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63" r:id="rId7"/>
    <p:sldId id="260" r:id="rId8"/>
    <p:sldId id="261" r:id="rId9"/>
    <p:sldId id="259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521B90F0-42A8-4AAB-BD72-BFA86F710F5B}"/>
    <pc:docChg chg="custSel modSld">
      <pc:chgData name="Becker, Shona" userId="a4f4044f-3ca9-43a0-b32a-c8fe231e8cd4" providerId="ADAL" clId="{521B90F0-42A8-4AAB-BD72-BFA86F710F5B}" dt="2022-05-09T06:33:11.463" v="32" actId="5793"/>
      <pc:docMkLst>
        <pc:docMk/>
      </pc:docMkLst>
      <pc:sldChg chg="modSp mod">
        <pc:chgData name="Becker, Shona" userId="a4f4044f-3ca9-43a0-b32a-c8fe231e8cd4" providerId="ADAL" clId="{521B90F0-42A8-4AAB-BD72-BFA86F710F5B}" dt="2022-05-09T06:33:11.463" v="32" actId="5793"/>
        <pc:sldMkLst>
          <pc:docMk/>
          <pc:sldMk cId="3180882594" sldId="265"/>
        </pc:sldMkLst>
        <pc:spChg chg="mod">
          <ac:chgData name="Becker, Shona" userId="a4f4044f-3ca9-43a0-b32a-c8fe231e8cd4" providerId="ADAL" clId="{521B90F0-42A8-4AAB-BD72-BFA86F710F5B}" dt="2022-05-09T06:33:11.463" v="32" actId="5793"/>
          <ac:spMkLst>
            <pc:docMk/>
            <pc:sldMk cId="3180882594" sldId="265"/>
            <ac:spMk id="2" creationId="{8536E4B0-A9E7-4200-B0AD-109A0199E51A}"/>
          </ac:spMkLst>
        </pc:spChg>
      </pc:sldChg>
    </pc:docChg>
  </pc:docChgLst>
  <pc:docChgLst>
    <pc:chgData name="Becker, Shona" userId="a4f4044f-3ca9-43a0-b32a-c8fe231e8cd4" providerId="ADAL" clId="{83C0BFF7-336E-4269-9304-5C847D8FBAE1}"/>
    <pc:docChg chg="custSel addSld modSld">
      <pc:chgData name="Becker, Shona" userId="a4f4044f-3ca9-43a0-b32a-c8fe231e8cd4" providerId="ADAL" clId="{83C0BFF7-336E-4269-9304-5C847D8FBAE1}" dt="2021-11-04T12:57:42.091" v="520" actId="113"/>
      <pc:docMkLst>
        <pc:docMk/>
      </pc:docMkLst>
      <pc:sldChg chg="addSp modSp mod">
        <pc:chgData name="Becker, Shona" userId="a4f4044f-3ca9-43a0-b32a-c8fe231e8cd4" providerId="ADAL" clId="{83C0BFF7-336E-4269-9304-5C847D8FBAE1}" dt="2021-11-04T04:44:25.960" v="43" actId="1076"/>
        <pc:sldMkLst>
          <pc:docMk/>
          <pc:sldMk cId="1700153262" sldId="262"/>
        </pc:sldMkLst>
        <pc:spChg chg="mod">
          <ac:chgData name="Becker, Shona" userId="a4f4044f-3ca9-43a0-b32a-c8fe231e8cd4" providerId="ADAL" clId="{83C0BFF7-336E-4269-9304-5C847D8FBAE1}" dt="2021-11-04T04:33:09.942" v="22" actId="20577"/>
          <ac:spMkLst>
            <pc:docMk/>
            <pc:sldMk cId="1700153262" sldId="262"/>
            <ac:spMk id="3" creationId="{1E56A1FD-0948-454E-88F0-D1A6733C7B5D}"/>
          </ac:spMkLst>
        </pc:spChg>
        <pc:picChg chg="add mod">
          <ac:chgData name="Becker, Shona" userId="a4f4044f-3ca9-43a0-b32a-c8fe231e8cd4" providerId="ADAL" clId="{83C0BFF7-336E-4269-9304-5C847D8FBAE1}" dt="2021-11-04T04:40:03.683" v="24" actId="1076"/>
          <ac:picMkLst>
            <pc:docMk/>
            <pc:sldMk cId="1700153262" sldId="262"/>
            <ac:picMk id="5" creationId="{7E1E0392-4098-47F8-B64F-4D5EF89969A6}"/>
          </ac:picMkLst>
        </pc:picChg>
        <pc:picChg chg="add mod">
          <ac:chgData name="Becker, Shona" userId="a4f4044f-3ca9-43a0-b32a-c8fe231e8cd4" providerId="ADAL" clId="{83C0BFF7-336E-4269-9304-5C847D8FBAE1}" dt="2021-11-04T04:44:25.960" v="43" actId="1076"/>
          <ac:picMkLst>
            <pc:docMk/>
            <pc:sldMk cId="1700153262" sldId="262"/>
            <ac:picMk id="7" creationId="{C2E506B9-C904-47C3-BF0D-FC4A9981D912}"/>
          </ac:picMkLst>
        </pc:picChg>
        <pc:picChg chg="add mod">
          <ac:chgData name="Becker, Shona" userId="a4f4044f-3ca9-43a0-b32a-c8fe231e8cd4" providerId="ADAL" clId="{83C0BFF7-336E-4269-9304-5C847D8FBAE1}" dt="2021-11-04T04:41:50.656" v="29" actId="1076"/>
          <ac:picMkLst>
            <pc:docMk/>
            <pc:sldMk cId="1700153262" sldId="262"/>
            <ac:picMk id="9" creationId="{E3083EFB-458D-4E04-B0A4-FD63EA48CB68}"/>
          </ac:picMkLst>
        </pc:picChg>
        <pc:picChg chg="add mod">
          <ac:chgData name="Becker, Shona" userId="a4f4044f-3ca9-43a0-b32a-c8fe231e8cd4" providerId="ADAL" clId="{83C0BFF7-336E-4269-9304-5C847D8FBAE1}" dt="2021-11-04T04:43:01.350" v="32" actId="14100"/>
          <ac:picMkLst>
            <pc:docMk/>
            <pc:sldMk cId="1700153262" sldId="262"/>
            <ac:picMk id="11" creationId="{A6C01BDF-72F6-469F-9177-C267BB45784C}"/>
          </ac:picMkLst>
        </pc:picChg>
        <pc:picChg chg="add mod">
          <ac:chgData name="Becker, Shona" userId="a4f4044f-3ca9-43a0-b32a-c8fe231e8cd4" providerId="ADAL" clId="{83C0BFF7-336E-4269-9304-5C847D8FBAE1}" dt="2021-11-04T04:43:30.639" v="36" actId="1076"/>
          <ac:picMkLst>
            <pc:docMk/>
            <pc:sldMk cId="1700153262" sldId="262"/>
            <ac:picMk id="13" creationId="{588D2C7D-DDEE-4C4B-A65B-586D67F1D716}"/>
          </ac:picMkLst>
        </pc:picChg>
        <pc:picChg chg="add mod">
          <ac:chgData name="Becker, Shona" userId="a4f4044f-3ca9-43a0-b32a-c8fe231e8cd4" providerId="ADAL" clId="{83C0BFF7-336E-4269-9304-5C847D8FBAE1}" dt="2021-11-04T04:44:00.794" v="39" actId="14100"/>
          <ac:picMkLst>
            <pc:docMk/>
            <pc:sldMk cId="1700153262" sldId="262"/>
            <ac:picMk id="15" creationId="{289945F7-E923-49CF-9895-24CCD22A98C8}"/>
          </ac:picMkLst>
        </pc:picChg>
        <pc:picChg chg="add mod">
          <ac:chgData name="Becker, Shona" userId="a4f4044f-3ca9-43a0-b32a-c8fe231e8cd4" providerId="ADAL" clId="{83C0BFF7-336E-4269-9304-5C847D8FBAE1}" dt="2021-11-04T04:44:23.274" v="42" actId="14100"/>
          <ac:picMkLst>
            <pc:docMk/>
            <pc:sldMk cId="1700153262" sldId="262"/>
            <ac:picMk id="17" creationId="{A73CA34A-1B75-4806-A80F-717B535B6E84}"/>
          </ac:picMkLst>
        </pc:picChg>
      </pc:sldChg>
      <pc:sldChg chg="addSp delSp modSp add mod">
        <pc:chgData name="Becker, Shona" userId="a4f4044f-3ca9-43a0-b32a-c8fe231e8cd4" providerId="ADAL" clId="{83C0BFF7-336E-4269-9304-5C847D8FBAE1}" dt="2021-11-04T04:48:42.866" v="136" actId="20577"/>
        <pc:sldMkLst>
          <pc:docMk/>
          <pc:sldMk cId="1556857559" sldId="264"/>
        </pc:sldMkLst>
        <pc:spChg chg="del">
          <ac:chgData name="Becker, Shona" userId="a4f4044f-3ca9-43a0-b32a-c8fe231e8cd4" providerId="ADAL" clId="{83C0BFF7-336E-4269-9304-5C847D8FBAE1}" dt="2021-11-04T04:46:28.813" v="55" actId="478"/>
          <ac:spMkLst>
            <pc:docMk/>
            <pc:sldMk cId="1556857559" sldId="264"/>
            <ac:spMk id="3" creationId="{1E56A1FD-0948-454E-88F0-D1A6733C7B5D}"/>
          </ac:spMkLst>
        </pc:spChg>
        <pc:spChg chg="add del mod">
          <ac:chgData name="Becker, Shona" userId="a4f4044f-3ca9-43a0-b32a-c8fe231e8cd4" providerId="ADAL" clId="{83C0BFF7-336E-4269-9304-5C847D8FBAE1}" dt="2021-11-04T04:46:43.666" v="71" actId="478"/>
          <ac:spMkLst>
            <pc:docMk/>
            <pc:sldMk cId="1556857559" sldId="264"/>
            <ac:spMk id="10" creationId="{48128F2F-6839-4D4B-ACF8-1A36DCD82E4E}"/>
          </ac:spMkLst>
        </pc:spChg>
        <pc:spChg chg="add mod">
          <ac:chgData name="Becker, Shona" userId="a4f4044f-3ca9-43a0-b32a-c8fe231e8cd4" providerId="ADAL" clId="{83C0BFF7-336E-4269-9304-5C847D8FBAE1}" dt="2021-11-04T04:47:09.241" v="77" actId="255"/>
          <ac:spMkLst>
            <pc:docMk/>
            <pc:sldMk cId="1556857559" sldId="264"/>
            <ac:spMk id="12" creationId="{2EBE0657-7F60-4971-871F-336B03E97406}"/>
          </ac:spMkLst>
        </pc:spChg>
        <pc:spChg chg="add mod">
          <ac:chgData name="Becker, Shona" userId="a4f4044f-3ca9-43a0-b32a-c8fe231e8cd4" providerId="ADAL" clId="{83C0BFF7-336E-4269-9304-5C847D8FBAE1}" dt="2021-11-04T04:47:31.479" v="98" actId="14100"/>
          <ac:spMkLst>
            <pc:docMk/>
            <pc:sldMk cId="1556857559" sldId="264"/>
            <ac:spMk id="20" creationId="{AC1B0E79-4430-4BD9-95C6-C80798D549E3}"/>
          </ac:spMkLst>
        </pc:spChg>
        <pc:spChg chg="add mod">
          <ac:chgData name="Becker, Shona" userId="a4f4044f-3ca9-43a0-b32a-c8fe231e8cd4" providerId="ADAL" clId="{83C0BFF7-336E-4269-9304-5C847D8FBAE1}" dt="2021-11-04T04:48:13.045" v="115" actId="20577"/>
          <ac:spMkLst>
            <pc:docMk/>
            <pc:sldMk cId="1556857559" sldId="264"/>
            <ac:spMk id="23" creationId="{567D3BCC-7D3C-4A9D-BF95-3DA0E815E7B3}"/>
          </ac:spMkLst>
        </pc:spChg>
        <pc:spChg chg="add mod">
          <ac:chgData name="Becker, Shona" userId="a4f4044f-3ca9-43a0-b32a-c8fe231e8cd4" providerId="ADAL" clId="{83C0BFF7-336E-4269-9304-5C847D8FBAE1}" dt="2021-11-04T04:48:42.866" v="136" actId="20577"/>
          <ac:spMkLst>
            <pc:docMk/>
            <pc:sldMk cId="1556857559" sldId="264"/>
            <ac:spMk id="26" creationId="{6B7720B7-DD48-43BC-AAA0-E94234AE600E}"/>
          </ac:spMkLst>
        </pc:spChg>
        <pc:picChg chg="del">
          <ac:chgData name="Becker, Shona" userId="a4f4044f-3ca9-43a0-b32a-c8fe231e8cd4" providerId="ADAL" clId="{83C0BFF7-336E-4269-9304-5C847D8FBAE1}" dt="2021-11-04T04:46:15.785" v="45" actId="478"/>
          <ac:picMkLst>
            <pc:docMk/>
            <pc:sldMk cId="1556857559" sldId="264"/>
            <ac:picMk id="5" creationId="{7E1E0392-4098-47F8-B64F-4D5EF89969A6}"/>
          </ac:picMkLst>
        </pc:picChg>
        <pc:picChg chg="add mod">
          <ac:chgData name="Becker, Shona" userId="a4f4044f-3ca9-43a0-b32a-c8fe231e8cd4" providerId="ADAL" clId="{83C0BFF7-336E-4269-9304-5C847D8FBAE1}" dt="2021-11-04T04:46:25.425" v="54" actId="14100"/>
          <ac:picMkLst>
            <pc:docMk/>
            <pc:sldMk cId="1556857559" sldId="264"/>
            <ac:picMk id="6" creationId="{EA0D366B-DA64-4F03-9C42-DBCA18BEAEAC}"/>
          </ac:picMkLst>
        </pc:picChg>
        <pc:picChg chg="del">
          <ac:chgData name="Becker, Shona" userId="a4f4044f-3ca9-43a0-b32a-c8fe231e8cd4" providerId="ADAL" clId="{83C0BFF7-336E-4269-9304-5C847D8FBAE1}" dt="2021-11-04T04:46:17.824" v="48" actId="478"/>
          <ac:picMkLst>
            <pc:docMk/>
            <pc:sldMk cId="1556857559" sldId="264"/>
            <ac:picMk id="7" creationId="{C2E506B9-C904-47C3-BF0D-FC4A9981D912}"/>
          </ac:picMkLst>
        </pc:picChg>
        <pc:picChg chg="del">
          <ac:chgData name="Becker, Shona" userId="a4f4044f-3ca9-43a0-b32a-c8fe231e8cd4" providerId="ADAL" clId="{83C0BFF7-336E-4269-9304-5C847D8FBAE1}" dt="2021-11-04T04:46:18.311" v="49" actId="478"/>
          <ac:picMkLst>
            <pc:docMk/>
            <pc:sldMk cId="1556857559" sldId="264"/>
            <ac:picMk id="9" creationId="{E3083EFB-458D-4E04-B0A4-FD63EA48CB68}"/>
          </ac:picMkLst>
        </pc:picChg>
        <pc:picChg chg="del">
          <ac:chgData name="Becker, Shona" userId="a4f4044f-3ca9-43a0-b32a-c8fe231e8cd4" providerId="ADAL" clId="{83C0BFF7-336E-4269-9304-5C847D8FBAE1}" dt="2021-11-04T04:46:16.576" v="46" actId="478"/>
          <ac:picMkLst>
            <pc:docMk/>
            <pc:sldMk cId="1556857559" sldId="264"/>
            <ac:picMk id="11" creationId="{A6C01BDF-72F6-469F-9177-C267BB45784C}"/>
          </ac:picMkLst>
        </pc:picChg>
        <pc:picChg chg="del">
          <ac:chgData name="Becker, Shona" userId="a4f4044f-3ca9-43a0-b32a-c8fe231e8cd4" providerId="ADAL" clId="{83C0BFF7-336E-4269-9304-5C847D8FBAE1}" dt="2021-11-04T04:46:19.360" v="51" actId="478"/>
          <ac:picMkLst>
            <pc:docMk/>
            <pc:sldMk cId="1556857559" sldId="264"/>
            <ac:picMk id="13" creationId="{588D2C7D-DDEE-4C4B-A65B-586D67F1D716}"/>
          </ac:picMkLst>
        </pc:picChg>
        <pc:picChg chg="del">
          <ac:chgData name="Becker, Shona" userId="a4f4044f-3ca9-43a0-b32a-c8fe231e8cd4" providerId="ADAL" clId="{83C0BFF7-336E-4269-9304-5C847D8FBAE1}" dt="2021-11-04T04:46:18.918" v="50" actId="478"/>
          <ac:picMkLst>
            <pc:docMk/>
            <pc:sldMk cId="1556857559" sldId="264"/>
            <ac:picMk id="15" creationId="{289945F7-E923-49CF-9895-24CCD22A98C8}"/>
          </ac:picMkLst>
        </pc:picChg>
        <pc:picChg chg="add mod">
          <ac:chgData name="Becker, Shona" userId="a4f4044f-3ca9-43a0-b32a-c8fe231e8cd4" providerId="ADAL" clId="{83C0BFF7-336E-4269-9304-5C847D8FBAE1}" dt="2021-11-04T04:47:01.726" v="74" actId="14100"/>
          <ac:picMkLst>
            <pc:docMk/>
            <pc:sldMk cId="1556857559" sldId="264"/>
            <ac:picMk id="16" creationId="{F42F030E-28BB-4A28-BEEB-D69841B88713}"/>
          </ac:picMkLst>
        </pc:picChg>
        <pc:picChg chg="del">
          <ac:chgData name="Becker, Shona" userId="a4f4044f-3ca9-43a0-b32a-c8fe231e8cd4" providerId="ADAL" clId="{83C0BFF7-336E-4269-9304-5C847D8FBAE1}" dt="2021-11-04T04:46:17.252" v="47" actId="478"/>
          <ac:picMkLst>
            <pc:docMk/>
            <pc:sldMk cId="1556857559" sldId="264"/>
            <ac:picMk id="17" creationId="{A73CA34A-1B75-4806-A80F-717B535B6E84}"/>
          </ac:picMkLst>
        </pc:picChg>
        <pc:picChg chg="add del">
          <ac:chgData name="Becker, Shona" userId="a4f4044f-3ca9-43a0-b32a-c8fe231e8cd4" providerId="ADAL" clId="{83C0BFF7-336E-4269-9304-5C847D8FBAE1}" dt="2021-11-04T04:47:13.781" v="79" actId="478"/>
          <ac:picMkLst>
            <pc:docMk/>
            <pc:sldMk cId="1556857559" sldId="264"/>
            <ac:picMk id="19" creationId="{553FA7DC-4A21-421E-A662-6EB96CADC05B}"/>
          </ac:picMkLst>
        </pc:picChg>
        <pc:picChg chg="add mod">
          <ac:chgData name="Becker, Shona" userId="a4f4044f-3ca9-43a0-b32a-c8fe231e8cd4" providerId="ADAL" clId="{83C0BFF7-336E-4269-9304-5C847D8FBAE1}" dt="2021-11-04T04:47:45.404" v="101" actId="14100"/>
          <ac:picMkLst>
            <pc:docMk/>
            <pc:sldMk cId="1556857559" sldId="264"/>
            <ac:picMk id="22" creationId="{AAEDFA1D-9806-4B85-814B-776C3F89B769}"/>
          </ac:picMkLst>
        </pc:picChg>
        <pc:picChg chg="add mod">
          <ac:chgData name="Becker, Shona" userId="a4f4044f-3ca9-43a0-b32a-c8fe231e8cd4" providerId="ADAL" clId="{83C0BFF7-336E-4269-9304-5C847D8FBAE1}" dt="2021-11-04T04:48:31.068" v="119" actId="1076"/>
          <ac:picMkLst>
            <pc:docMk/>
            <pc:sldMk cId="1556857559" sldId="264"/>
            <ac:picMk id="25" creationId="{33AE8E7C-D1C6-47D1-BDCE-FA3C74FEABA8}"/>
          </ac:picMkLst>
        </pc:picChg>
      </pc:sldChg>
      <pc:sldChg chg="modSp new mod">
        <pc:chgData name="Becker, Shona" userId="a4f4044f-3ca9-43a0-b32a-c8fe231e8cd4" providerId="ADAL" clId="{83C0BFF7-336E-4269-9304-5C847D8FBAE1}" dt="2021-11-04T12:57:42.091" v="520" actId="113"/>
        <pc:sldMkLst>
          <pc:docMk/>
          <pc:sldMk cId="3180882594" sldId="265"/>
        </pc:sldMkLst>
        <pc:spChg chg="mod">
          <ac:chgData name="Becker, Shona" userId="a4f4044f-3ca9-43a0-b32a-c8fe231e8cd4" providerId="ADAL" clId="{83C0BFF7-336E-4269-9304-5C847D8FBAE1}" dt="2021-11-04T12:57:20.012" v="484" actId="1076"/>
          <ac:spMkLst>
            <pc:docMk/>
            <pc:sldMk cId="3180882594" sldId="265"/>
            <ac:spMk id="2" creationId="{8536E4B0-A9E7-4200-B0AD-109A0199E51A}"/>
          </ac:spMkLst>
        </pc:spChg>
        <pc:spChg chg="mod">
          <ac:chgData name="Becker, Shona" userId="a4f4044f-3ca9-43a0-b32a-c8fe231e8cd4" providerId="ADAL" clId="{83C0BFF7-336E-4269-9304-5C847D8FBAE1}" dt="2021-11-04T12:57:42.091" v="520" actId="113"/>
          <ac:spMkLst>
            <pc:docMk/>
            <pc:sldMk cId="3180882594" sldId="265"/>
            <ac:spMk id="3" creationId="{67F10655-94E3-4B0E-B7D2-B10CB473C4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2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0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86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1941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36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938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42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709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68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57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2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576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97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1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90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2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Wetlands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Enviro Sci 12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916A-7E17-4141-A7E7-6A148475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9417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 wetland?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B80B-CB17-449D-9818-8827003DF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105" y="1916879"/>
            <a:ext cx="5894070" cy="4490908"/>
          </a:xfrm>
        </p:spPr>
        <p:txBody>
          <a:bodyPr>
            <a:normAutofit/>
          </a:bodyPr>
          <a:lstStyle/>
          <a:p>
            <a:r>
              <a:rPr lang="en-US" sz="2800" b="1" dirty="0"/>
              <a:t> wetland is an area saturated with water</a:t>
            </a:r>
          </a:p>
          <a:p>
            <a:endParaRPr lang="en-US" sz="2800" b="1" dirty="0"/>
          </a:p>
          <a:p>
            <a:r>
              <a:rPr lang="en-US" sz="2800" b="1" dirty="0"/>
              <a:t>It is not saturated year round, depends on rain fall and water table</a:t>
            </a:r>
          </a:p>
          <a:p>
            <a:endParaRPr lang="en-US" sz="2800" b="1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ECDFAFD-71FD-4EBD-8673-70CC2920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916879"/>
            <a:ext cx="4441824" cy="29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9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916A-7E17-4141-A7E7-6A148475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9417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BC 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B80B-CB17-449D-9818-8827003DF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105" y="1916879"/>
            <a:ext cx="5894070" cy="449090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Wetlands cover 5% of BC, 21% of </a:t>
            </a:r>
            <a:r>
              <a:rPr lang="en-US" sz="2800" b="1" dirty="0" err="1"/>
              <a:t>alberta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Wetlands in Canada has decreased by 15% over past century</a:t>
            </a:r>
          </a:p>
          <a:p>
            <a:pPr lvl="1"/>
            <a:r>
              <a:rPr lang="en-US" sz="2600" b="1" dirty="0"/>
              <a:t>Mainly due to agriculture</a:t>
            </a:r>
          </a:p>
          <a:p>
            <a:pPr lvl="1"/>
            <a:r>
              <a:rPr lang="en-US" sz="2600" b="1" dirty="0"/>
              <a:t>Channelization of areas</a:t>
            </a:r>
          </a:p>
          <a:p>
            <a:endParaRPr lang="en-US" sz="2800" b="1" dirty="0"/>
          </a:p>
          <a:p>
            <a:r>
              <a:rPr lang="en-US" sz="2800" b="1" dirty="0"/>
              <a:t>Forest Practice code protects BC wetlands</a:t>
            </a:r>
          </a:p>
          <a:p>
            <a:endParaRPr lang="en-US" sz="2800" b="1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ECDFAFD-71FD-4EBD-8673-70CC2920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916879"/>
            <a:ext cx="4441824" cy="29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5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4671-B5A1-4775-8829-12BE7B4F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wetlands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82059E-4926-472C-BED2-0936F33BF264}"/>
              </a:ext>
            </a:extLst>
          </p:cNvPr>
          <p:cNvSpPr/>
          <p:nvPr/>
        </p:nvSpPr>
        <p:spPr>
          <a:xfrm>
            <a:off x="180974" y="1814640"/>
            <a:ext cx="2933700" cy="231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Marsh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No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Nutrient rich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Grasses and reeds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381DC-C7DD-489B-B9E3-51D9741896FA}"/>
              </a:ext>
            </a:extLst>
          </p:cNvPr>
          <p:cNvSpPr/>
          <p:nvPr/>
        </p:nvSpPr>
        <p:spPr>
          <a:xfrm>
            <a:off x="3093322" y="4168050"/>
            <a:ext cx="2700181" cy="231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Swamps</a:t>
            </a:r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Lots of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Nutrient rich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Murky water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EE9928-7B03-4838-BC51-69BBF1DAFCDD}"/>
              </a:ext>
            </a:extLst>
          </p:cNvPr>
          <p:cNvSpPr/>
          <p:nvPr/>
        </p:nvSpPr>
        <p:spPr>
          <a:xfrm>
            <a:off x="5772150" y="1990725"/>
            <a:ext cx="2933700" cy="231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Fen</a:t>
            </a:r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Dominated by high grasses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Alkaline soils</a:t>
            </a:r>
            <a:endParaRPr lang="en-US" sz="1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3C9D5C-4E99-43DD-9E36-04F596F56907}"/>
              </a:ext>
            </a:extLst>
          </p:cNvPr>
          <p:cNvSpPr/>
          <p:nvPr/>
        </p:nvSpPr>
        <p:spPr>
          <a:xfrm>
            <a:off x="8749810" y="4029076"/>
            <a:ext cx="3180725" cy="231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FFF00"/>
              </a:solidFill>
            </a:endParaRPr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No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Nutrient rich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High grasses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29C4B1-5126-430C-BB7E-4296F53E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4" y="3949052"/>
            <a:ext cx="2603939" cy="172784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5C0723-148F-4620-A1C1-591E8358C5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459111" y="2793922"/>
            <a:ext cx="1968601" cy="151137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26F41F-4174-426D-88E6-1BA6580F6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029075"/>
            <a:ext cx="2288019" cy="1491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69FA52-954E-4C88-8BA7-8B9A32203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473" y="2860600"/>
            <a:ext cx="2295577" cy="1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3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8411-AD76-4F45-85CA-95C2B21E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Benefits of 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7241-4915-4FE6-B023-93F2BC17A5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Filters toxins out of water</a:t>
            </a:r>
          </a:p>
          <a:p>
            <a:r>
              <a:rPr lang="en-US" sz="3200" b="1" dirty="0"/>
              <a:t>Contributes to nitrogen cycle</a:t>
            </a:r>
          </a:p>
          <a:p>
            <a:r>
              <a:rPr lang="en-US" sz="3200" b="1" dirty="0"/>
              <a:t>Part of water cycle</a:t>
            </a:r>
          </a:p>
          <a:p>
            <a:r>
              <a:rPr lang="en-US" sz="3200" b="1" dirty="0"/>
              <a:t>Carbon sink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5AC83E7-4992-43EB-9B01-2862BED8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79" y="3857286"/>
            <a:ext cx="3446145" cy="19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4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F1A3-69FB-49BB-B3D0-6250127A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 water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3B003-BE91-4087-ADE2-D5BF81F99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587106" cy="3424107"/>
          </a:xfrm>
        </p:spPr>
        <p:txBody>
          <a:bodyPr/>
          <a:lstStyle/>
          <a:p>
            <a:r>
              <a:rPr lang="en-US" dirty="0"/>
              <a:t>The level of the underground water</a:t>
            </a:r>
          </a:p>
          <a:p>
            <a:endParaRPr lang="en-US" dirty="0"/>
          </a:p>
          <a:p>
            <a:r>
              <a:rPr lang="en-US" dirty="0"/>
              <a:t>Goes up and down depending on season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1FB7324-0635-4518-A6CE-EE6073E6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978882"/>
            <a:ext cx="65532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3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D262-3BC2-42BA-AE5F-32599AA3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do you know if a wetland is healthy?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6A1FD-0948-454E-88F0-D1A6733C7B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Aquatic invertebrates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0392-4098-47F8-B64F-4D5EF899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3" y="1866838"/>
            <a:ext cx="2971953" cy="2419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506B9-C904-47C3-BF0D-FC4A9981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3" y="3449650"/>
            <a:ext cx="3526714" cy="3129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83EFB-458D-4E04-B0A4-FD63EA48C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009" y="1663969"/>
            <a:ext cx="2190863" cy="2101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01BDF-72F6-469F-9177-C267BB457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89" y="4468322"/>
            <a:ext cx="2396911" cy="2294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8D2C7D-DDEE-4C4B-A65B-586D67F1D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325" y="1663969"/>
            <a:ext cx="1811076" cy="2446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9945F7-E923-49CF-9895-24CCD22A9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598" y="3918325"/>
            <a:ext cx="3048867" cy="2373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3CA34A-1B75-4806-A80F-717B535B6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1291" y="1562003"/>
            <a:ext cx="2743659" cy="22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D262-3BC2-42BA-AE5F-32599AA3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do you know if a wetland is healthy?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D366B-DA64-4F03-9C42-DBCA18BE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1" y="1917656"/>
            <a:ext cx="3138229" cy="2349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BE0657-7F60-4971-871F-336B03E97406}"/>
              </a:ext>
            </a:extLst>
          </p:cNvPr>
          <p:cNvSpPr txBox="1"/>
          <p:nvPr/>
        </p:nvSpPr>
        <p:spPr>
          <a:xfrm>
            <a:off x="579120" y="4460240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Water boatman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2F030E-28BB-4A28-BEEB-D69841B8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48" y="3859039"/>
            <a:ext cx="2997892" cy="21217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1B0E79-4430-4BD9-95C6-C80798D549E3}"/>
              </a:ext>
            </a:extLst>
          </p:cNvPr>
          <p:cNvSpPr txBox="1"/>
          <p:nvPr/>
        </p:nvSpPr>
        <p:spPr>
          <a:xfrm>
            <a:off x="3850640" y="5980757"/>
            <a:ext cx="306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Dragonfly Nymph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EDFA1D-9806-4B85-814B-776C3F89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802848"/>
            <a:ext cx="3001881" cy="22001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7D3BCC-7D3C-4A9D-BF95-3DA0E815E7B3}"/>
              </a:ext>
            </a:extLst>
          </p:cNvPr>
          <p:cNvSpPr txBox="1"/>
          <p:nvPr/>
        </p:nvSpPr>
        <p:spPr>
          <a:xfrm>
            <a:off x="6337446" y="3980998"/>
            <a:ext cx="306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Mayfly nymph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AE8E7C-D1C6-47D1-BDCE-FA3C74FEA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065" y="3429000"/>
            <a:ext cx="2970307" cy="22868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7720B7-DD48-43BC-AAA0-E94234AE600E}"/>
              </a:ext>
            </a:extLst>
          </p:cNvPr>
          <p:cNvSpPr txBox="1"/>
          <p:nvPr/>
        </p:nvSpPr>
        <p:spPr>
          <a:xfrm>
            <a:off x="9405074" y="5669312"/>
            <a:ext cx="306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Mosquito larva</a:t>
            </a:r>
          </a:p>
        </p:txBody>
      </p:sp>
    </p:spTree>
    <p:extLst>
      <p:ext uri="{BB962C8B-B14F-4D97-AF65-F5344CB8AC3E}">
        <p14:creationId xmlns:p14="http://schemas.microsoft.com/office/powerpoint/2010/main" val="155685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E4B0-A9E7-4200-B0AD-109A0199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24" y="85115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When visiting </a:t>
            </a:r>
            <a:r>
              <a:rPr lang="en-US" b="1">
                <a:solidFill>
                  <a:srgbClr val="FF0000"/>
                </a:solidFill>
              </a:rPr>
              <a:t>a wetland…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0655-94E3-4B0E-B7D2-B10CB473C4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424" y="1681292"/>
            <a:ext cx="10363826" cy="43289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b="1" dirty="0"/>
              <a:t>observe plants around restored wetland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/>
              <a:t>Invertebrate collection</a:t>
            </a:r>
          </a:p>
          <a:p>
            <a:pPr marL="914400" lvl="1" indent="-457200">
              <a:buAutoNum type="arabicPeriod"/>
            </a:pPr>
            <a:r>
              <a:rPr lang="en-US" b="1" dirty="0"/>
              <a:t>Look at nymph and larva</a:t>
            </a:r>
          </a:p>
          <a:p>
            <a:pPr marL="914400" lvl="1" indent="-457200">
              <a:buAutoNum type="arabicPeriod"/>
            </a:pPr>
            <a:r>
              <a:rPr lang="en-US" b="1" dirty="0"/>
              <a:t>Try to identify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 err="1"/>
              <a:t>Behaviour</a:t>
            </a:r>
            <a:r>
              <a:rPr lang="en-US" b="1" dirty="0"/>
              <a:t> expectations</a:t>
            </a:r>
          </a:p>
          <a:p>
            <a:pPr marL="914400" lvl="1" indent="-457200">
              <a:buAutoNum type="arabicPeriod"/>
            </a:pPr>
            <a:r>
              <a:rPr lang="en-US" b="1" dirty="0"/>
              <a:t>Leave property better than we found it</a:t>
            </a:r>
          </a:p>
          <a:p>
            <a:pPr marL="914400" lvl="1" indent="-457200">
              <a:buAutoNum type="arabicPeriod"/>
            </a:pPr>
            <a:r>
              <a:rPr lang="en-US" b="1" dirty="0"/>
              <a:t>Close all gates</a:t>
            </a:r>
          </a:p>
          <a:p>
            <a:pPr marL="914400" lvl="1" indent="-457200">
              <a:buAutoNum type="arabicPeriod"/>
            </a:pPr>
            <a:r>
              <a:rPr lang="en-US" b="1" dirty="0"/>
              <a:t>Be kind and appreciative of other’s property</a:t>
            </a:r>
          </a:p>
          <a:p>
            <a:pPr marL="914400" lvl="1" indent="-457200">
              <a:buAutoNum type="arabicPeriod"/>
            </a:pPr>
            <a:r>
              <a:rPr lang="en-US" b="1" dirty="0"/>
              <a:t>Dress weather appropriate</a:t>
            </a:r>
          </a:p>
        </p:txBody>
      </p:sp>
    </p:spTree>
    <p:extLst>
      <p:ext uri="{BB962C8B-B14F-4D97-AF65-F5344CB8AC3E}">
        <p14:creationId xmlns:p14="http://schemas.microsoft.com/office/powerpoint/2010/main" val="31808825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614</TotalTime>
  <Words>212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Wetlands</vt:lpstr>
      <vt:lpstr>What is a wetland?</vt:lpstr>
      <vt:lpstr>BC Wetlands</vt:lpstr>
      <vt:lpstr>Types of wetlands</vt:lpstr>
      <vt:lpstr>Benefits of wetlands</vt:lpstr>
      <vt:lpstr>What is a water table?</vt:lpstr>
      <vt:lpstr>How do you know if a wetland is healthy?</vt:lpstr>
      <vt:lpstr>How do you know if a wetland is healthy?</vt:lpstr>
      <vt:lpstr>When visiting a wetland…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Becker, Shona</dc:creator>
  <cp:lastModifiedBy>Becker, Shona</cp:lastModifiedBy>
  <cp:revision>1</cp:revision>
  <dcterms:created xsi:type="dcterms:W3CDTF">2021-11-04T02:43:21Z</dcterms:created>
  <dcterms:modified xsi:type="dcterms:W3CDTF">2022-05-09T06:33:13Z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