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58" r:id="rId5"/>
    <p:sldId id="267" r:id="rId6"/>
    <p:sldId id="265" r:id="rId7"/>
    <p:sldId id="264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cker, Shona" userId="a4f4044f-3ca9-43a0-b32a-c8fe231e8cd4" providerId="ADAL" clId="{E491B15B-8626-4B84-ABD0-C97EB017CB66}"/>
    <pc:docChg chg="undo custSel addSld modSld sldOrd">
      <pc:chgData name="Becker, Shona" userId="a4f4044f-3ca9-43a0-b32a-c8fe231e8cd4" providerId="ADAL" clId="{E491B15B-8626-4B84-ABD0-C97EB017CB66}" dt="2022-05-09T06:29:57.763" v="447" actId="207"/>
      <pc:docMkLst>
        <pc:docMk/>
      </pc:docMkLst>
      <pc:sldChg chg="modSp mod">
        <pc:chgData name="Becker, Shona" userId="a4f4044f-3ca9-43a0-b32a-c8fe231e8cd4" providerId="ADAL" clId="{E491B15B-8626-4B84-ABD0-C97EB017CB66}" dt="2022-05-09T06:24:07.565" v="14" actId="5793"/>
        <pc:sldMkLst>
          <pc:docMk/>
          <pc:sldMk cId="2996605025" sldId="257"/>
        </pc:sldMkLst>
        <pc:spChg chg="mod">
          <ac:chgData name="Becker, Shona" userId="a4f4044f-3ca9-43a0-b32a-c8fe231e8cd4" providerId="ADAL" clId="{E491B15B-8626-4B84-ABD0-C97EB017CB66}" dt="2022-05-09T06:24:07.565" v="14" actId="5793"/>
          <ac:spMkLst>
            <pc:docMk/>
            <pc:sldMk cId="2996605025" sldId="257"/>
            <ac:spMk id="4" creationId="{A93722E1-A9E5-4275-AA39-4244824CBF30}"/>
          </ac:spMkLst>
        </pc:spChg>
      </pc:sldChg>
      <pc:sldChg chg="modSp mod">
        <pc:chgData name="Becker, Shona" userId="a4f4044f-3ca9-43a0-b32a-c8fe231e8cd4" providerId="ADAL" clId="{E491B15B-8626-4B84-ABD0-C97EB017CB66}" dt="2022-05-09T06:25:02.138" v="54" actId="20577"/>
        <pc:sldMkLst>
          <pc:docMk/>
          <pc:sldMk cId="2698084633" sldId="258"/>
        </pc:sldMkLst>
        <pc:graphicFrameChg chg="modGraphic">
          <ac:chgData name="Becker, Shona" userId="a4f4044f-3ca9-43a0-b32a-c8fe231e8cd4" providerId="ADAL" clId="{E491B15B-8626-4B84-ABD0-C97EB017CB66}" dt="2022-05-09T06:25:02.138" v="54" actId="20577"/>
          <ac:graphicFrameMkLst>
            <pc:docMk/>
            <pc:sldMk cId="2698084633" sldId="258"/>
            <ac:graphicFrameMk id="4" creationId="{A5FA127A-C2D6-4FE7-AC6A-2E05EEC536B4}"/>
          </ac:graphicFrameMkLst>
        </pc:graphicFrameChg>
      </pc:sldChg>
      <pc:sldChg chg="ord">
        <pc:chgData name="Becker, Shona" userId="a4f4044f-3ca9-43a0-b32a-c8fe231e8cd4" providerId="ADAL" clId="{E491B15B-8626-4B84-ABD0-C97EB017CB66}" dt="2022-05-09T06:24:17.483" v="16"/>
        <pc:sldMkLst>
          <pc:docMk/>
          <pc:sldMk cId="3465952681" sldId="264"/>
        </pc:sldMkLst>
      </pc:sldChg>
      <pc:sldChg chg="addSp delSp modSp mod">
        <pc:chgData name="Becker, Shona" userId="a4f4044f-3ca9-43a0-b32a-c8fe231e8cd4" providerId="ADAL" clId="{E491B15B-8626-4B84-ABD0-C97EB017CB66}" dt="2022-05-09T06:24:43.935" v="35" actId="478"/>
        <pc:sldMkLst>
          <pc:docMk/>
          <pc:sldMk cId="3706485929" sldId="265"/>
        </pc:sldMkLst>
        <pc:spChg chg="del">
          <ac:chgData name="Becker, Shona" userId="a4f4044f-3ca9-43a0-b32a-c8fe231e8cd4" providerId="ADAL" clId="{E491B15B-8626-4B84-ABD0-C97EB017CB66}" dt="2022-05-09T06:24:43.935" v="35" actId="478"/>
          <ac:spMkLst>
            <pc:docMk/>
            <pc:sldMk cId="3706485929" sldId="265"/>
            <ac:spMk id="3" creationId="{FEAB4B90-37FD-41C4-897C-902AF942D160}"/>
          </ac:spMkLst>
        </pc:spChg>
        <pc:spChg chg="add mod">
          <ac:chgData name="Becker, Shona" userId="a4f4044f-3ca9-43a0-b32a-c8fe231e8cd4" providerId="ADAL" clId="{E491B15B-8626-4B84-ABD0-C97EB017CB66}" dt="2022-05-09T06:24:40.089" v="34" actId="14100"/>
          <ac:spMkLst>
            <pc:docMk/>
            <pc:sldMk cId="3706485929" sldId="265"/>
            <ac:spMk id="4" creationId="{4984EBC9-0352-96A0-D484-AC4920F5835D}"/>
          </ac:spMkLst>
        </pc:spChg>
      </pc:sldChg>
      <pc:sldChg chg="addSp modSp new mod">
        <pc:chgData name="Becker, Shona" userId="a4f4044f-3ca9-43a0-b32a-c8fe231e8cd4" providerId="ADAL" clId="{E491B15B-8626-4B84-ABD0-C97EB017CB66}" dt="2022-05-09T06:23:58.771" v="4" actId="1076"/>
        <pc:sldMkLst>
          <pc:docMk/>
          <pc:sldMk cId="1250761331" sldId="266"/>
        </pc:sldMkLst>
        <pc:picChg chg="add mod">
          <ac:chgData name="Becker, Shona" userId="a4f4044f-3ca9-43a0-b32a-c8fe231e8cd4" providerId="ADAL" clId="{E491B15B-8626-4B84-ABD0-C97EB017CB66}" dt="2022-05-09T06:23:58.771" v="4" actId="1076"/>
          <ac:picMkLst>
            <pc:docMk/>
            <pc:sldMk cId="1250761331" sldId="266"/>
            <ac:picMk id="5" creationId="{3088F943-5D8A-CA8D-5899-662102566D7F}"/>
          </ac:picMkLst>
        </pc:picChg>
      </pc:sldChg>
      <pc:sldChg chg="modSp new mod">
        <pc:chgData name="Becker, Shona" userId="a4f4044f-3ca9-43a0-b32a-c8fe231e8cd4" providerId="ADAL" clId="{E491B15B-8626-4B84-ABD0-C97EB017CB66}" dt="2022-05-09T06:25:58.026" v="249" actId="255"/>
        <pc:sldMkLst>
          <pc:docMk/>
          <pc:sldMk cId="663958233" sldId="267"/>
        </pc:sldMkLst>
        <pc:spChg chg="mod">
          <ac:chgData name="Becker, Shona" userId="a4f4044f-3ca9-43a0-b32a-c8fe231e8cd4" providerId="ADAL" clId="{E491B15B-8626-4B84-ABD0-C97EB017CB66}" dt="2022-05-09T06:25:17.448" v="78" actId="20577"/>
          <ac:spMkLst>
            <pc:docMk/>
            <pc:sldMk cId="663958233" sldId="267"/>
            <ac:spMk id="2" creationId="{59ED379A-6360-BD8B-DD0F-AA9A17BF3119}"/>
          </ac:spMkLst>
        </pc:spChg>
        <pc:spChg chg="mod">
          <ac:chgData name="Becker, Shona" userId="a4f4044f-3ca9-43a0-b32a-c8fe231e8cd4" providerId="ADAL" clId="{E491B15B-8626-4B84-ABD0-C97EB017CB66}" dt="2022-05-09T06:25:58.026" v="249" actId="255"/>
          <ac:spMkLst>
            <pc:docMk/>
            <pc:sldMk cId="663958233" sldId="267"/>
            <ac:spMk id="3" creationId="{CFA0C104-6AAC-4740-BF5B-1E90782298E4}"/>
          </ac:spMkLst>
        </pc:spChg>
      </pc:sldChg>
      <pc:sldChg chg="modSp new mod">
        <pc:chgData name="Becker, Shona" userId="a4f4044f-3ca9-43a0-b32a-c8fe231e8cd4" providerId="ADAL" clId="{E491B15B-8626-4B84-ABD0-C97EB017CB66}" dt="2022-05-09T06:29:57.763" v="447" actId="207"/>
        <pc:sldMkLst>
          <pc:docMk/>
          <pc:sldMk cId="19553936" sldId="268"/>
        </pc:sldMkLst>
        <pc:spChg chg="mod">
          <ac:chgData name="Becker, Shona" userId="a4f4044f-3ca9-43a0-b32a-c8fe231e8cd4" providerId="ADAL" clId="{E491B15B-8626-4B84-ABD0-C97EB017CB66}" dt="2022-05-09T06:28:54.608" v="271" actId="20577"/>
          <ac:spMkLst>
            <pc:docMk/>
            <pc:sldMk cId="19553936" sldId="268"/>
            <ac:spMk id="2" creationId="{AF272F62-C43F-A62F-CD0D-37C2896B7523}"/>
          </ac:spMkLst>
        </pc:spChg>
        <pc:spChg chg="mod">
          <ac:chgData name="Becker, Shona" userId="a4f4044f-3ca9-43a0-b32a-c8fe231e8cd4" providerId="ADAL" clId="{E491B15B-8626-4B84-ABD0-C97EB017CB66}" dt="2022-05-09T06:29:57.763" v="447" actId="207"/>
          <ac:spMkLst>
            <pc:docMk/>
            <pc:sldMk cId="19553936" sldId="268"/>
            <ac:spMk id="3" creationId="{EEA4B27A-C903-DAB1-4788-6B47E9995917}"/>
          </ac:spMkLst>
        </pc:spChg>
      </pc:sldChg>
    </pc:docChg>
  </pc:docChgLst>
  <pc:docChgLst>
    <pc:chgData name="Becker, Shona" userId="a4f4044f-3ca9-43a0-b32a-c8fe231e8cd4" providerId="ADAL" clId="{5C118CF8-A4CB-4B72-AE1A-EEB43921A8D3}"/>
    <pc:docChg chg="modSld">
      <pc:chgData name="Becker, Shona" userId="a4f4044f-3ca9-43a0-b32a-c8fe231e8cd4" providerId="ADAL" clId="{5C118CF8-A4CB-4B72-AE1A-EEB43921A8D3}" dt="2021-11-19T20:12:43.807" v="36" actId="255"/>
      <pc:docMkLst>
        <pc:docMk/>
      </pc:docMkLst>
      <pc:sldChg chg="addSp modSp mod">
        <pc:chgData name="Becker, Shona" userId="a4f4044f-3ca9-43a0-b32a-c8fe231e8cd4" providerId="ADAL" clId="{5C118CF8-A4CB-4B72-AE1A-EEB43921A8D3}" dt="2021-11-19T20:12:43.807" v="36" actId="255"/>
        <pc:sldMkLst>
          <pc:docMk/>
          <pc:sldMk cId="2996605025" sldId="257"/>
        </pc:sldMkLst>
        <pc:spChg chg="add mod">
          <ac:chgData name="Becker, Shona" userId="a4f4044f-3ca9-43a0-b32a-c8fe231e8cd4" providerId="ADAL" clId="{5C118CF8-A4CB-4B72-AE1A-EEB43921A8D3}" dt="2021-11-19T20:12:43.807" v="36" actId="255"/>
          <ac:spMkLst>
            <pc:docMk/>
            <pc:sldMk cId="2996605025" sldId="257"/>
            <ac:spMk id="4" creationId="{A93722E1-A9E5-4275-AA39-4244824CBF3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5839-36C2-496A-958B-E11701930A1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D87AF4CF-9297-476C-9B2B-351A677EC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5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5839-36C2-496A-958B-E11701930A1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F4CF-9297-476C-9B2B-351A677EC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00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5839-36C2-496A-958B-E11701930A1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F4CF-9297-476C-9B2B-351A677EC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00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5839-36C2-496A-958B-E11701930A1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F4CF-9297-476C-9B2B-351A677EC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26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5839-36C2-496A-958B-E11701930A1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F4CF-9297-476C-9B2B-351A677EC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86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5839-36C2-496A-958B-E11701930A1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F4CF-9297-476C-9B2B-351A677EC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8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5839-36C2-496A-958B-E11701930A1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F4CF-9297-476C-9B2B-351A677EC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8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5839-36C2-496A-958B-E11701930A1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F4CF-9297-476C-9B2B-351A677EC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23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5839-36C2-496A-958B-E11701930A1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F4CF-9297-476C-9B2B-351A677EC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65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5839-36C2-496A-958B-E11701930A1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F4CF-9297-476C-9B2B-351A677EC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2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7A85839-36C2-496A-958B-E11701930A1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F4CF-9297-476C-9B2B-351A677EC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3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85839-36C2-496A-958B-E11701930A1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87AF4CF-9297-476C-9B2B-351A677EC5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8415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26812-D4A0-4091-AE66-E52D138F50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Water Unit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6F0C81-16EE-47CA-BC74-E8B4845666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Environmental Sciences 12</a:t>
            </a:r>
          </a:p>
        </p:txBody>
      </p:sp>
    </p:spTree>
    <p:extLst>
      <p:ext uri="{BB962C8B-B14F-4D97-AF65-F5344CB8AC3E}">
        <p14:creationId xmlns:p14="http://schemas.microsoft.com/office/powerpoint/2010/main" val="3535784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4CB16-F84F-6F8B-000D-8BC6940F1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E12A9-AEAC-70F8-E805-BFA65BF9F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88F943-5D8A-CA8D-5899-662102566D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198" y="318954"/>
            <a:ext cx="7564036" cy="5891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761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58B4C-8504-4930-AB97-7E0015AA9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Water Unit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74BC5-0778-4AC8-BAE6-849A32E59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Freshwater issues</a:t>
            </a:r>
          </a:p>
          <a:p>
            <a:r>
              <a:rPr lang="en-US" dirty="0"/>
              <a:t>Ocean issues</a:t>
            </a:r>
          </a:p>
          <a:p>
            <a:r>
              <a:rPr lang="en-US" dirty="0"/>
              <a:t>Aquacultures issues</a:t>
            </a:r>
          </a:p>
          <a:p>
            <a:r>
              <a:rPr lang="en-US" dirty="0"/>
              <a:t>Aquifer issues</a:t>
            </a:r>
          </a:p>
          <a:p>
            <a:r>
              <a:rPr lang="en-US" dirty="0"/>
              <a:t>Water Treatment issues</a:t>
            </a:r>
          </a:p>
          <a:p>
            <a:r>
              <a:rPr lang="en-US" dirty="0"/>
              <a:t>Use of water issues</a:t>
            </a:r>
          </a:p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93722E1-A9E5-4275-AA39-4244824CBF30}"/>
              </a:ext>
            </a:extLst>
          </p:cNvPr>
          <p:cNvSpPr/>
          <p:nvPr/>
        </p:nvSpPr>
        <p:spPr>
          <a:xfrm>
            <a:off x="6500191" y="2673626"/>
            <a:ext cx="3876261" cy="30314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Water Test on Thursday, May 12</a:t>
            </a:r>
            <a:r>
              <a:rPr lang="en-US" sz="3200" b="1" baseline="30000" dirty="0"/>
              <a:t>th</a:t>
            </a:r>
            <a:r>
              <a:rPr lang="en-US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6605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6CF74-5714-49C0-A2A0-83A3B471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126" y="0"/>
            <a:ext cx="9291215" cy="1049235"/>
          </a:xfrm>
        </p:spPr>
        <p:txBody>
          <a:bodyPr/>
          <a:lstStyle/>
          <a:p>
            <a:r>
              <a:rPr lang="en-US" dirty="0"/>
              <a:t>6 Windows as a study tool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5FA127A-C2D6-4FE7-AC6A-2E05EEC536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9113920"/>
              </p:ext>
            </p:extLst>
          </p:nvPr>
        </p:nvGraphicFramePr>
        <p:xfrm>
          <a:off x="202095" y="743917"/>
          <a:ext cx="11787810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270">
                  <a:extLst>
                    <a:ext uri="{9D8B030D-6E8A-4147-A177-3AD203B41FA5}">
                      <a16:colId xmlns:a16="http://schemas.microsoft.com/office/drawing/2014/main" val="3086481153"/>
                    </a:ext>
                  </a:extLst>
                </a:gridCol>
                <a:gridCol w="3929270">
                  <a:extLst>
                    <a:ext uri="{9D8B030D-6E8A-4147-A177-3AD203B41FA5}">
                      <a16:colId xmlns:a16="http://schemas.microsoft.com/office/drawing/2014/main" val="4154463012"/>
                    </a:ext>
                  </a:extLst>
                </a:gridCol>
                <a:gridCol w="3929270">
                  <a:extLst>
                    <a:ext uri="{9D8B030D-6E8A-4147-A177-3AD203B41FA5}">
                      <a16:colId xmlns:a16="http://schemas.microsoft.com/office/drawing/2014/main" val="10428602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Freshwater Issues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3% freshwater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Turbidity, temperature, dissolved oxygen, dissolved solids, bacteria, pH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Eutrophication (zebra/quagga)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Drought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Wetlands (5% of BC) – types/benefits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endParaRPr lang="en-US" sz="20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Ocean issues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Overfishing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Convection stream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Heating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Plastic patch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Bycatch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Change of fish population impacting large mammals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Ocean acidification</a:t>
                      </a:r>
                    </a:p>
                    <a:p>
                      <a:pPr algn="ctr"/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Aquaculture issues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Methods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Species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Ethical consumerism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Lice/SPLICE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Impact on native species</a:t>
                      </a:r>
                    </a:p>
                    <a:p>
                      <a:pPr algn="ctr"/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023866"/>
                  </a:ext>
                </a:extLst>
              </a:tr>
              <a:tr h="17622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Aquifer issues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Ground water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Sink holes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Water out&gt;water refill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Confined aquifer vs unconfined</a:t>
                      </a:r>
                    </a:p>
                    <a:p>
                      <a:pPr algn="ctr"/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Water Treatment issues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40% of earth’s population lacks access to freshwater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How do we clean reservoir water?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How do we clean waste water?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Use of water issues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8% water personal use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70% of water use agriculture, 22% industrial use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Day Zero (what contributes)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</a:rPr>
                        <a:t>leaks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652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084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D379A-6360-BD8B-DD0F-AA9A17BF3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 Windows share-out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0C104-6AAC-4740-BF5B-1E9078229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You and your partner TEACH EACH OTHER your windows</a:t>
            </a:r>
          </a:p>
          <a:p>
            <a:r>
              <a:rPr lang="en-US" sz="3200" b="1" dirty="0"/>
              <a:t>20 minutes each to teach</a:t>
            </a:r>
          </a:p>
          <a:p>
            <a:r>
              <a:rPr lang="en-US" sz="3200" b="1" dirty="0"/>
              <a:t>Come back at _________ with a completed 6 windows for the unit</a:t>
            </a:r>
          </a:p>
        </p:txBody>
      </p:sp>
    </p:spTree>
    <p:extLst>
      <p:ext uri="{BB962C8B-B14F-4D97-AF65-F5344CB8AC3E}">
        <p14:creationId xmlns:p14="http://schemas.microsoft.com/office/powerpoint/2010/main" val="663958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4F4BC-78EB-4248-BF7B-2934DC6D1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3313" y="804519"/>
            <a:ext cx="3119481" cy="1049235"/>
          </a:xfrm>
        </p:spPr>
        <p:txBody>
          <a:bodyPr/>
          <a:lstStyle/>
          <a:p>
            <a:r>
              <a:rPr lang="en-US" dirty="0"/>
              <a:t>Water Unit Review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910977-4C5E-469A-AD28-5EF3262F89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373" y="330406"/>
            <a:ext cx="5487610" cy="6310751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4984EBC9-0352-96A0-D484-AC4920F5835D}"/>
              </a:ext>
            </a:extLst>
          </p:cNvPr>
          <p:cNvSpPr/>
          <p:nvPr/>
        </p:nvSpPr>
        <p:spPr>
          <a:xfrm>
            <a:off x="7802217" y="2246243"/>
            <a:ext cx="3717235" cy="32201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70648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9F7B1-7C69-4DDC-A28C-A2F47AA99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4339" y="635284"/>
            <a:ext cx="9601196" cy="1303867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Water Vocab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A4AF9-9494-4F42-98DD-42276ADCD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05F3AE-3D12-4851-B6B1-E217202FD2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590334">
            <a:off x="1266827" y="2935287"/>
            <a:ext cx="2804598" cy="2562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54B1FBF-F3E8-47E8-855B-A63F01D94D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32840">
            <a:off x="4976818" y="2695575"/>
            <a:ext cx="2916238" cy="2724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4CC65F9-2970-440D-8DAD-0BDA04C039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081319">
            <a:off x="8591549" y="2851677"/>
            <a:ext cx="3219343" cy="27294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65952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72F62-C43F-A62F-CD0D-37C2896B7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WORK FOR TONIGHT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4B27A-C903-DAB1-4788-6B47E9995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435" y="2015732"/>
            <a:ext cx="9997359" cy="3450613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45 minutes of studying at home</a:t>
            </a:r>
          </a:p>
          <a:p>
            <a:endParaRPr lang="en-US" sz="3200" b="1" dirty="0"/>
          </a:p>
          <a:p>
            <a:r>
              <a:rPr lang="en-US" sz="3200" b="1" dirty="0"/>
              <a:t>Possible study options:</a:t>
            </a:r>
          </a:p>
          <a:p>
            <a:pPr lvl="1"/>
            <a:r>
              <a:rPr lang="en-US" sz="3200" b="1" dirty="0"/>
              <a:t>Sketch out your 6 windows AGAIN</a:t>
            </a:r>
          </a:p>
          <a:p>
            <a:pPr lvl="1"/>
            <a:r>
              <a:rPr lang="en-US" sz="3200" b="1" dirty="0"/>
              <a:t>Explain the concepts to a family member</a:t>
            </a:r>
          </a:p>
          <a:p>
            <a:pPr lvl="1"/>
            <a:r>
              <a:rPr lang="en-US" sz="3200" b="1" dirty="0"/>
              <a:t>Make cue cards</a:t>
            </a:r>
          </a:p>
        </p:txBody>
      </p:sp>
    </p:spTree>
    <p:extLst>
      <p:ext uri="{BB962C8B-B14F-4D97-AF65-F5344CB8AC3E}">
        <p14:creationId xmlns:p14="http://schemas.microsoft.com/office/powerpoint/2010/main" val="1955393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37</TotalTime>
  <Words>241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Rockwell</vt:lpstr>
      <vt:lpstr>Gallery</vt:lpstr>
      <vt:lpstr>Water Unit Review</vt:lpstr>
      <vt:lpstr>PowerPoint Presentation</vt:lpstr>
      <vt:lpstr>The Water Unit Summary</vt:lpstr>
      <vt:lpstr>6 Windows as a study tool</vt:lpstr>
      <vt:lpstr>Six Windows share-out</vt:lpstr>
      <vt:lpstr>Water Unit Review</vt:lpstr>
      <vt:lpstr>Water Vocab Practice</vt:lpstr>
      <vt:lpstr>HOME WORK FOR TONIGHT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Unit Review</dc:title>
  <dc:creator>Becker, Shona</dc:creator>
  <cp:lastModifiedBy>Becker, Shona</cp:lastModifiedBy>
  <cp:revision>1</cp:revision>
  <dcterms:created xsi:type="dcterms:W3CDTF">2021-11-19T19:40:59Z</dcterms:created>
  <dcterms:modified xsi:type="dcterms:W3CDTF">2022-05-09T06:30:00Z</dcterms:modified>
</cp:coreProperties>
</file>