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8" r:id="rId3"/>
    <p:sldId id="282" r:id="rId4"/>
    <p:sldId id="290" r:id="rId5"/>
    <p:sldId id="283" r:id="rId6"/>
    <p:sldId id="284" r:id="rId7"/>
    <p:sldId id="285" r:id="rId8"/>
    <p:sldId id="261" r:id="rId9"/>
    <p:sldId id="280" r:id="rId10"/>
    <p:sldId id="286" r:id="rId11"/>
    <p:sldId id="281" r:id="rId12"/>
    <p:sldId id="287" r:id="rId13"/>
    <p:sldId id="291" r:id="rId14"/>
    <p:sldId id="288" r:id="rId15"/>
    <p:sldId id="292" r:id="rId16"/>
    <p:sldId id="289" r:id="rId17"/>
  </p:sldIdLst>
  <p:sldSz cx="10160000" cy="89027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4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BFE547-EAE6-4C83-9145-51B4B5602842}" v="23" dt="2021-10-26T05:43:01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>
        <p:scale>
          <a:sx n="48" d="100"/>
          <a:sy n="48" d="100"/>
        </p:scale>
        <p:origin x="1668" y="48"/>
      </p:cViewPr>
      <p:guideLst>
        <p:guide orient="horz" pos="2804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er, Shona" userId="a4f4044f-3ca9-43a0-b32a-c8fe231e8cd4" providerId="ADAL" clId="{B0BFE547-EAE6-4C83-9145-51B4B5602842}"/>
    <pc:docChg chg="undo custSel addSld delSld modSld sldOrd">
      <pc:chgData name="Becker, Shona" userId="a4f4044f-3ca9-43a0-b32a-c8fe231e8cd4" providerId="ADAL" clId="{B0BFE547-EAE6-4C83-9145-51B4B5602842}" dt="2021-10-29T17:59:55.919" v="2491" actId="6549"/>
      <pc:docMkLst>
        <pc:docMk/>
      </pc:docMkLst>
      <pc:sldChg chg="addSp delSp modSp mod">
        <pc:chgData name="Becker, Shona" userId="a4f4044f-3ca9-43a0-b32a-c8fe231e8cd4" providerId="ADAL" clId="{B0BFE547-EAE6-4C83-9145-51B4B5602842}" dt="2021-10-26T05:19:21.476" v="2214" actId="1440"/>
        <pc:sldMkLst>
          <pc:docMk/>
          <pc:sldMk cId="485938117" sldId="256"/>
        </pc:sldMkLst>
        <pc:spChg chg="mod">
          <ac:chgData name="Becker, Shona" userId="a4f4044f-3ca9-43a0-b32a-c8fe231e8cd4" providerId="ADAL" clId="{B0BFE547-EAE6-4C83-9145-51B4B5602842}" dt="2021-10-26T05:19:10.294" v="2210" actId="1076"/>
          <ac:spMkLst>
            <pc:docMk/>
            <pc:sldMk cId="485938117" sldId="256"/>
            <ac:spMk id="2" creationId="{00000000-0000-0000-0000-000000000000}"/>
          </ac:spMkLst>
        </pc:spChg>
        <pc:spChg chg="mod">
          <ac:chgData name="Becker, Shona" userId="a4f4044f-3ca9-43a0-b32a-c8fe231e8cd4" providerId="ADAL" clId="{B0BFE547-EAE6-4C83-9145-51B4B5602842}" dt="2021-10-26T05:19:13.793" v="2211" actId="1076"/>
          <ac:spMkLst>
            <pc:docMk/>
            <pc:sldMk cId="485938117" sldId="256"/>
            <ac:spMk id="3" creationId="{00000000-0000-0000-0000-000000000000}"/>
          </ac:spMkLst>
        </pc:spChg>
        <pc:picChg chg="del">
          <ac:chgData name="Becker, Shona" userId="a4f4044f-3ca9-43a0-b32a-c8fe231e8cd4" providerId="ADAL" clId="{B0BFE547-EAE6-4C83-9145-51B4B5602842}" dt="2021-10-26T04:40:30.235" v="0" actId="478"/>
          <ac:picMkLst>
            <pc:docMk/>
            <pc:sldMk cId="485938117" sldId="256"/>
            <ac:picMk id="1026" creationId="{00000000-0000-0000-0000-000000000000}"/>
          </ac:picMkLst>
        </pc:picChg>
        <pc:picChg chg="add mod">
          <ac:chgData name="Becker, Shona" userId="a4f4044f-3ca9-43a0-b32a-c8fe231e8cd4" providerId="ADAL" clId="{B0BFE547-EAE6-4C83-9145-51B4B5602842}" dt="2021-10-26T05:19:21.476" v="2214" actId="1440"/>
          <ac:picMkLst>
            <pc:docMk/>
            <pc:sldMk cId="485938117" sldId="256"/>
            <ac:picMk id="3074" creationId="{12DA9F50-D9A6-4582-BDFF-FE36D7CD581F}"/>
          </ac:picMkLst>
        </pc:picChg>
      </pc:sldChg>
      <pc:sldChg chg="del">
        <pc:chgData name="Becker, Shona" userId="a4f4044f-3ca9-43a0-b32a-c8fe231e8cd4" providerId="ADAL" clId="{B0BFE547-EAE6-4C83-9145-51B4B5602842}" dt="2021-10-26T04:49:58.813" v="1076" actId="47"/>
        <pc:sldMkLst>
          <pc:docMk/>
          <pc:sldMk cId="2027389909" sldId="257"/>
        </pc:sldMkLst>
      </pc:sldChg>
      <pc:sldChg chg="del">
        <pc:chgData name="Becker, Shona" userId="a4f4044f-3ca9-43a0-b32a-c8fe231e8cd4" providerId="ADAL" clId="{B0BFE547-EAE6-4C83-9145-51B4B5602842}" dt="2021-10-26T04:50:00.326" v="1077" actId="47"/>
        <pc:sldMkLst>
          <pc:docMk/>
          <pc:sldMk cId="3127742745" sldId="258"/>
        </pc:sldMkLst>
      </pc:sldChg>
      <pc:sldChg chg="del">
        <pc:chgData name="Becker, Shona" userId="a4f4044f-3ca9-43a0-b32a-c8fe231e8cd4" providerId="ADAL" clId="{B0BFE547-EAE6-4C83-9145-51B4B5602842}" dt="2021-10-26T04:50:01.099" v="1078" actId="47"/>
        <pc:sldMkLst>
          <pc:docMk/>
          <pc:sldMk cId="1163734334" sldId="259"/>
        </pc:sldMkLst>
      </pc:sldChg>
      <pc:sldChg chg="del">
        <pc:chgData name="Becker, Shona" userId="a4f4044f-3ca9-43a0-b32a-c8fe231e8cd4" providerId="ADAL" clId="{B0BFE547-EAE6-4C83-9145-51B4B5602842}" dt="2021-10-26T04:50:01.996" v="1079" actId="47"/>
        <pc:sldMkLst>
          <pc:docMk/>
          <pc:sldMk cId="914348018" sldId="260"/>
        </pc:sldMkLst>
      </pc:sldChg>
      <pc:sldChg chg="ord">
        <pc:chgData name="Becker, Shona" userId="a4f4044f-3ca9-43a0-b32a-c8fe231e8cd4" providerId="ADAL" clId="{B0BFE547-EAE6-4C83-9145-51B4B5602842}" dt="2021-10-26T04:50:17.829" v="1083"/>
        <pc:sldMkLst>
          <pc:docMk/>
          <pc:sldMk cId="2805093582" sldId="261"/>
        </pc:sldMkLst>
      </pc:sldChg>
      <pc:sldChg chg="del">
        <pc:chgData name="Becker, Shona" userId="a4f4044f-3ca9-43a0-b32a-c8fe231e8cd4" providerId="ADAL" clId="{B0BFE547-EAE6-4C83-9145-51B4B5602842}" dt="2021-10-26T04:50:31.397" v="1084" actId="47"/>
        <pc:sldMkLst>
          <pc:docMk/>
          <pc:sldMk cId="3554035634" sldId="262"/>
        </pc:sldMkLst>
      </pc:sldChg>
      <pc:sldChg chg="del">
        <pc:chgData name="Becker, Shona" userId="a4f4044f-3ca9-43a0-b32a-c8fe231e8cd4" providerId="ADAL" clId="{B0BFE547-EAE6-4C83-9145-51B4B5602842}" dt="2021-10-26T04:50:32.056" v="1085" actId="47"/>
        <pc:sldMkLst>
          <pc:docMk/>
          <pc:sldMk cId="3234606358" sldId="263"/>
        </pc:sldMkLst>
      </pc:sldChg>
      <pc:sldChg chg="del">
        <pc:chgData name="Becker, Shona" userId="a4f4044f-3ca9-43a0-b32a-c8fe231e8cd4" providerId="ADAL" clId="{B0BFE547-EAE6-4C83-9145-51B4B5602842}" dt="2021-10-26T04:50:33.065" v="1086" actId="47"/>
        <pc:sldMkLst>
          <pc:docMk/>
          <pc:sldMk cId="3730041147" sldId="264"/>
        </pc:sldMkLst>
      </pc:sldChg>
      <pc:sldChg chg="del">
        <pc:chgData name="Becker, Shona" userId="a4f4044f-3ca9-43a0-b32a-c8fe231e8cd4" providerId="ADAL" clId="{B0BFE547-EAE6-4C83-9145-51B4B5602842}" dt="2021-10-26T04:50:33.953" v="1087" actId="47"/>
        <pc:sldMkLst>
          <pc:docMk/>
          <pc:sldMk cId="1159239173" sldId="265"/>
        </pc:sldMkLst>
      </pc:sldChg>
      <pc:sldChg chg="del">
        <pc:chgData name="Becker, Shona" userId="a4f4044f-3ca9-43a0-b32a-c8fe231e8cd4" providerId="ADAL" clId="{B0BFE547-EAE6-4C83-9145-51B4B5602842}" dt="2021-10-26T04:50:34.664" v="1088" actId="47"/>
        <pc:sldMkLst>
          <pc:docMk/>
          <pc:sldMk cId="2915046415" sldId="266"/>
        </pc:sldMkLst>
      </pc:sldChg>
      <pc:sldChg chg="del">
        <pc:chgData name="Becker, Shona" userId="a4f4044f-3ca9-43a0-b32a-c8fe231e8cd4" providerId="ADAL" clId="{B0BFE547-EAE6-4C83-9145-51B4B5602842}" dt="2021-10-26T04:50:36.280" v="1089" actId="47"/>
        <pc:sldMkLst>
          <pc:docMk/>
          <pc:sldMk cId="2296931242" sldId="267"/>
        </pc:sldMkLst>
      </pc:sldChg>
      <pc:sldChg chg="del">
        <pc:chgData name="Becker, Shona" userId="a4f4044f-3ca9-43a0-b32a-c8fe231e8cd4" providerId="ADAL" clId="{B0BFE547-EAE6-4C83-9145-51B4B5602842}" dt="2021-10-26T04:50:38.518" v="1090" actId="47"/>
        <pc:sldMkLst>
          <pc:docMk/>
          <pc:sldMk cId="588855633" sldId="268"/>
        </pc:sldMkLst>
      </pc:sldChg>
      <pc:sldChg chg="del">
        <pc:chgData name="Becker, Shona" userId="a4f4044f-3ca9-43a0-b32a-c8fe231e8cd4" providerId="ADAL" clId="{B0BFE547-EAE6-4C83-9145-51B4B5602842}" dt="2021-10-26T04:50:40.600" v="1091" actId="47"/>
        <pc:sldMkLst>
          <pc:docMk/>
          <pc:sldMk cId="4057579039" sldId="269"/>
        </pc:sldMkLst>
      </pc:sldChg>
      <pc:sldChg chg="del">
        <pc:chgData name="Becker, Shona" userId="a4f4044f-3ca9-43a0-b32a-c8fe231e8cd4" providerId="ADAL" clId="{B0BFE547-EAE6-4C83-9145-51B4B5602842}" dt="2021-10-26T04:50:41.468" v="1092" actId="47"/>
        <pc:sldMkLst>
          <pc:docMk/>
          <pc:sldMk cId="3695025215" sldId="270"/>
        </pc:sldMkLst>
      </pc:sldChg>
      <pc:sldChg chg="del">
        <pc:chgData name="Becker, Shona" userId="a4f4044f-3ca9-43a0-b32a-c8fe231e8cd4" providerId="ADAL" clId="{B0BFE547-EAE6-4C83-9145-51B4B5602842}" dt="2021-10-26T04:50:42.068" v="1093" actId="47"/>
        <pc:sldMkLst>
          <pc:docMk/>
          <pc:sldMk cId="266175841" sldId="271"/>
        </pc:sldMkLst>
      </pc:sldChg>
      <pc:sldChg chg="del">
        <pc:chgData name="Becker, Shona" userId="a4f4044f-3ca9-43a0-b32a-c8fe231e8cd4" providerId="ADAL" clId="{B0BFE547-EAE6-4C83-9145-51B4B5602842}" dt="2021-10-26T04:50:42.722" v="1094" actId="47"/>
        <pc:sldMkLst>
          <pc:docMk/>
          <pc:sldMk cId="3071461140" sldId="272"/>
        </pc:sldMkLst>
      </pc:sldChg>
      <pc:sldChg chg="del">
        <pc:chgData name="Becker, Shona" userId="a4f4044f-3ca9-43a0-b32a-c8fe231e8cd4" providerId="ADAL" clId="{B0BFE547-EAE6-4C83-9145-51B4B5602842}" dt="2021-10-26T04:50:43.446" v="1095" actId="47"/>
        <pc:sldMkLst>
          <pc:docMk/>
          <pc:sldMk cId="1940444077" sldId="273"/>
        </pc:sldMkLst>
      </pc:sldChg>
      <pc:sldChg chg="del">
        <pc:chgData name="Becker, Shona" userId="a4f4044f-3ca9-43a0-b32a-c8fe231e8cd4" providerId="ADAL" clId="{B0BFE547-EAE6-4C83-9145-51B4B5602842}" dt="2021-10-26T04:50:46.522" v="1097" actId="47"/>
        <pc:sldMkLst>
          <pc:docMk/>
          <pc:sldMk cId="3843640912" sldId="274"/>
        </pc:sldMkLst>
      </pc:sldChg>
      <pc:sldChg chg="del">
        <pc:chgData name="Becker, Shona" userId="a4f4044f-3ca9-43a0-b32a-c8fe231e8cd4" providerId="ADAL" clId="{B0BFE547-EAE6-4C83-9145-51B4B5602842}" dt="2021-10-26T04:50:53.171" v="1098" actId="47"/>
        <pc:sldMkLst>
          <pc:docMk/>
          <pc:sldMk cId="116311811" sldId="275"/>
        </pc:sldMkLst>
      </pc:sldChg>
      <pc:sldChg chg="del">
        <pc:chgData name="Becker, Shona" userId="a4f4044f-3ca9-43a0-b32a-c8fe231e8cd4" providerId="ADAL" clId="{B0BFE547-EAE6-4C83-9145-51B4B5602842}" dt="2021-10-26T04:50:54.653" v="1099" actId="47"/>
        <pc:sldMkLst>
          <pc:docMk/>
          <pc:sldMk cId="3680260754" sldId="276"/>
        </pc:sldMkLst>
      </pc:sldChg>
      <pc:sldChg chg="del">
        <pc:chgData name="Becker, Shona" userId="a4f4044f-3ca9-43a0-b32a-c8fe231e8cd4" providerId="ADAL" clId="{B0BFE547-EAE6-4C83-9145-51B4B5602842}" dt="2021-10-26T04:50:44.645" v="1096" actId="47"/>
        <pc:sldMkLst>
          <pc:docMk/>
          <pc:sldMk cId="3073594909" sldId="277"/>
        </pc:sldMkLst>
      </pc:sldChg>
      <pc:sldChg chg="addSp modSp mod">
        <pc:chgData name="Becker, Shona" userId="a4f4044f-3ca9-43a0-b32a-c8fe231e8cd4" providerId="ADAL" clId="{B0BFE547-EAE6-4C83-9145-51B4B5602842}" dt="2021-10-26T05:20:26.579" v="2221" actId="1076"/>
        <pc:sldMkLst>
          <pc:docMk/>
          <pc:sldMk cId="4065219498" sldId="278"/>
        </pc:sldMkLst>
        <pc:picChg chg="mod">
          <ac:chgData name="Becker, Shona" userId="a4f4044f-3ca9-43a0-b32a-c8fe231e8cd4" providerId="ADAL" clId="{B0BFE547-EAE6-4C83-9145-51B4B5602842}" dt="2021-10-26T05:20:24.033" v="2219" actId="1076"/>
          <ac:picMkLst>
            <pc:docMk/>
            <pc:sldMk cId="4065219498" sldId="278"/>
            <ac:picMk id="3" creationId="{51C0BDFD-B9BE-4527-AF62-13756586A229}"/>
          </ac:picMkLst>
        </pc:picChg>
        <pc:picChg chg="add mod">
          <ac:chgData name="Becker, Shona" userId="a4f4044f-3ca9-43a0-b32a-c8fe231e8cd4" providerId="ADAL" clId="{B0BFE547-EAE6-4C83-9145-51B4B5602842}" dt="2021-10-26T05:20:26.579" v="2221" actId="1076"/>
          <ac:picMkLst>
            <pc:docMk/>
            <pc:sldMk cId="4065219498" sldId="278"/>
            <ac:picMk id="4098" creationId="{0BBDE0AD-A3D5-40DB-8C0C-DC5356AAFD64}"/>
          </ac:picMkLst>
        </pc:picChg>
      </pc:sldChg>
      <pc:sldChg chg="delSp modSp mod">
        <pc:chgData name="Becker, Shona" userId="a4f4044f-3ca9-43a0-b32a-c8fe231e8cd4" providerId="ADAL" clId="{B0BFE547-EAE6-4C83-9145-51B4B5602842}" dt="2021-10-26T05:43:09.861" v="2236" actId="207"/>
        <pc:sldMkLst>
          <pc:docMk/>
          <pc:sldMk cId="47821697" sldId="280"/>
        </pc:sldMkLst>
        <pc:spChg chg="mod">
          <ac:chgData name="Becker, Shona" userId="a4f4044f-3ca9-43a0-b32a-c8fe231e8cd4" providerId="ADAL" clId="{B0BFE547-EAE6-4C83-9145-51B4B5602842}" dt="2021-10-26T05:43:09.861" v="2236" actId="207"/>
          <ac:spMkLst>
            <pc:docMk/>
            <pc:sldMk cId="47821697" sldId="280"/>
            <ac:spMk id="2" creationId="{0828ADAE-3A2F-45DD-8B3D-A14907F87B74}"/>
          </ac:spMkLst>
        </pc:spChg>
        <pc:spChg chg="mod">
          <ac:chgData name="Becker, Shona" userId="a4f4044f-3ca9-43a0-b32a-c8fe231e8cd4" providerId="ADAL" clId="{B0BFE547-EAE6-4C83-9145-51B4B5602842}" dt="2021-10-26T04:49:39.206" v="1074" actId="20577"/>
          <ac:spMkLst>
            <pc:docMk/>
            <pc:sldMk cId="47821697" sldId="280"/>
            <ac:spMk id="3" creationId="{1D1479CB-48DC-4A86-8DEE-19B8C4B7DA07}"/>
          </ac:spMkLst>
        </pc:spChg>
        <pc:graphicFrameChg chg="del mod modGraphic">
          <ac:chgData name="Becker, Shona" userId="a4f4044f-3ca9-43a0-b32a-c8fe231e8cd4" providerId="ADAL" clId="{B0BFE547-EAE6-4C83-9145-51B4B5602842}" dt="2021-10-26T04:49:17.807" v="1057" actId="478"/>
          <ac:graphicFrameMkLst>
            <pc:docMk/>
            <pc:sldMk cId="47821697" sldId="280"/>
            <ac:graphicFrameMk id="4" creationId="{4336C892-EB5C-4988-9D83-FF151A8FACE9}"/>
          </ac:graphicFrameMkLst>
        </pc:graphicFrameChg>
      </pc:sldChg>
      <pc:sldChg chg="new del">
        <pc:chgData name="Becker, Shona" userId="a4f4044f-3ca9-43a0-b32a-c8fe231e8cd4" providerId="ADAL" clId="{B0BFE547-EAE6-4C83-9145-51B4B5602842}" dt="2021-10-26T04:40:57.180" v="12" actId="47"/>
        <pc:sldMkLst>
          <pc:docMk/>
          <pc:sldMk cId="2315257074" sldId="282"/>
        </pc:sldMkLst>
      </pc:sldChg>
      <pc:sldChg chg="addSp modSp new mod">
        <pc:chgData name="Becker, Shona" userId="a4f4044f-3ca9-43a0-b32a-c8fe231e8cd4" providerId="ADAL" clId="{B0BFE547-EAE6-4C83-9145-51B4B5602842}" dt="2021-10-26T05:20:48.303" v="2225" actId="20577"/>
        <pc:sldMkLst>
          <pc:docMk/>
          <pc:sldMk cId="3546542717" sldId="282"/>
        </pc:sldMkLst>
        <pc:spChg chg="mod">
          <ac:chgData name="Becker, Shona" userId="a4f4044f-3ca9-43a0-b32a-c8fe231e8cd4" providerId="ADAL" clId="{B0BFE547-EAE6-4C83-9145-51B4B5602842}" dt="2021-10-26T04:41:11.237" v="43" actId="207"/>
          <ac:spMkLst>
            <pc:docMk/>
            <pc:sldMk cId="3546542717" sldId="282"/>
            <ac:spMk id="2" creationId="{E2CF32FE-6E39-46F8-8715-C88565A05F10}"/>
          </ac:spMkLst>
        </pc:spChg>
        <pc:spChg chg="mod">
          <ac:chgData name="Becker, Shona" userId="a4f4044f-3ca9-43a0-b32a-c8fe231e8cd4" providerId="ADAL" clId="{B0BFE547-EAE6-4C83-9145-51B4B5602842}" dt="2021-10-26T05:20:48.303" v="2225" actId="20577"/>
          <ac:spMkLst>
            <pc:docMk/>
            <pc:sldMk cId="3546542717" sldId="282"/>
            <ac:spMk id="3" creationId="{3BE86AFC-6853-4EF6-B0CF-527CBBD75136}"/>
          </ac:spMkLst>
        </pc:spChg>
        <pc:picChg chg="add mod">
          <ac:chgData name="Becker, Shona" userId="a4f4044f-3ca9-43a0-b32a-c8fe231e8cd4" providerId="ADAL" clId="{B0BFE547-EAE6-4C83-9145-51B4B5602842}" dt="2021-10-26T05:20:46.588" v="2224" actId="1076"/>
          <ac:picMkLst>
            <pc:docMk/>
            <pc:sldMk cId="3546542717" sldId="282"/>
            <ac:picMk id="5122" creationId="{C7E3D789-2384-4080-A9F7-10D85DE2F000}"/>
          </ac:picMkLst>
        </pc:picChg>
      </pc:sldChg>
      <pc:sldChg chg="addSp modSp new mod">
        <pc:chgData name="Becker, Shona" userId="a4f4044f-3ca9-43a0-b32a-c8fe231e8cd4" providerId="ADAL" clId="{B0BFE547-EAE6-4C83-9145-51B4B5602842}" dt="2021-10-26T05:21:33.837" v="2230" actId="6549"/>
        <pc:sldMkLst>
          <pc:docMk/>
          <pc:sldMk cId="776087841" sldId="283"/>
        </pc:sldMkLst>
        <pc:spChg chg="mod">
          <ac:chgData name="Becker, Shona" userId="a4f4044f-3ca9-43a0-b32a-c8fe231e8cd4" providerId="ADAL" clId="{B0BFE547-EAE6-4C83-9145-51B4B5602842}" dt="2021-10-26T04:43:35.663" v="420" actId="113"/>
          <ac:spMkLst>
            <pc:docMk/>
            <pc:sldMk cId="776087841" sldId="283"/>
            <ac:spMk id="2" creationId="{ABF0ECFD-4BE6-4729-A13A-2CF6FA4A2729}"/>
          </ac:spMkLst>
        </pc:spChg>
        <pc:spChg chg="mod">
          <ac:chgData name="Becker, Shona" userId="a4f4044f-3ca9-43a0-b32a-c8fe231e8cd4" providerId="ADAL" clId="{B0BFE547-EAE6-4C83-9145-51B4B5602842}" dt="2021-10-26T05:21:33.837" v="2230" actId="6549"/>
          <ac:spMkLst>
            <pc:docMk/>
            <pc:sldMk cId="776087841" sldId="283"/>
            <ac:spMk id="3" creationId="{5029D6C1-8A90-4EEC-97DB-D4EB44FC5F62}"/>
          </ac:spMkLst>
        </pc:spChg>
        <pc:picChg chg="add mod">
          <ac:chgData name="Becker, Shona" userId="a4f4044f-3ca9-43a0-b32a-c8fe231e8cd4" providerId="ADAL" clId="{B0BFE547-EAE6-4C83-9145-51B4B5602842}" dt="2021-10-26T05:21:30.705" v="2228" actId="1076"/>
          <ac:picMkLst>
            <pc:docMk/>
            <pc:sldMk cId="776087841" sldId="283"/>
            <ac:picMk id="6146" creationId="{D37C4E99-4371-4904-9F97-B603F207E2BD}"/>
          </ac:picMkLst>
        </pc:picChg>
      </pc:sldChg>
      <pc:sldChg chg="addSp modSp new mod">
        <pc:chgData name="Becker, Shona" userId="a4f4044f-3ca9-43a0-b32a-c8fe231e8cd4" providerId="ADAL" clId="{B0BFE547-EAE6-4C83-9145-51B4B5602842}" dt="2021-10-26T05:23:42.351" v="2233" actId="1076"/>
        <pc:sldMkLst>
          <pc:docMk/>
          <pc:sldMk cId="847153032" sldId="284"/>
        </pc:sldMkLst>
        <pc:spChg chg="mod">
          <ac:chgData name="Becker, Shona" userId="a4f4044f-3ca9-43a0-b32a-c8fe231e8cd4" providerId="ADAL" clId="{B0BFE547-EAE6-4C83-9145-51B4B5602842}" dt="2021-10-26T04:44:13.772" v="547" actId="207"/>
          <ac:spMkLst>
            <pc:docMk/>
            <pc:sldMk cId="847153032" sldId="284"/>
            <ac:spMk id="2" creationId="{80163346-902F-417A-8C1C-1570DBD33E60}"/>
          </ac:spMkLst>
        </pc:spChg>
        <pc:spChg chg="mod">
          <ac:chgData name="Becker, Shona" userId="a4f4044f-3ca9-43a0-b32a-c8fe231e8cd4" providerId="ADAL" clId="{B0BFE547-EAE6-4C83-9145-51B4B5602842}" dt="2021-10-26T04:44:29.257" v="614" actId="6549"/>
          <ac:spMkLst>
            <pc:docMk/>
            <pc:sldMk cId="847153032" sldId="284"/>
            <ac:spMk id="3" creationId="{6D9BADE0-8C24-41E1-94A8-4A7136B0C970}"/>
          </ac:spMkLst>
        </pc:spChg>
        <pc:picChg chg="add mod">
          <ac:chgData name="Becker, Shona" userId="a4f4044f-3ca9-43a0-b32a-c8fe231e8cd4" providerId="ADAL" clId="{B0BFE547-EAE6-4C83-9145-51B4B5602842}" dt="2021-10-26T05:23:42.351" v="2233" actId="1076"/>
          <ac:picMkLst>
            <pc:docMk/>
            <pc:sldMk cId="847153032" sldId="284"/>
            <ac:picMk id="7170" creationId="{29E85F54-855A-48FA-A230-667283DFE7A3}"/>
          </ac:picMkLst>
        </pc:picChg>
      </pc:sldChg>
      <pc:sldChg chg="addSp modSp new mod">
        <pc:chgData name="Becker, Shona" userId="a4f4044f-3ca9-43a0-b32a-c8fe231e8cd4" providerId="ADAL" clId="{B0BFE547-EAE6-4C83-9145-51B4B5602842}" dt="2021-10-26T05:43:01.491" v="2235" actId="14100"/>
        <pc:sldMkLst>
          <pc:docMk/>
          <pc:sldMk cId="3603639364" sldId="285"/>
        </pc:sldMkLst>
        <pc:spChg chg="mod">
          <ac:chgData name="Becker, Shona" userId="a4f4044f-3ca9-43a0-b32a-c8fe231e8cd4" providerId="ADAL" clId="{B0BFE547-EAE6-4C83-9145-51B4B5602842}" dt="2021-10-26T04:44:45.254" v="648" actId="207"/>
          <ac:spMkLst>
            <pc:docMk/>
            <pc:sldMk cId="3603639364" sldId="285"/>
            <ac:spMk id="2" creationId="{236FFEA8-C1CC-4F88-A0EC-BAFBE62B1482}"/>
          </ac:spMkLst>
        </pc:spChg>
        <pc:spChg chg="mod">
          <ac:chgData name="Becker, Shona" userId="a4f4044f-3ca9-43a0-b32a-c8fe231e8cd4" providerId="ADAL" clId="{B0BFE547-EAE6-4C83-9145-51B4B5602842}" dt="2021-10-26T04:48:57.009" v="1055" actId="6549"/>
          <ac:spMkLst>
            <pc:docMk/>
            <pc:sldMk cId="3603639364" sldId="285"/>
            <ac:spMk id="3" creationId="{04D17C61-47CA-43C4-94F5-059626227670}"/>
          </ac:spMkLst>
        </pc:spChg>
        <pc:picChg chg="add mod">
          <ac:chgData name="Becker, Shona" userId="a4f4044f-3ca9-43a0-b32a-c8fe231e8cd4" providerId="ADAL" clId="{B0BFE547-EAE6-4C83-9145-51B4B5602842}" dt="2021-10-26T05:43:01.491" v="2235" actId="14100"/>
          <ac:picMkLst>
            <pc:docMk/>
            <pc:sldMk cId="3603639364" sldId="285"/>
            <ac:picMk id="8194" creationId="{20C960DB-92B8-47D0-B028-6B2FEEB5A8A9}"/>
          </ac:picMkLst>
        </pc:picChg>
      </pc:sldChg>
      <pc:sldChg chg="modSp add mod">
        <pc:chgData name="Becker, Shona" userId="a4f4044f-3ca9-43a0-b32a-c8fe231e8cd4" providerId="ADAL" clId="{B0BFE547-EAE6-4C83-9145-51B4B5602842}" dt="2021-10-26T04:49:49.098" v="1075" actId="6549"/>
        <pc:sldMkLst>
          <pc:docMk/>
          <pc:sldMk cId="1434114480" sldId="286"/>
        </pc:sldMkLst>
        <pc:spChg chg="mod">
          <ac:chgData name="Becker, Shona" userId="a4f4044f-3ca9-43a0-b32a-c8fe231e8cd4" providerId="ADAL" clId="{B0BFE547-EAE6-4C83-9145-51B4B5602842}" dt="2021-10-26T04:49:49.098" v="1075" actId="6549"/>
          <ac:spMkLst>
            <pc:docMk/>
            <pc:sldMk cId="1434114480" sldId="286"/>
            <ac:spMk id="3" creationId="{1D1479CB-48DC-4A86-8DEE-19B8C4B7DA07}"/>
          </ac:spMkLst>
        </pc:spChg>
      </pc:sldChg>
      <pc:sldChg chg="modSp new mod">
        <pc:chgData name="Becker, Shona" userId="a4f4044f-3ca9-43a0-b32a-c8fe231e8cd4" providerId="ADAL" clId="{B0BFE547-EAE6-4C83-9145-51B4B5602842}" dt="2021-10-26T04:52:11.402" v="1244" actId="20577"/>
        <pc:sldMkLst>
          <pc:docMk/>
          <pc:sldMk cId="1428781141" sldId="287"/>
        </pc:sldMkLst>
        <pc:spChg chg="mod">
          <ac:chgData name="Becker, Shona" userId="a4f4044f-3ca9-43a0-b32a-c8fe231e8cd4" providerId="ADAL" clId="{B0BFE547-EAE6-4C83-9145-51B4B5602842}" dt="2021-10-26T04:51:21.206" v="1128" actId="207"/>
          <ac:spMkLst>
            <pc:docMk/>
            <pc:sldMk cId="1428781141" sldId="287"/>
            <ac:spMk id="2" creationId="{550A497F-59BD-4CB1-9FC7-F68A847683F0}"/>
          </ac:spMkLst>
        </pc:spChg>
        <pc:spChg chg="mod">
          <ac:chgData name="Becker, Shona" userId="a4f4044f-3ca9-43a0-b32a-c8fe231e8cd4" providerId="ADAL" clId="{B0BFE547-EAE6-4C83-9145-51B4B5602842}" dt="2021-10-26T04:52:11.402" v="1244" actId="20577"/>
          <ac:spMkLst>
            <pc:docMk/>
            <pc:sldMk cId="1428781141" sldId="287"/>
            <ac:spMk id="3" creationId="{5D3A97E5-B214-4212-9787-BF1DEE8871B9}"/>
          </ac:spMkLst>
        </pc:spChg>
      </pc:sldChg>
      <pc:sldChg chg="modSp add mod">
        <pc:chgData name="Becker, Shona" userId="a4f4044f-3ca9-43a0-b32a-c8fe231e8cd4" providerId="ADAL" clId="{B0BFE547-EAE6-4C83-9145-51B4B5602842}" dt="2021-10-29T17:59:55.919" v="2491" actId="6549"/>
        <pc:sldMkLst>
          <pc:docMk/>
          <pc:sldMk cId="2230720041" sldId="288"/>
        </pc:sldMkLst>
        <pc:spChg chg="mod">
          <ac:chgData name="Becker, Shona" userId="a4f4044f-3ca9-43a0-b32a-c8fe231e8cd4" providerId="ADAL" clId="{B0BFE547-EAE6-4C83-9145-51B4B5602842}" dt="2021-10-26T04:52:39.629" v="1287" actId="113"/>
          <ac:spMkLst>
            <pc:docMk/>
            <pc:sldMk cId="2230720041" sldId="288"/>
            <ac:spMk id="2" creationId="{550A497F-59BD-4CB1-9FC7-F68A847683F0}"/>
          </ac:spMkLst>
        </pc:spChg>
        <pc:spChg chg="mod">
          <ac:chgData name="Becker, Shona" userId="a4f4044f-3ca9-43a0-b32a-c8fe231e8cd4" providerId="ADAL" clId="{B0BFE547-EAE6-4C83-9145-51B4B5602842}" dt="2021-10-29T17:59:55.919" v="2491" actId="6549"/>
          <ac:spMkLst>
            <pc:docMk/>
            <pc:sldMk cId="2230720041" sldId="288"/>
            <ac:spMk id="3" creationId="{5D3A97E5-B214-4212-9787-BF1DEE8871B9}"/>
          </ac:spMkLst>
        </pc:spChg>
      </pc:sldChg>
      <pc:sldChg chg="modSp add mod">
        <pc:chgData name="Becker, Shona" userId="a4f4044f-3ca9-43a0-b32a-c8fe231e8cd4" providerId="ADAL" clId="{B0BFE547-EAE6-4C83-9145-51B4B5602842}" dt="2021-10-26T05:43:26.085" v="2238" actId="207"/>
        <pc:sldMkLst>
          <pc:docMk/>
          <pc:sldMk cId="2444419334" sldId="289"/>
        </pc:sldMkLst>
        <pc:spChg chg="mod">
          <ac:chgData name="Becker, Shona" userId="a4f4044f-3ca9-43a0-b32a-c8fe231e8cd4" providerId="ADAL" clId="{B0BFE547-EAE6-4C83-9145-51B4B5602842}" dt="2021-10-26T05:43:26.085" v="2238" actId="207"/>
          <ac:spMkLst>
            <pc:docMk/>
            <pc:sldMk cId="2444419334" sldId="289"/>
            <ac:spMk id="2" creationId="{550A497F-59BD-4CB1-9FC7-F68A847683F0}"/>
          </ac:spMkLst>
        </pc:spChg>
        <pc:spChg chg="mod">
          <ac:chgData name="Becker, Shona" userId="a4f4044f-3ca9-43a0-b32a-c8fe231e8cd4" providerId="ADAL" clId="{B0BFE547-EAE6-4C83-9145-51B4B5602842}" dt="2021-10-26T04:55:37.356" v="1931" actId="6549"/>
          <ac:spMkLst>
            <pc:docMk/>
            <pc:sldMk cId="2444419334" sldId="289"/>
            <ac:spMk id="3" creationId="{5D3A97E5-B214-4212-9787-BF1DEE8871B9}"/>
          </ac:spMkLst>
        </pc:spChg>
      </pc:sldChg>
      <pc:sldChg chg="addSp modSp new mod">
        <pc:chgData name="Becker, Shona" userId="a4f4044f-3ca9-43a0-b32a-c8fe231e8cd4" providerId="ADAL" clId="{B0BFE547-EAE6-4C83-9145-51B4B5602842}" dt="2021-10-26T05:18:47.356" v="2207" actId="1076"/>
        <pc:sldMkLst>
          <pc:docMk/>
          <pc:sldMk cId="972639915" sldId="290"/>
        </pc:sldMkLst>
        <pc:spChg chg="mod">
          <ac:chgData name="Becker, Shona" userId="a4f4044f-3ca9-43a0-b32a-c8fe231e8cd4" providerId="ADAL" clId="{B0BFE547-EAE6-4C83-9145-51B4B5602842}" dt="2021-10-26T04:57:37.716" v="2041" actId="207"/>
          <ac:spMkLst>
            <pc:docMk/>
            <pc:sldMk cId="972639915" sldId="290"/>
            <ac:spMk id="2" creationId="{D06D6791-2A86-4D4B-B4C3-1261485EE6D3}"/>
          </ac:spMkLst>
        </pc:spChg>
        <pc:spChg chg="mod">
          <ac:chgData name="Becker, Shona" userId="a4f4044f-3ca9-43a0-b32a-c8fe231e8cd4" providerId="ADAL" clId="{B0BFE547-EAE6-4C83-9145-51B4B5602842}" dt="2021-10-26T05:18:25.179" v="2205" actId="20577"/>
          <ac:spMkLst>
            <pc:docMk/>
            <pc:sldMk cId="972639915" sldId="290"/>
            <ac:spMk id="3" creationId="{D988310B-EA0E-47B5-AA95-E52682D066E0}"/>
          </ac:spMkLst>
        </pc:spChg>
        <pc:picChg chg="add mod">
          <ac:chgData name="Becker, Shona" userId="a4f4044f-3ca9-43a0-b32a-c8fe231e8cd4" providerId="ADAL" clId="{B0BFE547-EAE6-4C83-9145-51B4B5602842}" dt="2021-10-26T05:18:47.356" v="2207" actId="1076"/>
          <ac:picMkLst>
            <pc:docMk/>
            <pc:sldMk cId="972639915" sldId="290"/>
            <ac:picMk id="2050" creationId="{ED9F2268-8199-4154-9615-44916884277D}"/>
          </ac:picMkLst>
        </pc:picChg>
      </pc:sldChg>
      <pc:sldChg chg="new del">
        <pc:chgData name="Becker, Shona" userId="a4f4044f-3ca9-43a0-b32a-c8fe231e8cd4" providerId="ADAL" clId="{B0BFE547-EAE6-4C83-9145-51B4B5602842}" dt="2021-10-29T17:58:03.339" v="2240" actId="47"/>
        <pc:sldMkLst>
          <pc:docMk/>
          <pc:sldMk cId="839791959" sldId="291"/>
        </pc:sldMkLst>
      </pc:sldChg>
      <pc:sldChg chg="modSp add mod">
        <pc:chgData name="Becker, Shona" userId="a4f4044f-3ca9-43a0-b32a-c8fe231e8cd4" providerId="ADAL" clId="{B0BFE547-EAE6-4C83-9145-51B4B5602842}" dt="2021-10-29T17:59:17.174" v="2405" actId="20577"/>
        <pc:sldMkLst>
          <pc:docMk/>
          <pc:sldMk cId="2253623532" sldId="291"/>
        </pc:sldMkLst>
        <pc:spChg chg="mod">
          <ac:chgData name="Becker, Shona" userId="a4f4044f-3ca9-43a0-b32a-c8fe231e8cd4" providerId="ADAL" clId="{B0BFE547-EAE6-4C83-9145-51B4B5602842}" dt="2021-10-29T17:58:40.907" v="2274" actId="113"/>
          <ac:spMkLst>
            <pc:docMk/>
            <pc:sldMk cId="2253623532" sldId="291"/>
            <ac:spMk id="2" creationId="{550A497F-59BD-4CB1-9FC7-F68A847683F0}"/>
          </ac:spMkLst>
        </pc:spChg>
        <pc:spChg chg="mod">
          <ac:chgData name="Becker, Shona" userId="a4f4044f-3ca9-43a0-b32a-c8fe231e8cd4" providerId="ADAL" clId="{B0BFE547-EAE6-4C83-9145-51B4B5602842}" dt="2021-10-29T17:59:17.174" v="2405" actId="20577"/>
          <ac:spMkLst>
            <pc:docMk/>
            <pc:sldMk cId="2253623532" sldId="291"/>
            <ac:spMk id="3" creationId="{5D3A97E5-B214-4212-9787-BF1DEE8871B9}"/>
          </ac:spMkLst>
        </pc:spChg>
      </pc:sldChg>
      <pc:sldChg chg="modSp add mod">
        <pc:chgData name="Becker, Shona" userId="a4f4044f-3ca9-43a0-b32a-c8fe231e8cd4" providerId="ADAL" clId="{B0BFE547-EAE6-4C83-9145-51B4B5602842}" dt="2021-10-29T17:59:51.409" v="2490" actId="6549"/>
        <pc:sldMkLst>
          <pc:docMk/>
          <pc:sldMk cId="3990311817" sldId="292"/>
        </pc:sldMkLst>
        <pc:spChg chg="mod">
          <ac:chgData name="Becker, Shona" userId="a4f4044f-3ca9-43a0-b32a-c8fe231e8cd4" providerId="ADAL" clId="{B0BFE547-EAE6-4C83-9145-51B4B5602842}" dt="2021-10-29T17:59:47.960" v="2489" actId="207"/>
          <ac:spMkLst>
            <pc:docMk/>
            <pc:sldMk cId="3990311817" sldId="292"/>
            <ac:spMk id="2" creationId="{550A497F-59BD-4CB1-9FC7-F68A847683F0}"/>
          </ac:spMkLst>
        </pc:spChg>
        <pc:spChg chg="mod">
          <ac:chgData name="Becker, Shona" userId="a4f4044f-3ca9-43a0-b32a-c8fe231e8cd4" providerId="ADAL" clId="{B0BFE547-EAE6-4C83-9145-51B4B5602842}" dt="2021-10-29T17:59:51.409" v="2490" actId="6549"/>
          <ac:spMkLst>
            <pc:docMk/>
            <pc:sldMk cId="3990311817" sldId="292"/>
            <ac:spMk id="3" creationId="{5D3A97E5-B214-4212-9787-BF1DEE8871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65609"/>
            <a:ext cx="8636000" cy="19083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44864"/>
            <a:ext cx="7112000" cy="22751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7BBA-FA57-4254-8533-90FCC2A782E1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191E-8FE1-4633-809C-70CD7857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7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7BBA-FA57-4254-8533-90FCC2A782E1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191E-8FE1-4633-809C-70CD7857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2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56523"/>
            <a:ext cx="2286000" cy="75961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56523"/>
            <a:ext cx="6688667" cy="75961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7BBA-FA57-4254-8533-90FCC2A782E1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191E-8FE1-4633-809C-70CD7857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5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7BBA-FA57-4254-8533-90FCC2A782E1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191E-8FE1-4633-809C-70CD7857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7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720811"/>
            <a:ext cx="8636000" cy="1768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773345"/>
            <a:ext cx="8636000" cy="19474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7BBA-FA57-4254-8533-90FCC2A782E1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191E-8FE1-4633-809C-70CD7857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77299"/>
            <a:ext cx="4487333" cy="58753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077299"/>
            <a:ext cx="4487333" cy="58753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7BBA-FA57-4254-8533-90FCC2A782E1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191E-8FE1-4633-809C-70CD7857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92804"/>
            <a:ext cx="4489098" cy="8305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823310"/>
            <a:ext cx="4489098" cy="5129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992804"/>
            <a:ext cx="4490861" cy="8305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823310"/>
            <a:ext cx="4490861" cy="5129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7BBA-FA57-4254-8533-90FCC2A782E1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191E-8FE1-4633-809C-70CD7857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8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7BBA-FA57-4254-8533-90FCC2A782E1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191E-8FE1-4633-809C-70CD7857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2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7BBA-FA57-4254-8533-90FCC2A782E1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191E-8FE1-4633-809C-70CD7857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1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54459"/>
            <a:ext cx="3342570" cy="15085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54461"/>
            <a:ext cx="5679722" cy="75982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862974"/>
            <a:ext cx="3342570" cy="60896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7BBA-FA57-4254-8533-90FCC2A782E1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191E-8FE1-4633-809C-70CD7857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2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231890"/>
            <a:ext cx="6096000" cy="7357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95473"/>
            <a:ext cx="6096000" cy="53416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967600"/>
            <a:ext cx="6096000" cy="10448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7BBA-FA57-4254-8533-90FCC2A782E1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191E-8FE1-4633-809C-70CD7857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3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6521"/>
            <a:ext cx="9144000" cy="1483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77299"/>
            <a:ext cx="9144000" cy="5875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251486"/>
            <a:ext cx="2370667" cy="473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67BBA-FA57-4254-8533-90FCC2A782E1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251486"/>
            <a:ext cx="3217333" cy="473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8251486"/>
            <a:ext cx="2370667" cy="4739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C191E-8FE1-4633-809C-70CD7857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9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817217" y="1021919"/>
            <a:ext cx="8673212" cy="2514600"/>
          </a:xfrm>
          <a:custGeom>
            <a:avLst/>
            <a:gdLst/>
            <a:ahLst/>
            <a:cxnLst/>
            <a:rect l="0" t="0" r="0" b="0"/>
            <a:pathLst>
              <a:path w="8673212" h="3667507">
                <a:moveTo>
                  <a:pt x="1445514" y="0"/>
                </a:moveTo>
                <a:lnTo>
                  <a:pt x="7371588" y="0"/>
                </a:lnTo>
                <a:lnTo>
                  <a:pt x="7516749" y="12446"/>
                </a:lnTo>
                <a:lnTo>
                  <a:pt x="7776337" y="42672"/>
                </a:lnTo>
                <a:lnTo>
                  <a:pt x="8022336" y="104013"/>
                </a:lnTo>
                <a:lnTo>
                  <a:pt x="8138033" y="134239"/>
                </a:lnTo>
                <a:lnTo>
                  <a:pt x="8340979" y="219964"/>
                </a:lnTo>
                <a:lnTo>
                  <a:pt x="8484997" y="317881"/>
                </a:lnTo>
                <a:lnTo>
                  <a:pt x="8557514" y="372999"/>
                </a:lnTo>
                <a:lnTo>
                  <a:pt x="8630158" y="482727"/>
                </a:lnTo>
                <a:lnTo>
                  <a:pt x="8658479" y="544068"/>
                </a:lnTo>
                <a:lnTo>
                  <a:pt x="8658479" y="574294"/>
                </a:lnTo>
                <a:lnTo>
                  <a:pt x="8673211" y="611251"/>
                </a:lnTo>
                <a:lnTo>
                  <a:pt x="8673211" y="3056255"/>
                </a:lnTo>
                <a:lnTo>
                  <a:pt x="8658479" y="3086862"/>
                </a:lnTo>
                <a:lnTo>
                  <a:pt x="8658479" y="3117596"/>
                </a:lnTo>
                <a:lnTo>
                  <a:pt x="8630158" y="3178429"/>
                </a:lnTo>
                <a:lnTo>
                  <a:pt x="8557514" y="3288284"/>
                </a:lnTo>
                <a:lnTo>
                  <a:pt x="8413623" y="3392297"/>
                </a:lnTo>
                <a:lnTo>
                  <a:pt x="8340979" y="3441192"/>
                </a:lnTo>
                <a:lnTo>
                  <a:pt x="8138033" y="3527044"/>
                </a:lnTo>
                <a:lnTo>
                  <a:pt x="7906766" y="3587877"/>
                </a:lnTo>
                <a:lnTo>
                  <a:pt x="7776337" y="3618611"/>
                </a:lnTo>
                <a:lnTo>
                  <a:pt x="7516749" y="3649218"/>
                </a:lnTo>
                <a:lnTo>
                  <a:pt x="7371588" y="3661283"/>
                </a:lnTo>
                <a:lnTo>
                  <a:pt x="7300214" y="3661283"/>
                </a:lnTo>
                <a:lnTo>
                  <a:pt x="7227697" y="3667506"/>
                </a:lnTo>
                <a:lnTo>
                  <a:pt x="1445514" y="3667506"/>
                </a:lnTo>
                <a:lnTo>
                  <a:pt x="1358265" y="3661283"/>
                </a:lnTo>
                <a:lnTo>
                  <a:pt x="1286891" y="3661283"/>
                </a:lnTo>
                <a:lnTo>
                  <a:pt x="1141730" y="3649218"/>
                </a:lnTo>
                <a:lnTo>
                  <a:pt x="882142" y="3618611"/>
                </a:lnTo>
                <a:lnTo>
                  <a:pt x="636016" y="3557143"/>
                </a:lnTo>
                <a:lnTo>
                  <a:pt x="520446" y="3527044"/>
                </a:lnTo>
                <a:lnTo>
                  <a:pt x="318643" y="3441192"/>
                </a:lnTo>
                <a:lnTo>
                  <a:pt x="173482" y="3343402"/>
                </a:lnTo>
                <a:lnTo>
                  <a:pt x="100965" y="3288284"/>
                </a:lnTo>
                <a:lnTo>
                  <a:pt x="29591" y="3178429"/>
                </a:lnTo>
                <a:lnTo>
                  <a:pt x="0" y="3117596"/>
                </a:lnTo>
                <a:lnTo>
                  <a:pt x="0" y="544068"/>
                </a:lnTo>
                <a:lnTo>
                  <a:pt x="29591" y="482727"/>
                </a:lnTo>
                <a:lnTo>
                  <a:pt x="100965" y="372999"/>
                </a:lnTo>
                <a:lnTo>
                  <a:pt x="246126" y="268859"/>
                </a:lnTo>
                <a:lnTo>
                  <a:pt x="318643" y="219964"/>
                </a:lnTo>
                <a:lnTo>
                  <a:pt x="520446" y="134239"/>
                </a:lnTo>
                <a:lnTo>
                  <a:pt x="751713" y="73279"/>
                </a:lnTo>
                <a:lnTo>
                  <a:pt x="882142" y="42672"/>
                </a:lnTo>
                <a:lnTo>
                  <a:pt x="1141730" y="12446"/>
                </a:lnTo>
                <a:lnTo>
                  <a:pt x="1286891" y="0"/>
                </a:lnTo>
                <a:close/>
              </a:path>
            </a:pathLst>
          </a:custGeom>
          <a:solidFill>
            <a:srgbClr val="0070C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65200" y="1555750"/>
            <a:ext cx="779653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Gill Sans Ultra Bold Condensed - 72"/>
              </a:rPr>
              <a:t>Water Inquiry Lab</a:t>
            </a:r>
          </a:p>
          <a:p>
            <a:pPr algn="ctr"/>
            <a:r>
              <a:rPr lang="en-US" sz="5400" b="1" dirty="0">
                <a:solidFill>
                  <a:srgbClr val="000000"/>
                </a:solidFill>
                <a:latin typeface="Gill Sans Ultra Bold Condensed - 72"/>
              </a:rPr>
              <a:t>Enviro Sci 12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12DA9F50-D9A6-4582-BDFF-FE36D7CD5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3781235"/>
            <a:ext cx="6062345" cy="4272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938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8ADAE-3A2F-45DD-8B3D-A14907F8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To Collect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479CB-48DC-4A86-8DEE-19B8C4B7D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36C892-EB5C-4988-9D83-FF151A8FACE9}"/>
              </a:ext>
            </a:extLst>
          </p:cNvPr>
          <p:cNvGraphicFramePr>
            <a:graphicFrameLocks noGrp="1"/>
          </p:cNvGraphicFramePr>
          <p:nvPr/>
        </p:nvGraphicFramePr>
        <p:xfrm>
          <a:off x="508000" y="3068525"/>
          <a:ext cx="92202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610">
                  <a:extLst>
                    <a:ext uri="{9D8B030D-6E8A-4147-A177-3AD203B41FA5}">
                      <a16:colId xmlns:a16="http://schemas.microsoft.com/office/drawing/2014/main" val="2904463797"/>
                    </a:ext>
                  </a:extLst>
                </a:gridCol>
                <a:gridCol w="2619295">
                  <a:extLst>
                    <a:ext uri="{9D8B030D-6E8A-4147-A177-3AD203B41FA5}">
                      <a16:colId xmlns:a16="http://schemas.microsoft.com/office/drawing/2014/main" val="2945418411"/>
                    </a:ext>
                  </a:extLst>
                </a:gridCol>
                <a:gridCol w="2619295">
                  <a:extLst>
                    <a:ext uri="{9D8B030D-6E8A-4147-A177-3AD203B41FA5}">
                      <a16:colId xmlns:a16="http://schemas.microsoft.com/office/drawing/2014/main" val="3211467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Water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Colony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Number of Colony TYPES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94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Control – distilled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570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Stagnant Adams Bird </a:t>
                      </a:r>
                      <a:r>
                        <a:rPr lang="en-US" sz="3200" dirty="0" err="1"/>
                        <a:t>Sanct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448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Running Adams Bird </a:t>
                      </a:r>
                      <a:r>
                        <a:rPr lang="en-US" sz="3200" dirty="0" err="1"/>
                        <a:t>Sanct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04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Dale Meadows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239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114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8ADAE-3A2F-45DD-8B3D-A14907F8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 Collect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479CB-48DC-4A86-8DEE-19B8C4B7D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Gram Stain each TYPE of colony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9C5A0EC-C476-46DD-8291-8AC166254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774950"/>
            <a:ext cx="7416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826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497F-59BD-4CB1-9FC7-F68A8476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</a:t>
            </a:r>
            <a:r>
              <a:rPr lang="en-US" b="1" dirty="0">
                <a:solidFill>
                  <a:srgbClr val="FF0000"/>
                </a:solidFill>
              </a:rPr>
              <a:t>Conclusion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97E5-B214-4212-9787-BF1DEE887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back to your BIG QUESTION….answer it</a:t>
            </a:r>
          </a:p>
          <a:p>
            <a:endParaRPr lang="en-US" dirty="0"/>
          </a:p>
          <a:p>
            <a:r>
              <a:rPr lang="en-US" dirty="0"/>
              <a:t>What data supports this conclusion?</a:t>
            </a:r>
          </a:p>
        </p:txBody>
      </p:sp>
    </p:spTree>
    <p:extLst>
      <p:ext uri="{BB962C8B-B14F-4D97-AF65-F5344CB8AC3E}">
        <p14:creationId xmlns:p14="http://schemas.microsoft.com/office/powerpoint/2010/main" val="1428781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497F-59BD-4CB1-9FC7-F68A8476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</a:t>
            </a:r>
            <a:r>
              <a:rPr lang="en-US" b="1" dirty="0">
                <a:solidFill>
                  <a:srgbClr val="FF0000"/>
                </a:solidFill>
              </a:rPr>
              <a:t>SOURCES OF ERROR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97E5-B214-4212-9787-BF1DEE887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enough trials</a:t>
            </a:r>
          </a:p>
          <a:p>
            <a:r>
              <a:rPr lang="en-US" dirty="0"/>
              <a:t>Didn’t label?</a:t>
            </a:r>
          </a:p>
          <a:p>
            <a:r>
              <a:rPr lang="en-US" dirty="0"/>
              <a:t>Lawn?</a:t>
            </a:r>
          </a:p>
          <a:p>
            <a:r>
              <a:rPr lang="en-US" dirty="0"/>
              <a:t>Distilled water spout has bacteria?</a:t>
            </a:r>
          </a:p>
          <a:p>
            <a:r>
              <a:rPr lang="en-US" dirty="0"/>
              <a:t>Broken plate?</a:t>
            </a:r>
          </a:p>
          <a:p>
            <a:r>
              <a:rPr lang="en-US" dirty="0"/>
              <a:t>Not temperature regulated</a:t>
            </a:r>
          </a:p>
        </p:txBody>
      </p:sp>
    </p:spTree>
    <p:extLst>
      <p:ext uri="{BB962C8B-B14F-4D97-AF65-F5344CB8AC3E}">
        <p14:creationId xmlns:p14="http://schemas.microsoft.com/office/powerpoint/2010/main" val="2253623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497F-59BD-4CB1-9FC7-F68A8476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 </a:t>
            </a:r>
            <a:r>
              <a:rPr lang="en-US" b="1" dirty="0">
                <a:solidFill>
                  <a:srgbClr val="FF0000"/>
                </a:solidFill>
              </a:rPr>
              <a:t>Discussion</a:t>
            </a:r>
            <a:r>
              <a:rPr lang="en-US" dirty="0"/>
              <a:t> why this 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97E5-B214-4212-9787-BF1DEE887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you learn about bacteria in the water?</a:t>
            </a:r>
          </a:p>
          <a:p>
            <a:r>
              <a:rPr lang="en-US" dirty="0"/>
              <a:t>Why might this be important to know in society?</a:t>
            </a:r>
          </a:p>
          <a:p>
            <a:r>
              <a:rPr lang="en-US" dirty="0"/>
              <a:t>Does bacteria in the water impact you? Other in our north American society? Others in our global society?</a:t>
            </a:r>
          </a:p>
          <a:p>
            <a:r>
              <a:rPr lang="en-US" dirty="0"/>
              <a:t>How might we use this understanding of bacteria in </a:t>
            </a:r>
            <a:r>
              <a:rPr lang="en-US"/>
              <a:t>water?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20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497F-59BD-4CB1-9FC7-F68A8476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b="1" dirty="0">
                <a:solidFill>
                  <a:srgbClr val="FF0000"/>
                </a:solidFill>
              </a:rPr>
              <a:t>FURTHER STUDIES</a:t>
            </a:r>
            <a:r>
              <a:rPr lang="en-US" dirty="0"/>
              <a:t>/EXPERIMENTS interest you in this topic?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97E5-B214-4212-9787-BF1DEE887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other questions do you have about bacteria in water? (specifically state 3 other questions you have about bacteria in water)</a:t>
            </a:r>
          </a:p>
        </p:txBody>
      </p:sp>
    </p:spTree>
    <p:extLst>
      <p:ext uri="{BB962C8B-B14F-4D97-AF65-F5344CB8AC3E}">
        <p14:creationId xmlns:p14="http://schemas.microsoft.com/office/powerpoint/2010/main" val="3990311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497F-59BD-4CB1-9FC7-F68A84768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your </a:t>
            </a:r>
            <a:r>
              <a:rPr lang="en-US" b="1" dirty="0">
                <a:solidFill>
                  <a:srgbClr val="FF0000"/>
                </a:solidFill>
              </a:rPr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97E5-B214-4212-9787-BF1DEE887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your research, what websites did you use?</a:t>
            </a:r>
          </a:p>
          <a:p>
            <a:endParaRPr lang="en-US" dirty="0"/>
          </a:p>
          <a:p>
            <a:r>
              <a:rPr lang="en-US" dirty="0"/>
              <a:t>Include the following details</a:t>
            </a:r>
          </a:p>
          <a:p>
            <a:pPr lvl="1"/>
            <a:r>
              <a:rPr lang="en-US" dirty="0"/>
              <a:t>Author of website, year it was published, Website link</a:t>
            </a:r>
          </a:p>
        </p:txBody>
      </p:sp>
    </p:spTree>
    <p:extLst>
      <p:ext uri="{BB962C8B-B14F-4D97-AF65-F5344CB8AC3E}">
        <p14:creationId xmlns:p14="http://schemas.microsoft.com/office/powerpoint/2010/main" val="2444419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C0BDFD-B9BE-4527-AF62-13756586A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42910">
            <a:off x="1146458" y="824795"/>
            <a:ext cx="5787491" cy="7143474"/>
          </a:xfrm>
          <a:prstGeom prst="rect">
            <a:avLst/>
          </a:prstGeom>
        </p:spPr>
      </p:pic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0BBDE0AD-A3D5-40DB-8C0C-DC5356AAF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5060950"/>
            <a:ext cx="2667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1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F32FE-6E39-46F8-8715-C88565A0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</a:t>
            </a:r>
            <a:r>
              <a:rPr lang="en-US" b="1" dirty="0">
                <a:solidFill>
                  <a:srgbClr val="FF0000"/>
                </a:solidFill>
              </a:rPr>
              <a:t>BIG QUESTION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86AFC-6853-4EF6-B0CF-527CBBD75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what we have…</a:t>
            </a:r>
          </a:p>
          <a:p>
            <a:pPr lvl="1"/>
            <a:r>
              <a:rPr lang="en-US" dirty="0"/>
              <a:t>Water sample and bacteria sample of:</a:t>
            </a:r>
          </a:p>
          <a:p>
            <a:pPr lvl="2"/>
            <a:r>
              <a:rPr lang="en-US" dirty="0"/>
              <a:t>Stagnant water Adams Bird Sanctuary</a:t>
            </a:r>
          </a:p>
          <a:p>
            <a:pPr lvl="2"/>
            <a:r>
              <a:rPr lang="en-US" dirty="0"/>
              <a:t>Running water Adams Bird Sanctuary</a:t>
            </a:r>
          </a:p>
          <a:p>
            <a:pPr lvl="2"/>
            <a:r>
              <a:rPr lang="en-US" dirty="0"/>
              <a:t>Dale Meadows</a:t>
            </a:r>
          </a:p>
          <a:p>
            <a:pPr lvl="2"/>
            <a:r>
              <a:rPr lang="en-US" dirty="0"/>
              <a:t>Distilled Water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What question could you ask about this data?</a:t>
            </a: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C7E3D789-2384-4080-A9F7-10D85DE2F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6051550"/>
            <a:ext cx="2317750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54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6791-2A86-4D4B-B4C3-1261485E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b="1" dirty="0">
                <a:solidFill>
                  <a:srgbClr val="FF0000"/>
                </a:solidFill>
              </a:rPr>
              <a:t>BACKGROUND RESEARCH </a:t>
            </a:r>
            <a:r>
              <a:rPr lang="en-US" dirty="0"/>
              <a:t>is needed for you to understand your question?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8310B-EA0E-47B5-AA95-E52682D06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5 questions for research:</a:t>
            </a:r>
          </a:p>
          <a:p>
            <a:pPr lvl="1"/>
            <a:r>
              <a:rPr lang="en-US" dirty="0"/>
              <a:t>What type of bacteria is in water?</a:t>
            </a:r>
          </a:p>
          <a:p>
            <a:pPr lvl="1"/>
            <a:r>
              <a:rPr lang="en-US" dirty="0"/>
              <a:t>Are there healthy and harmful bacteria in water?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ED9F2268-8199-4154-9615-449168842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5308835"/>
            <a:ext cx="451485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63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0ECFD-4BE6-4729-A13A-2CF6FA4A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</a:t>
            </a:r>
            <a:r>
              <a:rPr lang="en-US" b="1" dirty="0">
                <a:solidFill>
                  <a:srgbClr val="FF0000"/>
                </a:solidFill>
              </a:rPr>
              <a:t>HYPOTHESIS?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D6C1-8A90-4EEC-97DB-D4EB44FC5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If, then, because</a:t>
            </a:r>
          </a:p>
          <a:p>
            <a:endParaRPr lang="en-US" dirty="0"/>
          </a:p>
          <a:p>
            <a:r>
              <a:rPr lang="en-US" dirty="0"/>
              <a:t>Come up with your hypothesis now…</a:t>
            </a:r>
          </a:p>
          <a:p>
            <a:endParaRPr lang="en-US" dirty="0"/>
          </a:p>
          <a:p>
            <a:r>
              <a:rPr lang="en-US" dirty="0"/>
              <a:t>Share out with your partner…</a:t>
            </a:r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D37C4E99-4371-4904-9F97-B603F207E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157" y="5546748"/>
            <a:ext cx="4013200" cy="267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08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3346-902F-417A-8C1C-1570DBD33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</a:t>
            </a:r>
            <a:r>
              <a:rPr lang="en-US" b="1" dirty="0">
                <a:solidFill>
                  <a:srgbClr val="FF0000"/>
                </a:solidFill>
              </a:rPr>
              <a:t>VARIABLES?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BADE0-8C24-41E1-94A8-4A7136B0C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Independent variable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Dependent variable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Control variable</a:t>
            </a:r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29E85F54-855A-48FA-A230-667283DFE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09" y="4821966"/>
            <a:ext cx="4394200" cy="323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153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FEA8-C1CC-4F88-A0EC-BAFBE62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b="1" dirty="0">
                <a:solidFill>
                  <a:srgbClr val="FF0000"/>
                </a:solidFill>
              </a:rPr>
              <a:t>OBSERVATIONS</a:t>
            </a:r>
            <a:r>
              <a:rPr lang="en-US" dirty="0"/>
              <a:t> can you make?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17C61-47CA-43C4-94F5-059626227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2165350"/>
            <a:ext cx="9652000" cy="58753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photos of agar plates (with labels)</a:t>
            </a:r>
          </a:p>
          <a:p>
            <a:pPr marL="0" indent="0">
              <a:buNone/>
            </a:pPr>
            <a:r>
              <a:rPr lang="en-US" dirty="0"/>
              <a:t>2. Description of bacteria colony morphology</a:t>
            </a:r>
          </a:p>
          <a:p>
            <a:pPr lvl="2"/>
            <a:r>
              <a:rPr lang="en-US" dirty="0"/>
              <a:t>margins</a:t>
            </a:r>
          </a:p>
          <a:p>
            <a:pPr lvl="2"/>
            <a:r>
              <a:rPr lang="en-US" dirty="0" err="1"/>
              <a:t>colour</a:t>
            </a:r>
            <a:endParaRPr lang="en-US" dirty="0"/>
          </a:p>
        </p:txBody>
      </p:sp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20C960DB-92B8-47D0-B028-6B2FEEB5A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3789460"/>
            <a:ext cx="5148263" cy="447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639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203200"/>
            <a:ext cx="9317228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 Black - 28"/>
              </a:rPr>
              <a:t>Colony Morphology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4" y="1098550"/>
            <a:ext cx="8445500" cy="7289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80509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8ADAE-3A2F-45DD-8B3D-A14907F8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Data</a:t>
            </a:r>
            <a:r>
              <a:rPr lang="en-US" b="1" dirty="0"/>
              <a:t> To Collect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479CB-48DC-4A86-8DEE-19B8C4B7D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2077299"/>
            <a:ext cx="9372600" cy="58753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How many bacteria colonies are on your plates?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Gram stains (with labels, which plate, which sample)</a:t>
            </a:r>
          </a:p>
          <a:p>
            <a:pPr lvl="2"/>
            <a:r>
              <a:rPr lang="en-US" dirty="0"/>
              <a:t>Can you use your gram stain to figure out the type of bacteria in the water?</a:t>
            </a:r>
          </a:p>
          <a:p>
            <a:pPr lvl="2"/>
            <a:r>
              <a:rPr lang="en-US" dirty="0"/>
              <a:t>Gram positive or gram negative</a:t>
            </a:r>
          </a:p>
          <a:p>
            <a:pPr lvl="2"/>
            <a:r>
              <a:rPr lang="en-US" dirty="0"/>
              <a:t>Bacilli, cocci, linked, singular?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1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406</Words>
  <Application>Microsoft Office PowerPoint</Application>
  <PresentationFormat>Custom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Ultra Bold Condensed - 72</vt:lpstr>
      <vt:lpstr>Arial Black - 28</vt:lpstr>
      <vt:lpstr>Office Theme</vt:lpstr>
      <vt:lpstr>PowerPoint Presentation</vt:lpstr>
      <vt:lpstr>PowerPoint Presentation</vt:lpstr>
      <vt:lpstr>What is your BIG QUESTION?</vt:lpstr>
      <vt:lpstr>What BACKGROUND RESEARCH is needed for you to understand your question?</vt:lpstr>
      <vt:lpstr>What is your HYPOTHESIS?</vt:lpstr>
      <vt:lpstr>What are your VARIABLES?</vt:lpstr>
      <vt:lpstr>What OBSERVATIONS can you make?</vt:lpstr>
      <vt:lpstr>PowerPoint Presentation</vt:lpstr>
      <vt:lpstr>Data To Collect</vt:lpstr>
      <vt:lpstr>Data To Collect</vt:lpstr>
      <vt:lpstr>Data To Collect</vt:lpstr>
      <vt:lpstr>What is your Conclusion?</vt:lpstr>
      <vt:lpstr>What are your SOURCES OF ERROR?</vt:lpstr>
      <vt:lpstr>Have a Discussion why this is important?</vt:lpstr>
      <vt:lpstr>What FURTHER STUDIES/EXPERIMENTS interest you in this topic?</vt:lpstr>
      <vt:lpstr>State your Bibliography</vt:lpstr>
    </vt:vector>
  </TitlesOfParts>
  <Company>School District 67 -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Becker, Shona</dc:creator>
  <cp:lastModifiedBy>Becker, Shona</cp:lastModifiedBy>
  <cp:revision>4</cp:revision>
  <dcterms:created xsi:type="dcterms:W3CDTF">2019-02-13T20:33:13Z</dcterms:created>
  <dcterms:modified xsi:type="dcterms:W3CDTF">2021-10-29T18:00:00Z</dcterms:modified>
</cp:coreProperties>
</file>