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Z6UxTTrdsZ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time_continue=5&amp;v=J9tF4vEHja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Running Out of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Environmental Sciences 11/12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5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Notice?</a:t>
            </a:r>
          </a:p>
          <a:p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 smtClean="0">
                <a:solidFill>
                  <a:srgbClr val="FF0000"/>
                </a:solidFill>
              </a:rPr>
              <a:t>Wonder?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19" t="15775" r="51806" b="16604"/>
          <a:stretch/>
        </p:blipFill>
        <p:spPr>
          <a:xfrm>
            <a:off x="5929745" y="184730"/>
            <a:ext cx="4618182" cy="65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9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Personal Reflection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can YOU DO to help decrease water use?</a:t>
            </a:r>
          </a:p>
          <a:p>
            <a:endParaRPr lang="en-US" sz="3600" b="1" dirty="0"/>
          </a:p>
          <a:p>
            <a:r>
              <a:rPr lang="en-US" sz="3600" b="1" dirty="0" smtClean="0"/>
              <a:t>How can you impact your friends?  Family?  Community?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8368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Water Project Activity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4" y="1791855"/>
            <a:ext cx="10243847" cy="3999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3 stations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Water abundance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Water scarcity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Economic scarcity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8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0867" y="618518"/>
            <a:ext cx="3207169" cy="354171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Cape Town, South Africa, is the first major city to run out of accessible freshwater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May 20, 2018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83" t="17332" r="35462" b="13678"/>
          <a:stretch/>
        </p:blipFill>
        <p:spPr>
          <a:xfrm>
            <a:off x="267854" y="489525"/>
            <a:ext cx="8523013" cy="60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9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303097" y="-838200"/>
            <a:ext cx="9905999" cy="354171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6491" t="34709" r="45116" b="16652"/>
          <a:stretch/>
        </p:blipFill>
        <p:spPr>
          <a:xfrm>
            <a:off x="697207" y="618518"/>
            <a:ext cx="8064344" cy="455929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855855" y="862447"/>
            <a:ext cx="4257963" cy="25734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3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485" t="21147" r="34025" b="26349"/>
          <a:stretch/>
        </p:blipFill>
        <p:spPr>
          <a:xfrm>
            <a:off x="443348" y="960581"/>
            <a:ext cx="8072580" cy="4721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2255" y="466119"/>
            <a:ext cx="312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What choices would you make if given only 50 L a day for a family of 4?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8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Did cape town save it’s water?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8002" t="28106" r="43647" b="25755"/>
          <a:stretch/>
        </p:blipFill>
        <p:spPr>
          <a:xfrm>
            <a:off x="1141412" y="1907742"/>
            <a:ext cx="7610763" cy="40851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973455" y="1616364"/>
            <a:ext cx="3870036" cy="22167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5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Notice?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Wonder?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64" t="23992" r="38507" b="9357"/>
          <a:stretch/>
        </p:blipFill>
        <p:spPr>
          <a:xfrm>
            <a:off x="5061526" y="73891"/>
            <a:ext cx="6502401" cy="66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3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381" y="618518"/>
            <a:ext cx="3178029" cy="14785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Notice?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Wonder?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240916" y="-2276331"/>
            <a:ext cx="9905999" cy="354171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54" t="13955" r="39031" b="27316"/>
          <a:stretch/>
        </p:blipFill>
        <p:spPr>
          <a:xfrm>
            <a:off x="480290" y="341746"/>
            <a:ext cx="6622473" cy="60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4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255" y="2249487"/>
            <a:ext cx="2753156" cy="354171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Notice?</a:t>
            </a:r>
          </a:p>
          <a:p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Wonder?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90" t="14700" r="43424" b="32436"/>
          <a:stretch/>
        </p:blipFill>
        <p:spPr>
          <a:xfrm>
            <a:off x="480291" y="471055"/>
            <a:ext cx="7587214" cy="58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22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83</TotalTime>
  <Words>100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Circuit</vt:lpstr>
      <vt:lpstr>Running Out of water</vt:lpstr>
      <vt:lpstr>Water Project Activity</vt:lpstr>
      <vt:lpstr>PowerPoint Presentation</vt:lpstr>
      <vt:lpstr>PowerPoint Presentation</vt:lpstr>
      <vt:lpstr>PowerPoint Presentation</vt:lpstr>
      <vt:lpstr>How Did cape town save it’s water?</vt:lpstr>
      <vt:lpstr>Notice?  Wonder?</vt:lpstr>
      <vt:lpstr>Notice?  Wonder?</vt:lpstr>
      <vt:lpstr>PowerPoint Presentation</vt:lpstr>
      <vt:lpstr>PowerPoint Presentation</vt:lpstr>
      <vt:lpstr>Personal Reflection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Out of water</dc:title>
  <dc:creator>Becker, Shona</dc:creator>
  <cp:lastModifiedBy>Becker, Shona</cp:lastModifiedBy>
  <cp:revision>10</cp:revision>
  <dcterms:created xsi:type="dcterms:W3CDTF">2018-12-04T04:39:27Z</dcterms:created>
  <dcterms:modified xsi:type="dcterms:W3CDTF">2018-12-04T06:02:59Z</dcterms:modified>
</cp:coreProperties>
</file>