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88557-2EC5-48B6-8C01-CAD2A31E3F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D86B30-2C1A-4D69-B3C1-87A4F32758B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AilC0sjvy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Water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Water Lab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88920"/>
          </a:xfrm>
        </p:spPr>
        <p:txBody>
          <a:bodyPr/>
          <a:lstStyle/>
          <a:p>
            <a:r>
              <a:rPr lang="en-US" dirty="0"/>
              <a:t>In groups of 2 you are to rotate through the 9 stations</a:t>
            </a:r>
          </a:p>
          <a:p>
            <a:r>
              <a:rPr lang="en-US" dirty="0"/>
              <a:t>follow the </a:t>
            </a:r>
            <a:r>
              <a:rPr lang="en-US" dirty="0" smtClean="0"/>
              <a:t>directions on the labels</a:t>
            </a:r>
            <a:endParaRPr lang="en-US" dirty="0"/>
          </a:p>
          <a:p>
            <a:r>
              <a:rPr lang="en-US" dirty="0"/>
              <a:t>you may need to grab water or </a:t>
            </a:r>
            <a:r>
              <a:rPr lang="en-US" dirty="0" smtClean="0"/>
              <a:t>ice from fridge or sink</a:t>
            </a:r>
            <a:endParaRPr lang="en-US" dirty="0"/>
          </a:p>
          <a:p>
            <a:r>
              <a:rPr lang="en-US" dirty="0"/>
              <a:t>make observations on what happens, think critically, use science vocabulary, and try to explain WHY water is behaving like this.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647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1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% is different in various cells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800" cy="4389120"/>
          </a:xfrm>
        </p:spPr>
        <p:txBody>
          <a:bodyPr/>
          <a:lstStyle/>
          <a:p>
            <a:r>
              <a:rPr lang="en-US" dirty="0" smtClean="0"/>
              <a:t>On average you are 60% water</a:t>
            </a:r>
          </a:p>
          <a:p>
            <a:pPr lvl="1"/>
            <a:r>
              <a:rPr lang="en-US" dirty="0" smtClean="0"/>
              <a:t>Lung cells 90%</a:t>
            </a:r>
          </a:p>
          <a:p>
            <a:pPr lvl="1"/>
            <a:r>
              <a:rPr lang="en-US" dirty="0" smtClean="0"/>
              <a:t>Bone cells 22%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007469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1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 of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is a </a:t>
            </a:r>
            <a:r>
              <a:rPr lang="en-US" b="1" dirty="0" smtClean="0">
                <a:solidFill>
                  <a:srgbClr val="FF0000"/>
                </a:solidFill>
              </a:rPr>
              <a:t>covalent</a:t>
            </a:r>
            <a:r>
              <a:rPr lang="en-US" dirty="0" smtClean="0"/>
              <a:t> </a:t>
            </a:r>
            <a:r>
              <a:rPr lang="en-US" dirty="0"/>
              <a:t>molecule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Polarized</a:t>
            </a:r>
            <a:r>
              <a:rPr lang="en-US" dirty="0" smtClean="0"/>
              <a:t> (+</a:t>
            </a:r>
            <a:r>
              <a:rPr lang="en-US" dirty="0" err="1" smtClean="0"/>
              <a:t>ve</a:t>
            </a:r>
            <a:r>
              <a:rPr lang="en-US" dirty="0" smtClean="0"/>
              <a:t> and –</a:t>
            </a:r>
            <a:r>
              <a:rPr lang="en-US" dirty="0" err="1" smtClean="0"/>
              <a:t>ve</a:t>
            </a:r>
            <a:r>
              <a:rPr lang="en-US" dirty="0" smtClean="0"/>
              <a:t> poles of molecule)</a:t>
            </a:r>
            <a:endParaRPr lang="en-US" dirty="0"/>
          </a:p>
          <a:p>
            <a:r>
              <a:rPr lang="en-US" dirty="0"/>
              <a:t>Can form weak </a:t>
            </a:r>
            <a:r>
              <a:rPr lang="en-US" dirty="0" smtClean="0"/>
              <a:t>hydrogen bonds </a:t>
            </a:r>
            <a:r>
              <a:rPr lang="en-US" dirty="0"/>
              <a:t>between itself and other molecules</a:t>
            </a:r>
          </a:p>
          <a:p>
            <a:r>
              <a:rPr lang="en-US" b="1" dirty="0">
                <a:solidFill>
                  <a:srgbClr val="FF0000"/>
                </a:solidFill>
              </a:rPr>
              <a:t>Cohesion</a:t>
            </a:r>
            <a:r>
              <a:rPr lang="en-US" dirty="0"/>
              <a:t> (with other water </a:t>
            </a:r>
            <a:r>
              <a:rPr lang="en-US" dirty="0" smtClean="0"/>
              <a:t>molecules)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Adhesion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with </a:t>
            </a:r>
            <a:r>
              <a:rPr lang="en-US" dirty="0"/>
              <a:t>other types of substances)</a:t>
            </a:r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26645" r="15566" b="12203"/>
          <a:stretch/>
        </p:blipFill>
        <p:spPr bwMode="auto">
          <a:xfrm>
            <a:off x="5181600" y="4800600"/>
            <a:ext cx="1828800" cy="16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62400" y="5181600"/>
            <a:ext cx="15240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0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1. Lubrication of joints</a:t>
            </a:r>
          </a:p>
          <a:p>
            <a:r>
              <a:rPr lang="en-US" b="1" dirty="0"/>
              <a:t>Synovial Fluid of Joints</a:t>
            </a:r>
          </a:p>
          <a:p>
            <a:r>
              <a:rPr lang="en-US" b="1" dirty="0"/>
              <a:t>Tears</a:t>
            </a:r>
          </a:p>
          <a:p>
            <a:r>
              <a:rPr lang="en-US" b="1" dirty="0"/>
              <a:t>Saliva</a:t>
            </a:r>
          </a:p>
          <a:p>
            <a:r>
              <a:rPr lang="en-US" b="1" dirty="0"/>
              <a:t>Amniotic Fluid</a:t>
            </a:r>
          </a:p>
          <a:p>
            <a:r>
              <a:rPr lang="en-US" b="1" dirty="0"/>
              <a:t>Spinal Column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956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34480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3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2. Universal Solvent</a:t>
            </a:r>
          </a:p>
          <a:p>
            <a:r>
              <a:rPr lang="en-US" b="1" dirty="0"/>
              <a:t>Provides a medium for chemical reactions </a:t>
            </a:r>
          </a:p>
          <a:p>
            <a:r>
              <a:rPr lang="en-US" b="1" dirty="0"/>
              <a:t>water in the blood acts as a transport system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26" y="3551382"/>
            <a:ext cx="4866777" cy="30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404126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48" y="12954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3. Thermal Regulation</a:t>
            </a:r>
          </a:p>
          <a:p>
            <a:r>
              <a:rPr lang="en-US" b="1" dirty="0"/>
              <a:t>Ability to sweat</a:t>
            </a:r>
          </a:p>
          <a:p>
            <a:r>
              <a:rPr lang="en-US" b="1" dirty="0"/>
              <a:t>Water can absorb huge amounts of energy with only a small increase in </a:t>
            </a:r>
            <a:r>
              <a:rPr lang="en-US" b="1" dirty="0" smtClean="0"/>
              <a:t>temperature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47524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4" t="21203" b="17660"/>
          <a:stretch/>
        </p:blipFill>
        <p:spPr bwMode="auto">
          <a:xfrm>
            <a:off x="1066800" y="3581400"/>
            <a:ext cx="29336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48" y="12954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4. Dehydration synthesis</a:t>
            </a:r>
          </a:p>
          <a:p>
            <a:r>
              <a:rPr lang="en-US" b="1" dirty="0" smtClean="0"/>
              <a:t>Make new polymers for the body</a:t>
            </a:r>
          </a:p>
          <a:p>
            <a:r>
              <a:rPr lang="en-US" b="1" dirty="0" smtClean="0"/>
              <a:t>Use monomers of body to link together to form new larger polymers</a:t>
            </a:r>
          </a:p>
          <a:p>
            <a:r>
              <a:rPr lang="en-US" b="1" dirty="0" smtClean="0"/>
              <a:t>Remove an H and OH from two molecules forces chemical attractions and bonding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6400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4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48" y="12954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5. Hydrolysis</a:t>
            </a:r>
          </a:p>
          <a:p>
            <a:r>
              <a:rPr lang="en-US" b="1" dirty="0" smtClean="0"/>
              <a:t>Rip apart polymers to make monomers</a:t>
            </a:r>
          </a:p>
          <a:p>
            <a:r>
              <a:rPr lang="en-US" b="1" dirty="0" smtClean="0"/>
              <a:t>When you rip apart food to smaller monomers</a:t>
            </a:r>
          </a:p>
          <a:p>
            <a:r>
              <a:rPr lang="en-US" b="1" dirty="0" smtClean="0"/>
              <a:t>Only monomers can pass from small intestine to circulatory system</a:t>
            </a:r>
          </a:p>
          <a:p>
            <a:r>
              <a:rPr lang="en-US" b="1" dirty="0" smtClean="0"/>
              <a:t>Add water molecule to split polymer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0769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Roles of Water in the Human Body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48" y="12954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. Acts as a buffer</a:t>
            </a:r>
          </a:p>
          <a:p>
            <a:r>
              <a:rPr lang="en-US" b="1" dirty="0" smtClean="0"/>
              <a:t>Water will react with carbon dioxide to create an acid</a:t>
            </a:r>
          </a:p>
          <a:p>
            <a:r>
              <a:rPr lang="en-US" b="1" dirty="0" smtClean="0"/>
              <a:t>Water weak connection, so carbon dioxide will come out of solution to create water (neutral)</a:t>
            </a:r>
          </a:p>
          <a:p>
            <a:r>
              <a:rPr lang="en-US" b="1" dirty="0" smtClean="0"/>
              <a:t>Helps with pH maintenance</a:t>
            </a:r>
          </a:p>
          <a:p>
            <a:r>
              <a:rPr lang="en-US" b="1" dirty="0" smtClean="0"/>
              <a:t>Homeostasis (balance in the body)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60960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96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338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Water </vt:lpstr>
      <vt:lpstr>Water % is different in various cells of the body</vt:lpstr>
      <vt:lpstr>Basic Structure of Molecule</vt:lpstr>
      <vt:lpstr>Roles of Water in the Human Body </vt:lpstr>
      <vt:lpstr>Roles of Water in the Human Body </vt:lpstr>
      <vt:lpstr>Roles of Water in the Human Body </vt:lpstr>
      <vt:lpstr>Roles of Water in the Human Body </vt:lpstr>
      <vt:lpstr>Roles of Water in the Human Body </vt:lpstr>
      <vt:lpstr>Roles of Water in the Human Body </vt:lpstr>
      <vt:lpstr>Water Lab 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Becker, Shona</dc:creator>
  <cp:lastModifiedBy>Becker, Shona</cp:lastModifiedBy>
  <cp:revision>5</cp:revision>
  <dcterms:created xsi:type="dcterms:W3CDTF">2018-01-30T17:56:46Z</dcterms:created>
  <dcterms:modified xsi:type="dcterms:W3CDTF">2018-01-30T18:24:41Z</dcterms:modified>
</cp:coreProperties>
</file>