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284" r:id="rId11"/>
    <p:sldId id="286" r:id="rId12"/>
    <p:sldId id="269" r:id="rId13"/>
    <p:sldId id="270" r:id="rId14"/>
    <p:sldId id="271" r:id="rId15"/>
    <p:sldId id="263" r:id="rId16"/>
    <p:sldId id="272" r:id="rId17"/>
    <p:sldId id="273" r:id="rId18"/>
    <p:sldId id="264" r:id="rId19"/>
    <p:sldId id="280" r:id="rId20"/>
    <p:sldId id="282" r:id="rId21"/>
    <p:sldId id="265" r:id="rId22"/>
    <p:sldId id="267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03377-9172-4A5F-8E79-31AA141F4E31}" v="22" dt="2022-06-06T05:30:51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41E03377-9172-4A5F-8E79-31AA141F4E31}"/>
    <pc:docChg chg="custSel addSld delSld modSld sldOrd">
      <pc:chgData name="Becker, Shona" userId="a4f4044f-3ca9-43a0-b32a-c8fe231e8cd4" providerId="ADAL" clId="{41E03377-9172-4A5F-8E79-31AA141F4E31}" dt="2022-06-06T05:35:07.327" v="1163" actId="20577"/>
      <pc:docMkLst>
        <pc:docMk/>
      </pc:docMkLst>
      <pc:sldChg chg="ord">
        <pc:chgData name="Becker, Shona" userId="a4f4044f-3ca9-43a0-b32a-c8fe231e8cd4" providerId="ADAL" clId="{41E03377-9172-4A5F-8E79-31AA141F4E31}" dt="2022-06-06T05:34:24.412" v="1155"/>
        <pc:sldMkLst>
          <pc:docMk/>
          <pc:sldMk cId="25318850" sldId="264"/>
        </pc:sldMkLst>
      </pc:sldChg>
      <pc:sldChg chg="modSp mod">
        <pc:chgData name="Becker, Shona" userId="a4f4044f-3ca9-43a0-b32a-c8fe231e8cd4" providerId="ADAL" clId="{41E03377-9172-4A5F-8E79-31AA141F4E31}" dt="2022-06-06T05:35:07.327" v="1163" actId="20577"/>
        <pc:sldMkLst>
          <pc:docMk/>
          <pc:sldMk cId="1336932840" sldId="267"/>
        </pc:sldMkLst>
        <pc:spChg chg="mod">
          <ac:chgData name="Becker, Shona" userId="a4f4044f-3ca9-43a0-b32a-c8fe231e8cd4" providerId="ADAL" clId="{41E03377-9172-4A5F-8E79-31AA141F4E31}" dt="2022-06-06T05:35:07.327" v="1163" actId="20577"/>
          <ac:spMkLst>
            <pc:docMk/>
            <pc:sldMk cId="1336932840" sldId="267"/>
            <ac:spMk id="2" creationId="{615749AA-2EEA-493D-907A-FF83A5252E9F}"/>
          </ac:spMkLst>
        </pc:spChg>
      </pc:sldChg>
      <pc:sldChg chg="del">
        <pc:chgData name="Becker, Shona" userId="a4f4044f-3ca9-43a0-b32a-c8fe231e8cd4" providerId="ADAL" clId="{41E03377-9172-4A5F-8E79-31AA141F4E31}" dt="2022-06-06T05:05:05.988" v="0" actId="47"/>
        <pc:sldMkLst>
          <pc:docMk/>
          <pc:sldMk cId="2386043202" sldId="268"/>
        </pc:sldMkLst>
      </pc:sldChg>
      <pc:sldChg chg="addSp modSp new mod">
        <pc:chgData name="Becker, Shona" userId="a4f4044f-3ca9-43a0-b32a-c8fe231e8cd4" providerId="ADAL" clId="{41E03377-9172-4A5F-8E79-31AA141F4E31}" dt="2022-06-06T05:10:04.467" v="524" actId="255"/>
        <pc:sldMkLst>
          <pc:docMk/>
          <pc:sldMk cId="3787136467" sldId="274"/>
        </pc:sldMkLst>
        <pc:spChg chg="mod">
          <ac:chgData name="Becker, Shona" userId="a4f4044f-3ca9-43a0-b32a-c8fe231e8cd4" providerId="ADAL" clId="{41E03377-9172-4A5F-8E79-31AA141F4E31}" dt="2022-06-06T05:09:57.128" v="522" actId="20577"/>
          <ac:spMkLst>
            <pc:docMk/>
            <pc:sldMk cId="3787136467" sldId="274"/>
            <ac:spMk id="2" creationId="{5F5FABB9-F803-5B50-6B80-B0CE272BE8A2}"/>
          </ac:spMkLst>
        </pc:spChg>
        <pc:spChg chg="mod">
          <ac:chgData name="Becker, Shona" userId="a4f4044f-3ca9-43a0-b32a-c8fe231e8cd4" providerId="ADAL" clId="{41E03377-9172-4A5F-8E79-31AA141F4E31}" dt="2022-06-06T05:10:04.467" v="524" actId="255"/>
          <ac:spMkLst>
            <pc:docMk/>
            <pc:sldMk cId="3787136467" sldId="274"/>
            <ac:spMk id="3" creationId="{7BDB7372-34AB-EA02-3F34-887524EF1A28}"/>
          </ac:spMkLst>
        </pc:spChg>
        <pc:picChg chg="add mod">
          <ac:chgData name="Becker, Shona" userId="a4f4044f-3ca9-43a0-b32a-c8fe231e8cd4" providerId="ADAL" clId="{41E03377-9172-4A5F-8E79-31AA141F4E31}" dt="2022-06-06T05:09:59.329" v="523" actId="1076"/>
          <ac:picMkLst>
            <pc:docMk/>
            <pc:sldMk cId="3787136467" sldId="274"/>
            <ac:picMk id="1026" creationId="{3452F97D-86ED-C21F-B001-90C9F46055F5}"/>
          </ac:picMkLst>
        </pc:picChg>
      </pc:sldChg>
      <pc:sldChg chg="addSp delSp modSp add mod">
        <pc:chgData name="Becker, Shona" userId="a4f4044f-3ca9-43a0-b32a-c8fe231e8cd4" providerId="ADAL" clId="{41E03377-9172-4A5F-8E79-31AA141F4E31}" dt="2022-06-06T05:13:07.035" v="622" actId="11529"/>
        <pc:sldMkLst>
          <pc:docMk/>
          <pc:sldMk cId="2086011003" sldId="275"/>
        </pc:sldMkLst>
        <pc:spChg chg="mod">
          <ac:chgData name="Becker, Shona" userId="a4f4044f-3ca9-43a0-b32a-c8fe231e8cd4" providerId="ADAL" clId="{41E03377-9172-4A5F-8E79-31AA141F4E31}" dt="2022-06-06T05:12:58.591" v="621" actId="20577"/>
          <ac:spMkLst>
            <pc:docMk/>
            <pc:sldMk cId="2086011003" sldId="275"/>
            <ac:spMk id="3" creationId="{7BDB7372-34AB-EA02-3F34-887524EF1A28}"/>
          </ac:spMkLst>
        </pc:spChg>
        <pc:spChg chg="add">
          <ac:chgData name="Becker, Shona" userId="a4f4044f-3ca9-43a0-b32a-c8fe231e8cd4" providerId="ADAL" clId="{41E03377-9172-4A5F-8E79-31AA141F4E31}" dt="2022-06-06T05:13:07.035" v="622" actId="11529"/>
          <ac:spMkLst>
            <pc:docMk/>
            <pc:sldMk cId="2086011003" sldId="275"/>
            <ac:spMk id="4" creationId="{477FF6E0-8477-6A38-AAF2-91B068DB2BF3}"/>
          </ac:spMkLst>
        </pc:spChg>
        <pc:picChg chg="del">
          <ac:chgData name="Becker, Shona" userId="a4f4044f-3ca9-43a0-b32a-c8fe231e8cd4" providerId="ADAL" clId="{41E03377-9172-4A5F-8E79-31AA141F4E31}" dt="2022-06-06T05:12:31.710" v="526" actId="478"/>
          <ac:picMkLst>
            <pc:docMk/>
            <pc:sldMk cId="2086011003" sldId="275"/>
            <ac:picMk id="1026" creationId="{3452F97D-86ED-C21F-B001-90C9F46055F5}"/>
          </ac:picMkLst>
        </pc:picChg>
      </pc:sldChg>
      <pc:sldChg chg="addSp delSp modSp add mod">
        <pc:chgData name="Becker, Shona" userId="a4f4044f-3ca9-43a0-b32a-c8fe231e8cd4" providerId="ADAL" clId="{41E03377-9172-4A5F-8E79-31AA141F4E31}" dt="2022-06-06T05:14:58.850" v="627" actId="1076"/>
        <pc:sldMkLst>
          <pc:docMk/>
          <pc:sldMk cId="2841816937" sldId="276"/>
        </pc:sldMkLst>
        <pc:spChg chg="mod">
          <ac:chgData name="Becker, Shona" userId="a4f4044f-3ca9-43a0-b32a-c8fe231e8cd4" providerId="ADAL" clId="{41E03377-9172-4A5F-8E79-31AA141F4E31}" dt="2022-06-06T05:14:35.353" v="624"/>
          <ac:spMkLst>
            <pc:docMk/>
            <pc:sldMk cId="2841816937" sldId="276"/>
            <ac:spMk id="3" creationId="{7BDB7372-34AB-EA02-3F34-887524EF1A28}"/>
          </ac:spMkLst>
        </pc:spChg>
        <pc:spChg chg="del">
          <ac:chgData name="Becker, Shona" userId="a4f4044f-3ca9-43a0-b32a-c8fe231e8cd4" providerId="ADAL" clId="{41E03377-9172-4A5F-8E79-31AA141F4E31}" dt="2022-06-06T05:14:38.106" v="625" actId="478"/>
          <ac:spMkLst>
            <pc:docMk/>
            <pc:sldMk cId="2841816937" sldId="276"/>
            <ac:spMk id="4" creationId="{477FF6E0-8477-6A38-AAF2-91B068DB2BF3}"/>
          </ac:spMkLst>
        </pc:spChg>
        <pc:spChg chg="add mod">
          <ac:chgData name="Becker, Shona" userId="a4f4044f-3ca9-43a0-b32a-c8fe231e8cd4" providerId="ADAL" clId="{41E03377-9172-4A5F-8E79-31AA141F4E31}" dt="2022-06-06T05:14:58.850" v="627" actId="1076"/>
          <ac:spMkLst>
            <pc:docMk/>
            <pc:sldMk cId="2841816937" sldId="276"/>
            <ac:spMk id="5" creationId="{6C5E0116-BFA4-37A0-5FAD-1B536EC51FFA}"/>
          </ac:spMkLst>
        </pc:spChg>
      </pc:sldChg>
      <pc:sldChg chg="delSp modSp add mod">
        <pc:chgData name="Becker, Shona" userId="a4f4044f-3ca9-43a0-b32a-c8fe231e8cd4" providerId="ADAL" clId="{41E03377-9172-4A5F-8E79-31AA141F4E31}" dt="2022-06-06T05:17:40.096" v="787" actId="20577"/>
        <pc:sldMkLst>
          <pc:docMk/>
          <pc:sldMk cId="4122659535" sldId="277"/>
        </pc:sldMkLst>
        <pc:spChg chg="mod">
          <ac:chgData name="Becker, Shona" userId="a4f4044f-3ca9-43a0-b32a-c8fe231e8cd4" providerId="ADAL" clId="{41E03377-9172-4A5F-8E79-31AA141F4E31}" dt="2022-06-06T05:17:40.096" v="787" actId="20577"/>
          <ac:spMkLst>
            <pc:docMk/>
            <pc:sldMk cId="4122659535" sldId="277"/>
            <ac:spMk id="3" creationId="{7BDB7372-34AB-EA02-3F34-887524EF1A28}"/>
          </ac:spMkLst>
        </pc:spChg>
        <pc:spChg chg="del">
          <ac:chgData name="Becker, Shona" userId="a4f4044f-3ca9-43a0-b32a-c8fe231e8cd4" providerId="ADAL" clId="{41E03377-9172-4A5F-8E79-31AA141F4E31}" dt="2022-06-06T05:16:14.657" v="632" actId="478"/>
          <ac:spMkLst>
            <pc:docMk/>
            <pc:sldMk cId="4122659535" sldId="277"/>
            <ac:spMk id="5" creationId="{6C5E0116-BFA4-37A0-5FAD-1B536EC51FFA}"/>
          </ac:spMkLst>
        </pc:spChg>
      </pc:sldChg>
      <pc:sldChg chg="addSp delSp modSp add mod">
        <pc:chgData name="Becker, Shona" userId="a4f4044f-3ca9-43a0-b32a-c8fe231e8cd4" providerId="ADAL" clId="{41E03377-9172-4A5F-8E79-31AA141F4E31}" dt="2022-06-06T05:18:57.385" v="793" actId="1440"/>
        <pc:sldMkLst>
          <pc:docMk/>
          <pc:sldMk cId="3095198397" sldId="278"/>
        </pc:sldMkLst>
        <pc:spChg chg="del mod">
          <ac:chgData name="Becker, Shona" userId="a4f4044f-3ca9-43a0-b32a-c8fe231e8cd4" providerId="ADAL" clId="{41E03377-9172-4A5F-8E79-31AA141F4E31}" dt="2022-06-06T05:18:52.860" v="790" actId="22"/>
          <ac:spMkLst>
            <pc:docMk/>
            <pc:sldMk cId="3095198397" sldId="278"/>
            <ac:spMk id="3" creationId="{7BDB7372-34AB-EA02-3F34-887524EF1A28}"/>
          </ac:spMkLst>
        </pc:spChg>
        <pc:picChg chg="add mod ord">
          <ac:chgData name="Becker, Shona" userId="a4f4044f-3ca9-43a0-b32a-c8fe231e8cd4" providerId="ADAL" clId="{41E03377-9172-4A5F-8E79-31AA141F4E31}" dt="2022-06-06T05:18:57.385" v="793" actId="1440"/>
          <ac:picMkLst>
            <pc:docMk/>
            <pc:sldMk cId="3095198397" sldId="278"/>
            <ac:picMk id="5" creationId="{D5C96EF4-A3E0-8339-1430-AC8108C787CF}"/>
          </ac:picMkLst>
        </pc:picChg>
      </pc:sldChg>
      <pc:sldChg chg="addSp delSp modSp add mod">
        <pc:chgData name="Becker, Shona" userId="a4f4044f-3ca9-43a0-b32a-c8fe231e8cd4" providerId="ADAL" clId="{41E03377-9172-4A5F-8E79-31AA141F4E31}" dt="2022-06-06T05:19:31.956" v="799" actId="1440"/>
        <pc:sldMkLst>
          <pc:docMk/>
          <pc:sldMk cId="3291494045" sldId="279"/>
        </pc:sldMkLst>
        <pc:spChg chg="add mod">
          <ac:chgData name="Becker, Shona" userId="a4f4044f-3ca9-43a0-b32a-c8fe231e8cd4" providerId="ADAL" clId="{41E03377-9172-4A5F-8E79-31AA141F4E31}" dt="2022-06-06T05:19:27.613" v="795" actId="478"/>
          <ac:spMkLst>
            <pc:docMk/>
            <pc:sldMk cId="3291494045" sldId="279"/>
            <ac:spMk id="4" creationId="{9A9F3A55-5AD5-3A3F-EADD-903E3FEB401D}"/>
          </ac:spMkLst>
        </pc:spChg>
        <pc:picChg chg="del">
          <ac:chgData name="Becker, Shona" userId="a4f4044f-3ca9-43a0-b32a-c8fe231e8cd4" providerId="ADAL" clId="{41E03377-9172-4A5F-8E79-31AA141F4E31}" dt="2022-06-06T05:19:27.613" v="795" actId="478"/>
          <ac:picMkLst>
            <pc:docMk/>
            <pc:sldMk cId="3291494045" sldId="279"/>
            <ac:picMk id="5" creationId="{D5C96EF4-A3E0-8339-1430-AC8108C787CF}"/>
          </ac:picMkLst>
        </pc:picChg>
        <pc:picChg chg="add mod">
          <ac:chgData name="Becker, Shona" userId="a4f4044f-3ca9-43a0-b32a-c8fe231e8cd4" providerId="ADAL" clId="{41E03377-9172-4A5F-8E79-31AA141F4E31}" dt="2022-06-06T05:19:31.956" v="799" actId="1440"/>
          <ac:picMkLst>
            <pc:docMk/>
            <pc:sldMk cId="3291494045" sldId="279"/>
            <ac:picMk id="7" creationId="{F8DCCABD-5B42-85AA-8807-D0A9E034C97D}"/>
          </ac:picMkLst>
        </pc:picChg>
      </pc:sldChg>
      <pc:sldChg chg="addSp delSp modSp add mod">
        <pc:chgData name="Becker, Shona" userId="a4f4044f-3ca9-43a0-b32a-c8fe231e8cd4" providerId="ADAL" clId="{41E03377-9172-4A5F-8E79-31AA141F4E31}" dt="2022-06-06T05:20:39.302" v="813" actId="1440"/>
        <pc:sldMkLst>
          <pc:docMk/>
          <pc:sldMk cId="311912623" sldId="280"/>
        </pc:sldMkLst>
        <pc:spChg chg="del mod">
          <ac:chgData name="Becker, Shona" userId="a4f4044f-3ca9-43a0-b32a-c8fe231e8cd4" providerId="ADAL" clId="{41E03377-9172-4A5F-8E79-31AA141F4E31}" dt="2022-06-06T05:20:26.855" v="806" actId="478"/>
          <ac:spMkLst>
            <pc:docMk/>
            <pc:sldMk cId="311912623" sldId="280"/>
            <ac:spMk id="3" creationId="{E54EB21A-4CCA-44F7-A056-BD8C1792A989}"/>
          </ac:spMkLst>
        </pc:spChg>
        <pc:spChg chg="del">
          <ac:chgData name="Becker, Shona" userId="a4f4044f-3ca9-43a0-b32a-c8fe231e8cd4" providerId="ADAL" clId="{41E03377-9172-4A5F-8E79-31AA141F4E31}" dt="2022-06-06T05:20:33.344" v="808" actId="478"/>
          <ac:spMkLst>
            <pc:docMk/>
            <pc:sldMk cId="311912623" sldId="280"/>
            <ac:spMk id="5" creationId="{DA1BF574-5DD5-4768-BA0E-DD6B15C53B70}"/>
          </ac:spMkLst>
        </pc:spChg>
        <pc:spChg chg="del">
          <ac:chgData name="Becker, Shona" userId="a4f4044f-3ca9-43a0-b32a-c8fe231e8cd4" providerId="ADAL" clId="{41E03377-9172-4A5F-8E79-31AA141F4E31}" dt="2022-06-06T05:20:35.522" v="809" actId="478"/>
          <ac:spMkLst>
            <pc:docMk/>
            <pc:sldMk cId="311912623" sldId="280"/>
            <ac:spMk id="6" creationId="{76081245-BB01-484A-A6E0-4DFB6457727F}"/>
          </ac:spMkLst>
        </pc:spChg>
        <pc:spChg chg="add del mod">
          <ac:chgData name="Becker, Shona" userId="a4f4044f-3ca9-43a0-b32a-c8fe231e8cd4" providerId="ADAL" clId="{41E03377-9172-4A5F-8E79-31AA141F4E31}" dt="2022-06-06T05:20:30.561" v="807" actId="478"/>
          <ac:spMkLst>
            <pc:docMk/>
            <pc:sldMk cId="311912623" sldId="280"/>
            <ac:spMk id="8" creationId="{15EB3C58-EBC4-BAE4-7172-D15795F92FC9}"/>
          </ac:spMkLst>
        </pc:spChg>
        <pc:picChg chg="del">
          <ac:chgData name="Becker, Shona" userId="a4f4044f-3ca9-43a0-b32a-c8fe231e8cd4" providerId="ADAL" clId="{41E03377-9172-4A5F-8E79-31AA141F4E31}" dt="2022-06-06T05:20:21.200" v="803" actId="478"/>
          <ac:picMkLst>
            <pc:docMk/>
            <pc:sldMk cId="311912623" sldId="280"/>
            <ac:picMk id="4" creationId="{A9EB9E1F-7C5E-458A-834D-650174A84C50}"/>
          </ac:picMkLst>
        </pc:picChg>
        <pc:picChg chg="add mod">
          <ac:chgData name="Becker, Shona" userId="a4f4044f-3ca9-43a0-b32a-c8fe231e8cd4" providerId="ADAL" clId="{41E03377-9172-4A5F-8E79-31AA141F4E31}" dt="2022-06-06T05:20:39.302" v="813" actId="1440"/>
          <ac:picMkLst>
            <pc:docMk/>
            <pc:sldMk cId="311912623" sldId="280"/>
            <ac:picMk id="10" creationId="{CA19C277-D65E-7201-7CFD-3229999F5212}"/>
          </ac:picMkLst>
        </pc:picChg>
      </pc:sldChg>
      <pc:sldChg chg="new del">
        <pc:chgData name="Becker, Shona" userId="a4f4044f-3ca9-43a0-b32a-c8fe231e8cd4" providerId="ADAL" clId="{41E03377-9172-4A5F-8E79-31AA141F4E31}" dt="2022-06-06T05:20:15.892" v="801" actId="47"/>
        <pc:sldMkLst>
          <pc:docMk/>
          <pc:sldMk cId="969445079" sldId="280"/>
        </pc:sldMkLst>
      </pc:sldChg>
      <pc:sldChg chg="addSp delSp modSp new mod">
        <pc:chgData name="Becker, Shona" userId="a4f4044f-3ca9-43a0-b32a-c8fe231e8cd4" providerId="ADAL" clId="{41E03377-9172-4A5F-8E79-31AA141F4E31}" dt="2022-06-06T05:28:21.752" v="1012" actId="20577"/>
        <pc:sldMkLst>
          <pc:docMk/>
          <pc:sldMk cId="2305174381" sldId="281"/>
        </pc:sldMkLst>
        <pc:spChg chg="mod">
          <ac:chgData name="Becker, Shona" userId="a4f4044f-3ca9-43a0-b32a-c8fe231e8cd4" providerId="ADAL" clId="{41E03377-9172-4A5F-8E79-31AA141F4E31}" dt="2022-06-06T05:28:21.752" v="1012" actId="20577"/>
          <ac:spMkLst>
            <pc:docMk/>
            <pc:sldMk cId="2305174381" sldId="281"/>
            <ac:spMk id="2" creationId="{DF8BD25C-1235-E590-82EA-B04C4EFE421F}"/>
          </ac:spMkLst>
        </pc:spChg>
        <pc:spChg chg="add del">
          <ac:chgData name="Becker, Shona" userId="a4f4044f-3ca9-43a0-b32a-c8fe231e8cd4" providerId="ADAL" clId="{41E03377-9172-4A5F-8E79-31AA141F4E31}" dt="2022-06-06T05:26:58.521" v="965"/>
          <ac:spMkLst>
            <pc:docMk/>
            <pc:sldMk cId="2305174381" sldId="281"/>
            <ac:spMk id="3" creationId="{4EC674A3-DB6F-5143-1F3E-E29F1124979B}"/>
          </ac:spMkLst>
        </pc:spChg>
        <pc:spChg chg="add mod">
          <ac:chgData name="Becker, Shona" userId="a4f4044f-3ca9-43a0-b32a-c8fe231e8cd4" providerId="ADAL" clId="{41E03377-9172-4A5F-8E79-31AA141F4E31}" dt="2022-06-06T05:27:12.895" v="968" actId="1076"/>
          <ac:spMkLst>
            <pc:docMk/>
            <pc:sldMk cId="2305174381" sldId="281"/>
            <ac:spMk id="6" creationId="{290DFD51-F3BF-A019-0C8A-799CC6818788}"/>
          </ac:spMkLst>
        </pc:spChg>
        <pc:spChg chg="add del mod">
          <ac:chgData name="Becker, Shona" userId="a4f4044f-3ca9-43a0-b32a-c8fe231e8cd4" providerId="ADAL" clId="{41E03377-9172-4A5F-8E79-31AA141F4E31}" dt="2022-06-06T05:26:58.521" v="965"/>
          <ac:spMkLst>
            <pc:docMk/>
            <pc:sldMk cId="2305174381" sldId="281"/>
            <ac:spMk id="7" creationId="{140082EF-2CE0-320D-96C2-155D867A5244}"/>
          </ac:spMkLst>
        </pc:spChg>
        <pc:spChg chg="add mod">
          <ac:chgData name="Becker, Shona" userId="a4f4044f-3ca9-43a0-b32a-c8fe231e8cd4" providerId="ADAL" clId="{41E03377-9172-4A5F-8E79-31AA141F4E31}" dt="2022-06-06T05:27:54.691" v="991" actId="20577"/>
          <ac:spMkLst>
            <pc:docMk/>
            <pc:sldMk cId="2305174381" sldId="281"/>
            <ac:spMk id="8" creationId="{D269BD8E-42A3-32E3-995E-C56277861D7C}"/>
          </ac:spMkLst>
        </pc:spChg>
        <pc:spChg chg="add mod">
          <ac:chgData name="Becker, Shona" userId="a4f4044f-3ca9-43a0-b32a-c8fe231e8cd4" providerId="ADAL" clId="{41E03377-9172-4A5F-8E79-31AA141F4E31}" dt="2022-06-06T05:27:51.954" v="989" actId="20577"/>
          <ac:spMkLst>
            <pc:docMk/>
            <pc:sldMk cId="2305174381" sldId="281"/>
            <ac:spMk id="9" creationId="{8FC0D9C3-DF52-5FE2-6F04-4619D5040F1F}"/>
          </ac:spMkLst>
        </pc:spChg>
        <pc:spChg chg="add mod">
          <ac:chgData name="Becker, Shona" userId="a4f4044f-3ca9-43a0-b32a-c8fe231e8cd4" providerId="ADAL" clId="{41E03377-9172-4A5F-8E79-31AA141F4E31}" dt="2022-06-06T05:27:50.019" v="987" actId="20577"/>
          <ac:spMkLst>
            <pc:docMk/>
            <pc:sldMk cId="2305174381" sldId="281"/>
            <ac:spMk id="10" creationId="{AEE0B227-7957-E4B1-CA79-D63C475BF3BB}"/>
          </ac:spMkLst>
        </pc:spChg>
        <pc:spChg chg="add mod">
          <ac:chgData name="Becker, Shona" userId="a4f4044f-3ca9-43a0-b32a-c8fe231e8cd4" providerId="ADAL" clId="{41E03377-9172-4A5F-8E79-31AA141F4E31}" dt="2022-06-06T05:27:48.288" v="986" actId="14100"/>
          <ac:spMkLst>
            <pc:docMk/>
            <pc:sldMk cId="2305174381" sldId="281"/>
            <ac:spMk id="11" creationId="{19F4E143-D521-CAB3-6839-081332916E12}"/>
          </ac:spMkLst>
        </pc:spChg>
        <pc:spChg chg="add mod">
          <ac:chgData name="Becker, Shona" userId="a4f4044f-3ca9-43a0-b32a-c8fe231e8cd4" providerId="ADAL" clId="{41E03377-9172-4A5F-8E79-31AA141F4E31}" dt="2022-06-06T05:27:42.139" v="982" actId="20577"/>
          <ac:spMkLst>
            <pc:docMk/>
            <pc:sldMk cId="2305174381" sldId="281"/>
            <ac:spMk id="12" creationId="{C4E16082-6A1D-1498-0520-4C0BF8247B23}"/>
          </ac:spMkLst>
        </pc:spChg>
        <pc:spChg chg="add mod">
          <ac:chgData name="Becker, Shona" userId="a4f4044f-3ca9-43a0-b32a-c8fe231e8cd4" providerId="ADAL" clId="{41E03377-9172-4A5F-8E79-31AA141F4E31}" dt="2022-06-06T05:27:38.655" v="980" actId="20577"/>
          <ac:spMkLst>
            <pc:docMk/>
            <pc:sldMk cId="2305174381" sldId="281"/>
            <ac:spMk id="13" creationId="{67540DEA-E594-05D7-FB2F-65DD92CE192D}"/>
          </ac:spMkLst>
        </pc:spChg>
        <pc:picChg chg="add mod">
          <ac:chgData name="Becker, Shona" userId="a4f4044f-3ca9-43a0-b32a-c8fe231e8cd4" providerId="ADAL" clId="{41E03377-9172-4A5F-8E79-31AA141F4E31}" dt="2022-06-06T05:23:43.953" v="848" actId="1076"/>
          <ac:picMkLst>
            <pc:docMk/>
            <pc:sldMk cId="2305174381" sldId="281"/>
            <ac:picMk id="5" creationId="{AC9687D6-C487-79F1-DE18-FA00BFEB8F38}"/>
          </ac:picMkLst>
        </pc:picChg>
      </pc:sldChg>
      <pc:sldChg chg="addSp delSp modSp add mod">
        <pc:chgData name="Becker, Shona" userId="a4f4044f-3ca9-43a0-b32a-c8fe231e8cd4" providerId="ADAL" clId="{41E03377-9172-4A5F-8E79-31AA141F4E31}" dt="2022-06-06T05:21:51.569" v="844" actId="1440"/>
        <pc:sldMkLst>
          <pc:docMk/>
          <pc:sldMk cId="1679457728" sldId="282"/>
        </pc:sldMkLst>
        <pc:picChg chg="add mod">
          <ac:chgData name="Becker, Shona" userId="a4f4044f-3ca9-43a0-b32a-c8fe231e8cd4" providerId="ADAL" clId="{41E03377-9172-4A5F-8E79-31AA141F4E31}" dt="2022-06-06T05:21:51.569" v="844" actId="1440"/>
          <ac:picMkLst>
            <pc:docMk/>
            <pc:sldMk cId="1679457728" sldId="282"/>
            <ac:picMk id="4" creationId="{EBB795E8-964A-6B36-FE79-E2D8D45DE9F9}"/>
          </ac:picMkLst>
        </pc:picChg>
        <pc:picChg chg="del">
          <ac:chgData name="Becker, Shona" userId="a4f4044f-3ca9-43a0-b32a-c8fe231e8cd4" providerId="ADAL" clId="{41E03377-9172-4A5F-8E79-31AA141F4E31}" dt="2022-06-06T05:21:46.423" v="840" actId="478"/>
          <ac:picMkLst>
            <pc:docMk/>
            <pc:sldMk cId="1679457728" sldId="282"/>
            <ac:picMk id="10" creationId="{CA19C277-D65E-7201-7CFD-3229999F5212}"/>
          </ac:picMkLst>
        </pc:picChg>
      </pc:sldChg>
      <pc:sldChg chg="modSp new mod">
        <pc:chgData name="Becker, Shona" userId="a4f4044f-3ca9-43a0-b32a-c8fe231e8cd4" providerId="ADAL" clId="{41E03377-9172-4A5F-8E79-31AA141F4E31}" dt="2022-06-06T05:28:05.247" v="993" actId="207"/>
        <pc:sldMkLst>
          <pc:docMk/>
          <pc:sldMk cId="2640727303" sldId="283"/>
        </pc:sldMkLst>
        <pc:spChg chg="mod">
          <ac:chgData name="Becker, Shona" userId="a4f4044f-3ca9-43a0-b32a-c8fe231e8cd4" providerId="ADAL" clId="{41E03377-9172-4A5F-8E79-31AA141F4E31}" dt="2022-06-06T05:28:05.247" v="993" actId="207"/>
          <ac:spMkLst>
            <pc:docMk/>
            <pc:sldMk cId="2640727303" sldId="283"/>
            <ac:spMk id="2" creationId="{3CCEB8C1-DEC0-90D1-28E3-A925DD8D3313}"/>
          </ac:spMkLst>
        </pc:spChg>
        <pc:spChg chg="mod">
          <ac:chgData name="Becker, Shona" userId="a4f4044f-3ca9-43a0-b32a-c8fe231e8cd4" providerId="ADAL" clId="{41E03377-9172-4A5F-8E79-31AA141F4E31}" dt="2022-06-06T05:25:54.628" v="959" actId="255"/>
          <ac:spMkLst>
            <pc:docMk/>
            <pc:sldMk cId="2640727303" sldId="283"/>
            <ac:spMk id="3" creationId="{D7766013-D0FA-A0FA-D078-962CCFA2293C}"/>
          </ac:spMkLst>
        </pc:spChg>
      </pc:sldChg>
      <pc:sldChg chg="addSp delSp modSp add mod">
        <pc:chgData name="Becker, Shona" userId="a4f4044f-3ca9-43a0-b32a-c8fe231e8cd4" providerId="ADAL" clId="{41E03377-9172-4A5F-8E79-31AA141F4E31}" dt="2022-06-06T05:29:11.095" v="1059" actId="1440"/>
        <pc:sldMkLst>
          <pc:docMk/>
          <pc:sldMk cId="2354761456" sldId="284"/>
        </pc:sldMkLst>
        <pc:spChg chg="mod">
          <ac:chgData name="Becker, Shona" userId="a4f4044f-3ca9-43a0-b32a-c8fe231e8cd4" providerId="ADAL" clId="{41E03377-9172-4A5F-8E79-31AA141F4E31}" dt="2022-06-06T05:28:33.740" v="1052" actId="20577"/>
          <ac:spMkLst>
            <pc:docMk/>
            <pc:sldMk cId="2354761456" sldId="284"/>
            <ac:spMk id="2" creationId="{3CCEB8C1-DEC0-90D1-28E3-A925DD8D3313}"/>
          </ac:spMkLst>
        </pc:spChg>
        <pc:spChg chg="del mod">
          <ac:chgData name="Becker, Shona" userId="a4f4044f-3ca9-43a0-b32a-c8fe231e8cd4" providerId="ADAL" clId="{41E03377-9172-4A5F-8E79-31AA141F4E31}" dt="2022-06-06T05:29:02.339" v="1055"/>
          <ac:spMkLst>
            <pc:docMk/>
            <pc:sldMk cId="2354761456" sldId="284"/>
            <ac:spMk id="3" creationId="{D7766013-D0FA-A0FA-D078-962CCFA2293C}"/>
          </ac:spMkLst>
        </pc:spChg>
        <pc:picChg chg="add mod">
          <ac:chgData name="Becker, Shona" userId="a4f4044f-3ca9-43a0-b32a-c8fe231e8cd4" providerId="ADAL" clId="{41E03377-9172-4A5F-8E79-31AA141F4E31}" dt="2022-06-06T05:29:11.095" v="1059" actId="1440"/>
          <ac:picMkLst>
            <pc:docMk/>
            <pc:sldMk cId="2354761456" sldId="284"/>
            <ac:picMk id="2050" creationId="{84A64E4A-3754-712F-C62E-93181377881F}"/>
          </ac:picMkLst>
        </pc:picChg>
      </pc:sldChg>
      <pc:sldChg chg="addSp modSp add del mod">
        <pc:chgData name="Becker, Shona" userId="a4f4044f-3ca9-43a0-b32a-c8fe231e8cd4" providerId="ADAL" clId="{41E03377-9172-4A5F-8E79-31AA141F4E31}" dt="2022-06-06T05:31:01.278" v="1111" actId="47"/>
        <pc:sldMkLst>
          <pc:docMk/>
          <pc:sldMk cId="3365955346" sldId="285"/>
        </pc:sldMkLst>
        <pc:spChg chg="add mod">
          <ac:chgData name="Becker, Shona" userId="a4f4044f-3ca9-43a0-b32a-c8fe231e8cd4" providerId="ADAL" clId="{41E03377-9172-4A5F-8E79-31AA141F4E31}" dt="2022-06-06T05:29:51.676" v="1082" actId="207"/>
          <ac:spMkLst>
            <pc:docMk/>
            <pc:sldMk cId="3365955346" sldId="285"/>
            <ac:spMk id="4" creationId="{48561FF2-DC82-CD5B-2769-2276965698D6}"/>
          </ac:spMkLst>
        </pc:spChg>
        <pc:picChg chg="add mod">
          <ac:chgData name="Becker, Shona" userId="a4f4044f-3ca9-43a0-b32a-c8fe231e8cd4" providerId="ADAL" clId="{41E03377-9172-4A5F-8E79-31AA141F4E31}" dt="2022-06-06T05:29:27.006" v="1061" actId="14100"/>
          <ac:picMkLst>
            <pc:docMk/>
            <pc:sldMk cId="3365955346" sldId="285"/>
            <ac:picMk id="3074" creationId="{0DED0016-024A-67F1-65C4-68D95C16B69E}"/>
          </ac:picMkLst>
        </pc:picChg>
      </pc:sldChg>
      <pc:sldChg chg="addSp delSp modSp add mod">
        <pc:chgData name="Becker, Shona" userId="a4f4044f-3ca9-43a0-b32a-c8fe231e8cd4" providerId="ADAL" clId="{41E03377-9172-4A5F-8E79-31AA141F4E31}" dt="2022-06-06T05:31:44.324" v="1153" actId="20577"/>
        <pc:sldMkLst>
          <pc:docMk/>
          <pc:sldMk cId="40083788" sldId="286"/>
        </pc:sldMkLst>
        <pc:spChg chg="mod">
          <ac:chgData name="Becker, Shona" userId="a4f4044f-3ca9-43a0-b32a-c8fe231e8cd4" providerId="ADAL" clId="{41E03377-9172-4A5F-8E79-31AA141F4E31}" dt="2022-06-06T05:31:44.324" v="1153" actId="20577"/>
          <ac:spMkLst>
            <pc:docMk/>
            <pc:sldMk cId="40083788" sldId="286"/>
            <ac:spMk id="3" creationId="{D7766013-D0FA-A0FA-D078-962CCFA2293C}"/>
          </ac:spMkLst>
        </pc:spChg>
        <pc:spChg chg="mod">
          <ac:chgData name="Becker, Shona" userId="a4f4044f-3ca9-43a0-b32a-c8fe231e8cd4" providerId="ADAL" clId="{41E03377-9172-4A5F-8E79-31AA141F4E31}" dt="2022-06-06T05:30:56.518" v="1109" actId="1076"/>
          <ac:spMkLst>
            <pc:docMk/>
            <pc:sldMk cId="40083788" sldId="286"/>
            <ac:spMk id="4" creationId="{48561FF2-DC82-CD5B-2769-2276965698D6}"/>
          </ac:spMkLst>
        </pc:spChg>
        <pc:spChg chg="add mod">
          <ac:chgData name="Becker, Shona" userId="a4f4044f-3ca9-43a0-b32a-c8fe231e8cd4" providerId="ADAL" clId="{41E03377-9172-4A5F-8E79-31AA141F4E31}" dt="2022-06-06T05:30:59.308" v="1110" actId="1076"/>
          <ac:spMkLst>
            <pc:docMk/>
            <pc:sldMk cId="40083788" sldId="286"/>
            <ac:spMk id="6" creationId="{B9A95696-EE11-EBD3-E6DE-BEA4DEE9E608}"/>
          </ac:spMkLst>
        </pc:spChg>
        <pc:picChg chg="del">
          <ac:chgData name="Becker, Shona" userId="a4f4044f-3ca9-43a0-b32a-c8fe231e8cd4" providerId="ADAL" clId="{41E03377-9172-4A5F-8E79-31AA141F4E31}" dt="2022-06-06T05:30:44.741" v="1106" actId="478"/>
          <ac:picMkLst>
            <pc:docMk/>
            <pc:sldMk cId="40083788" sldId="286"/>
            <ac:picMk id="3074" creationId="{0DED0016-024A-67F1-65C4-68D95C16B6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5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8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6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6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8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9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5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Volume Scale Factor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B8C1-DEC0-90D1-28E3-A925DD8D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Unit Conversion</a:t>
            </a:r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METRIC to IMPERIAL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4A64E4A-3754-712F-C62E-9318137788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25" y="433387"/>
            <a:ext cx="4645518" cy="619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6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B8C1-DEC0-90D1-28E3-A925DD8D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Unit Conversion</a:t>
            </a:r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METRIC to IMPERIAL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6013-D0FA-A0FA-D078-962CCFA2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many inches is 20 cm?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How many cm is 5 inches?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How many miles is 20 km?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561FF2-DC82-CD5B-2769-2276965698D6}"/>
              </a:ext>
            </a:extLst>
          </p:cNvPr>
          <p:cNvSpPr/>
          <p:nvPr/>
        </p:nvSpPr>
        <p:spPr>
          <a:xfrm>
            <a:off x="9173817" y="3972576"/>
            <a:ext cx="2293101" cy="1238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 km = 0.625 mile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A95696-EE11-EBD3-E6DE-BEA4DEE9E608}"/>
              </a:ext>
            </a:extLst>
          </p:cNvPr>
          <p:cNvSpPr/>
          <p:nvPr/>
        </p:nvSpPr>
        <p:spPr>
          <a:xfrm>
            <a:off x="9337813" y="1646819"/>
            <a:ext cx="1965108" cy="1238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 inch = 2.54 cm</a:t>
            </a:r>
          </a:p>
        </p:txBody>
      </p:sp>
    </p:spTree>
    <p:extLst>
      <p:ext uri="{BB962C8B-B14F-4D97-AF65-F5344CB8AC3E}">
        <p14:creationId xmlns:p14="http://schemas.microsoft.com/office/powerpoint/2010/main" val="4008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0B77-067C-46F2-B6E6-FC3DB94E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Surface Area?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087-C51F-4C84-94E8-32061326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988" y="0"/>
            <a:ext cx="7315200" cy="5120640"/>
          </a:xfrm>
        </p:spPr>
        <p:txBody>
          <a:bodyPr/>
          <a:lstStyle/>
          <a:p>
            <a:r>
              <a:rPr lang="en-US" sz="3600" dirty="0"/>
              <a:t>Still an area calculation</a:t>
            </a:r>
          </a:p>
          <a:p>
            <a:r>
              <a:rPr lang="en-US" sz="3600" dirty="0"/>
              <a:t>2 dimensions</a:t>
            </a:r>
          </a:p>
          <a:p>
            <a:r>
              <a:rPr lang="en-US" sz="3600" dirty="0"/>
              <a:t>Think of a net flattened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0DBBD-2C0C-4AD3-AEE3-8824E940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2774188"/>
            <a:ext cx="4839652" cy="36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2A6A-4E00-4BE6-A814-E3FED3CE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Calculate </a:t>
            </a:r>
            <a:r>
              <a:rPr lang="en-US" b="1" dirty="0">
                <a:solidFill>
                  <a:srgbClr val="FFFF00"/>
                </a:solidFill>
              </a:rPr>
              <a:t>Surface Area </a:t>
            </a:r>
            <a:r>
              <a:rPr lang="en-US" b="1" dirty="0">
                <a:solidFill>
                  <a:srgbClr val="FF0000"/>
                </a:solidFill>
              </a:rPr>
              <a:t>of a rectangular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CC1D-0B98-4147-9941-2950AD14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do you calculate the surface area of this image?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02DE8-2C45-4488-9E06-45DB396A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25" y="493903"/>
            <a:ext cx="45910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2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8392-6914-4EB3-8EC5-D7DA349D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Surface Area Scale Factor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232E9-0ADA-4801-A82A-B352B950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06" y="333779"/>
            <a:ext cx="8791575" cy="3021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345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8F91-A071-415F-811E-E8DC6015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Surface Area Scale Factor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77E1F8B-7897-45E0-8EF3-36A197B30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37" t="15366" r="39589" b="15122"/>
          <a:stretch/>
        </p:blipFill>
        <p:spPr>
          <a:xfrm rot="16200000">
            <a:off x="5567523" y="-957681"/>
            <a:ext cx="4106686" cy="796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F64602-8F66-46B4-B54C-29BC2E07CA0E}"/>
              </a:ext>
            </a:extLst>
          </p:cNvPr>
          <p:cNvSpPr txBox="1"/>
          <p:nvPr/>
        </p:nvSpPr>
        <p:spPr>
          <a:xfrm>
            <a:off x="4678532" y="5211192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Complete in your workbook</a:t>
            </a:r>
          </a:p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Linear scale factor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area scale factor</a:t>
            </a:r>
          </a:p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(L.S.F.)</a:t>
            </a:r>
            <a:r>
              <a:rPr lang="en-US" sz="2000" b="1" baseline="300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= A.S.F.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79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1272-63BC-401A-AAE9-4186029A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EEC2-4E4B-40B8-AEB1-9E93102D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b="1"/>
              <a:t>Volume is the space INSIDE of a shape (that you could fill)</a:t>
            </a:r>
          </a:p>
          <a:p>
            <a:r>
              <a:rPr lang="en-US" b="1"/>
              <a:t>Volume includes three dimensions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B0B3ED18-B2B6-47FA-8440-F7190725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580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E0D1-F39C-44C5-B397-5F48759A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Calculate Volume of a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B21A-4CCA-44F7-A056-BD8C1792A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two shapes are similar.  Calculate the volume of both and find the </a:t>
            </a:r>
            <a:r>
              <a:rPr lang="en-US" sz="2800" b="1" dirty="0"/>
              <a:t>Volume Scale Factor </a:t>
            </a:r>
            <a:r>
              <a:rPr lang="en-US" sz="2800" dirty="0"/>
              <a:t>using volume.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B9E1F-7C5E-458A-834D-650174A8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052" y="1926565"/>
            <a:ext cx="8225472" cy="2592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BF574-5DD5-4768-BA0E-DD6B15C53B70}"/>
              </a:ext>
            </a:extLst>
          </p:cNvPr>
          <p:cNvSpPr txBox="1"/>
          <p:nvPr/>
        </p:nvSpPr>
        <p:spPr>
          <a:xfrm>
            <a:off x="4944961" y="3629981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81245-BB01-484A-A6E0-4DFB6457727F}"/>
              </a:ext>
            </a:extLst>
          </p:cNvPr>
          <p:cNvSpPr txBox="1"/>
          <p:nvPr/>
        </p:nvSpPr>
        <p:spPr>
          <a:xfrm>
            <a:off x="9731588" y="4382532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174289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8F91-A071-415F-811E-E8DC6015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Volume Scale Factor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AB1B603-287C-4EE5-A042-8DE45CAAB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08" t="12927" r="42877" b="12195"/>
          <a:stretch/>
        </p:blipFill>
        <p:spPr>
          <a:xfrm rot="-5400000">
            <a:off x="5715379" y="-1173691"/>
            <a:ext cx="3853268" cy="83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E0D1-F39C-44C5-B397-5F48759A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Calculate Volume of a shape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19C277-D65E-7201-7CFD-3229999F5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944" y="1061945"/>
            <a:ext cx="7138885" cy="473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ABB9-F803-5B50-6B80-B0CE272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7372-34AB-EA02-3F34-887524EF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bald eagle is Canada’s largest bird of prey.  It has a body length of 90cm and while perched, a height of about 75 cm.  Hank is a wood carver who wants to create a carving, to scale, of a bald eagle while perched. He has a block of woos that is 150 cm long, 150 cm wide, and 200 cm high.  </a:t>
            </a:r>
          </a:p>
          <a:p>
            <a:endParaRPr lang="en-US" sz="2800" dirty="0"/>
          </a:p>
          <a:p>
            <a:r>
              <a:rPr lang="en-US" sz="2800" dirty="0"/>
              <a:t>Suggest a scale factor that Hank could use for his carving.</a:t>
            </a:r>
          </a:p>
          <a:p>
            <a:endParaRPr lang="en-US" sz="2800" dirty="0"/>
          </a:p>
          <a:p>
            <a:r>
              <a:rPr lang="en-US" sz="2800" dirty="0"/>
              <a:t>If he uses the scale factor you suggest, determine the height and length of the eagle he will create.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452F97D-86ED-C21F-B001-90C9F460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0" y="2396038"/>
            <a:ext cx="1951383" cy="29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3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E0D1-F39C-44C5-B397-5F48759A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Calculate Volume of a shape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795E8-964A-6B36-FE79-E2D8D45D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843" y="647607"/>
            <a:ext cx="6930218" cy="494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45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C3E6-42F0-48A1-9FB2-1493E386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Surface Area and Volume scale factors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E17FE0-2819-430F-962C-D0559EB98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680952"/>
              </p:ext>
            </p:extLst>
          </p:nvPr>
        </p:nvGraphicFramePr>
        <p:xfrm>
          <a:off x="3639552" y="862263"/>
          <a:ext cx="7542835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835">
                  <a:extLst>
                    <a:ext uri="{9D8B030D-6E8A-4147-A177-3AD203B41FA5}">
                      <a16:colId xmlns:a16="http://schemas.microsoft.com/office/drawing/2014/main" val="34996486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35107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00492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416941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71935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46583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Surface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Volume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Linear Scale Factor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New Surface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New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00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 Math"/>
                        </a:rPr>
                        <a:t>Cube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 Math"/>
                        </a:rPr>
                        <a:t>150 m</a:t>
                      </a:r>
                      <a:r>
                        <a:rPr lang="en-US" b="1" baseline="30000" dirty="0">
                          <a:latin typeface="Cambria Math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latin typeface="Cambria Math"/>
                        </a:rPr>
                        <a:t>125 m</a:t>
                      </a:r>
                      <a:r>
                        <a:rPr lang="en-US" sz="1800" b="1" i="0" u="none" strike="noStrike" baseline="30000" noProof="0" dirty="0">
                          <a:latin typeface="Cambria Math"/>
                        </a:rPr>
                        <a:t>2</a:t>
                      </a:r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 Math"/>
                        </a:rPr>
                        <a:t>3:2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8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 Math"/>
                        </a:rPr>
                        <a:t>Rectangular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latin typeface="Cambria Math"/>
                        </a:rPr>
                        <a:t>340 m</a:t>
                      </a:r>
                      <a:r>
                        <a:rPr lang="en-US" sz="1800" b="1" i="0" u="none" strike="noStrike" baseline="30000" noProof="0" dirty="0">
                          <a:latin typeface="Cambria Math"/>
                        </a:rPr>
                        <a:t>2</a:t>
                      </a:r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latin typeface="Cambria Math"/>
                        </a:rPr>
                        <a:t>400 m</a:t>
                      </a:r>
                      <a:r>
                        <a:rPr lang="en-US" sz="1800" b="1" i="0" u="none" strike="noStrike" baseline="30000" noProof="0" dirty="0">
                          <a:latin typeface="Cambria Math"/>
                        </a:rPr>
                        <a:t>2</a:t>
                      </a:r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 Math"/>
                        </a:rPr>
                        <a:t>5:4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9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 Math"/>
                        </a:rPr>
                        <a:t>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latin typeface="Cambria Math"/>
                        </a:rPr>
                        <a:t>804 m</a:t>
                      </a:r>
                      <a:r>
                        <a:rPr lang="en-US" sz="1800" b="1" i="0" u="none" strike="noStrike" baseline="30000" noProof="0" dirty="0">
                          <a:latin typeface="Cambria Math"/>
                        </a:rPr>
                        <a:t>2</a:t>
                      </a:r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latin typeface="Cambria Math"/>
                        </a:rPr>
                        <a:t>2144 m</a:t>
                      </a:r>
                      <a:r>
                        <a:rPr lang="en-US" sz="1800" b="1" i="0" u="none" strike="noStrike" baseline="30000" noProof="0" dirty="0">
                          <a:latin typeface="Cambria Math"/>
                        </a:rPr>
                        <a:t>2</a:t>
                      </a:r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 Math"/>
                        </a:rPr>
                        <a:t>3:7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9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8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49AA-2EEA-493D-907A-FF83A525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123837"/>
            <a:ext cx="3111624" cy="460118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Complete </a:t>
            </a:r>
            <a:r>
              <a:rPr lang="en-US" b="1">
                <a:solidFill>
                  <a:srgbClr val="FF0000"/>
                </a:solidFill>
              </a:rPr>
              <a:t>the chart (Pg 27)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sz="2800" b="1" u="sng" dirty="0">
                <a:solidFill>
                  <a:srgbClr val="7030A0"/>
                </a:solidFill>
              </a:rPr>
              <a:t>Remember:</a:t>
            </a:r>
            <a:br>
              <a:rPr lang="en-US" sz="2800" b="1" dirty="0"/>
            </a:br>
            <a:r>
              <a:rPr lang="en-US" sz="2800" b="1" dirty="0">
                <a:solidFill>
                  <a:srgbClr val="7030A0"/>
                </a:solidFill>
              </a:rPr>
              <a:t>linear SF = area</a:t>
            </a:r>
            <a:r>
              <a:rPr lang="en-US" sz="2800" b="1" baseline="30000" dirty="0">
                <a:solidFill>
                  <a:srgbClr val="7030A0"/>
                </a:solidFill>
              </a:rPr>
              <a:t>2</a:t>
            </a:r>
            <a:br>
              <a:rPr lang="en-US" sz="2800" b="1" baseline="30000" dirty="0"/>
            </a:br>
            <a:r>
              <a:rPr lang="en-US" sz="2800" b="1" dirty="0">
                <a:solidFill>
                  <a:srgbClr val="7030A0"/>
                </a:solidFill>
                <a:ea typeface="+mj-lt"/>
                <a:cs typeface="+mj-lt"/>
              </a:rPr>
              <a:t>linear SF = volume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aseline="30000" dirty="0">
              <a:solidFill>
                <a:srgbClr val="7030A0"/>
              </a:solidFill>
              <a:ea typeface="+mj-lt"/>
              <a:cs typeface="+mj-lt"/>
            </a:endParaRPr>
          </a:p>
          <a:p>
            <a:endParaRPr 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83E8F9-B0EB-429D-835F-AAA011FC9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14" t="21951" r="32329" b="19268"/>
          <a:stretch/>
        </p:blipFill>
        <p:spPr>
          <a:xfrm>
            <a:off x="4761610" y="374422"/>
            <a:ext cx="6646070" cy="63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9A9F-06DE-4AC7-B27B-CDAB9931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Assignment &amp; Home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74F2-E148-4B86-BDC2-D1363735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#3 – 8 Page 28 and 29</a:t>
            </a:r>
          </a:p>
          <a:p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Home Practice --&gt; 30 minutes of practice test (Page 31)</a:t>
            </a:r>
          </a:p>
        </p:txBody>
      </p:sp>
    </p:spTree>
    <p:extLst>
      <p:ext uri="{BB962C8B-B14F-4D97-AF65-F5344CB8AC3E}">
        <p14:creationId xmlns:p14="http://schemas.microsoft.com/office/powerpoint/2010/main" val="347600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ABB9-F803-5B50-6B80-B0CE272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7372-34AB-EA02-3F34-887524EF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circumference of a circle is enlarged from 10cm to 23 cm.  Determine the area scale factor.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7FF6E0-8477-6A38-AAF2-91B068DB2BF3}"/>
              </a:ext>
            </a:extLst>
          </p:cNvPr>
          <p:cNvSpPr/>
          <p:nvPr/>
        </p:nvSpPr>
        <p:spPr>
          <a:xfrm>
            <a:off x="6868886" y="3897086"/>
            <a:ext cx="2253343" cy="2253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ABB9-F803-5B50-6B80-B0CE272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7372-34AB-EA02-3F34-887524EF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scale factor of two regular octagons is 5 : 2. Find the ratio of their perimeters and the ratio of their areas.</a:t>
            </a:r>
            <a:endParaRPr lang="en-US" sz="2800" dirty="0"/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6C5E0116-BFA4-37A0-5FAD-1B536EC51FFA}"/>
              </a:ext>
            </a:extLst>
          </p:cNvPr>
          <p:cNvSpPr/>
          <p:nvPr/>
        </p:nvSpPr>
        <p:spPr>
          <a:xfrm>
            <a:off x="5698068" y="4055165"/>
            <a:ext cx="1828800" cy="18288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ABB9-F803-5B50-6B80-B0CE272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7372-34AB-EA02-3F34-887524EF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perimeter of regular figures Y and Z are 7 yards and 14 yards respectively. </a:t>
            </a:r>
          </a:p>
          <a:p>
            <a:endParaRPr lang="en-US" sz="3600" dirty="0"/>
          </a:p>
          <a:p>
            <a:r>
              <a:rPr lang="en-US" sz="3600" dirty="0"/>
              <a:t>If the area of Z is 40 yards, what is the area of figure Y</a:t>
            </a:r>
          </a:p>
        </p:txBody>
      </p:sp>
    </p:spTree>
    <p:extLst>
      <p:ext uri="{BB962C8B-B14F-4D97-AF65-F5344CB8AC3E}">
        <p14:creationId xmlns:p14="http://schemas.microsoft.com/office/powerpoint/2010/main" val="412265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ABB9-F803-5B50-6B80-B0CE272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96EF4-A3E0-8339-1430-AC8108C78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126" y="1123837"/>
            <a:ext cx="6867237" cy="359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19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ABB9-F803-5B50-6B80-B0CE272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F3A55-5AD5-3A3F-EADD-903E3FEB4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CCABD-5B42-85AA-8807-D0A9E034C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31" y="774163"/>
            <a:ext cx="6800552" cy="472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49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D25C-1235-E590-82EA-B04C4EF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Unit Conversion Practice</a:t>
            </a:r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METRIC to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674A3-DB6F-5143-1F3E-E29F1124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687D6-C487-79F1-DE18-FA00BFEB8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1395573"/>
            <a:ext cx="6944694" cy="36295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0DFD51-F3BF-A019-0C8A-799CC6818788}"/>
              </a:ext>
            </a:extLst>
          </p:cNvPr>
          <p:cNvSpPr/>
          <p:nvPr/>
        </p:nvSpPr>
        <p:spPr>
          <a:xfrm>
            <a:off x="9377806" y="4521427"/>
            <a:ext cx="805542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69BD8E-42A3-32E3-995E-C56277861D7C}"/>
              </a:ext>
            </a:extLst>
          </p:cNvPr>
          <p:cNvSpPr/>
          <p:nvPr/>
        </p:nvSpPr>
        <p:spPr>
          <a:xfrm>
            <a:off x="8572264" y="4271460"/>
            <a:ext cx="805542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C0D9C3-DF52-5FE2-6F04-4619D5040F1F}"/>
              </a:ext>
            </a:extLst>
          </p:cNvPr>
          <p:cNvSpPr/>
          <p:nvPr/>
        </p:nvSpPr>
        <p:spPr>
          <a:xfrm>
            <a:off x="7694307" y="4071422"/>
            <a:ext cx="805542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E0B227-7957-E4B1-CA79-D63C475BF3BB}"/>
              </a:ext>
            </a:extLst>
          </p:cNvPr>
          <p:cNvSpPr/>
          <p:nvPr/>
        </p:nvSpPr>
        <p:spPr>
          <a:xfrm>
            <a:off x="6816350" y="3679537"/>
            <a:ext cx="805542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F4E143-D521-CAB3-6839-081332916E12}"/>
              </a:ext>
            </a:extLst>
          </p:cNvPr>
          <p:cNvSpPr/>
          <p:nvPr/>
        </p:nvSpPr>
        <p:spPr>
          <a:xfrm>
            <a:off x="5875919" y="3370638"/>
            <a:ext cx="915439" cy="30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16082-6A1D-1498-0520-4C0BF8247B23}"/>
              </a:ext>
            </a:extLst>
          </p:cNvPr>
          <p:cNvSpPr/>
          <p:nvPr/>
        </p:nvSpPr>
        <p:spPr>
          <a:xfrm>
            <a:off x="5070377" y="3150721"/>
            <a:ext cx="805542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540DEA-E594-05D7-FB2F-65DD92CE192D}"/>
              </a:ext>
            </a:extLst>
          </p:cNvPr>
          <p:cNvSpPr/>
          <p:nvPr/>
        </p:nvSpPr>
        <p:spPr>
          <a:xfrm>
            <a:off x="4170556" y="2920866"/>
            <a:ext cx="805542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230517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B8C1-DEC0-90D1-28E3-A925DD8D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Unit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6013-D0FA-A0FA-D078-962CCFA2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many km is 2450 cm?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How many cm is 3.4m?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How many dm is 12.1cm?</a:t>
            </a:r>
          </a:p>
        </p:txBody>
      </p:sp>
    </p:spTree>
    <p:extLst>
      <p:ext uri="{BB962C8B-B14F-4D97-AF65-F5344CB8AC3E}">
        <p14:creationId xmlns:p14="http://schemas.microsoft.com/office/powerpoint/2010/main" val="264072730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536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Cambria Math</vt:lpstr>
      <vt:lpstr>Corbel</vt:lpstr>
      <vt:lpstr>Wingdings 2</vt:lpstr>
      <vt:lpstr>Frame</vt:lpstr>
      <vt:lpstr>Volume Scale Factor</vt:lpstr>
      <vt:lpstr>Last Days Nuggets       </vt:lpstr>
      <vt:lpstr>Last Days Nuggets       </vt:lpstr>
      <vt:lpstr>Last Days Nuggets       </vt:lpstr>
      <vt:lpstr>Last Days Nuggets       </vt:lpstr>
      <vt:lpstr>Last Days Nuggets       </vt:lpstr>
      <vt:lpstr>Last Days Nuggets       </vt:lpstr>
      <vt:lpstr>Unit Conversion Practice  METRIC to METRIC</vt:lpstr>
      <vt:lpstr>Unit Conversion</vt:lpstr>
      <vt:lpstr>Unit Conversion  METRIC to IMPERIAL</vt:lpstr>
      <vt:lpstr>Unit Conversion  METRIC to IMPERIAL</vt:lpstr>
      <vt:lpstr>What is Surface Area?</vt:lpstr>
      <vt:lpstr>Calculate Surface Area of a rectangular box</vt:lpstr>
      <vt:lpstr>Surface Area Scale Factor</vt:lpstr>
      <vt:lpstr>Surface Area Scale Factor</vt:lpstr>
      <vt:lpstr>Volume</vt:lpstr>
      <vt:lpstr>Calculate Volume of a shape</vt:lpstr>
      <vt:lpstr>Volume Scale Factor</vt:lpstr>
      <vt:lpstr>Calculate Volume of a shape</vt:lpstr>
      <vt:lpstr>Calculate Volume of a shape</vt:lpstr>
      <vt:lpstr>Surface Area and Volume scale factors</vt:lpstr>
      <vt:lpstr>Complete the chart (Pg 27)  Remember: linear SF = area2 linear SF = volume3 </vt:lpstr>
      <vt:lpstr>Assignment &amp; Home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Scale Factor</dc:title>
  <dc:creator>Becker, Shona</dc:creator>
  <cp:lastModifiedBy>Becker, Shona</cp:lastModifiedBy>
  <cp:revision>1</cp:revision>
  <dcterms:created xsi:type="dcterms:W3CDTF">2019-09-16T04:47:28Z</dcterms:created>
  <dcterms:modified xsi:type="dcterms:W3CDTF">2022-06-06T05:35:07Z</dcterms:modified>
</cp:coreProperties>
</file>