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5" r:id="rId4"/>
    <p:sldId id="274" r:id="rId5"/>
    <p:sldId id="271" r:id="rId6"/>
    <p:sldId id="273" r:id="rId7"/>
    <p:sldId id="269" r:id="rId8"/>
    <p:sldId id="277" r:id="rId9"/>
    <p:sldId id="278" r:id="rId10"/>
    <p:sldId id="279" r:id="rId11"/>
    <p:sldId id="28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C623E-AB51-424E-BC59-4CCF8834FEB1}" v="32" dt="2022-03-08T14:32:53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974C623E-AB51-424E-BC59-4CCF8834FEB1}"/>
    <pc:docChg chg="undo custSel addSld delSld modSld sldOrd">
      <pc:chgData name="Becker, Shona" userId="a4f4044f-3ca9-43a0-b32a-c8fe231e8cd4" providerId="ADAL" clId="{974C623E-AB51-424E-BC59-4CCF8834FEB1}" dt="2022-03-08T14:34:10.804" v="1297" actId="47"/>
      <pc:docMkLst>
        <pc:docMk/>
      </pc:docMkLst>
      <pc:sldChg chg="addSp modSp mod ord">
        <pc:chgData name="Becker, Shona" userId="a4f4044f-3ca9-43a0-b32a-c8fe231e8cd4" providerId="ADAL" clId="{974C623E-AB51-424E-BC59-4CCF8834FEB1}" dt="2022-03-08T14:33:57.015" v="1296" actId="1076"/>
        <pc:sldMkLst>
          <pc:docMk/>
          <pc:sldMk cId="4292246134" sldId="264"/>
        </pc:sldMkLst>
        <pc:spChg chg="mod">
          <ac:chgData name="Becker, Shona" userId="a4f4044f-3ca9-43a0-b32a-c8fe231e8cd4" providerId="ADAL" clId="{974C623E-AB51-424E-BC59-4CCF8834FEB1}" dt="2022-03-08T14:33:30.883" v="1275" actId="20577"/>
          <ac:spMkLst>
            <pc:docMk/>
            <pc:sldMk cId="4292246134" sldId="264"/>
            <ac:spMk id="3" creationId="{D35F781B-1AB5-4F0A-8B84-763B9E67AF84}"/>
          </ac:spMkLst>
        </pc:spChg>
        <pc:spChg chg="add mod">
          <ac:chgData name="Becker, Shona" userId="a4f4044f-3ca9-43a0-b32a-c8fe231e8cd4" providerId="ADAL" clId="{974C623E-AB51-424E-BC59-4CCF8834FEB1}" dt="2022-03-08T14:33:57.015" v="1296" actId="1076"/>
          <ac:spMkLst>
            <pc:docMk/>
            <pc:sldMk cId="4292246134" sldId="264"/>
            <ac:spMk id="4" creationId="{A8658C9A-405E-4724-8D7A-7309701FDDFE}"/>
          </ac:spMkLst>
        </pc:spChg>
      </pc:sldChg>
      <pc:sldChg chg="modSp mod">
        <pc:chgData name="Becker, Shona" userId="a4f4044f-3ca9-43a0-b32a-c8fe231e8cd4" providerId="ADAL" clId="{974C623E-AB51-424E-BC59-4CCF8834FEB1}" dt="2022-03-08T14:11:25.085" v="180" actId="20577"/>
        <pc:sldMkLst>
          <pc:docMk/>
          <pc:sldMk cId="1845340759" sldId="268"/>
        </pc:sldMkLst>
        <pc:spChg chg="mod">
          <ac:chgData name="Becker, Shona" userId="a4f4044f-3ca9-43a0-b32a-c8fe231e8cd4" providerId="ADAL" clId="{974C623E-AB51-424E-BC59-4CCF8834FEB1}" dt="2022-03-08T14:08:22.305" v="15" actId="20577"/>
          <ac:spMkLst>
            <pc:docMk/>
            <pc:sldMk cId="1845340759" sldId="268"/>
            <ac:spMk id="2" creationId="{9232FD3F-6138-4ECB-87B6-77BEC44EA7A9}"/>
          </ac:spMkLst>
        </pc:spChg>
        <pc:spChg chg="mod">
          <ac:chgData name="Becker, Shona" userId="a4f4044f-3ca9-43a0-b32a-c8fe231e8cd4" providerId="ADAL" clId="{974C623E-AB51-424E-BC59-4CCF8834FEB1}" dt="2022-03-08T14:11:25.085" v="180" actId="20577"/>
          <ac:spMkLst>
            <pc:docMk/>
            <pc:sldMk cId="1845340759" sldId="268"/>
            <ac:spMk id="3" creationId="{D22E5F6A-AEF2-4BA8-ADAD-96F59C8CD20B}"/>
          </ac:spMkLst>
        </pc:spChg>
        <pc:picChg chg="mod">
          <ac:chgData name="Becker, Shona" userId="a4f4044f-3ca9-43a0-b32a-c8fe231e8cd4" providerId="ADAL" clId="{974C623E-AB51-424E-BC59-4CCF8834FEB1}" dt="2022-03-08T14:10:27.324" v="134" actId="1076"/>
          <ac:picMkLst>
            <pc:docMk/>
            <pc:sldMk cId="1845340759" sldId="268"/>
            <ac:picMk id="4098" creationId="{013AC6CB-AE5A-4100-833B-01B5DFE6698A}"/>
          </ac:picMkLst>
        </pc:picChg>
      </pc:sldChg>
      <pc:sldChg chg="addSp delSp modSp mod">
        <pc:chgData name="Becker, Shona" userId="a4f4044f-3ca9-43a0-b32a-c8fe231e8cd4" providerId="ADAL" clId="{974C623E-AB51-424E-BC59-4CCF8834FEB1}" dt="2022-03-08T14:17:08.901" v="713" actId="207"/>
        <pc:sldMkLst>
          <pc:docMk/>
          <pc:sldMk cId="823172049" sldId="269"/>
        </pc:sldMkLst>
        <pc:spChg chg="mod">
          <ac:chgData name="Becker, Shona" userId="a4f4044f-3ca9-43a0-b32a-c8fe231e8cd4" providerId="ADAL" clId="{974C623E-AB51-424E-BC59-4CCF8834FEB1}" dt="2022-03-08T14:13:44.979" v="224" actId="20577"/>
          <ac:spMkLst>
            <pc:docMk/>
            <pc:sldMk cId="823172049" sldId="269"/>
            <ac:spMk id="2" creationId="{9232FD3F-6138-4ECB-87B6-77BEC44EA7A9}"/>
          </ac:spMkLst>
        </pc:spChg>
        <pc:spChg chg="mod">
          <ac:chgData name="Becker, Shona" userId="a4f4044f-3ca9-43a0-b32a-c8fe231e8cd4" providerId="ADAL" clId="{974C623E-AB51-424E-BC59-4CCF8834FEB1}" dt="2022-03-08T14:17:08.901" v="713" actId="207"/>
          <ac:spMkLst>
            <pc:docMk/>
            <pc:sldMk cId="823172049" sldId="269"/>
            <ac:spMk id="3" creationId="{D22E5F6A-AEF2-4BA8-ADAD-96F59C8CD20B}"/>
          </ac:spMkLst>
        </pc:spChg>
        <pc:spChg chg="add mod">
          <ac:chgData name="Becker, Shona" userId="a4f4044f-3ca9-43a0-b32a-c8fe231e8cd4" providerId="ADAL" clId="{974C623E-AB51-424E-BC59-4CCF8834FEB1}" dt="2022-03-08T14:14:07.878" v="235" actId="255"/>
          <ac:spMkLst>
            <pc:docMk/>
            <pc:sldMk cId="823172049" sldId="269"/>
            <ac:spMk id="4" creationId="{BE43755C-FD49-4184-8EE6-1671F3F2270A}"/>
          </ac:spMkLst>
        </pc:spChg>
        <pc:picChg chg="add mod">
          <ac:chgData name="Becker, Shona" userId="a4f4044f-3ca9-43a0-b32a-c8fe231e8cd4" providerId="ADAL" clId="{974C623E-AB51-424E-BC59-4CCF8834FEB1}" dt="2022-03-08T14:13:42.780" v="222" actId="1076"/>
          <ac:picMkLst>
            <pc:docMk/>
            <pc:sldMk cId="823172049" sldId="269"/>
            <ac:picMk id="1026" creationId="{89E3ADA3-B3CB-4CDB-A365-CF2B2AD0E34A}"/>
          </ac:picMkLst>
        </pc:picChg>
        <pc:picChg chg="del mod">
          <ac:chgData name="Becker, Shona" userId="a4f4044f-3ca9-43a0-b32a-c8fe231e8cd4" providerId="ADAL" clId="{974C623E-AB51-424E-BC59-4CCF8834FEB1}" dt="2022-03-08T14:15:45.706" v="513" actId="478"/>
          <ac:picMkLst>
            <pc:docMk/>
            <pc:sldMk cId="823172049" sldId="269"/>
            <ac:picMk id="4098" creationId="{013AC6CB-AE5A-4100-833B-01B5DFE6698A}"/>
          </ac:picMkLst>
        </pc:picChg>
        <pc:picChg chg="del">
          <ac:chgData name="Becker, Shona" userId="a4f4044f-3ca9-43a0-b32a-c8fe231e8cd4" providerId="ADAL" clId="{974C623E-AB51-424E-BC59-4CCF8834FEB1}" dt="2022-03-08T14:13:19.324" v="219" actId="478"/>
          <ac:picMkLst>
            <pc:docMk/>
            <pc:sldMk cId="823172049" sldId="269"/>
            <ac:picMk id="5122" creationId="{B64FB98E-0B03-4F8A-9C51-88484F07D00B}"/>
          </ac:picMkLst>
        </pc:picChg>
      </pc:sldChg>
      <pc:sldChg chg="del">
        <pc:chgData name="Becker, Shona" userId="a4f4044f-3ca9-43a0-b32a-c8fe231e8cd4" providerId="ADAL" clId="{974C623E-AB51-424E-BC59-4CCF8834FEB1}" dt="2022-03-08T14:11:39.995" v="183" actId="47"/>
        <pc:sldMkLst>
          <pc:docMk/>
          <pc:sldMk cId="275321903" sldId="270"/>
        </pc:sldMkLst>
      </pc:sldChg>
      <pc:sldChg chg="modSp add del mod">
        <pc:chgData name="Becker, Shona" userId="a4f4044f-3ca9-43a0-b32a-c8fe231e8cd4" providerId="ADAL" clId="{974C623E-AB51-424E-BC59-4CCF8834FEB1}" dt="2022-03-08T14:12:01.337" v="201" actId="20577"/>
        <pc:sldMkLst>
          <pc:docMk/>
          <pc:sldMk cId="3827867935" sldId="271"/>
        </pc:sldMkLst>
        <pc:spChg chg="mod">
          <ac:chgData name="Becker, Shona" userId="a4f4044f-3ca9-43a0-b32a-c8fe231e8cd4" providerId="ADAL" clId="{974C623E-AB51-424E-BC59-4CCF8834FEB1}" dt="2022-03-08T14:12:01.337" v="201" actId="20577"/>
          <ac:spMkLst>
            <pc:docMk/>
            <pc:sldMk cId="3827867935" sldId="271"/>
            <ac:spMk id="2" creationId="{9232FD3F-6138-4ECB-87B6-77BEC44EA7A9}"/>
          </ac:spMkLst>
        </pc:spChg>
      </pc:sldChg>
      <pc:sldChg chg="del">
        <pc:chgData name="Becker, Shona" userId="a4f4044f-3ca9-43a0-b32a-c8fe231e8cd4" providerId="ADAL" clId="{974C623E-AB51-424E-BC59-4CCF8834FEB1}" dt="2022-03-08T14:34:10.804" v="1297" actId="47"/>
        <pc:sldMkLst>
          <pc:docMk/>
          <pc:sldMk cId="1214447982" sldId="272"/>
        </pc:sldMkLst>
      </pc:sldChg>
      <pc:sldChg chg="modSp mod">
        <pc:chgData name="Becker, Shona" userId="a4f4044f-3ca9-43a0-b32a-c8fe231e8cd4" providerId="ADAL" clId="{974C623E-AB51-424E-BC59-4CCF8834FEB1}" dt="2022-03-08T14:12:12.158" v="217" actId="20577"/>
        <pc:sldMkLst>
          <pc:docMk/>
          <pc:sldMk cId="3723977604" sldId="273"/>
        </pc:sldMkLst>
        <pc:spChg chg="mod">
          <ac:chgData name="Becker, Shona" userId="a4f4044f-3ca9-43a0-b32a-c8fe231e8cd4" providerId="ADAL" clId="{974C623E-AB51-424E-BC59-4CCF8834FEB1}" dt="2022-03-08T14:12:12.158" v="217" actId="20577"/>
          <ac:spMkLst>
            <pc:docMk/>
            <pc:sldMk cId="3723977604" sldId="273"/>
            <ac:spMk id="2" creationId="{9232FD3F-6138-4ECB-87B6-77BEC44EA7A9}"/>
          </ac:spMkLst>
        </pc:spChg>
      </pc:sldChg>
      <pc:sldChg chg="modSp add mod">
        <pc:chgData name="Becker, Shona" userId="a4f4044f-3ca9-43a0-b32a-c8fe231e8cd4" providerId="ADAL" clId="{974C623E-AB51-424E-BC59-4CCF8834FEB1}" dt="2022-03-08T14:11:35.687" v="182"/>
        <pc:sldMkLst>
          <pc:docMk/>
          <pc:sldMk cId="1242291243" sldId="274"/>
        </pc:sldMkLst>
        <pc:spChg chg="mod">
          <ac:chgData name="Becker, Shona" userId="a4f4044f-3ca9-43a0-b32a-c8fe231e8cd4" providerId="ADAL" clId="{974C623E-AB51-424E-BC59-4CCF8834FEB1}" dt="2022-03-08T14:11:35.687" v="182"/>
          <ac:spMkLst>
            <pc:docMk/>
            <pc:sldMk cId="1242291243" sldId="274"/>
            <ac:spMk id="3" creationId="{D22E5F6A-AEF2-4BA8-ADAD-96F59C8CD20B}"/>
          </ac:spMkLst>
        </pc:spChg>
      </pc:sldChg>
      <pc:sldChg chg="modSp add mod">
        <pc:chgData name="Becker, Shona" userId="a4f4044f-3ca9-43a0-b32a-c8fe231e8cd4" providerId="ADAL" clId="{974C623E-AB51-424E-BC59-4CCF8834FEB1}" dt="2022-03-08T14:11:32.209" v="181"/>
        <pc:sldMkLst>
          <pc:docMk/>
          <pc:sldMk cId="1643449796" sldId="275"/>
        </pc:sldMkLst>
        <pc:spChg chg="mod">
          <ac:chgData name="Becker, Shona" userId="a4f4044f-3ca9-43a0-b32a-c8fe231e8cd4" providerId="ADAL" clId="{974C623E-AB51-424E-BC59-4CCF8834FEB1}" dt="2022-03-08T14:11:32.209" v="181"/>
          <ac:spMkLst>
            <pc:docMk/>
            <pc:sldMk cId="1643449796" sldId="275"/>
            <ac:spMk id="3" creationId="{D22E5F6A-AEF2-4BA8-ADAD-96F59C8CD20B}"/>
          </ac:spMkLst>
        </pc:spChg>
      </pc:sldChg>
      <pc:sldChg chg="add del">
        <pc:chgData name="Becker, Shona" userId="a4f4044f-3ca9-43a0-b32a-c8fe231e8cd4" providerId="ADAL" clId="{974C623E-AB51-424E-BC59-4CCF8834FEB1}" dt="2022-03-08T14:29:52.814" v="1084" actId="47"/>
        <pc:sldMkLst>
          <pc:docMk/>
          <pc:sldMk cId="1777984001" sldId="276"/>
        </pc:sldMkLst>
      </pc:sldChg>
      <pc:sldChg chg="addSp delSp modSp add mod">
        <pc:chgData name="Becker, Shona" userId="a4f4044f-3ca9-43a0-b32a-c8fe231e8cd4" providerId="ADAL" clId="{974C623E-AB51-424E-BC59-4CCF8834FEB1}" dt="2022-03-08T14:24:24.828" v="1057" actId="20577"/>
        <pc:sldMkLst>
          <pc:docMk/>
          <pc:sldMk cId="3587298528" sldId="277"/>
        </pc:sldMkLst>
        <pc:spChg chg="mod">
          <ac:chgData name="Becker, Shona" userId="a4f4044f-3ca9-43a0-b32a-c8fe231e8cd4" providerId="ADAL" clId="{974C623E-AB51-424E-BC59-4CCF8834FEB1}" dt="2022-03-08T14:18:49.747" v="716" actId="20577"/>
          <ac:spMkLst>
            <pc:docMk/>
            <pc:sldMk cId="3587298528" sldId="277"/>
            <ac:spMk id="2" creationId="{9232FD3F-6138-4ECB-87B6-77BEC44EA7A9}"/>
          </ac:spMkLst>
        </pc:spChg>
        <pc:spChg chg="mod">
          <ac:chgData name="Becker, Shona" userId="a4f4044f-3ca9-43a0-b32a-c8fe231e8cd4" providerId="ADAL" clId="{974C623E-AB51-424E-BC59-4CCF8834FEB1}" dt="2022-03-08T14:24:24.828" v="1057" actId="20577"/>
          <ac:spMkLst>
            <pc:docMk/>
            <pc:sldMk cId="3587298528" sldId="277"/>
            <ac:spMk id="3" creationId="{D22E5F6A-AEF2-4BA8-ADAD-96F59C8CD20B}"/>
          </ac:spMkLst>
        </pc:spChg>
        <pc:picChg chg="del">
          <ac:chgData name="Becker, Shona" userId="a4f4044f-3ca9-43a0-b32a-c8fe231e8cd4" providerId="ADAL" clId="{974C623E-AB51-424E-BC59-4CCF8834FEB1}" dt="2022-03-08T14:18:55.108" v="717" actId="478"/>
          <ac:picMkLst>
            <pc:docMk/>
            <pc:sldMk cId="3587298528" sldId="277"/>
            <ac:picMk id="1026" creationId="{89E3ADA3-B3CB-4CDB-A365-CF2B2AD0E34A}"/>
          </ac:picMkLst>
        </pc:picChg>
        <pc:picChg chg="add mod">
          <ac:chgData name="Becker, Shona" userId="a4f4044f-3ca9-43a0-b32a-c8fe231e8cd4" providerId="ADAL" clId="{974C623E-AB51-424E-BC59-4CCF8834FEB1}" dt="2022-03-08T14:19:18.913" v="719" actId="1076"/>
          <ac:picMkLst>
            <pc:docMk/>
            <pc:sldMk cId="3587298528" sldId="277"/>
            <ac:picMk id="2050" creationId="{9B132914-E3C5-49B0-8851-706C332100C5}"/>
          </ac:picMkLst>
        </pc:picChg>
      </pc:sldChg>
      <pc:sldChg chg="addSp delSp modSp add mod">
        <pc:chgData name="Becker, Shona" userId="a4f4044f-3ca9-43a0-b32a-c8fe231e8cd4" providerId="ADAL" clId="{974C623E-AB51-424E-BC59-4CCF8834FEB1}" dt="2022-03-08T14:25:28.143" v="1069" actId="1076"/>
        <pc:sldMkLst>
          <pc:docMk/>
          <pc:sldMk cId="998862328" sldId="278"/>
        </pc:sldMkLst>
        <pc:spChg chg="mod">
          <ac:chgData name="Becker, Shona" userId="a4f4044f-3ca9-43a0-b32a-c8fe231e8cd4" providerId="ADAL" clId="{974C623E-AB51-424E-BC59-4CCF8834FEB1}" dt="2022-03-08T14:24:11.331" v="1054" actId="20577"/>
          <ac:spMkLst>
            <pc:docMk/>
            <pc:sldMk cId="998862328" sldId="278"/>
            <ac:spMk id="2" creationId="{9232FD3F-6138-4ECB-87B6-77BEC44EA7A9}"/>
          </ac:spMkLst>
        </pc:spChg>
        <pc:spChg chg="del mod">
          <ac:chgData name="Becker, Shona" userId="a4f4044f-3ca9-43a0-b32a-c8fe231e8cd4" providerId="ADAL" clId="{974C623E-AB51-424E-BC59-4CCF8834FEB1}" dt="2022-03-08T14:25:20.819" v="1066" actId="22"/>
          <ac:spMkLst>
            <pc:docMk/>
            <pc:sldMk cId="998862328" sldId="278"/>
            <ac:spMk id="3" creationId="{D22E5F6A-AEF2-4BA8-ADAD-96F59C8CD20B}"/>
          </ac:spMkLst>
        </pc:spChg>
        <pc:spChg chg="mod">
          <ac:chgData name="Becker, Shona" userId="a4f4044f-3ca9-43a0-b32a-c8fe231e8cd4" providerId="ADAL" clId="{974C623E-AB51-424E-BC59-4CCF8834FEB1}" dt="2022-03-08T14:24:16.753" v="1056" actId="20577"/>
          <ac:spMkLst>
            <pc:docMk/>
            <pc:sldMk cId="998862328" sldId="278"/>
            <ac:spMk id="4" creationId="{BE43755C-FD49-4184-8EE6-1671F3F2270A}"/>
          </ac:spMkLst>
        </pc:spChg>
        <pc:picChg chg="add mod ord">
          <ac:chgData name="Becker, Shona" userId="a4f4044f-3ca9-43a0-b32a-c8fe231e8cd4" providerId="ADAL" clId="{974C623E-AB51-424E-BC59-4CCF8834FEB1}" dt="2022-03-08T14:25:28.143" v="1069" actId="1076"/>
          <ac:picMkLst>
            <pc:docMk/>
            <pc:sldMk cId="998862328" sldId="278"/>
            <ac:picMk id="6" creationId="{6C1ABB60-7E91-45A5-8EC7-0842D7F24674}"/>
          </ac:picMkLst>
        </pc:picChg>
        <pc:picChg chg="del mod">
          <ac:chgData name="Becker, Shona" userId="a4f4044f-3ca9-43a0-b32a-c8fe231e8cd4" providerId="ADAL" clId="{974C623E-AB51-424E-BC59-4CCF8834FEB1}" dt="2022-03-08T14:24:28.067" v="1059" actId="478"/>
          <ac:picMkLst>
            <pc:docMk/>
            <pc:sldMk cId="998862328" sldId="278"/>
            <ac:picMk id="2050" creationId="{9B132914-E3C5-49B0-8851-706C332100C5}"/>
          </ac:picMkLst>
        </pc:picChg>
        <pc:picChg chg="add mod">
          <ac:chgData name="Becker, Shona" userId="a4f4044f-3ca9-43a0-b32a-c8fe231e8cd4" providerId="ADAL" clId="{974C623E-AB51-424E-BC59-4CCF8834FEB1}" dt="2022-03-08T14:24:53.057" v="1064" actId="1076"/>
          <ac:picMkLst>
            <pc:docMk/>
            <pc:sldMk cId="998862328" sldId="278"/>
            <ac:picMk id="3074" creationId="{F7BA7AB1-EB8D-4714-B987-F37BC047B6E1}"/>
          </ac:picMkLst>
        </pc:picChg>
      </pc:sldChg>
      <pc:sldChg chg="addSp delSp modSp add mod">
        <pc:chgData name="Becker, Shona" userId="a4f4044f-3ca9-43a0-b32a-c8fe231e8cd4" providerId="ADAL" clId="{974C623E-AB51-424E-BC59-4CCF8834FEB1}" dt="2022-03-08T14:27:16.238" v="1083" actId="14100"/>
        <pc:sldMkLst>
          <pc:docMk/>
          <pc:sldMk cId="1290679089" sldId="279"/>
        </pc:sldMkLst>
        <pc:spChg chg="mod">
          <ac:chgData name="Becker, Shona" userId="a4f4044f-3ca9-43a0-b32a-c8fe231e8cd4" providerId="ADAL" clId="{974C623E-AB51-424E-BC59-4CCF8834FEB1}" dt="2022-03-08T14:25:38.475" v="1072" actId="20577"/>
          <ac:spMkLst>
            <pc:docMk/>
            <pc:sldMk cId="1290679089" sldId="279"/>
            <ac:spMk id="2" creationId="{9232FD3F-6138-4ECB-87B6-77BEC44EA7A9}"/>
          </ac:spMkLst>
        </pc:spChg>
        <pc:spChg chg="add mod">
          <ac:chgData name="Becker, Shona" userId="a4f4044f-3ca9-43a0-b32a-c8fe231e8cd4" providerId="ADAL" clId="{974C623E-AB51-424E-BC59-4CCF8834FEB1}" dt="2022-03-08T14:25:40.847" v="1073" actId="478"/>
          <ac:spMkLst>
            <pc:docMk/>
            <pc:sldMk cId="1290679089" sldId="279"/>
            <ac:spMk id="5" creationId="{088271CA-BDB6-4B0F-8AF0-43F536CD1539}"/>
          </ac:spMkLst>
        </pc:spChg>
        <pc:picChg chg="del">
          <ac:chgData name="Becker, Shona" userId="a4f4044f-3ca9-43a0-b32a-c8fe231e8cd4" providerId="ADAL" clId="{974C623E-AB51-424E-BC59-4CCF8834FEB1}" dt="2022-03-08T14:25:40.847" v="1073" actId="478"/>
          <ac:picMkLst>
            <pc:docMk/>
            <pc:sldMk cId="1290679089" sldId="279"/>
            <ac:picMk id="6" creationId="{6C1ABB60-7E91-45A5-8EC7-0842D7F24674}"/>
          </ac:picMkLst>
        </pc:picChg>
        <pc:picChg chg="add mod">
          <ac:chgData name="Becker, Shona" userId="a4f4044f-3ca9-43a0-b32a-c8fe231e8cd4" providerId="ADAL" clId="{974C623E-AB51-424E-BC59-4CCF8834FEB1}" dt="2022-03-08T14:26:48.629" v="1077" actId="1076"/>
          <ac:picMkLst>
            <pc:docMk/>
            <pc:sldMk cId="1290679089" sldId="279"/>
            <ac:picMk id="8" creationId="{5DA84BDB-30B0-4FC3-A514-7AFCBD07E43E}"/>
          </ac:picMkLst>
        </pc:picChg>
        <pc:picChg chg="del">
          <ac:chgData name="Becker, Shona" userId="a4f4044f-3ca9-43a0-b32a-c8fe231e8cd4" providerId="ADAL" clId="{974C623E-AB51-424E-BC59-4CCF8834FEB1}" dt="2022-03-08T14:26:49.950" v="1078" actId="478"/>
          <ac:picMkLst>
            <pc:docMk/>
            <pc:sldMk cId="1290679089" sldId="279"/>
            <ac:picMk id="3074" creationId="{F7BA7AB1-EB8D-4714-B987-F37BC047B6E1}"/>
          </ac:picMkLst>
        </pc:picChg>
        <pc:picChg chg="add mod">
          <ac:chgData name="Becker, Shona" userId="a4f4044f-3ca9-43a0-b32a-c8fe231e8cd4" providerId="ADAL" clId="{974C623E-AB51-424E-BC59-4CCF8834FEB1}" dt="2022-03-08T14:27:16.238" v="1083" actId="14100"/>
          <ac:picMkLst>
            <pc:docMk/>
            <pc:sldMk cId="1290679089" sldId="279"/>
            <ac:picMk id="4098" creationId="{620B7950-A187-4435-BCF1-B95CC0764E26}"/>
          </ac:picMkLst>
        </pc:picChg>
      </pc:sldChg>
      <pc:sldChg chg="addSp modSp new mod">
        <pc:chgData name="Becker, Shona" userId="a4f4044f-3ca9-43a0-b32a-c8fe231e8cd4" providerId="ADAL" clId="{974C623E-AB51-424E-BC59-4CCF8834FEB1}" dt="2022-03-08T14:33:05.224" v="1270" actId="20577"/>
        <pc:sldMkLst>
          <pc:docMk/>
          <pc:sldMk cId="2903085299" sldId="280"/>
        </pc:sldMkLst>
        <pc:spChg chg="mod">
          <ac:chgData name="Becker, Shona" userId="a4f4044f-3ca9-43a0-b32a-c8fe231e8cd4" providerId="ADAL" clId="{974C623E-AB51-424E-BC59-4CCF8834FEB1}" dt="2022-03-08T14:30:12.798" v="1105" actId="207"/>
          <ac:spMkLst>
            <pc:docMk/>
            <pc:sldMk cId="2903085299" sldId="280"/>
            <ac:spMk id="2" creationId="{74E0179B-E00F-411F-99FE-E1D52D6FE668}"/>
          </ac:spMkLst>
        </pc:spChg>
        <pc:spChg chg="mod">
          <ac:chgData name="Becker, Shona" userId="a4f4044f-3ca9-43a0-b32a-c8fe231e8cd4" providerId="ADAL" clId="{974C623E-AB51-424E-BC59-4CCF8834FEB1}" dt="2022-03-08T14:31:14.381" v="1238" actId="20577"/>
          <ac:spMkLst>
            <pc:docMk/>
            <pc:sldMk cId="2903085299" sldId="280"/>
            <ac:spMk id="3" creationId="{9D0DB929-CA8E-4F11-B5B7-30905EB8D5FA}"/>
          </ac:spMkLst>
        </pc:spChg>
        <pc:spChg chg="add mod">
          <ac:chgData name="Becker, Shona" userId="a4f4044f-3ca9-43a0-b32a-c8fe231e8cd4" providerId="ADAL" clId="{974C623E-AB51-424E-BC59-4CCF8834FEB1}" dt="2022-03-08T14:32:48.849" v="1262" actId="14100"/>
          <ac:spMkLst>
            <pc:docMk/>
            <pc:sldMk cId="2903085299" sldId="280"/>
            <ac:spMk id="14" creationId="{07246756-B03E-4D71-9038-95474DE3A38A}"/>
          </ac:spMkLst>
        </pc:spChg>
        <pc:spChg chg="add mod">
          <ac:chgData name="Becker, Shona" userId="a4f4044f-3ca9-43a0-b32a-c8fe231e8cd4" providerId="ADAL" clId="{974C623E-AB51-424E-BC59-4CCF8834FEB1}" dt="2022-03-08T14:33:05.224" v="1270" actId="20577"/>
          <ac:spMkLst>
            <pc:docMk/>
            <pc:sldMk cId="2903085299" sldId="280"/>
            <ac:spMk id="15" creationId="{C4CFB18C-EFEF-440C-B183-AD08A583366D}"/>
          </ac:spMkLst>
        </pc:spChg>
        <pc:picChg chg="add mod">
          <ac:chgData name="Becker, Shona" userId="a4f4044f-3ca9-43a0-b32a-c8fe231e8cd4" providerId="ADAL" clId="{974C623E-AB51-424E-BC59-4CCF8834FEB1}" dt="2022-03-08T14:30:42.963" v="1109" actId="1440"/>
          <ac:picMkLst>
            <pc:docMk/>
            <pc:sldMk cId="2903085299" sldId="280"/>
            <ac:picMk id="5" creationId="{4389F107-5CC5-4CAC-BA91-F178A128EAD4}"/>
          </ac:picMkLst>
        </pc:picChg>
        <pc:picChg chg="add mod">
          <ac:chgData name="Becker, Shona" userId="a4f4044f-3ca9-43a0-b32a-c8fe231e8cd4" providerId="ADAL" clId="{974C623E-AB51-424E-BC59-4CCF8834FEB1}" dt="2022-03-08T14:31:45.159" v="1241" actId="1076"/>
          <ac:picMkLst>
            <pc:docMk/>
            <pc:sldMk cId="2903085299" sldId="280"/>
            <ac:picMk id="7" creationId="{ABA0A01B-7C58-4C74-ADC8-848D95AF1644}"/>
          </ac:picMkLst>
        </pc:picChg>
        <pc:picChg chg="add mod">
          <ac:chgData name="Becker, Shona" userId="a4f4044f-3ca9-43a0-b32a-c8fe231e8cd4" providerId="ADAL" clId="{974C623E-AB51-424E-BC59-4CCF8834FEB1}" dt="2022-03-08T14:32:05.306" v="1244" actId="1076"/>
          <ac:picMkLst>
            <pc:docMk/>
            <pc:sldMk cId="2903085299" sldId="280"/>
            <ac:picMk id="9" creationId="{B2D20921-1D6B-48D0-B982-55A8527D80F8}"/>
          </ac:picMkLst>
        </pc:picChg>
        <pc:cxnChg chg="add mod">
          <ac:chgData name="Becker, Shona" userId="a4f4044f-3ca9-43a0-b32a-c8fe231e8cd4" providerId="ADAL" clId="{974C623E-AB51-424E-BC59-4CCF8834FEB1}" dt="2022-03-08T14:32:17.286" v="1246" actId="1582"/>
          <ac:cxnSpMkLst>
            <pc:docMk/>
            <pc:sldMk cId="2903085299" sldId="280"/>
            <ac:cxnSpMk id="11" creationId="{97428E29-A6A5-410B-A50F-19B6197D1F13}"/>
          </ac:cxnSpMkLst>
        </pc:cxnChg>
        <pc:cxnChg chg="add mod">
          <ac:chgData name="Becker, Shona" userId="a4f4044f-3ca9-43a0-b32a-c8fe231e8cd4" providerId="ADAL" clId="{974C623E-AB51-424E-BC59-4CCF8834FEB1}" dt="2022-03-08T14:32:26.725" v="1249" actId="14100"/>
          <ac:cxnSpMkLst>
            <pc:docMk/>
            <pc:sldMk cId="2903085299" sldId="280"/>
            <ac:cxnSpMk id="12" creationId="{CAFD67C6-E641-4A6F-BAD2-27DE59C6CBA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1144,'39'-74'787,"-25"54"774,-10 18-909,-4 2-22,0 0-52,0 0-33,0 0-67,0 0-36,0 0-37,0 0-43,0 0-79,0 0-54,0 0-46,0 0-26,0 21 254,8 65 860,-1-23-796,-7-36-9,-1-1 0,-3 13-466,-1 35 419,2 64 399,0-47-41,7 75-777,17 147 920,-14-130-424,-1 75 55,-4-126-471,3 34-4,10 109 536,-21-107-257,29 114-51,-18-240-283,-2-21 1,0-1 1,-2 1-1,0 0 1,-2 13-23,0-19 24,1 0 0,0 0 0,2 0 0,-1 0 0,2 0-24,3 54 77,-6-68-158,0-1-565,0 0-871,0 0 675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05.4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109 168 7306,'-2'0'497,"1"-1"-33,0 1-1,0-1 0,0 1 0,-1-1 0,1 1 0,0-1 0,0 1 0,0 0 0,0 0 0,-1 0 0,1 0 0,0 0 1,0 0-1,-1 0 0,1 0 0,0 0 0,0 0 0,0 0 0,-1 1 0,0 0-463,2 1 159,-1 1 0,1 0 1,0 0-1,0 0 0,0 0 0,0 0 0,0 0 0,1 0 0,-1 0 0,2 2-159,-2-2-155,14 85 707,4 0 0,4-1 0,22 55-552,-25-92 342,1-1 0,3-1 0,1-1 1,3-1-1,2-1 0,33 40-342,-51-73 109,0 0 1,0 0-1,1-1 1,1 0-1,7 4-109,-17-13 31,0 0 1,0 1-1,1-1 0,-1 0 0,1-1 1,0 1-1,0-1 0,-1 0 1,1 1-1,0-2 0,0 1 0,0 0 1,0-1-1,0 0 0,0 0 0,0 0 1,0 0-1,0-1 0,0 1 1,0-1-1,0 0 0,0 0 0,0-1 1,1 0-32,-2 0 36,0 0 0,-1 0 0,1 0-1,0-1 1,-1 1 0,1-1 0,-1 1 0,0-1 0,0 0 0,0 0 0,0 0 0,0-1 0,-1 1 0,0 0 0,1-1 0,-1 1 0,0 0 0,-1-1-36,4-12 150,-1 0 0,-1-1 0,-1-7-150,0 10 90,2-65 136,-4 0 0,-4-1 0,-2 1 0,-5 1 0,-2 0 0,-6-6-226,13 56 36,-1 1 1,-1 1 0,-1 0-1,-2 0 1,0 1-1,-2 0 1,0 1 0,-2 1-1,-2-1-36,11 15-4,-1-1 0,0 2 1,-1-1-1,0 1 0,0 0 0,-1 1 0,0 0 0,0 1 0,-1 0 0,0 0 1,0 1-1,0 1 0,0 0 0,-1 0 0,0 1 0,0 1 0,0 0 1,0 0-1,0 1 0,0 1 0,-12 1 4,15 0-81,-1 2 1,1-1-1,-1 1 1,1 0-1,0 1 1,0 0-1,1 0 1,-1 1-1,1 0 1,0 1-1,0 0 1,1 0-1,-1 0 1,1 1-1,1 0 1,-1 1-1,1-1 1,1 1-1,-1 1 1,1-1-1,1 1 1,0-1 0,0 1-1,0 1 1,1 1 80,2-8-129,0 0-1,0 0 1,0-1 0,0 1 0,1 0 0,-1 0 0,1 0 0,0 0 0,0 0 0,0 0 0,0 0 0,1-1 0,-1 1 0,1 0 0,0 0 0,0 0 0,0-1 0,0 1 0,0 0 0,0-1 0,1 1 0,-1-1 0,1 1 0,0-1 0,0 0 0,-1 1 0,2-1 0,-1 0 0,0-1 0,0 1 0,1 0 129,34 21-787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05.9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65 0 6449,'-1'16'1358,"1"11"-346,0-27-915,0 0 0,0-1 1,0 1-1,0 0 0,1 0 1,-1 0-1,0 0 0,0 0 1,0 0-1,0 0 0,1 0 1,-1-1-1,0 1 0,0 0 1,0 0-1,0 0 0,1 0 1,-1 0-1,0 0 0,0 0 1,0 0-1,1 0 0,-1 0 1,0 0-1,0 0 0,0 0 1,1 0-1,-1 0 0,0 1 0,0-1 1,0 0-1,0 0 0,1 0 1,-1 0-1,0 0 0,0 0 1,0 0-1,0 0 0,0 1 1,1-1-1,-1 0 0,0 0 1,0 0-1,0 0 0,0 1 1,0-1-1,0 0 0,0 0 1,0 0-1,0 0 0,0 1 1,0-1-1,0 0 0,0 0 1,1 0-1,-1 1 0,0-1 0,-1 0 1,1 0-1,0 0 0,0 0 1,0 1-1,0-1 0,0 0 1,0 0-1,0 0 0,0 1 1,0-1-1,0 0 0,0 0-97,0 0 97,0-1 0,1 1 0,-1 0-1,1-1 1,-1 1 0,1 0 0,-1-1-1,1 1 1,-1 0 0,1 0 0,-1-1-1,1 1 1,-1 0 0,1 0 0,-1 0 0,1 0-1,-1 0 1,1 0 0,0 0 0,-1 0-1,1 0 1,-1 0 0,1 0 0,-1 0-1,1 0 1,-1 0 0,1 1 0,-1-1-1,1 0 1,-1 0 0,1 1 0,-1-1-1,1 0 1,-1 1 0,1-1 0,-1 0-1,1 1 1,-1-1 0,0 1 0,1-1-97,16 28 600,-1 16-298,-15-43-289,-1 1 0,0-1-1,0 0 1,0 0 0,0 0-1,0 0 1,0 0 0,0 0-1,0 0 1,-1 1 0,1-1-1,0 0 1,-1 0 0,1 0 0,-1 0-1,1 0 1,-1 0 0,1 0-1,-1 0 1,0 0 0,1-1-1,-1 1 1,0 0 0,0 0-1,0 0 1,1-1 0,-1 1-1,0-1 1,0 1 0,0 0-1,0-1 1,0 0 0,0 1-1,0-1 1,-1 0 0,1 1-1,0-1 1,-1 0-13,-1 1 32,0-1 1,0 0-1,0 1 0,-1-1 0,1 0 0,0-1 1,0 1-1,0 0 0,-1-1 0,1 0 1,-1 0-33,0-2 62,-1 0 0,1 0 0,0 0 1,0-1-1,0 0 0,0 0 1,1 0-1,-1 0 0,1 0 1,0-1-1,0 1 0,1-1 1,-1 0-1,1 0 0,0 0 0,0 0 1,1 0-1,0 0 0,0-1 1,0 1-1,0 0 0,1-1 1,0 1-1,0 0 0,1-5-62,-1 8 12,1 1-1,0-1 1,-1 1-1,1 0 1,0-1-1,0 1 1,0 0-1,0-1 1,0 1-1,0 0 0,1 0 1,-1 0-1,0 0 1,0 0-1,1 0 1,-1 0-1,1 1 1,-1-1-1,1 0 1,-1 1-1,1-1 1,-1 1-1,1 0 1,-1-1-1,1 1 1,0 0-1,-1 0 1,1 0-1,-1 0 1,1 0-1,0 0 1,-1 1-1,1-1 0,-1 0 1,2 1-12,3 0 19,0 1 1,0 0-1,0 0 0,-1 0 0,1 1 1,0 0-1,-1 0 0,4 3-19,-3-2 35,0 2-1,0-1 1,-1 0-1,0 1 1,0 0-1,-1 0 1,1 1-1,-1-1 1,-1 1-1,1 0 1,-1 0-1,0 0 1,-1 0-1,1 5-34,-2-11 1,-1-1 1,0 1-1,0-1 0,0 1 0,0-1 0,0 1 1,0-1-1,0 1 0,0 0 0,0-1 0,0 1 1,0-1-1,0 1 0,0-1 0,0 1 0,0-1 1,-1 1-1,1-1 0,0 1 0,0-1 0,-1 1 1,1-1-1,0 1 0,-1-1 0,1 1 1,0-1-1,-1 0 0,1 1 0,0-1 0,-1 0 1,1 1-1,-1-1 0,1 0 0,-1 1 0,1-1 1,-1 0-1,1 0 0,-1 0 0,1 0 0,-1 1 1,0-1-1,1 0 0,-1 0 0,1 0 0,-1 0 1,1 0-1,-1 0 0,1 0 0,-1 0 1,0-1-1,0 1-1,-27-11-899,23 9 574,0-2 445,0 1 1,-1-1 0,1 0-1,1 0 1,-1 0-1,-2-3-120,-11-21 535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5.9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178 273 4353,'-56'16'772,"-40"9"999,96-25-1701,-1 0 0,0 1 0,0-1 0,1 0 0,-1 0 0,0 0 0,1 0 0,-1 0 1,0-1-1,0 1 0,1 0 0,-1 0 0,0 0 0,1-1 0,-1 1 0,0 0 0,1 0 0,-1-1 0,0 1 0,1-1 0,-1 1 0,1-1 0,-1 1 0,0-1 0,1 1 0,0-1 0,-1 0-70,-6-23 1353,9-27-44,2 30-1144,1 0-1,0 1 1,2-1-1,6-11-164,-9 21 34,1 0 0,1 0-1,0 1 1,1 0-1,0 0 1,0 1-1,1 0 1,8-8-34,-13 15 11,0 0-1,0 0 1,1 0-1,-1 0 1,1 0-1,-1 1 1,1 0-1,-1 0 1,1 0-1,0 0 1,-1 0-1,1 1 1,0-1-1,0 1 1,-1 0-1,1 0 1,0 1-1,0-1 1,-1 1 0,1 0-1,0 0 1,-1 0-1,1 0 1,-1 1-1,1-1 1,-1 1-1,0 0 1,1 0-1,1 2-10,6 4 54,0 0-1,-1 0 1,0 1-1,0 0 1,-1 1-1,-1 0 1,1 1-1,-1 0-53,6 12 53,-1 0-1,-1 1 0,-1 1 1,-1-1-1,-1 2 0,0 7-52,11 45 195,1 37-195,-8-42 157,-4-1 0,-4 2 0,-2-1 0,-4 0 0,-4 16-157,4-75 142,-1-1 0,0 0 1,-1 0-1,-1 0 0,-3 8-142,7-21 14,0 1-1,0-1 1,0 1-1,-1-1 1,1 1 0,0-1-1,0 1 1,-1-1 0,1 1-1,0-1 1,-1 0-1,1 1 1,0-1 0,-1 1-1,1-1 1,-1 0 0,1 0-1,0 1 1,-1-1-1,1 0 1,-1 0 0,1 1-1,-1-1 1,1 0 0,-1 0-1,1 0 1,-1 0-1,1 0 1,-1 0 0,0 0-1,1 0 1,-1 0-14,-11-11 229,-4-23-81,7 10-132,2-1 1,1 0-1,1 0 0,0-9-16,4 27 0,0 1-1,0-1 1,1 0 0,0 1 0,1-1 0,0 1 0,0-1 0,0 1-1,0-1 1,1 1 0,0 0 0,1 0 0,-1 0 0,1 0-1,1 0 1,-1 0 0,1 1 0,0-1 0,3-2 0,-3 4 3,0 1 1,0 0-1,0 1 1,0-1-1,1 1 1,-1-1 0,1 2-1,-1-1 1,1 0-1,0 1 1,0 0-1,0 0 1,0 0-1,0 1 1,0-1-1,0 1 1,0 0-1,0 1 1,0-1-1,0 1 1,2 1-4,15 3 31,-1 1 1,1 1-1,-1 2 0,7 3-31,14 6 46,-27-13-15,1 1 0,-1-2 0,1 0 0,1-1 0,6 0-31,-19-2-14,-1-1-1,1 0 0,-1 1 1,1-1-1,-1-1 0,1 1 1,0 0-1,-1-1 0,1 0 1,-1 0-1,0 0 0,1 0 0,-1 0 1,0-1-1,1 0 0,-1 1 1,0-1-1,0 0 0,-1-1 1,1 1-1,0 0 0,-1-1 1,1 1-1,-1-1 0,0 0 0,0 0 1,0 0-1,0 0 15,2-9-628,0 0-1,-1 0 1,0 0-1,-1 0 1,0-1-1,-1 1 1,-1-1-1,0 1 1,-1-9 628,1 7-531,-3-50-1042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6.5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534 213 9570,'-11'-15'701,"0"1"0,0 0 0,-2 1 0,1 0 0,-2 1 0,1 1 0,-2 0 0,1 1 0,-2 0 0,-8-4-701,-2 1 169,-1 0 0,0 2 0,0 1 0,-1 2 0,-1 0 0,-3 1-169,21 5 26,1 1 0,-1 0 0,1 0 0,-1 1 0,0 0 0,-9 2-26,16-1-4,0-1-1,0 1 1,0 0 0,0 1 0,0-1-1,1 1 1,-1 0 0,0-1 0,1 2-1,0-1 1,-1 0 0,1 1 0,0-1-1,0 1 1,0 0 0,0 0 0,1 0-1,-1 1 1,-1 2 4,-1 5-28,0 0 0,1 0-1,0 1 1,1-1 0,0 1-1,1 0 1,0 0 0,1 0-1,0 5 29,1 11-60,0 0 0,2 0 0,4 17 60,-2-23-11,1 1-1,0-1 1,2-1-1,1 1 0,1-1 1,1 0-1,9 14 12,-14-26 14,2 0 0,-1 0-1,1-1 1,0 0 0,1 0-1,0 0 1,0-1 0,2 0-14,-4-3 22,-1-1 1,1 1 0,0-1-1,0-1 1,0 1 0,0-1-1,0 0 1,1 0 0,-1-1-1,1 0 1,-1 0-1,1-1 1,4 1-23,-7-2 18,1 1 1,-1-1-1,1 0 1,-1 0-1,0 0 0,0-1 1,1 1-1,-1-1 0,0 0 1,-1 0-1,1 0 0,0-1 1,-1 0-1,1 1 1,-1-1-1,0 0 0,1-1 1,-2 1-1,1 0 0,0-1 1,-1 0-1,1 0 0,-1 1 1,0-1-1,-1-1 1,2-3-19,4-9 51,-2-1 0,0-1 0,-1 1 0,-1-1 1,0-13-52,0-22 63,-4 0 0,-1 0 1,-3 0-1,-9-38-63,9 54 0,4 37-4,1 1 0,0 0 1,0 0-1,0-1 0,0 1 0,0 0 1,-1 0-1,1-1 0,0 1 0,0 0 1,0-1-1,0 1 0,0 0 0,0 0 1,0-1-1,0 1 0,0 0 0,0-1 1,0 1-1,0 0 0,0-1 0,0 1 1,1 0-1,-1 0 0,0-1 0,0 1 1,0 0-1,0-1 0,0 1 0,1 0 1,-1 0-1,0 0 0,0-1 0,0 1 1,1 0-1,-1 0 0,0 0 0,0-1 1,1 1-1,-1 0 4,10 10-84,13 24-2,-23-34 86,459 857 701,-444-825-530,-12-20-276,-13-19-845,-18-33-2713,12 5 2456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6.9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 0 9010,'-1'0'120,"0"0"1,0 1-1,0-1 1,0 0-1,0 0 0,0 0 1,0 1-1,1-1 1,-1 0-1,0 1 0,0-1 1,0 1-1,1-1 1,-1 1-1,0-1 0,1 1 1,-1-1-1,0 1 1,1 0-1,-1-1 0,1 1 1,-1 0-1,1 0 1,-1 0-1,1-1 0,-1 1 1,1 0-1,0 0 1,-1 0-1,1 0 0,0-1 1,0 1-1,0 0 1,0 0-1,0 0 1,0 0-1,0 0 0,0 0 1,0 0-1,0 0-120,8 41 191,-7-40-69,13 46 334,3-2-1,1 0 1,23 37-456,80 129 1553,-67-122-1090,144 238 275,-182-291-596,-11-16-1962,-16-35 315,-5-17 607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7.2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7586,'-1'43'2032,"3"-1"1,2 1-1,4 15-2032,2-9 1054,1 1-1,13 30-1053,1-13 366,3-2 0,3 0 0,2-2 0,10 8-366,-27-43 160,1-1 0,2-1 0,1-1 0,1 0 1,1-2-1,1 0 0,22 16-160,-42-36 13,-1-1 0,1 0 1,0 0-1,0 0 1,0 0-1,0-1 1,1 1-1,-1-1 0,0 0 1,1 0-1,-1 0 1,1 0-1,-1-1 1,1 1-1,-1-1 0,1 0 1,-1 0-1,1 0 1,0-1-14,-1 0 16,-1 0-1,0 0 1,0 0 0,1-1-1,-1 1 1,0 0 0,0-1 0,0 0-1,0 0 1,-1 1 0,1-1-1,0 0 1,-1 0 0,1-1 0,-1 1-1,0 0 1,0 0 0,0-1 0,0 1-1,0 0-15,3-12 53,0 0 1,-1 0-1,-1 1 0,0-2 0,-1 1 0,0 0 0,-1 0 0,-1-3-53,-4-25-40,-1 1-1,-3 0 0,-1 0 1,-2 0-1,-1 2 0,-3-1 1,-1 2-1,-1 0 0,-3 1 1,-1 2-1,-1 0 0,-2 1 1,-2 1-1,-21-20 41,38 42-377,-1 1 0,-1 0 0,0 1 0,0 0 0,-1 1 0,-6-3 377,13 8-379,0 0-1,0 1 0,-1 0 1,0 0-1,1 0 0,-1 1 0,0 0 1,0 0-1,0 1 0,1-1 1,-1 2-1,0-1 0,0 1 0,-6 1 380,-26 12-1340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7.7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0 203 7314,'0'0'2599,"0"0"-1423,1-3 371,3-8-1264,1-1 0,1 2 0,0-1 0,0 1 1,1-1-1,0 2 0,1-1 0,0 1 0,7-6-283,-12 11 79,7-7 99,1 0 0,0 1 0,1 0-1,-1 1 1,2 0 0,-1 1 0,3-1-178,-11 7 11,0 1 1,0-1 0,0 1-1,0-1 1,1 1-1,-1 1 1,0-1 0,0 1-1,1-1 1,-1 1-1,0 0 1,0 1 0,1-1-1,-1 1 1,0 0-1,0 0 1,1 0 0,-1 0-1,0 1 1,0 0-1,-1 0 1,1 0 0,0 0-1,1 2-11,3 2 15,1 1-1,-2 1 1,1 0 0,-1 0-1,0 0 1,-1 1-1,0-1 1,0 2-1,-1-1 1,0 1-1,-1-1 1,0 1 0,0 1-1,-1-1 1,-1 0-1,1 3-14,3 18 46,-2 0 0,-1 0 0,-1 0-1,-3 31-45,-2-10 104,-3-1 0,-2 0 0,-9 31-104,16-79 218,1-6-61,2-15 27,8-27 52,0 17-74,1 0 1,2 1-1,0 1 0,4-4-162,-10 19 45,1 0 0,0 0 0,1 0 0,0 1 0,0 0 0,1 1 0,0 0 0,1 0 0,0 1 0,3-1-45,-11 7 2,1 0 1,-1 1-1,1-1 0,0 1 1,-1 0-1,1 0 0,0 0 0,0 0 1,0 1-1,0-1 0,0 1 1,0 0-1,-1 0 0,1 1 0,0-1 1,0 1-1,1 0-2,1 1 4,0 0-1,-1 1 1,1-1 0,-1 1-1,1 0 1,-1 1 0,0 0-1,0-1 1,0 1-1,1 2-3,10 12 18,0 0 0,-2 1-1,0 1 1,-1 1 0,1 2-18,-13-22 2,17 30 39,-1 1 1,-2 0-1,-1 1 1,-2 1-1,8 31-41,-16-47 75,0 0 0,-1 0 0,-1 1 0,-1-1 0,-1 0 0,0 1 0,-1-1 1,-1 0-1,-1 0 0,-1 0 0,0 0 0,-4 8-75,5-19 51,0 1 1,0-1 0,-1 0-1,0 0 1,0 0 0,-1 0-1,0-1 1,0 1-1,0-1 1,-1-1 0,0 1-1,0-1 1,-1 0 0,1 0-1,-1-1 1,0 0 0,0 0-1,-1-1 1,1 1-1,-1-2 1,1 1 0,-1-1-1,0 0 1,0-1 0,-2 1-52,-7-1-134,-1 0-1,1-1 1,-12-2 134,21 1-245,1 0-1,-1 0 1,1-1 0,0 0-1,0 0 1,-1-1-1,1 0 1,1 0-1,-5-2 246,1-8-309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8.92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32 64 5273,'-2'-1'451,"-17"-12"3041,19 13-3452,-1-1-1,1 1 0,0 0 1,0 0-1,-1 0 1,1 0-1,0 0 0,0 0 1,-1-1-1,1 1 1,0 0-1,-1 0 0,1 0 1,0 0-1,0 0 0,-1 0 1,1 0-1,0 0 1,-1 0-1,1 1 0,0-1 1,0 0-1,-1 0 1,1 0-1,0 0 0,0 0 1,-1 0-1,1 1 1,0-1-1,0 0 0,-1 0 1,1 0-1,0 0 0,0 1 1,0-1-1,-1 0 1,1 0-1,0 1 0,0-1 1,0 0-1,0 0 1,0 1-1,-1-1 0,1 0 1,0 1-1,0-1 0,0 0 1,0 0-1,0 1 1,0-1-1,0 0 0,0 1 1,0-1-1,0 0 1,0 0-1,0 1 0,0-1 1,1 0-1,-1 1 0,0-1 1,0 0-1,0 0 1,0 1-1,0-1 0,1 0 1,-1 0-1,0 1 1,0-1-40,13 47 436,1-1 1,3 0 0,1-1 0,3-1 0,1-1 0,2 0 0,17 20-437,-27-43 176,0 0 0,2-1 1,6 7-177,-19-23 20,0 1 0,1-1 0,-1 0 0,0 0 0,1 0 0,0 0 0,-1-1-1,1 0 1,0 1 0,0-1 0,1-1 0,-1 1 0,0-1 0,1 1 0,-1-1 0,1 0 0,-1-1 0,1 1 0,-1-1 0,1 0 0,1 0-20,-4-1 11,0 1 0,-1-1 0,1 0 0,-1 1 0,1-1 0,-1 0 0,1 0 0,-1 0 0,1 0 0,-1 0 0,0-1 0,1 1 0,-1 0 0,0-1 0,0 1 0,0-1 1,0 1-1,0-1 0,-1 1 0,1-1 0,0 0 0,-1 1 0,1-1 0,-1 0 0,0 1 0,1-1 0,-1 0 0,0 0-11,1-6 66,-1-1 1,0 0-1,0 1 1,-1-1-1,0-4-66,-4-11 94,-1-1 0,-1 1 0,0 0 0,-2 0 0,-1 1 0,-1 0 0,-1 1 0,-2-3-94,-24-33 134,-2 2 0,-19-19-134,55 71-2,-2-5 14,-1 1 0,0 0 1,-1 1-1,1 0 1,-9-6-13,15 12-11,-1 0 1,1 0 0,0 0 0,-1 1-1,1-1 1,0 0 0,-1 1 0,1-1-1,-1 1 1,1-1 0,-1 1 0,1 0-1,-1 0 1,1 0 0,-1 0 0,1 0-1,-1 0 1,1 0 0,-1 0 0,0 0-1,1 1 1,-1-1 0,1 1 0,0-1-1,-1 1 1,1-1 0,-1 1 0,1 0-1,0 0 1,0 0 0,-1 0 0,1 0-1,0 0 1,0 0 0,0 0 0,0 0 0,0 0-1,0 1 1,0-1 0,1 0 0,-1 1-1,0-1 1,1 0 10,-4 5-319,1 0 0,0 1 0,1-1 1,-1 0-1,1 1 0,0-1 0,1 1 0,0 0 0,0-1 1,0 1-1,1 0 0,0 3 319,6-4-3030,5-8 1275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9.28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1 303 3081,'21'9'656,"0"1"1,0 0-1,-1 2 0,-1 0 1,0 1-1,-1 1 1,0 1-1,-1 0 1,0 1-1,-2 1 1,7 10-657,-4-4 869,-1 1 0,-2 0 0,0 2 0,-2-1 0,0 2 0,-2-1 0,-1 2 0,5 24-869,-13-31 1418,-12-28-586,-14-32-237,-9-34-377,2-2 0,5 0 1,-8-41-219,27 91-218,2 0 0,0 0-1,2-1 1,1 1 0,0-1 0,2 1 0,2-1 0,0 0 0,1 1 0,2 0 0,4-16 218,10-2-775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39.8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35 326 8274,'-4'-3'413,"1"-1"0,0 0 0,0 0 0,0 0 0,1 0 0,-1 0 0,1 0 0,0-1 0,0 1 0,0-1 0,1 0 0,0 0 0,0 1 0,0-1 0,0 0 0,1 0 0,0 0 0,0-1-413,0-18 386,1 0 0,1 0 0,2-5-386,-2 11 432,-1 14-384,1-11 123,0-1-1,1 0 0,2-3-170,-4 15 12,0 1 0,0 0-1,0 0 1,1 0 0,-1 0-1,1 0 1,-1 1-1,1-1 1,0 0 0,0 1-1,0-1 1,0 1-1,1 0 1,-1-1 0,1 1-1,-1 1 1,1-1 0,2-1-12,-3 3 3,-1-1 0,1 1 0,0 0 0,0 0 0,-1 0 0,1 0 0,0 0 0,0 0 0,0 0 0,-1 1 0,1-1 0,0 0 0,-1 1 0,1 0 0,0-1 0,-1 1 0,1 0 0,-1 0 0,1 0 0,-1 0 0,1 0 0,-1 0 0,0 0 0,0 1 0,1-1 0,-1 0 0,0 1 0,0 1-3,7 7 10,0 1 1,-1 0-1,4 9-10,-8-13 3,29 56 26,-3 2 0,-3 2 0,-3 0 0,-3 1 0,-3 1 0,-3 1 1,-3 1-1,-3-1 0,-3 3-29,-3-40 51,-3 0 0,-1 0 0,-1-1 0,-4 16-51,7-45 13,-1 1 1,0 0-1,0 0 1,0-1-1,0 1 1,0 0-1,-1-1 1,0 0-1,0 1 1,0-1-1,0 0 1,0 0-1,0 0 1,-1 0-1,0 0 0,1 0 1,-1-1-1,-1 1-13,2-2 7,1-1 0,0 1 0,0-1 0,-1 0 0,1 1 0,0-1 0,-1 0 0,1 0 0,-1 0 0,1 0-1,0 0 1,-1 0 0,1 0 0,-1 0 0,1 0 0,0-1 0,-1 1 0,0-1-7,-1-1 6,-1 1 1,1-1-1,0 0 1,1 0-1,-1-1 1,0 1-1,0 0 1,1-1-1,0 0 1,-1 0-7,-7-10 4,1-1 0,1 1 0,0-2 1,1 1-1,0-1 0,1 0 0,0-2-4,-7-26 12,-7-41-12,16 69-1,2 1 0,0-1 0,1 0 0,0 1 0,1-1 0,1 0 0,0 1 0,2-5 1,-3 15-1,1 1 0,0-1 0,0 1 0,0-1 0,0 1 0,1 0 1,0 0-1,-1 0 0,1 0 0,0 0 0,0 0 0,1 0 0,-1 1 0,1-1 0,-1 1 0,1 0 0,0-1 0,0 1 0,0 0 0,0 1 0,0-1 0,0 1 1,0-1-1,1 1 0,-1 0 0,0 0 0,1 0 0,-1 1 0,1-1 0,-1 1 0,1 0 0,-1 0 0,1 0 0,-1 0 0,1 0 0,-1 1 0,1 0 1,18 4 15,0 0 0,0 2 0,-1 0 0,0 2-1,0 0 1,-1 1 0,7 5-15,71 33 13,-86-43-46,1-1 1,0 0 0,0-1 0,0 0-1,1-1 1,11 0 32,-23-1-71,1-1 1,-1 0-1,1 1 1,0-1-1,-1-1 1,1 1-1,0 0 0,-1-1 1,1 1-1,-1-1 1,1 0-1,-1 0 1,1 0-1,-1 0 0,1 0 1,-1 0-1,0-1 1,0 1-1,0-1 1,0 0-1,0 0 0,0 1 1,0-1-1,0 0 1,0-2 70,15-37-660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1168,'-15'0'8364,"11"-1"-4273,19-2-3023,10-3-920,22-6-30,50-11 591,-95 23-677,0 0 1,0 0-1,0 0 1,0 0-1,0 0 1,0 0-1,0 1 0,-1-1 1,1 1-1,0-1 1,0 1-1,-1 0 1,1-1-1,0 1 1,-1 0-1,1 0 0,0 1 1,-1-1-1,1 0 1,-1 0-1,0 1 1,0-1-1,1 0 0,-1 1 1,0 0-33,0-1 95,-1-1 2,0 0 4,0 0-5,0 26 112,-5 57-83,-2 0 0,-11 34-125,-43 232 185,46-232 134,16-117-275,-1 0-1,1 0 1,0 0 0,-1 0-1,1 1 1,-1-1 0,1 0 0,0 0-1,-1 0 1,1 0 0,0-1 0,-1 1-1,1 0 1,0 0 0,-1 0 0,1 0-1,-1-1 1,1 1 0,-1 0-1,1-1 1,0 1 0,-1 0 0,1-1-1,-1 1 1,1-1-44,35-17-2,-32 16 36,28-15-14,9-6 33,22-7-53,-51 25 22,0 0 1,1 1-1,0 1 1,0-1-1,0 2 0,0 0 1,11 0-23,1-1-1089,-20-2-5855,-5 3 5596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0.27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316 0 9106,'-26'9'1779,"0"1"-1,2 1 1,-6 4-1779,11-5 285,0 2-1,1 0 1,0 1-1,-4 5-284,12-9-34,0 1 0,0 0-1,1 0 1,0 1 0,1 0 0,0 1-1,1 0 1,0 0 0,1 0-1,1 1 1,0 0 0,0 0-1,1 0 1,1 1 0,-1 7 34,1 0-12,2 0 1,1 0-1,1 0 0,0 1 1,2-1-1,0-1 0,1 1 1,4 9 11,-5-19 25,1 0-1,0 0 1,0-1 0,1 1 0,0-1 0,1 0 0,0-1-1,1 1 1,0-1 0,0 0 0,1-1 0,0 0-1,0 0 1,1-1 0,0 0 0,2 1-25,-8-7 23,-1 1 1,0-1-1,0 1 1,1-1-1,-1 0 1,1 0-1,-1 0 1,1-1-1,0 1 1,-1 0-1,1-1 1,0 0-1,-1 0 1,1 1 0,0-2-1,-1 1 1,1 0-1,0 0 1,-1-1-1,1 0 1,-1 1-1,1-1 1,0 0-1,-1 0 1,0 0-1,1-1 1,-1 1-1,0-1 1,0 1-1,1-1 1,-1 0-1,0 0 1,-1 0-1,1 0 1,0 0-1,-1 0 1,1 0-1,-1 0 1,1-1-1,-1 1 1,0-1-1,1-1-23,2-8 130,0 1 0,0-1 0,-1 1 0,0-1 0,-1 0 0,0-1 0,-1 1 0,-1-9-130,-3-73 281,-4 0 1,-4 1-1,-12-42-281,20 122 0,1 8-10,1 0 0,0 1-1,1-1 1,-1 0 0,1 1 0,-1-1 0,2 0 0,-1-1 10,0 6-2,0 0 1,0 0-1,0 0 1,0 0-1,0 1 1,0-1-1,0 0 0,0 0 1,0 0-1,0 0 1,0 0-1,0 0 1,0 0-1,1 0 0,-1 1 1,0-1-1,0 0 1,0 0-1,0 0 1,0 0-1,0 0 1,0 0-1,0 0 0,1 0 1,-1 0-1,0 0 1,0 0-1,0 0 1,0 0-1,0 0 0,0 0 1,0 0-1,1 0 1,-1 0-1,0 0 1,0 0-1,0 0 1,0 0-1,0 0 0,0 0 1,1 0-1,-1 0 1,0 0-1,0 0 1,0 0-1,0 0 0,0 0 1,0 0-1,0 0 1,0 0-1,1 0 1,-1 0-1,0 0 1,0-1-1,0 1 0,0 0 1,0 0-1,0 0 1,0 0-1,0 0 1,0 0-1,0 0 0,0 0 1,0-1 1,17 24-51,-2 1 0,-1 0 0,-1 1 1,-1 0-1,4 14 51,13 25-21,152 279 441,-121-242 381,5-4 1,26 26-802,-76-100 134,-13-18-108,1-1 0,-1 0 1,1 0-1,0-1 1,0 1-1,0-1 0,0 1 1,0-1-1,1 0 1,2 2-27,-10-28-742,-7-5-151,-4-8 342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0.6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48 9546,'78'111'3713,"-64"-83"-1912,-19-35-783,0-68-309,3 49-655,0-1 1,-5-24-55,26 78 5,-10-7-473,-7-16-2541,-2-11 2156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0.98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6281,'6'17'6505,"14"9"-4155,-8-10-1275,23 38 668,-3 2 0,20 49-1743,14 27 746,141 219-11,-199-335-808,-6-9-633,-5-7-2060,1-2 1905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1.4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9 112 7226,'-1'8'659,"0"-1"0,0 1 0,1 0 0,0 0 0,1 0 0,0 0 0,0 0 0,0 0 0,1 0 0,0 0 0,3 4-659,-2-4 95,0 0 0,1 0 0,0 0 0,1-1 0,0 1 0,0-1 0,0-1 0,1 1 0,0-1 0,0 0-1,1 0 1,0 0 0,-1-1 0,2 0 0,-1-1 0,5 2-95,-11-5 35,1 0 0,0 0 0,0 0 0,0 0 0,-1 0 0,1-1 0,0 1 0,0-1 0,0 0 0,0 1 0,0-1 0,0 0 0,0 0 0,0 0 0,0-1 0,0 1 0,0 0 0,0-1 0,-1 1 0,1-1 0,0 0 0,0 1 0,0-1 0,-1 0 0,1 0-35,0-1 62,0 0 0,0-1 0,0 1-1,-1 0 1,1-1 0,-1 1 0,1-1 0,-1 1 0,0-1 0,0 0 0,0 1 0,-1-1 0,1 0 0,-1 0 0,1-1-62,0-11 188,0 0 0,-1 0 1,-1 0-1,0 0 1,-1 1-1,-1-2-188,0 2 51,0 0-1,-1 1 1,0-1-1,-1 1 1,0 0-1,-2 0 1,1 1-1,-1 0 1,-1 0 0,0 0-1,-5-4-50,12 15-20,0 0-1,0-1 1,0 1-1,0 0 1,0 0-1,0 0 1,0 0-1,-1 0 1,1 0-1,0 0 1,-1 0 0,1 1-1,-1-1 1,1 0-1,-1 1 1,1-1-1,-1 1 1,1 0-1,-1-1 1,1 1-1,-1 0 1,1 0-1,-1 0 1,0 0-1,1 0 1,-1 0 0,1 1-1,-1-1 1,1 0-1,-1 1 1,1-1-1,-1 1 1,1 0-1,-1-1 1,1 1-1,0 0 1,-1 0-1,1 0 1,0 0-1,0 0 1,-1 0 0,1 0-1,0 1 1,0-1-1,0 0 1,0 1 20,-6 12-529,1-1 0,0 1 1,1 0-1,0 0 0,2 0 0,-1 1 1,2-1-1,0 1 0,0 5 529,0 1-725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1.76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7906,'29'155'7149,"10"-4"-4091,57 148-1576,-71-225-702,230 663 1098,-145-425-1545,-100-282-328,-1 0 1,-1 0-1,0 9-5,-9-35-803,-4-13-85,-7-22-935,-3-12-4818,-4-25 6641,5-1-1981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42.1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1 206 5817,'14'2'410,"-1"0"141,1 0 0,-1 1 0,-1 0 1,7 3-552,-14-4 232,0 1 1,-1-1-1,1 1 1,-1 0-1,0 0 1,1 0-1,-1 1 1,-1 0-1,1-1 1,0 1-1,-1 1 1,0-1-1,0 0-232,1 2 371,0 0-1,0-1 0,1 0 0,0 0 0,0-1 0,0 1 0,0-1 1,1 0-1,3 2-370,-8-5 80,0-1 0,1 1 0,-1 0 0,1-1 0,-1 1 0,0-1 0,1 1 0,0-1 0,-1 0 0,1 0 0,-1 0 0,1 0 0,-1 0 0,1 0 0,-1 0 0,1 0 0,-1 0 0,1-1 0,-1 1 0,1-1 0,-1 1 0,1-1 0,-1 0 0,0 1 0,1-1 0,-1 0 0,0 0 0,0 0 0,1 0 0,-1 0 0,0 0 0,0 0 0,0 0 0,0-1 0,0 1 0,-1 0 0,1-1 0,0 1 0,-1 0 1,1-1-1,0 1 0,-1-1 0,1-1-80,3-11 158,0 0 0,-1 0 1,0-1-1,-1 1 0,-1-1 1,0 0-1,-1 0 1,0 0-1,-2 1 0,1-1 1,-2 0-1,0 1 1,-1 0-1,0 0 0,-1 0 1,-1 0-1,0 0-158,5 12-25,0 0 0,0-1 0,0 1-1,-1 0 1,1 0 0,-1 0 0,0 0-1,1 0 1,-1 0 0,0 0 0,0 0 0,0 1-1,0-1 1,-1 1 0,1 0 0,0 0 0,-1-1-1,1 1 1,0 1 0,-1-1 0,1 0 0,-1 1-1,0-1 1,1 1 0,-1 0 0,-1-1 25,0 2-194,0 0 1,1 0-1,-1 0 1,0 0-1,1 1 1,-1 0-1,1-1 1,0 1-1,-1 0 1,1 1-1,0-1 1,0 0-1,0 1 1,1 0-1,-1 0 1,0 0-1,0 1 194,-12 18-755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 2657,'7'36'596,"1"2"-154,-5-34 411,1-15 875,9-32 200,-13 41-1807,1 0 1,0 0 0,-1-1-1,1 1 1,0 0 0,0 0 0,1 0-1,-1 0 1,0 1 0,0-1 0,1 0-1,-1 0 1,1 1 0,0-1-1,-1 1 1,1-1 0,1 0-122,-1 2 42,0 0 1,-1 0-1,1 0 1,0 1-1,-1-1 1,1 0-1,0 0 1,-1 1 0,1-1-1,0 1 1,-1 0-1,1-1 1,-1 1-1,1 0 1,-1 0-1,0 0 1,1 0-1,-1 0 1,0 0-1,1 1 1,-1-1-1,0 0 1,0 1-1,0-1 1,0 0-1,-1 1 1,1-1-1,0 1 1,0 0-1,-1-1 1,1 1-1,-1 0 1,0-1-1,1 1 1,-1 1-43,1 2 41,0 0 1,0 1-1,0-1 0,-1 0 1,0 0-1,0 1 1,0-1-1,-1 0 0,0 1 1,-1 4-42,2-8 13,-1 0 0,0 0 0,0 1 0,0-1 0,0 0 0,0 0 0,0 0 0,0-1 0,-1 1 0,1 0 0,-1 0 0,1-1 0,-1 1 0,0-1 0,0 1 0,0-1 0,1 0 0,-1 0 0,0 0 0,0 0 0,-1 0 0,1 0 0,0 0-13,-1-1 16,0 0 1,0 0-1,0 0 0,-1 0 0,1 0 1,0 0-1,0-1 0,0 0 1,0 0-1,0 1 0,0-2 1,0 1-1,0 0 0,0-1 1,0 0-17,-4-2 45,0-1 1,0 0 0,0 0-1,1 0 1,0-1 0,0 0-1,0-1 1,1 1 0,-1-1-1,2 0 1,-1 0 0,0-3-46,-4-28 349,11 19-117,-1 19-226,-1 0-1,0-1 1,0 1 0,1 0-1,-1 0 1,0-1-1,0 1 1,1 0 0,-1-1-1,0 1 1,1 0 0,-1 0-1,1 0 1,-1 0 0,0-1-1,1 1 1,-1 0 0,1 0-1,-1 0 1,0 0-1,1 0 1,-1 0 0,1 0-1,-1 0 1,0 0 0,1 0-1,-1 0 1,1 0 0,-1 0-1,0 0 1,1 1-1,-1-1 1,0 0 0,1 0-1,-1 0 1,1 1-6,1 0-27,0 1 0,0 0-1,0 0 1,0 0 0,0 0 0,-1 1-1,1-1 1,-1 0 0,1 1 0,-1-1-1,0 1 1,0-1 0,0 1 0,0-1-1,-1 1 1,1 0 0,-1 0 0,1-1-1,-1 1 1,0 0 0,0 2 27,0 1-332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59.83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 56 3649,'-37'-40'2102,"27"26"996,7 12-698,-1 2-1285,4 0-486,0 0-55,0 0-29,0 0-18,0 0-27,0 0-44,0 0-56,0 0-77,0 0-48,0 0-54,0 20 206,1 10-222,1 0 0,4 16-205,1 11 278,-3-22-131,5 56 597,-4 30-744,-11 85 408,8-178 360,-2-28-400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03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110 148 1424,'-91'18'931,"72"-16"-108,20-5-6,-1 3-588,0-1 681,0 1-59,0 0-120,0 0-212,0 0-123,0 0-96,0 0-55,7-55 1581,-6 50-1826,0-11 24,0 0 0,0-1 0,-2 1 0,0 0 0,-1-2-24,5 13 29,8 7-14,17 10 19,-17-7 18,5 0 217,0-2 0,1 0 0,-1 0 0,15-1-269,24 4 673,-36-1-605,-1 0-1,-1 2 1,1 0 0,-1 0-1,0 2 1,-1 0 0,6 5-68,-8-6 54,-8-4-86,0 0 108,1 0 0,0 0 0,0 0 0,0-1 0,0 0 0,0-1 0,0 1 0,1-1 0,-1-1 1,1 1-1,0-1 0,7 0-76,230 8 562,-201-1-463,8 1-408,-52-9 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05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1 848,'64'34'784,"-41"-26"1179,-16-14 570,-7 5-2500,1 1 1,-1-1 0,0 1-1,0-1 1,1 1 0,-1 0-1,0-1 1,1 1 0,-1-1-1,0 1 1,1 0 0,-1-1-1,1 1 1,-1 0 0,0-1-1,1 1 1,-1 0 0,1 0-1,-1 0 1,1-1 0,-1 1-1,1 0 1,-1 0 0,1 0-1,0 0-33,9 0 111,-1 0-1,1 1 1,-1 0-1,1 1 1,-1 0-1,1 0 0,6 4-110,-5-2 50,0-1 0,0-1 0,1 1-1,-1-2 1,7 1-50,-7-2-1756,-7 0 1026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80 204 2184,'-69'11'1249,"69"-11"-1199,-1 0-1,1 1 1,0-1 0,-1 0 0,1 0-1,0 0 1,0 0 0,-1 0 0,1 0 0,0 0-1,-1 0 1,1 0 0,0 0 0,-1 0 0,1 0-1,0 0 1,-1 0 0,1 0 0,0 0 0,-1 0-1,1 0 1,0 0 0,0 0 0,-1 0-1,1-1 1,0 1 0,-1 0 0,1 0 0,0 0-1,0 0 1,-1-1 0,1 1 0,0 0 0,0 0-1,-1-1-49,9-8 1243,26-15 938,153-69 2107,-176 88-4130,-1 0 1,0 0-1,0-1 1,0-1 0,-1 1-1,0-1 1,0-1-1,-1 0 1,0 0-1,0-1-158,-7 7-179,6-6 778,-7 8-653,0 0-1,0 0 0,0 0 0,0 0 0,0 0 0,0 0 1,0 0-1,0 0 0,0 0 0,0 0 0,-1 0 1,1 0-1,0 0 0,0-1 0,0 1 0,0 0 0,0 0 1,0 0-1,0 0 0,0 0 0,0 0 0,0 0 0,0 0 1,0 0-1,0 0 0,0 0 0,0 0 0,0-1 1,0 1-1,0 0 0,0 0 0,0 0 0,0 0 0,0 0 1,0 0-1,1 0 0,-1 0 0,0 0 0,0 0 0,0 0 1,0 0-1,0 0 0,0 0 0,0 0 0,0-1 55,0 1-791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07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1041 142 3657,'-95'16'1417,"93"-15"-1325,1-1-1,-1 0 0,1 1 1,-1-1-1,1 0 0,-1 0 1,0 0-1,1 0 0,-1 0 0,1-1 1,-1 1-1,1 0 0,-1-1 1,1 1-1,-1-1 0,1 1 1,-1-1-1,0 0-91,-3-12 349,4 10-78,0 0-69,0 0 0,-1 1 0,1 0 0,-1-1 1,0 1-1,0 0 0,0 0 0,0 0 0,0 0 1,0 0-1,0 0 0,-1 0 0,1 1 1,-1-1-1,1 1 0,-1 0 0,0 0 0,1 0 1,-1 0-1,0 0 0,0 1 0,0-1-202,-13-2 298,1 1 1,-1 0-1,-10 1-298,3 0-144,0-3 232,1 2 0,0 0 0,0 2 0,-1 0 0,1 2-1,0 0 1,0 1 0,-9 4-88,18-4 74,-1-1 0,0 0 0,1-1 0,-1 0 0,0-1 0,0-1-1,1 0 1,-1-1 0,0 0 0,1-1 0,0-1 0,-1 0 0,1-1 0,1 0 0,-1-1 0,1 0-1,-1-2-73,4 4 55,-1 1-1,1-1 0,-1 1 0,1 1 0,-1 0 0,0 0 0,0 1 0,0 1 0,0-1 1,-7 2-55,3-1 91,1-1 0,-1 0 0,1 0 1,0-1-1,-5-3-91,-11-4 83,20 5-80,0 0 0,-1 1 1,1 1-1,-1 0 0,0 0 1,-2 0-4,-1 11-776,10-3 494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10.4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136 174 7594,'-97'12'3339,"74"-8"-1552,8-2 1616,15-2-3310,0 0 0,0-1 0,0 1 0,0 0 0,0 0-1,0 0 1,0-1 0,0 1 0,0 0 0,-1 0 0,1-1 0,0 1 0,0 0 0,0 0 0,0-1 0,0 1 0,0 0 0,1 0-1,-1-1 1,0 1 0,0 0 0,0 0 0,0 0 0,0-1 0,0 1 0,0 0 0,0 0 0,1 0 0,-1-1 0,0 1 0,0 0-1,0 0 1,0 0 0,1-1 0,-1 1 0,0 0 0,0 0 0,0 0 0,1 0 0,-1 0 0,0 0 0,0 0-93,12-13 168,0 1 1,1 1 0,0 0 0,1 1 0,10-6-169,-5 2 98,6-3 59,1 2 0,0 0 0,1 1 0,1 2 0,15-4-157,-41 14 27,1 1 0,-1 0 1,1 1-1,-1-1 0,1 0 0,-1 1 1,1-1-1,-1 1 0,1 0 1,-1 0-1,1 0 0,0 0 1,-1 0-1,1 1 0,-1-1 0,1 1 1,1 0-28,-2 1 51,0-1 1,0 0 0,0 1-1,0 0 1,0-1-1,-1 1 1,1 0 0,-1 0-1,1 0 1,-1 0 0,0 0-1,0 0 1,0 1-1,0-1 1,0 0 0,0 0-1,0 2-51,-1-3 143,0-1 1,0 0-3,-4 7 206,-18 140-184,4-41-117,5 0 1,5 1 0,4 19-47,4-121 2,-2 64 148,5 30-150,-3-97 3,0 0-1,0 0 1,0 0 0,0-1 0,1 1-1,-1 0 1,0 0 0,1 0 0,-1-1-1,1 1 1,0 0 0,0 0 0,0-1-1,0 1 1,0-1 0,0 1 0,0-1 0,0 1-1,0-1 1,1 0 0,-1 1 0,1-1-1,-1 0 1,1 0 0,-1 0 0,1 0-1,0 0 1,-1-1-3,2 1 17,0-1 0,0 0 0,0 0 1,0 0-1,0 0 0,0 0 0,0-1 0,0 1 0,0-1 0,0 0 0,-1 0 0,1 0 1,0 0-1,0 0 0,-1-1 0,1 1 0,0-1-17,205-129-260,-200 127-325,13-8-1392,-13 4-2177,-8 5 3026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10.82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92 139 6705,'-92'34'3705,"99"-44"-712,8-6-1665,7 0-144,9-2-607,0 0-169,2 0-200,-6-1-72,1 4-120,-3 0-336,-4 1-24,6 1 152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11.21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97 6089,'33'16'3348,"-25"-19"861,-1-13-2752,-6 10-823,3 0-482,0 0 0,1-1 0,0 1 0,0 1 0,0-1 0,0 1 0,1 0 0,0 0 0,0 0 0,0 1 0,1 0 0,-1 0 0,1 1 0,0-1 0,0 2 0,0-1 0,1 1 0,-1 0 0,1 0 0,3 1-152,-10 1 7,-1 0-1,1 0 0,-1 0 0,1 0 0,-1 0 0,1 0 0,-1 0 1,1 1-1,-1-1 0,0 0 0,1 0 0,-1 1 0,1-1 1,-1 0-1,0 0 0,1 1 0,-1-1 0,0 1 0,1-1 0,-1 0 1,0 1-1,1-1 0,-1 1 0,0-1 0,0 0 0,0 1 1,1-1-1,-1 1 0,0-1 0,0 1 0,0-1 0,0 1 0,0-1 1,0 1-7,2 16 120,-2-16-110,-3 27 109,-1-1-1,-1 1 0,-1-1 1,-1 0-1,-1-1 1,-9 18-119,-6 22 324,11-34-20,9-26-162,0 0 0,1 0 0,-1 0-1,2 1 1,-1-1 0,1 1 0,-1-1-1,2 1 1,-1 0 0,1 6-142,1-12 23,-1 0 0,1 0 0,-1 0 1,1 0-1,0 0 0,-1-1 0,1 1 0,0 0 0,0 0 0,-1 0 0,1-1 1,0 1-1,0 0 0,0-1 0,0 1 0,0-1 0,0 1 0,0-1 0,0 0 1,0 1-1,1-1 0,-1 0 0,0 0 0,0 0 0,0 0 0,0 0-23,33 2 70,-32-2-50,32-3 96,-29 1-317,0 1 1,0 1-1,1-1 1,-1 1-1,0 0 1,1 0-1,-1 1 1,1-1 200,2 3-545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12.8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133 1 1976,'-92'78'1302,"91"-77"-1233,1-1 0,-1 1 1,1 0-1,-1-1 0,1 0 0,-1 1 1,0-1-1,1 1 0,-1-1 0,0 0 0,1 1 1,-1-1-1,0 0 0,0 0 0,1 0 0,-1 1 1,0-1-1,0 0 0,1 0 0,-1 0 0,0 0 1,0 0-1,1 0 0,-1-1-69,0 1 58,1-1-1,-1 1 1,1 0 0,0-1-1,-1 0 1,1 1-1,0-1 1,0 1 0,-1-1-1,1 1 1,0-1-1,0 1 1,0-1 0,-1 0-1,1 1 1,0-1-1,0 0 1,0 1 0,0-1-1,0 1 1,1-1-58,4-29 2472,-5 28-2289,1 0 0,0 0 1,0 0-1,-1 0 0,1 1 1,0-1-1,1 0 0,-1 0 1,0 0-1,0 1 0,1-1 1,-1 1-1,1-1 0,-1 1 1,1 0-1,0-1 1,0 1-1,-1 0 0,3 0-183,-3 0 104,1 1 1,-1 0-1,1 0 0,-1 0 0,1 0 0,-1 0 0,1 0 1,-1 0-1,1 0 0,-1 1 0,1-1 0,-1 1 1,1-1-1,-1 1 0,0-1 0,1 1 0,-1 0 0,0 0 1,1 0-1,0 0-104,2 3 160,0 0 0,0 0 0,0 0 0,-1 0 0,1 0 0,-1 1 0,0 0 0,0 0 0,0 0 0,-1 0 0,0 0 0,0 0-1,1 4-159,-3-6 80,1 1-1,0 0 0,-1 0 0,0 0 0,0 0 0,0 0 0,-1 0 0,1 0 0,-1 0 0,0 0 0,0-1 0,0 1 0,-1 0 0,1-1 0,-1 1 0,0 0 0,0 0-79,0-2 15,1-1 0,0 1-1,0-1 1,-1 0 0,1 1 0,-1-1-1,1 0 1,-1 0 0,0 0 0,1 0 0,-1 0-1,0 0 1,0 0 0,1-1 0,-1 1-1,0-1 1,0 1 0,0-1 0,0 0-1,0 0 1,0 0 0,0 0 0,0 0-1,0 0 1,1 0 0,-1-1 0,0 1-1,0-1 1,0 1 0,0-1 0,0 0 0,1 1-1,-1-1 1,0 0 0,1 0 0,-1-1-15,-2-1 19,0 0 1,0 0-1,0 0 1,1-1-1,-1 0 1,1 1-1,0-1 1,0 0 0,1-1-1,-1 1 1,1 0-1,0-1 1,0 1-1,0-1 1,1 0 0,0 0-1,0 0 1,0 1-1,0-1 1,1 0-1,-1-3-19,2 8 13,-1-1 0,0 1 0,1-1 0,-1 1 0,0-1 0,1 1 0,-1 0 0,1-1 0,-1 1-1,0 0 1,1-1 0,-1 1 0,1 0 0,-1 0 0,1-1 0,-1 1 0,1 0 0,-1 0 0,1 0 0,0 0 0,-1-1-1,1 1 1,-1 0 0,1 0 0,-1 0 0,1 0 0,-1 1 0,1-1 0,-1 0 0,1 0 0,0 0 0,-1 0 0,1 0-1,-1 1 1,1-1 0,-1 0 0,1 1-13,19 9-891,-20-10 515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14.10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 1730 4977,'-2'-1'406,"1"-1"1,0 0-1,-1 0 0,1 0 1,0 0-1,0 0 0,0 0 1,1 0-1,-1 0 0,0-1 1,1 1-1,-1 0 0,1 0 1,0-1-1,0 1 0,0 0 0,0-1-406,3-47 1419,-2 38-650,11-85 2519,5 1 0,27-84-3288,-23 98 630,87-304 981,-40 156-871,19-143-740,-83 349 30,8-54 64,-11 71-71,-1 0 1,0-1-1,0 1 1,-1 0 0,0-1-1,0 1 1,0 0 0,-1 0-1,0 0-23,1 6 5,1 0-1,0 1 1,0-1 0,0 1-1,0-1 1,-1 1 0,1-1-1,0 1 1,-1-1 0,1 1-1,0 0 1,-1-1 0,1 1-1,0-1 1,-1 1-1,1 0 1,-1-1 0,1 1-1,-1 0 1,1-1 0,-1 1-1,1 0 1,-1 0 0,1-1-1,-1 1 1,1 0 0,-1 0-1,1 0 1,-1 0 0,0 0-1,1 0-4,-16 10 31,-9 25-95,-47 104-607,-12 23-806,67-133 1272,-2 0 0,-1-2 0,-1 0 1,-7 6 204,27-32-2,1-1 1,-1 1 0,1-1 0,-1 1 0,1 0 0,-1-1 0,1 1 0,-1-1 0,1 0 0,-1 1 0,0-1 0,1 1 0,-1-1 0,1 0 0,-1 1 0,0-1 0,0 0 0,1 0 0,-1 0 0,0 0 0,1 1 0,-2-1 1,-1-12-54,11-25-70,5 2 184,1-1-1,2 2 1,2 0-1,0 1 1,3 1-1,1 0 0,1 2 1,1 1-1,21-19-59,-45 48 1,21-21 79,1 1 0,10-7-80,-27 23 6,0 0 0,1 1 0,-1-1 0,0 1-1,1 0 1,0 1 0,0-1 0,0 1 0,0 0 0,0 1 0,0 0 0,0 0 0,1 0 0,1 0-6,-6 1 5,0 1 1,0-1-1,0 1 0,0 0 0,0-1 0,0 1 0,0 0 1,0 0-1,0 0 0,0 0 0,-1 1 0,1-1 0,0 0 0,-1 1 1,1-1-1,-1 1 0,0 0 0,1-1 0,-1 1 0,0 0 1,0 0-1,0 0 0,0 0 0,0 0 0,-1 0 0,1 1-5,3 8 29,-1 1-1,-1 0 1,0 0 0,0 4-29,0-2 19,0 15 36,0 1 0,-3 23-55,0-30-41,1 1 0,1 0 0,0-1 0,6 23 41,-5-39-290,0-1-1,1 0 1,-1 0 0,1 0 0,0 0 0,1 0 0,-1-1 0,1 1-1,2 1 291,4 1-629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0.1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51 160 2905,'-31'-119'5985,"25"97"-3522,5 19-1937,1 2-405,0 0 0,0 1 1,0-1-1,0 1 0,0-1 1,-1 0-1,1 1 0,0-1 1,0 1-1,0-1 0,-1 0 1,1 1-1,0-1 0,-1 1 0,1-1 1,0 1-1,-1-1 0,1 1 1,-1-1-1,1 1 0,0 0 1,-1-1-1,1 1 0,-1-1 1,0 1-1,1 0 0,-1 0 1,1-1-1,-1 1 0,1 0 0,-1 0 1,0 0-1,1 0-121,-1 0 131,3 15-104,0 1 0,0 0 0,2-1 1,0 1-1,4 8-27,0 5 12,5 22 11,1-1 0,3-1 0,2 0 0,2-2 0,2 0 0,2-1 1,2-2-1,2-1 0,33 38-23,-51-68 54,1-1 0,1 0 0,0-1 0,1 0 0,4 2-54,-12-9 29,0 0 1,0-1-1,1 0 0,-1 0 0,1 0 0,-1-1 0,1 0 1,0 0-1,0-1 0,0 0 0,0 0 0,0 0 0,0-1 1,1 0-30,-7-1 13,1 1 1,0-1 0,0 1-1,0-1 1,0 0 0,-1 1-1,1-1 1,0 0 0,-1 0-1,1 0 1,-1-1 0,1 1-1,-1 0 1,1 0-1,-1-1 1,0 1 0,0-1-1,1 1 1,-1-1 0,0 0-1,-1 1 1,1-1 0,0 0-1,0 0 1,-1 0 0,1 1-1,-1-1 1,1-1-14,1-8 73,-1 0 0,1 0 0,-2 1 0,1-8-73,-1 11 20,0 6-16,1-56 291,-5-43-295,2 81 29,-1 1 0,-1-1 1,0 1-1,-1 0 0,-1 1 0,-1-1 0,-3-6-29,-28-55 100,38 79-102,0-1 0,0 1-1,0 0 1,0-1-1,0 1 1,0 0 0,0 0-1,0-1 1,-1 1 0,1 0-1,0 0 1,0-1 0,0 1-1,-1 0 1,1 0-1,0 0 1,0-1 0,0 1-1,-1 0 1,1 0 0,0 0-1,0 0 1,-1-1 0,1 1-1,0 0 1,-1 0-1,1 0 1,0 0 0,0 0-1,-1 0 1,1 0 0,0 0-1,-1 0 1,1 0 0,0 0-1,0 0 1,-1 0 2,-6 10-104,-1 18-71,-14 159-15,19-157 197,2 1-1,1-1 1,1 1 0,5 23-7,-2-44 48,-4-10-91,0 0 1,0-1-1,0 1 1,0 0-1,0 0 1,0 0-1,0 0 1,0 0-1,0 0 1,0 0 0,0 0-1,0 0 1,0 0-1,0 0 1,0-1-1,0 1 1,0 0-1,0 0 1,0 0-1,0 0 1,0 0 0,0 0-1,0 0 1,0 0-1,0 0 1,0 0-1,0 0 1,0 0-1,0 0 1,1 0 0,-1 0-1,0 0 1,0-1-1,0 1 1,0 0-1,0 0 1,0 0-1,0 0 1,0 0-1,0 0 1,0 0 0,0 0-1,1 0 1,-1 0-1,0 0 1,0 0-1,0 0 1,0 0-1,0 0 1,0 0-1,0 0 1,0 1 0,0-1-1,0 0 1,0 0-1,0 0 1,1 0-1,-1 0 1,0 0-1,0 0 1,0 0 42,0-2-759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0.9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33 3073,'56'8'1805,"-56"-8"-1720,0 0-1,1 0 1,-1 0 0,0 0-1,1 0 1,-1 1-1,0-1 1,1 0-1,-1 0 1,0 0-1,1 0 1,-1 0-1,0 0 1,1 0-1,-1-1 1,0 1 0,1 0-1,-1 0 1,0 0-1,0 0 1,1 0-1,-1 0 1,0-1-1,1 1 1,-1 0-1,0 0 1,0 0-1,1-1 1,-1 1 0,0 0-1,0 0 1,1-1-1,-1 1 1,0 0-1,0-1 1,0 1-1,0 0 1,0 0-1,1-1 1,-1 1-85,-1-2 1487,1 6 1139,1 9-2358,0-1-1,-2 1 1,1-1-1,-1 1 1,-2 8-268,-4-5 234,7-16-223,-1 0 1,1 0 0,0 0-1,0 0 1,-1 0-1,1 0 1,0 1-1,0-1 1,0 0-1,-1 0 1,1 0-1,0 0 1,0 0 0,-1 0-1,1 0 1,0 0-1,0 0 1,-1 0-1,1 0 1,0-1-1,0 1 1,-1 0-1,1 0 1,0 0-1,0 0 1,0 0 0,-1 0-1,1 0 1,0-1-1,0 1 1,0 0-1,-1 0 1,1 0-1,0-1-11,-10-18 445,6-40-225,4 48-177,0 9-28,0 0 1,-1 0 0,1 1 0,0-1 0,1 0 0,-1 0 0,0 0-1,1 0 1,-1 1 0,0-1 0,1 0 0,0 0 0,0 1-1,-1-1 1,1 0 0,0 1 0,0-1 0,0 1 0,1-1 0,-1 1-1,0 0 1,0-1 0,1 1 0,-1 0 0,1 0 0,-1 0 0,1 0-1,1 0-15,-2 0 7,1 1-1,-1 0 0,1 0 0,-1 0 0,1 0 1,-1 0-1,1 0 0,-1 0 0,1 1 1,-1-1-1,1 0 0,-1 1 0,0 0 0,1-1 1,-1 1-1,0 0 0,1-1 0,-1 1 1,0 0-1,0 0 0,1 0 0,-1 0 0,0 0 1,0 0-1,0 1 0,-1-1 0,1 0 0,0 0 1,0 1-7,2 4 29,-1-1 0,1 0 0,-1 1 0,0-1 0,-1 1 1,1-1-1,-1 1 0,-1 0 0,1 0 0,-1-1 0,0 1 0,0 0 1,0 0-1,-1 1-29,1-6 4,0-1 0,0 0 1,0 1-1,0-1 0,0 0 1,0 1-1,0-1 0,0 0 1,-1 1-1,1-1 0,0 0 1,0 1-1,0-1 0,0 0 0,-1 0 1,1 1-1,0-1 0,0 0 1,0 0-1,-1 1 0,1-1 1,0 0-1,0 0 0,-1 0 1,1 1-1,0-1 0,-1 0 1,1 0-1,0 0 0,0 0 0,-1 0 1,1 0-1,0 0 0,-1 1-4,-9-9 90,-5-15 2,13 17-41,-1 1 0,1-1 0,0 0 0,0-1 0,0 1 0,1 0 0,0 0 0,0-1 0,1 1 0,0-1 0,0-3-51,11 38 952,-2 2-739,-3-4-2441,-6-34 1504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1.5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 8 8970,'-13'-7'3703,"8"9"-1524,9 28-1268,3 6-766,5 24 161,2-2 0,3 1 0,2-2 0,14 26-306,-32-81 47,-1 0 1,1 1 0,0-1-1,1 0 1,-1 0 0,0 0-1,1 0 1,-1 0 0,1-1-1,0 1 1,-1 0 0,1-1-1,0 1 1,1 0-48,-3-2 20,0 0 0,1 0 0,-1 0 0,1 0 0,-1 0 0,0 0 0,1 0 0,-1 0 0,1 0-1,-1 0 1,1 0 0,-1-1 0,0 1 0,1 0 0,-1 0 0,0 0 0,1 0 0,-1-1 0,1 1 0,-1 0 0,0 0 0,1-1 0,-1 1 0,0 0-1,0 0 1,1-1 0,-1 1-20,10-20 387,-3-2-125,1 1 0,1 0 0,1 0 1,9-14-263,-16 30 10,1 0 0,-1-1 0,1 1 0,0 0 1,1 1-1,-1-1 0,1 1 0,0 0 1,0 0-1,0 0 0,1 1 0,-1 0 1,1 0-1,0 0 0,0 1 0,0-1 0,0 1 1,0 1-1,4-1-10,-5 2 7,0 0 1,0 0-1,0 1 0,0 0 0,0 0 1,0 0-1,0 1 0,-1-1 1,1 1-1,0 0 0,-1 1 1,1-1-1,-1 1 0,0 0 1,0 0-1,0 0 0,2 3-7,11 10 39,0 0 0,-2 2 0,4 4-39,-13-15 14,8 13 23,0 0 0,-1 0 0,0 2 1,-2-1-1,-1 1 0,-1 1 1,2 6-38,-5-11 41,-1 0 0,-1 1 0,0 0 1,-2 0-1,0 0 0,-1 0 0,0 1 1,-2-1-1,-2 10-41,2-21 27,0 0 0,-1-1 1,-1 1-1,1-1 0,-1 1 1,0-1-1,-1 0 0,0 0 1,0 0-1,0-1 0,-1 0 1,0 1-1,-3 2-27,4-5 15,0-1-1,0 1 1,0-1 0,-1 0-1,1-1 1,-1 1 0,0-1-1,0 1 1,0-2-1,0 1 1,0 0 0,0-1-1,0 0 1,0 0 0,-1-1-1,1 1 1,0-1 0,-1 0-1,1 0 1,-4-2-15,6 2-151,-8-3 75,8-3-3515,3 4 2551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1.9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62 360 5721,'-61'-36'3044,"61"36"-2923,0-1 0,0 1 0,0-1 1,0 0-1,1 1 0,-1-1 0,0 1 1,0-1-1,1 1 0,-1-1 0,0 1 1,1-1-1,-1 1 0,0-1 0,1 1 1,-1-1-1,1 1 0,-1 0 1,1-1-1,-1 1 0,1 0 0,-1-1 1,1 1-1,-1 0 0,1 0 0,-1-1 1,1 1-1,-1 0 0,1 0 0,0 0 1,-1 0-1,1 0-121,34-16 1792,-21 10-962,5-3-209,0-2 0,-1-1-1,0 0 1,-1-1 0,0-1 0,-1-1-1,4-5-620,9-12 455,-1-1 1,-2-1-1,4-9-455,-28 40-5,0 0 5,-1 0 0,1 0 0,0 0 0,0 1 0,0-1 0,1 0 0,-1 1 0,0 0 0,1-1 0,0 1 0,0 0 0,-1 0 0,1 0 0,0 1-1,2-1 1,-4 8-853,-1-5-3260,0-1 2878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14 160 2881,'-1'-2'605,"0"1"1,-1-1 0,1 1-1,0-1 1,0 0 0,0 1 0,0-1-1,0 0 1,0 0 0,1 1-1,-1-1 1,1 0 0,-1 0-1,1 0 1,0 0 0,-1 0-606,1-1 235,1 0 0,-1 0 1,0 0-1,1 0 0,-1 0 0,1 0 1,0 0-1,0 0 0,1-2-235,2-3-205,1 0 0,0 1 0,0 0 0,0-1-1,4-2 206,-7 8 383,3-3-359,0 0 0,0 0 0,1 0 0,-1 1 0,1 0 0,0 0 0,4-1-24,-7 3 18,-1 1 0,1 0 0,0-1 0,-1 1 0,1 0 0,0 1-1,0-1 1,-1 0 0,1 1 0,0 0 0,0 0 0,0 0-1,0 0 1,0 0 0,-1 0 0,1 1 0,0-1-18,-2 1 32,0 1-1,-1-1 1,1 0 0,0 1 0,-1-1 0,0 0 0,1 1 0,-1-1-1,0 0 1,0 1 0,0-1 0,0 1 0,0-1 0,0 1 0,0-1-1,0 0 1,-1 1 0,1-1 0,0 0 0,-1 1-32,0 7-36,-19 97 145,9-52 79,0 17-188,9-55 97,1-1 0,1 1 0,0-1 0,1 1 0,0 0 0,4 12-97,-5-25-37,1-1 0,-1 1-1,1 0 1,0-1 0,-1 1 0,1-1 0,0 1-1,1-1 1,-1 1 0,0-1 0,1 0 0,-1 0-1,1 0 1,0 0 0,0 0 0,0 0 0,0 0-1,0 0 1,0-1 0,0 1 0,0-1 0,1 1-1,-1-1 1,0 0 0,1 0 0,-1 0 0,1-1-1,0 1 1,1 0 37,7-1-420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3.89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0 6257,'-2'2'316,"1"0"1,0-1-1,0 1 0,0 0 0,0 0 0,0 0 0,0 0 0,0 0 0,1 0 0,-1 0 1,1 0-1,0 1 0,-1-1 0,1 0 0,0 0 0,0 2-316,5 38 115,-4-31 220,2 14-243,1-1 1,2 0-1,0-1 0,1 1 0,1-1 0,2 0 0,0-1 1,9 15-93,-18-36 31,0 1 1,0-1-1,0 0 0,0 1 1,0-1-1,0 0 1,0 0-1,0 0 1,0 0-1,1 0 1,-1 0-1,0 0 0,1 0 1,-1 0-1,1-1 1,-1 1-1,1 0 1,-1-1-1,1 0-31,-1 0 52,0 0 0,0 0 0,0 0-1,0 0 1,0 0 0,0-1 0,0 1 0,0-1 0,0 1 0,0-1-1,0 1 1,0-1 0,0 1 0,-1-1 0,1 0 0,0 1 0,0-1-1,-1 0 1,1 0 0,0 1 0,0-2-52,4-6 388,-1 0 1,1-1 0,-1 1-1,-1-1 1,3-8-389,-1 3 123,-3 7-37,1 0 0,0 0 0,1 1 0,0-1 0,0 1 0,0 0 0,1-1 0,0 2-1,0-1 1,0 1 0,1 0 0,2-2-86,-5 5 13,0 0 1,1 0-1,-1 0 0,0 1 0,1 0 0,-1 0 0,0 0 1,1 0-1,0 0 0,-1 1 0,1-1 0,-1 1 1,1 0-1,0 0 0,-1 0 0,1 1 0,-1-1 1,1 1-1,0 0 0,-1 0 0,0 0 0,1 1 1,-1-1-1,0 1 0,1 0 0,0 0-13,10 8 41,0 0-1,0 0 1,-1 1-1,0 1 1,-1 0-1,0 1 1,-1 0 0,-1 1-1,0 0 1,-1 1-1,0 0 1,-1 0-1,-1 1 1,0-1 0,3 16-41,-6-18 33,0 0 1,-1 0-1,-1 1 1,0-1-1,-1 1 1,0-1-1,-1 1 1,0 0-1,-1-1 1,-1 1-1,0-1 1,-1 1-1,0-1 1,-1 0-1,-1 0 1,0-1-1,-1 1 1,0-1 0,-1 0-1,-1 2-33,4-9 23,-1 0 1,1 0-1,-1 0 1,0-1-1,0 1 1,0-1-1,0 0 1,-1-1-1,1 1 1,-1-1-1,0 0 0,0 0 1,-1-1-1,1 0 1,-2 0-24,5-1 2,-1 0 1,1-1-1,0 0 0,-1 0 1,1 0-1,0 0 1,-1 0-1,1 0 0,0-1 1,0 0-1,-1 1 1,1-1-1,0-1 1,0 1-1,0 0 0,0-1 1,0 1-1,0-1 1,1 0-1,-1 0 0,0 0 1,1 0-1,0-1 1,-1 1-1,1-1 0,0 1 1,0-1-1,0 0 1,1 0-1,-2-2-2,2 3-150,0-1 1,1 1-1,-1 0 0,1-1 1,-1 1-1,1 0 0,0-1 1,0 1-1,0 0 0,0-1 0,1 1 1,-1 0-1,0-1 0,1 1 1,0 0-1,0-2 150,6-10-814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7.49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0 279 5529,'29'-5'8092,"-10"-1"-7655,-1-1-1,17-8-436,-25 9 122,-1 0 1,0 0-1,0-1 0,0 0 1,-1 0-1,0-1 1,-1 0-1,3-4-122,11-11 150,7-8 45,-3 0 0,5-10-195,2-1-1482,-24 32 938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7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147 121 5169,'-5'2'491,"0"1"0,0 0 0,1 0 0,-1 1 0,1 0 0,-1 0-1,1 0 1,1 0 0,-1 0 0,0 1 0,-1 3-491,1-1 223,0 1 1,0-1-1,1 1 0,0 0 1,1 0-1,0 0 0,-1 6-223,1 3 83,0 1-1,1 0 1,1 0-1,1 0 1,1-1-1,0 1 0,2 5-82,-2-16 82,0 1 0,0 0 0,1-1 0,0 1 0,1-1 0,-1 0 0,1 0 0,5 6-82,-8-11 29,0-1-1,0 0 1,0 1 0,0-1 0,0 0-1,0 0 1,1 0 0,-1 0 0,0 0-1,1 0 1,-1 0 0,1 0 0,-1 0-1,1-1 1,-1 1 0,1-1 0,0 1 0,-1-1-1,1 1 1,-1-1 0,1 0 0,0 0-1,-1 0 1,1 0 0,0 0 0,0 0-1,-1-1 1,1 1 0,-1 0 0,1-1-1,0 1 1,-1-1 0,1 0 0,-1 1 0,1-1-1,-1 0 1,1 0 0,-1 0 0,0 0-1,0 0 1,1 0 0,-1-1 0,0 1-1,0 0 1,1-2-29,4-5 148,0 0 0,-1 0 0,0 0 0,0-1 0,-1 0-1,0 0 1,0 0 0,-1 0 0,1-8-148,5-21 706,3-31-706,-11 62 34,4-31 359,1-32-393,-6 59 41,0 0 0,-1-1 0,0 1 1,0 0-1,-1 0 0,-1 0 0,0 0 0,-2-4-41,5 13 6,-1 0 1,1 0 0,-1 0-1,0 1 1,0-1 0,1 0-1,-1 0 1,0 1 0,-1-1-1,1 1 1,0-1 0,0 1-1,-1-1 1,1 1 0,-1 0-1,1-1 1,-1 1 0,0 0-1,1 0 1,-1 0 0,0 0-1,0 1 1,1-1 0,-1 0-1,0 1 1,0-1 0,0 1-1,0 0 1,0 0 0,0 0-1,0 0 1,0 0 0,0 0-1,0 0 1,0 0 0,0 1-1,0-1 1,1 1 0,-1 0-1,0-1 1,0 1 0,0 0-1,1 0 1,-1 0-7,-8 5-33,1 1 0,1-1 0,-1 2 0,1-1 0,0 1 0,1 0 0,-1 1 33,-11 13-1087,0 1-1,1 1 1,1 1-1,-3 8 1088,16-22-1105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8.2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 1 8082,'-3'0'315,"0"1"0,1 0 1,-1 0-1,1 1 1,-1-1-1,1 0 0,-1 1 1,1 0-1,0-1 0,0 1 1,0 0-1,0 0 1,0 0-1,0 0 0,1 1 1,-1-1-1,1 0 0,-1 1 1,1-1-1,0 1 0,0-1 1,0 1-1,0 0 1,1-1-1,-1 1 0,0 1-315,-2 14 290,1-1 0,0 1 0,1-1 1,1 1-291,-1-2 448,0 129 2299,12 79-2747,27 148 1180,-15-153-747,-1 19 435,-10 0-1,-16 153-867,2-381-226,5-21-5692,2-7 4400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9:38.5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60 118 4961,'11'68'5599,"1"6"-1877,-11-69-3521,0 0 1,1 0-1,0 0 0,0-1 1,1 1-1,-1 0 1,1-1-1,0 1 0,0-1 1,0 0-1,1 0 0,0 0-201,-3-3 33,0 0-1,-1 0 1,1 0-1,0-1 1,0 1 0,0 0-1,-1-1 1,1 1-1,0-1 1,0 1-1,0-1 1,0 1 0,0-1-1,0 1 1,0-1-1,0 0 1,1 0-1,-1 1 1,0-1-1,0 0 1,0 0 0,0 0-1,0 0 1,0-1-1,0 1 1,0 0-1,0 0 1,0-1-1,0 1 1,0 0 0,0-1-1,0 1 1,0-1-1,0 1 1,0-1-1,0 0 1,0 1 0,0-1-1,0 0 1,-1 0-1,1 0 1,0 1-1,-1-1 1,1 0-1,-1 0 1,1 0 0,-1 0-1,1 0 1,-1 0-1,1-1-32,3-8 190,-1 1 0,0-1 1,0 0-1,-1 1 0,0-4-190,-2 13 10,7-37 369,-3 1-1,-1-3-378,-2 27 46,-1-1 1,0 1-1,-1-1 0,0 1 0,-1-1 0,-1 1 1,0 0-1,0 0-46,2 10 4,1 1 0,-1-1 1,1 1-1,-1 0 1,0-1-1,0 1 0,0 0 1,0-1-1,0 1 1,0 0-1,0 0 0,0 0 1,0 0-1,0 0 1,0 0-1,-1 0 0,1 0 1,0 1-1,-1-1 0,1 0 1,-1 1-1,1-1 1,-1 1-1,1 0 0,-1-1 1,1 1-1,-1 0 1,1 0-1,-1 0 0,1 0 1,-1 0-1,0 0 1,1 0-1,-1 1 0,1-1 1,-1 1-1,1-1 0,-1 1 1,1-1-1,0 1 1,-1 0-1,1 0 0,0-1 1,-1 2-5,-5 2-19,0 0 0,0 1 0,1 0 1,-1 1-1,1-1 0,0 1 0,-4 6 19,0 3-297,0-1 0,1 2 0,1-1 0,-4 12 297,-3 10 1947,13-30-976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 2657,'7'36'596,"1"2"-154,-5-34 411,1-15 875,9-32 200,-13 41-1807,1 0 1,0 0 0,-1-1-1,1 1 1,0 0 0,0 0 0,1 0-1,-1 0 1,0 1 0,0-1 0,1 0-1,-1 0 1,1 1 0,0-1-1,-1 1 1,1-1 0,1 0-122,-1 2 42,0 0 1,-1 0-1,1 0 1,0 1-1,-1-1 1,1 0-1,0 0 1,-1 1 0,1-1-1,0 1 1,-1 0-1,1-1 1,-1 1-1,1 0 1,-1 0-1,0 0 1,1 0-1,-1 0 1,0 0-1,1 1 1,-1-1-1,0 0 1,0 1-1,0-1 1,0 0-1,-1 1 1,1-1-1,0 1 1,0 0-1,-1-1 1,1 1-1,-1 0 1,0-1-1,1 1 1,-1 1-43,1 2 41,0 0 1,0 1-1,0-1 0,-1 0 1,0 0-1,0 1 1,0-1-1,-1 0 0,0 1 1,-1 4-42,2-8 13,-1 0 0,0 0 0,0 1 0,0-1 0,0 0 0,0 0 0,0 0 0,0-1 0,-1 1 0,1 0 0,-1 0 0,1-1 0,-1 1 0,0-1 0,0 1 0,0-1 0,1 0 0,-1 0 0,0 0 0,0 0 0,-1 0 0,1 0 0,0 0-13,-1-1 16,0 0 1,0 0-1,0 0 0,-1 0 0,1 0 1,0 0-1,0-1 0,0 0 1,0 0-1,0 1 0,0-2 1,0 1-1,0 0 0,0-1 1,0 0-17,-4-2 45,0-1 1,0 0 0,0 0-1,1 0 1,0-1 0,0 0-1,0-1 1,1 1 0,-1-1-1,2 0 1,-1 0 0,0-3-46,-4-28 349,11 19-117,-1 19-226,-1 0-1,0-1 1,0 1 0,1 0-1,-1 0 1,0-1-1,0 1 1,1 0 0,-1-1-1,0 1 1,1 0 0,-1 0-1,1 0 1,-1 0 0,0-1-1,1 1 1,-1 0 0,1 0-1,-1 0 1,0 0-1,1 0 1,-1 0 0,1 0-1,-1 0 1,0 0 0,1 0-1,-1 0 1,1 0 0,-1 0-1,0 0 1,1 1-1,-1-1 1,0 0 0,1 0-1,-1 0 1,1 1-6,1 0-27,0 1 0,0 0-1,0 0 1,0 0 0,0 0 0,-1 1-1,1-1 1,-1 0 0,1 1 0,-1-1-1,0 1 1,0-1 0,0 1 0,0-1-1,-1 1 1,1 0 0,-1 0 0,1-1-1,-1 1 1,0 0 0,0 2 27,0 1-332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47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345 4645 2128,'-108'34'1357,"81"-29"377,16-10 1876,11 5-3538,0 0 0,0-1 0,0 1 0,0 0-1,0-1 1,0 1 0,0 0 0,0-1-1,0 1 1,0 0 0,0-1 0,1 1-1,-1 0 1,0 0 0,0-1 0,0 1 0,0 0-1,1-1 1,-1 1 0,0 0 0,0 0-1,1 0 1,-1-1 0,0 1 0,1 0 0,-1 0-1,0 0 1,0 0 0,1-1 0,-1 1-1,0 0 1,1 0 0,-1 0 0,0 0-1,1 0 1,-1 0 0,0 0 0,1 0 0,-1 0-1,0 0 1,1 0 0,-1 0 0,0 0-1,1 0 1,-1 0 0,0 1 0,1-1-1,-1 0 1,0 0 0,1 0 0,-1 0 0,0 1-1,1-1-71,98 30 578,-91-29-538,1 0 0,-1 0 0,1-1 1,-1 0-1,0 0 0,1-1 0,4-1-40,33 0 175,58 5 395,-72-3-522,-1 0-1,0 2 0,3 2-47,116 19 80,-137-22-72,-1-1 0,0 0-1,1-1 1,-1 0 0,1-1 0,-1 0 0,0-1-8,40-6 25,15-1 13,-46 6-27,0 0 1,-1 2-1,11 0-11,-3-1 63,-25 2-53,0 0 0,0 1 0,0-1 0,0 1 0,0 0 0,0 0 0,0 0 0,0 0 0,0 0-1,0 1 1,0-1 0,0 1 0,0 0 0,0 0 0,-1 0 0,1 0 0,0 1-10,9 3-1,1 0 0,0 0-1,0-2 1,1 1 0,-1-2-1,1 0 1,2 0 1,-13-2 0,-1 0-1,1 0 1,-1-1 0,1 1-1,-1 0 1,1-1 0,-1 0-1,0 0 1,1 1 0,-1-1-1,0-1 1,1 1 0,-1 0 0,0 0-1,0-1 1,0 0 0,0 1-1,-1-1 1,1 0 0,0 0-1,-1 0 1,1 0 0,-1 0-1,0 0 1,2-2 0,1-5 5,0 1 0,0-1 0,0-1 0,-1 1 0,0-3-5,0-2 11,-1 1 0,0-1 0,-1-7-11,5-30 23,8 19-7,-12 28-14,0 1 0,0-1 0,0 1-1,-1-1 1,1 1 0,-1-1 0,0 0-1,0 0 1,0-3-2,8-103 26,-5-22-26,0 69 72,-2 42 1,0 0-1,-2 0 1,-1-7-73,-1-12 66,3 0-1,1 0 1,4-23-66,3-57 41,-1-67 135,12-49-176,-10 153 176,-3-28-176,0-24 164,-1 53-43,-4-9-121,1-63 323,10-26-323,-2 20 232,5-210 15,-19-50-247,4 334 24,10-74-24,-7 109 1,2-179 27,-4 109-1,0 82-18,3-1 0,2-6-9,4-30 12,44-298 52,-29 187-20,-17 113-16,-8 68-17,4-29-4,-5 34-2,1 1 1,-1-1-1,0 1 1,0-1-1,0 1 1,0 0 0,0-1-1,0 1 1,0-1-1,0 1 1,0-1-1,0 1 1,0-1-1,0 1 1,0 0-1,0-1 1,0 1-1,0-1 1,0 1-1,-1-1 1,1 1-1,0 0 1,0-1-1,0 1 1,-1 0-1,1-1 1,0 1-1,-1 0 1,1-1-1,0 1 1,-1 0-1,1-1 1,0 1-1,-1 0 1,1 0-1,0-1 1,-1 1-1,1 0 1,-1 0-1,1 0 1,-1 0-1,1 0 1,0 0 0,-1 0-1,1 0 1,-1 0-1,1 0 1,-1 0-1,1 0 1,-1 0-1,1 0 1,0 0-1,-1 0 1,1 0-1,-1 0 1,1 0-1,-1 1 1,1-1-6,-2 1 3,1 1 0,0-1 0,-1 1 0,1-1 1,0 1-1,0-1 0,0 1 0,0 0 0,1 0 0,-1-1 1,0 1-1,0 2-3,-11 21 18,-1-5 0,0-1-1,-1 0 1,-1-2 0,-1 1 0,-9 7-18,-3 0 16,2 1 0,-12 16-16,-35 36 15,28-38 5,19-18-16,1 1 0,1 1 0,-19 25-4,-68 105 30,-53 105-30,152-241 9,-1-1-1,-12 13-8,13-15 6,-1 1-1,2 0 1,-6 11-6,5-5 0,4-8 3,0 1 0,0-1 0,-1 0 1,-1-1-1,-11 12-3,-89 85 40,90-89-32,1 0 0,1 1 0,1 1 1,1 1-1,1 0 0,-4 12-8,-23 34 8,12-18 15,-19 43-23,14-24 1,-81 153 45,97-179-43,9-21 3,-1 0 1,-5 8-7,9-20 0,5-8 1,0 1 1,-1-1-1,1 0 0,-1 0 0,0 0 1,0 0-1,-1-1 0,1 1 1,-1-1-1,0 0 0,1 0 1,-1 0-1,-1 0-1,-10 9 6,15-11-4,-1 0-1,0-1 0,1 1 1,-1 0-1,0-1 0,0 1 1,0 0-1,0-1 0,0 1 1,0-1-1,0 1 0,0-1 1,0 0-1,0 1 1,0-1-1,0 0 0,0 0 1,0 0-1,0 0 0,0 0 1,0 0-1,0 0 0,0 0 1,0 0-2,0 1-1,1-1 0,-1 1 0,1-1 1,-1 1-1,1-1 0,-1 1 1,1 0-1,-1-1 0,1 1 1,0 0-1,-1 0 0,1-1 0,0 1 1,0 0-1,0 0 0,-1-1 1,1 1-1,0 0 0,0 0 1,0-1-1,0 1 0,0 0 0,1 0 1,-2 25 3,1-22-4,-10 266 17,9-183-25,5 20 9,0 3 8,8 144 25,1-4 14,-2 3-11,-4-137-15,10 304 52,-9-308-40,5 0-33,0-7 13,-3 105-3,-18-285 249,-29-290-192,26 93-48,12 1 1,11 0-1,17-35-19,-14 157 18,28-228 91,-19 225-37,22-68-72,-37 196-4,-9 24 4,0 0 0,0 0 0,0 0 0,1 0-1,-1 0 1,0 0 0,0 0 0,0 0 0,0-1 0,1 1-1,-1 0 1,0 0 0,0 0 0,0 0 0,1 0 0,-1 0 0,0 0-1,0 0 1,0 1 0,0-1 0,1 0 0,-1 0 0,0 0-1,0 0 1,0 0 0,0 0 0,1 0 0,-1 0 0,0 0 0,0 0-1,0 1 1,0-1 0,0 0 0,0 0 0,1 0 0,-1 0-1,0 0 1,0 1 0,0-1 0,0 0 0,0 0 0,0 0 0,0 0-1,0 1 1,0-1 0,0 0 0,0 0 0,0 0 0,0 0 0,0 1-1,0-1 1,0 0 0,0 0 0,0 0 0,0 1 0,7 49-11,6 194 21,4 50-5,76 485 10,-11-113 42,-74-587-46,-1 2-11,8 27 0,-20-202-119,-28-531 114,37-5 14,13 224 12,18 1 0,17 2 0,40-107-21,-89 496-4,4-17-1,-5 25-17,-3 12-30,-27 300-946,11 184 998,56 257-275,39 2 202,4 93 113,-79-816-35,-2-20-1,0 0 0,0 0 0,-1 0 0,0 0 0,0 0 0,0 0 0,-1 0-1,0 2-3,-1-11 4,0 0 0,1 1-1,-1-1 1,1 0 0,0 0-1,0 0 1,0 0 0,0 0-1,0-1 1,1 1 0,-1 0-1,1-1-3,-20-179 80,5-85-80,12 197 22,-12-840 256,30 487-127,25-60-151,-11 256 53,10 2-1,10 2 0,10 1 1,14-9-53,-69 220 1,2-7-1,1 1 0,0 1 0,1-1 0,7-11 0,-14 29 0,-1-1-1,0 1 1,0-1 0,1 1 0,-1-1 0,0 1-1,1-1 1,-1 1 0,0-1 0,1 1-1,-1 0 1,0-1 0,1 1 0,-1 0-1,1-1 1,-1 1 0,1 0 0,-1 0-1,1-1 1,-1 1 0,1 0 0,-1 0 0,1 0-1,-1 0 1,1 0 0,0-1 0,-1 1-1,1 0 1,-1 0 0,1 1 0,0 0 0,-1 0 0,1 0 0,0 0 1,-1-1-1,1 1 0,-1 0 0,1 0 0,-1 0 0,0 0 0,1 0 0,-1 0 0,0 0 0,0 0 0,0 0 0,0 1 0,0-1 1,0 1-1,3 58 45,-5 40-45,1-85 4,-17 391-38,-3 137-272,61 996-98,-29-1092 474,-7-165 12,0-233-80,-1-34-5,-2-14 2,0-7 1,1-15 15,-1 0-1,-1 0 1,-2-5-15,0-12 20,-10-1174 261,25 898-184,14 1 0,57-256-97,98-185 98,-172 716-99,-5 14-3,2 0 0,1 0 0,0 1 1,2 0-1,11-19 4,-15 36-9,-3 12 7,-3 16 3,-21 231 56,-5 89-36,24 341-21,30 2 9,0 0 16,-24-546-17,7 500 6,-11-628-15,1 22-14,-3-1 1,-3 23 14,0-36-41,5-19 40,0 0 0,-1 0 0,1 0 0,0 0 0,0 0 0,0 0 0,0 0 0,0 0 0,-1 0 0,1 1 0,0-1 0,0 0 0,0 0 0,0 0 0,-1 0 0,1-1 0,0 1 0,0 0 0,0 0 0,0 0-1,0 0 1,-1 0 0,1 0 0,0 0 0,0 0 0,0 0 0,0 0 0,0 0 0,0 0 0,-1 0 0,1-1 0,0 1 0,0 0 0,0 0 0,0 0 0,0 0 0,0 0 0,0 0 0,0 0 0,0-1-1,0 1 1,0 0 0,-1 0 0,1 0 0,0 0 0,0-1 0,0 1 0,0 0 0,0 0 0,0 0 0,0 0 0,0 0 0,0-1 1,-10-41-84,9 37 82,-22-136-104,-2-99 106,6-146 3,18 363-4,-8-611 71,29-24-70,10 220-2,23-41 2,-22 196 2,-4 28 24,-25 210 13,-2 46-38,0-1-1,0 0 1,0 0 0,0 0-1,0 0 1,0 0-1,0 0 1,0 0 0,0 0-1,0 0 1,0 0 0,0 0-1,0 0 1,0 0 0,0 0-1,0 0 1,-1 0 0,1 0-1,0 0 1,0 0-1,0 0 1,0 0 0,0 0-1,0 0 1,0 0 0,0 0-1,0 0 1,0 0 0,0 0-1,0 0 1,-1 0-1,1 0 1,0 0 0,0 0-1,0 0 1,0 0 0,0 0-1,0 0 1,0 0 0,0 0-1,0 0 1,0 0 0,0 0-1,0 0 1,0 0-1,0-1 0,-5 24 14,-2 43-12,2 0-1,4 12-1,-3 34 1,-52 1203 62,68-268-105,0-660 36,-12-356 6,3 13-4,-3 0 0,-1 0 0,-3 0 0,-1 0 0,-4 9 4,9-53-3,0 1 1,0 0-1,-1-1 0,1 1 1,0 0-1,0-1 0,0 1 0,0 0 1,-1-1-1,1 1 0,0-1 1,0 1-1,-1 0 0,1-1 1,-1 1-1,1-1 0,0 1 1,-1-1-1,1 1 0,-1-1 1,1 1-1,-1-1 3,-7-18-97,-1-27 65,3 0 0,2 0 0,1 0 0,3-19 32,0 36-7,22-1107-13,-1 474 62,-18 499-8,-6 143-2,3 19-31,-1 0 0,1 0 0,0 0 0,0 0 0,0 0 0,-1 0 0,1 0 0,0 0-1,0 0 1,-1 0 0,1 0 0,0 0 0,0 0 0,0 0 0,-1 0 0,1 1 0,0-1 0,0 0 0,0 0 0,-1 0 0,1 0 0,0 0 0,0 0-1,0 1 1,0-1 0,0 0 0,-1 0 0,1 0 0,0 0 0,0 1 0,0-1 0,0 0 0,0 0 0,0 0 0,0 0 0,0 1 0,-1-1 0,1 0-1,0 0 1,0 1-1,-11 34 25,-5 91-29,6 0-1,5 117 5,4-109 2,-5 174-3,-6 620 42,18-790-41,8 31 0,-3-75 11,-5 0-1,-4 1 1,-7 63-11,-16 0 23,18-147-22,1 5-1,7 9-3,0 0 0,8 19 3,-2-9 6,-25-65 154,-1 2 0,-8-12-160,11 24 11,-1 1 1,-1 0-1,0 1 1,-1 0-1,0 2 1,-1 0-1,0 0 1,-1 2-1,-15-8-11,-15-10 16,-11-5 6,0 2 0,-2 4 0,-26-8-22,-34-15 7,103 43-7,-1 1-1,0 0 1,0 1-1,-1 1 1,1 1-1,-1 1 1,1 0-1,-1 1 1,0 2-1,0-1 1,-13 4 0,8 0-8,0 1-1,1 1 1,-1 0 0,1 2-1,0 1 1,1 1-1,0 1 1,-16 11 8,31-16-16,0 0 0,0 0 0,1 1 0,0-1 0,0 1 0,-1 2 16,-28 30-70,33-37 66,-1 0 0,1 0 0,-1 0 0,0-1 1,1 1-1,-1-1 0,0 1 0,0-1 0,0 0 0,0 0 1,0 0-1,0 0 0,-3-1 4,4 0-5,0 0-1,0 0 1,0 0-1,0 0 1,1-1 0,-1 1-1,0-1 1,0 0-1,0 1 1,0-1 0,1 0-1,-1 0 1,0 0-1,1 0 1,-1 0 0,1-1-1,-1 1 1,1 0 0,0-1-1,0 1 1,-1-1-1,1 1 1,0-1 0,0 0-1,0 0 1,1 1-1,-2-3 6,-2-6-12,0-1-1,0 1 0,1-1 0,0-5 13,0 3-3,-91-427-39,-10-36 52,54 257 29,10-2 1,0-84-40,33 183-3,6 1 0,11-91 3,-2 56-2,-6 131-6,1 1 1,4-12 7,-3 18-2,-1 0 0,-1 1 0,0-1 0,-2-12 2,-2-5 5,0 25-122,2 26-228,1 50 214,4 22 131,-5-87-2,113 1008-316,-50-506 7,-46-348 265,28 221-12,18 5 58,-52-340-100,-11-41 98,0 0 0,0 0 0,0 0 0,0-1 0,0 1 0,0 0 0,0 0-1,0 0 1,0-1 0,0 1 0,1 0 0,-1 0 0,0 0 0,0 0 0,0 0 0,0-1 0,0 1 0,0 0 0,0 0 0,0 0 0,1 0-1,-1 0 1,0 0 0,0-1 0,0 1 0,0 0 0,0 0 0,1 0 0,-1 0 0,0 0 0,0 0 0,0 0 0,0 0 0,1 0 0,-1 0 0,0 0-1,0 0 1,0 0 0,1 0 0,-1 0 0,0 0 0,0 0 0,0 0 0,0 0 0,1 0 0,-1 0 0,0 0 0,0 0 0,0 0 0,0 0 0,1 1-1,-1-1 1,0 0 0,0 0 0,0 0 0,0 0 0,0 0 0,0 0 0,1 1 0,-1-1 0,0 0 0,0 0 0,0 0 0,0 0 0,0 0-1,0 1 1,0-1 2,9-67-141,-8 55 160,39-357-7,25-55-12,-32 260 21,7 1-1,8 2 1,51-113-21,-81 231 0,2 1 0,20-31 0,-39 70-3,0 1-1,1 0 0,-1 0 0,0 0 1,1 0-1,-1 1 0,1-1 1,-1 0-1,1 0 0,0 1 1,0-1-1,0 1 0,0 0 0,0 0 1,0-1-1,0 1 0,0 0 1,2 0 3,-3 1-3,0 0 1,1 1 0,-1-1-1,0 0 1,0 1 0,0-1 0,0 1-1,0-1 1,0 1 0,0-1 0,0 1-1,0 0 1,0-1 0,0 1-1,-1 0 1,1 0 0,0 0 0,0 0-1,-1 0 1,1 0 0,-1 0-1,1 0 1,-1 0 0,1 0 0,-1 0-1,1 0 3,4 14-18,0 0 1,-1 0-1,-1 0 0,0 0 0,-1 1 18,-2-13-2,30 266-792,-11 12 794,15 158-785,-27-395 690,-7-44 94,0 0-1,0 0 1,0 0 0,0-1-1,0 1 1,0 0 0,1 0-1,-1 0 1,0 0 0,0-1-1,0 1 1,0 0 0,0 0-1,0 0 1,1 0-1,-1 0 1,0 0 0,0-1-1,0 1 1,0 0 0,0 0-1,1 0 1,-1 0 0,0 0-1,0 0 1,0 0 0,1 0-1,-1 0 1,0 0 0,0 0-1,0 0 1,0 0-1,1 0 1,-1 0 0,0 0-1,0 0 1,0 0 0,1 0-1,-1 0 1,0 0 0,0 0-1,0 0 1,0 0 0,1 0-1,-1 1 1,0-1-1,0 0 1,0 0 0,0 0-1,0 0 1,1 0 0,-1 0-1,0 1 1,0-1 0,0 0-1,0 0 1,0 0 0,0 0-1,0 1 1,0-1 0,0 0 1,5-11-14,-1-1 1,-1 1-1,0-1 1,-1 0-1,0 0 1,0-8 13,1-2-1,27-281 73,-19 161 30,6 1-1,22-80-101,-39 221 0,3-14-6,1 0 0,0 1 1,1-1-1,3-5 6,-8 18-1,1 0 0,-1 0 0,1 0 0,-1 1 1,1-1-1,-1 0 0,1 0 0,0 1 0,-1-1 0,1 0 0,0 1 1,-1-1-1,1 0 0,0 1 0,0-1 0,0 1 0,-1 0 0,1-1 1,0 1-1,0 0 0,0-1 0,0 1 0,0 0 0,0 0 1,0 0-1,1 1 1,-1-1-1,1 1 0,-1 0 0,0 0 0,0 0 1,1-1-1,-1 1 0,0 0 0,0 0 0,0 1 0,0-1 1,0 0-1,0 0 0,0 1 0,0-1 0,-1 0 0,1 1 1,0-1-1,-1 1 1,12 25 9,-1 0 0,-2 1 0,0 0-1,-2 0 1,-2 1 0,0 0 0,-1 6-9,1 3 11,24 200 23,-26-222-63,0-20 32,2-35 84,-3 15-6,7-57 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7:59.51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528 2162 2208,'8'30'473,"-6"-21"-112,0-1 0,0 1 0,-1-1 0,0 1-1,0 0 1,-1 2-361,-2-12 11414,-3-10-8721,-13-29-3011,-50-89 1652,7-2 0,-23-77-1334,35 47 672,7-2 0,-5-66-672,-38-339 514,50 314-407,21 125-34,8 62 58,-4 1 1,-7-26-132,16 87-2769,3 10 797,4 10-1273,-6-11 2134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00.2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103 153 3793,'-39'-74'2247,"38"72"-1640,0 0 0,0 1 0,0-1 0,0 0 0,0 0 0,0 1 0,0-1 0,-1 0 0,1 1 0,-1-1 0,1 1 0,-1 0 0,-1-2-607,-3 8 3499,4 3-3939,-9 82 510,4 0-1,3 52-69,2-33 555,-10 58-555,23-287 1095,-2 9-846,7-20-249,-10 100 40,5-30 209,5-9-249,-12 53 104,2 0 0,0 0 0,1 1 0,0 0 0,2 0 1,2-4-105,-10 18 21,0 0 0,1 1 0,-1-1 0,0 1 0,0-1 0,1 1 0,-1 0 0,0 0 0,1 0 0,-1-1 0,1 1 0,0 0 0,-1 1 0,1-1 0,0 0 0,0 0 0,-1 1 0,1-1 0,0 1 0,0 0 0,0-1 0,0 1 0,0 0 0,-1 0 0,1 0 0,0 0 0,0 1 0,0-1 0,0 0 0,0 1 0,-1-1 0,1 1 0,0 0 0,0 0 0,-1 0 0,1 0-21,8 4 111,-1 2 0,0-1 0,0 1 0,0 0 0,6 8-111,-6-6 74,38 34 287,-3 2-1,-1 2 1,5 12-361,-47-58 3,34 46 472,25 23-475,-47-56 53,0-1-1,1-1 1,0 0-1,1-1 0,1-1 1,0 0-1,1 0-52,-15-9-411,3 1 397,-3 0-4048,-2-2 2971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1:38:02.9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96 4521,'31'-63'2292,"-30"62"-1956,0 0 0,0 0-1,-1 0 1,1-1 0,-1 1-1,1 0 1,-1 0 0,0 0-1,1-1 1,-1 1-1,0 0 1,0 0 0,0-1-1,0 1 1,0 0 0,0 0-1,0-1 1,0 1-1,0 0 1,-1-1-336,0-4 2480,1 5-1950,0 1-30,0 0-62,0 3-118,10 50 58,-2 1-1,-3 1 1,-2-1-1,-3 28-377,4 159 682,1-57 102,4 289 583,-7-405-1006,10 46-361,-4-36 132,-2 5-132,-1 23 76,-1-43-3,-2-1 1,-4 16-74,-1 15 137,5 41-137,1-9 103,10 120 148,-11-227-230,23 258 180,-26-208-179,0-56-18,0 1 0,1-1 1,0 1-1,1-1 0,1 1 0,0 0-4,-2-13 0,0 0 0,0 0 0,0 0-1,0 0 1,-1 0 0,1 0 0,0 0 0,0 0-1,0 0 1,0 0 0,0 0 0,0 0 0,0 0 0,0 0-1,-1 0 1,1 0 0,0 0 0,0 0 0,0 0-1,0 0 1,0 0 0,0 0 0,0 0 0,0 0 0,0 0-1,-1 0 1,1 0 0,0 0 0,0 0 0,0 0-1,0 0 1,0 0 0,0 1 0,0-1 0,0 0 0,0 0-1,0 0 1,0 0 0,0 0 0,0 0 0,0 0 0,0 0-1,0 0 1,0 0 0,0 1 0,0-1 0,0 0-1,0 0 1,0 0 0,0 0 0,0 0 0,0 0 0,0 0-1,0 0 1,0 1 0,0-1 0,0 0 0,0 0-1,0 0 1,0 0 0,0 0 0,0 0 0,0 0 0,0 0-1,0 0 1,0 0 0,0 1 0,0-1 0,0 0 0,-4-10-11,5-50 18,-3-58-7,0-99 10,2 105 4,-8-55-14,-31-208 48,3-23-32,28 271-10,-11-111 13,14 180-11,2-43-8,1 19 23,0-14 8,10-79-31,-8 150 7,0 0-1,-2 0 1,-1-6-7,-3-52 52,19-53 5,-7 35-26,-4 5 193,-4 90-118,1 5-2799,1 1 1928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customXml" Target="../ink/ink23.xml"/><Relationship Id="rId50" Type="http://schemas.openxmlformats.org/officeDocument/2006/relationships/image" Target="../media/image31.png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18.xml"/><Relationship Id="rId40" Type="http://schemas.openxmlformats.org/officeDocument/2006/relationships/image" Target="../media/image26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24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30" Type="http://schemas.openxmlformats.org/officeDocument/2006/relationships/image" Target="../media/image21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0.png"/><Relationship Id="rId8" Type="http://schemas.openxmlformats.org/officeDocument/2006/relationships/image" Target="../media/image10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20" Type="http://schemas.openxmlformats.org/officeDocument/2006/relationships/image" Target="../media/image16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44.xml"/><Relationship Id="rId21" Type="http://schemas.openxmlformats.org/officeDocument/2006/relationships/customXml" Target="../ink/ink35.xml"/><Relationship Id="rId34" Type="http://schemas.openxmlformats.org/officeDocument/2006/relationships/image" Target="../media/image47.png"/><Relationship Id="rId7" Type="http://schemas.openxmlformats.org/officeDocument/2006/relationships/customXml" Target="../ink/ink28.xml"/><Relationship Id="rId12" Type="http://schemas.openxmlformats.org/officeDocument/2006/relationships/image" Target="../media/image36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30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customXml" Target="../ink/ink43.xml"/><Relationship Id="rId40" Type="http://schemas.openxmlformats.org/officeDocument/2006/relationships/image" Target="../media/image50.png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4.png"/><Relationship Id="rId36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customXml" Target="../ink/ink34.xml"/><Relationship Id="rId31" Type="http://schemas.openxmlformats.org/officeDocument/2006/relationships/customXml" Target="../ink/ink40.xml"/><Relationship Id="rId4" Type="http://schemas.openxmlformats.org/officeDocument/2006/relationships/image" Target="../media/image12.png"/><Relationship Id="rId9" Type="http://schemas.openxmlformats.org/officeDocument/2006/relationships/customXml" Target="../ink/ink29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38.xml"/><Relationship Id="rId30" Type="http://schemas.openxmlformats.org/officeDocument/2006/relationships/image" Target="../media/image45.png"/><Relationship Id="rId35" Type="http://schemas.openxmlformats.org/officeDocument/2006/relationships/customXml" Target="../ink/ink42.xml"/><Relationship Id="rId8" Type="http://schemas.openxmlformats.org/officeDocument/2006/relationships/image" Target="../media/image34.png"/><Relationship Id="rId3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C4F4-5D92-4459-91CB-7DAA1881C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Using Z-scores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2304B-8651-4015-B4A6-9E35EA074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380038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5944" y="3169483"/>
                <a:ext cx="241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E43755C-FD49-4184-8EE6-1671F3F2270A}"/>
              </a:ext>
            </a:extLst>
          </p:cNvPr>
          <p:cNvSpPr/>
          <p:nvPr/>
        </p:nvSpPr>
        <p:spPr>
          <a:xfrm>
            <a:off x="8328991" y="982132"/>
            <a:ext cx="2206487" cy="102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282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271CA-BDB6-4B0F-8AF0-43F536CD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84BDB-30B0-4FC3-A514-7AFCBD07E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76" y="2556932"/>
            <a:ext cx="10407321" cy="2858348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20B7950-A187-4435-BCF1-B95CC076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1" y="650240"/>
            <a:ext cx="2921687" cy="16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179B-E00F-411F-99FE-E1D52D6F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Partner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B929-CA8E-4F11-B5B7-30905EB8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256721" cy="3318936"/>
          </a:xfrm>
        </p:spPr>
        <p:txBody>
          <a:bodyPr/>
          <a:lstStyle/>
          <a:p>
            <a:r>
              <a:rPr lang="en-US" dirty="0"/>
              <a:t>Work together</a:t>
            </a:r>
          </a:p>
          <a:p>
            <a:r>
              <a:rPr lang="en-US" dirty="0"/>
              <a:t>Solve 14 questions</a:t>
            </a:r>
          </a:p>
          <a:p>
            <a:r>
              <a:rPr lang="en-US" dirty="0"/>
              <a:t>Check answers</a:t>
            </a:r>
          </a:p>
          <a:p>
            <a:r>
              <a:rPr lang="en-US" dirty="0"/>
              <a:t>Move to an opened question</a:t>
            </a:r>
          </a:p>
          <a:p>
            <a:r>
              <a:rPr lang="en-US" dirty="0"/>
              <a:t>Get around to as many as you can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9F107-5CC5-4CAC-BA91-F178A128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69" y="2556932"/>
            <a:ext cx="6878259" cy="130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0A01B-7C58-4C74-ADC8-848D95AF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08" y="4216400"/>
            <a:ext cx="4242376" cy="2480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20921-1D6B-48D0-B982-55A8527D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768" y="5446248"/>
            <a:ext cx="1098460" cy="8592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428E29-A6A5-410B-A50F-19B6197D1F13}"/>
              </a:ext>
            </a:extLst>
          </p:cNvPr>
          <p:cNvCxnSpPr/>
          <p:nvPr/>
        </p:nvCxnSpPr>
        <p:spPr>
          <a:xfrm flipH="1">
            <a:off x="8537713" y="2047461"/>
            <a:ext cx="646044" cy="5963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D67C6-E641-4A6F-BAD2-27DE59C6CBA0}"/>
              </a:ext>
            </a:extLst>
          </p:cNvPr>
          <p:cNvCxnSpPr>
            <a:cxnSpLocks/>
          </p:cNvCxnSpPr>
          <p:nvPr/>
        </p:nvCxnSpPr>
        <p:spPr>
          <a:xfrm>
            <a:off x="5813612" y="4393096"/>
            <a:ext cx="848918" cy="10636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7246756-B03E-4D71-9038-95474DE3A38A}"/>
              </a:ext>
            </a:extLst>
          </p:cNvPr>
          <p:cNvSpPr/>
          <p:nvPr/>
        </p:nvSpPr>
        <p:spPr>
          <a:xfrm>
            <a:off x="9024730" y="1749287"/>
            <a:ext cx="1649896" cy="596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Question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FB18C-EFEF-440C-B183-AD08A583366D}"/>
              </a:ext>
            </a:extLst>
          </p:cNvPr>
          <p:cNvSpPr/>
          <p:nvPr/>
        </p:nvSpPr>
        <p:spPr>
          <a:xfrm>
            <a:off x="4880112" y="4057371"/>
            <a:ext cx="1649896" cy="596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0308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4CB-6206-4468-ADC6-492E3291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781B-1AB5-4F0A-8B84-763B9E67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Page 283 in workbook</a:t>
            </a:r>
          </a:p>
          <a:p>
            <a:pPr lvl="1"/>
            <a:r>
              <a:rPr lang="en-US" sz="3600" b="1" dirty="0"/>
              <a:t>#1 – 9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Finish for homework if not done</a:t>
            </a:r>
          </a:p>
          <a:p>
            <a:pPr lvl="1"/>
            <a:r>
              <a:rPr lang="en-US" sz="3600" b="1" dirty="0"/>
              <a:t>Mark using KEY at back of assignment section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4F5F7C52-82B9-4745-8F79-322A9BB2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827617"/>
            <a:ext cx="3238500" cy="3238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658C9A-405E-4724-8D7A-7309701FDDFE}"/>
              </a:ext>
            </a:extLst>
          </p:cNvPr>
          <p:cNvSpPr/>
          <p:nvPr/>
        </p:nvSpPr>
        <p:spPr>
          <a:xfrm>
            <a:off x="4686301" y="723714"/>
            <a:ext cx="1908313" cy="1421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30 minutes of…</a:t>
            </a:r>
          </a:p>
        </p:txBody>
      </p:sp>
    </p:spTree>
    <p:extLst>
      <p:ext uri="{BB962C8B-B14F-4D97-AF65-F5344CB8AC3E}">
        <p14:creationId xmlns:p14="http://schemas.microsoft.com/office/powerpoint/2010/main" val="42922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Days Nugget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Shade the area under the curve for P(z&lt;1.7). Determine the probability that data will fall in the shaded region and show as a percent.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44" y="3429000"/>
            <a:ext cx="5796486" cy="29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4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Days Nugget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Shade the area under the curve for P(z&gt;-1.04). Determine the probability that data will fall in the shaded region and show as a percent.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44" y="3429000"/>
            <a:ext cx="5796486" cy="29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4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Days Nugget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Shade the area under the curve for P(-1.2&lt;z&lt;2.3). Determine the probability that data will fall in the shaded region and show as a percent.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44" y="3429000"/>
            <a:ext cx="5796486" cy="29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Days Nugget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z-score?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20" y="3030071"/>
            <a:ext cx="7518710" cy="36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CB5401-5B7E-4A07-81A1-1771ABF1471E}"/>
              </a:ext>
            </a:extLst>
          </p:cNvPr>
          <p:cNvGrpSpPr/>
          <p:nvPr/>
        </p:nvGrpSpPr>
        <p:grpSpPr>
          <a:xfrm>
            <a:off x="5609541" y="4827769"/>
            <a:ext cx="354240" cy="1580760"/>
            <a:chOff x="5609541" y="4827769"/>
            <a:chExt cx="354240" cy="15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799D48-FD17-40B2-864B-76AA6CF2593A}"/>
                    </a:ext>
                  </a:extLst>
                </p14:cNvPr>
                <p14:cNvContentPartPr/>
                <p14:nvPr/>
              </p14:nvContentPartPr>
              <p14:xfrm>
                <a:off x="5612061" y="4827769"/>
                <a:ext cx="56520" cy="101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799D48-FD17-40B2-864B-76AA6CF259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03061" y="4819129"/>
                  <a:ext cx="7416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3E047A-25C2-425B-AA94-8898A08E8440}"/>
                    </a:ext>
                  </a:extLst>
                </p14:cNvPr>
                <p14:cNvContentPartPr/>
                <p14:nvPr/>
              </p14:nvContentPartPr>
              <p14:xfrm>
                <a:off x="5609541" y="5993809"/>
                <a:ext cx="164880" cy="28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3E047A-25C2-425B-AA94-8898A08E84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0901" y="5985169"/>
                  <a:ext cx="182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74293A-1AC7-44DD-A48C-2EEE8F810D5D}"/>
                    </a:ext>
                  </a:extLst>
                </p14:cNvPr>
                <p14:cNvContentPartPr/>
                <p14:nvPr/>
              </p14:nvContentPartPr>
              <p14:xfrm>
                <a:off x="5638341" y="6119809"/>
                <a:ext cx="122400" cy="7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74293A-1AC7-44DD-A48C-2EEE8F810D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29341" y="6110809"/>
                  <a:ext cx="140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310D91-7216-4E0B-AC3F-C92F05EE179D}"/>
                    </a:ext>
                  </a:extLst>
                </p14:cNvPr>
                <p14:cNvContentPartPr/>
                <p14:nvPr/>
              </p14:nvContentPartPr>
              <p14:xfrm>
                <a:off x="5830221" y="6074809"/>
                <a:ext cx="60480" cy="16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310D91-7216-4E0B-AC3F-C92F05EE17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1221" y="6066169"/>
                  <a:ext cx="78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AFD14E-CABF-46FF-90D1-892A36B9EDCD}"/>
                    </a:ext>
                  </a:extLst>
                </p14:cNvPr>
                <p14:cNvContentPartPr/>
                <p14:nvPr/>
              </p14:nvContentPartPr>
              <p14:xfrm>
                <a:off x="5900421" y="6353089"/>
                <a:ext cx="63360" cy="5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AFD14E-CABF-46FF-90D1-892A36B9ED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1421" y="6344449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23FA58-41B8-4642-9F69-D0D3F69BE42A}"/>
                  </a:ext>
                </a:extLst>
              </p14:cNvPr>
              <p14:cNvContentPartPr/>
              <p14:nvPr/>
            </p14:nvContentPartPr>
            <p14:xfrm>
              <a:off x="5678301" y="4070329"/>
              <a:ext cx="618840" cy="1788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23FA58-41B8-4642-9F69-D0D3F69BE4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4661" y="3962689"/>
                <a:ext cx="726480" cy="20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E12A8-8D9D-41F9-817B-97EA66ABF132}"/>
              </a:ext>
            </a:extLst>
          </p:cNvPr>
          <p:cNvGrpSpPr/>
          <p:nvPr/>
        </p:nvGrpSpPr>
        <p:grpSpPr>
          <a:xfrm>
            <a:off x="5595141" y="3656689"/>
            <a:ext cx="264960" cy="878040"/>
            <a:chOff x="5595141" y="3656689"/>
            <a:chExt cx="26496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84CAB9-DE25-4D92-B190-5F9F124D6ABE}"/>
                    </a:ext>
                  </a:extLst>
                </p14:cNvPr>
                <p14:cNvContentPartPr/>
                <p14:nvPr/>
              </p14:nvContentPartPr>
              <p14:xfrm>
                <a:off x="5663901" y="3722569"/>
                <a:ext cx="196200" cy="812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84CAB9-DE25-4D92-B190-5F9F124D6A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6261" y="3704929"/>
                  <a:ext cx="23184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0B0AD4-1EF5-4995-8DC6-E9BC7C0C2C5D}"/>
                    </a:ext>
                  </a:extLst>
                </p14:cNvPr>
                <p14:cNvContentPartPr/>
                <p14:nvPr/>
              </p14:nvContentPartPr>
              <p14:xfrm>
                <a:off x="5595141" y="3656689"/>
                <a:ext cx="236160" cy="24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0B0AD4-1EF5-4995-8DC6-E9BC7C0C2C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77501" y="3638689"/>
                  <a:ext cx="27180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F316815-D028-4C74-8959-AD85894514C8}"/>
                  </a:ext>
                </a:extLst>
              </p14:cNvPr>
              <p14:cNvContentPartPr/>
              <p14:nvPr/>
            </p14:nvContentPartPr>
            <p14:xfrm>
              <a:off x="5613141" y="4822009"/>
              <a:ext cx="57960" cy="104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F316815-D028-4C74-8959-AD85894514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95141" y="4804009"/>
                <a:ext cx="93600" cy="10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0197BCA-BD0E-4EFB-AC87-D4FD664D3863}"/>
              </a:ext>
            </a:extLst>
          </p:cNvPr>
          <p:cNvGrpSpPr/>
          <p:nvPr/>
        </p:nvGrpSpPr>
        <p:grpSpPr>
          <a:xfrm>
            <a:off x="5538981" y="1732489"/>
            <a:ext cx="2368800" cy="1658880"/>
            <a:chOff x="5538981" y="1732489"/>
            <a:chExt cx="2368800" cy="16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3FDB91-35BC-4098-B9C4-021022EFB8F6}"/>
                    </a:ext>
                  </a:extLst>
                </p14:cNvPr>
                <p14:cNvContentPartPr/>
                <p14:nvPr/>
              </p14:nvContentPartPr>
              <p14:xfrm>
                <a:off x="5538981" y="3005449"/>
                <a:ext cx="219960" cy="38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3FDB91-35BC-4098-B9C4-021022EFB8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20981" y="2987449"/>
                  <a:ext cx="255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EF937F-6E7E-4557-AB84-B12175B9B1AF}"/>
                    </a:ext>
                  </a:extLst>
                </p14:cNvPr>
                <p14:cNvContentPartPr/>
                <p14:nvPr/>
              </p14:nvContentPartPr>
              <p14:xfrm>
                <a:off x="5848221" y="3207769"/>
                <a:ext cx="61560" cy="5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EF937F-6E7E-4557-AB84-B12175B9B1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30581" y="3189769"/>
                  <a:ext cx="97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7EF083-F96E-48C9-B941-0A5B11325726}"/>
                    </a:ext>
                  </a:extLst>
                </p14:cNvPr>
                <p14:cNvContentPartPr/>
                <p14:nvPr/>
              </p14:nvContentPartPr>
              <p14:xfrm>
                <a:off x="5841021" y="2727529"/>
                <a:ext cx="307800" cy="36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7EF083-F96E-48C9-B941-0A5B113257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23381" y="2709529"/>
                  <a:ext cx="343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E9BA7F-AA75-4C9F-A9F3-46C5A3BAFD8B}"/>
                    </a:ext>
                  </a:extLst>
                </p14:cNvPr>
                <p14:cNvContentPartPr/>
                <p14:nvPr/>
              </p14:nvContentPartPr>
              <p14:xfrm>
                <a:off x="6004821" y="2525929"/>
                <a:ext cx="302400" cy="35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E9BA7F-AA75-4C9F-A9F3-46C5A3BAFD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7181" y="2508289"/>
                  <a:ext cx="338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1311BE-4708-477A-ADCC-2F058DFD2928}"/>
                    </a:ext>
                  </a:extLst>
                </p14:cNvPr>
                <p14:cNvContentPartPr/>
                <p14:nvPr/>
              </p14:nvContentPartPr>
              <p14:xfrm>
                <a:off x="6264741" y="2413249"/>
                <a:ext cx="178200" cy="35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1311BE-4708-477A-ADCC-2F058DFD29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47101" y="2395249"/>
                  <a:ext cx="213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DDDDF1-6E60-4A34-B1BA-291D0D1FE4D0}"/>
                    </a:ext>
                  </a:extLst>
                </p14:cNvPr>
                <p14:cNvContentPartPr/>
                <p14:nvPr/>
              </p14:nvContentPartPr>
              <p14:xfrm>
                <a:off x="6391821" y="2317849"/>
                <a:ext cx="187560" cy="336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DDDDF1-6E60-4A34-B1BA-291D0D1FE4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73821" y="2299849"/>
                  <a:ext cx="223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5F82E4-C3E0-458F-9D4B-A6D542DCCCCD}"/>
                    </a:ext>
                  </a:extLst>
                </p14:cNvPr>
                <p14:cNvContentPartPr/>
                <p14:nvPr/>
              </p14:nvContentPartPr>
              <p14:xfrm>
                <a:off x="6499821" y="2145049"/>
                <a:ext cx="308880" cy="37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5F82E4-C3E0-458F-9D4B-A6D542DCCC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81821" y="2127049"/>
                  <a:ext cx="344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8A68F3-C425-4C26-A965-45D67BA21498}"/>
                    </a:ext>
                  </a:extLst>
                </p14:cNvPr>
                <p14:cNvContentPartPr/>
                <p14:nvPr/>
              </p14:nvContentPartPr>
              <p14:xfrm>
                <a:off x="6508821" y="3052969"/>
                <a:ext cx="129600" cy="20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8A68F3-C425-4C26-A965-45D67BA214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90821" y="3035329"/>
                  <a:ext cx="16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161575-E8E2-4F4B-9A5E-EE982DDA7496}"/>
                    </a:ext>
                  </a:extLst>
                </p14:cNvPr>
                <p14:cNvContentPartPr/>
                <p14:nvPr/>
              </p14:nvContentPartPr>
              <p14:xfrm>
                <a:off x="6627261" y="2903569"/>
                <a:ext cx="128880" cy="27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161575-E8E2-4F4B-9A5E-EE982DDA74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9621" y="2885929"/>
                  <a:ext cx="1645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57ED08-847B-4F25-9DC4-CCAC009C2098}"/>
                    </a:ext>
                  </a:extLst>
                </p14:cNvPr>
                <p14:cNvContentPartPr/>
                <p14:nvPr/>
              </p14:nvContentPartPr>
              <p14:xfrm>
                <a:off x="6953061" y="2550769"/>
                <a:ext cx="244800" cy="362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57ED08-847B-4F25-9DC4-CCAC009C209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5421" y="2533129"/>
                  <a:ext cx="2804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10068C-A820-4AAA-9DA5-58959BB6D890}"/>
                    </a:ext>
                  </a:extLst>
                </p14:cNvPr>
                <p14:cNvContentPartPr/>
                <p14:nvPr/>
              </p14:nvContentPartPr>
              <p14:xfrm>
                <a:off x="7082301" y="2338369"/>
                <a:ext cx="276480" cy="35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10068C-A820-4AAA-9DA5-58959BB6D8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64301" y="2320369"/>
                  <a:ext cx="312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402ACE-0A5E-4467-A667-7310D985C57E}"/>
                    </a:ext>
                  </a:extLst>
                </p14:cNvPr>
                <p14:cNvContentPartPr/>
                <p14:nvPr/>
              </p14:nvContentPartPr>
              <p14:xfrm>
                <a:off x="7404141" y="2529169"/>
                <a:ext cx="36720" cy="6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402ACE-0A5E-4467-A667-7310D985C5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86501" y="2511529"/>
                  <a:ext cx="72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F41FF6-7674-43E7-812E-040E6FAEA8EB}"/>
                    </a:ext>
                  </a:extLst>
                </p14:cNvPr>
                <p14:cNvContentPartPr/>
                <p14:nvPr/>
              </p14:nvContentPartPr>
              <p14:xfrm>
                <a:off x="7405581" y="2169889"/>
                <a:ext cx="158400" cy="28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F41FF6-7674-43E7-812E-040E6FAEA8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87581" y="2152249"/>
                  <a:ext cx="194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66FDE4-280A-4A96-B224-88EC2323A497}"/>
                    </a:ext>
                  </a:extLst>
                </p14:cNvPr>
                <p14:cNvContentPartPr/>
                <p14:nvPr/>
              </p14:nvContentPartPr>
              <p14:xfrm>
                <a:off x="7541301" y="2014009"/>
                <a:ext cx="67680" cy="11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66FDE4-280A-4A96-B224-88EC2323A49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23661" y="1996369"/>
                  <a:ext cx="103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7AA2F5-EE1C-46EA-B65B-F4B487B46505}"/>
                    </a:ext>
                  </a:extLst>
                </p14:cNvPr>
                <p14:cNvContentPartPr/>
                <p14:nvPr/>
              </p14:nvContentPartPr>
              <p14:xfrm>
                <a:off x="7603581" y="1732489"/>
                <a:ext cx="212400" cy="67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7AA2F5-EE1C-46EA-B65B-F4B487B465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85581" y="1714489"/>
                  <a:ext cx="24804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20C3E8-4A54-4338-A286-E72DD6551175}"/>
                    </a:ext>
                  </a:extLst>
                </p14:cNvPr>
                <p14:cNvContentPartPr/>
                <p14:nvPr/>
              </p14:nvContentPartPr>
              <p14:xfrm>
                <a:off x="7812021" y="2178169"/>
                <a:ext cx="95760" cy="117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20C3E8-4A54-4338-A286-E72DD65511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94381" y="2160169"/>
                  <a:ext cx="13140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786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Last Days Nugget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z-score?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20" y="3030071"/>
            <a:ext cx="7518710" cy="36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AFD14E-CABF-46FF-90D1-892A36B9EDCD}"/>
                  </a:ext>
                </a:extLst>
              </p14:cNvPr>
              <p14:cNvContentPartPr/>
              <p14:nvPr/>
            </p14:nvContentPartPr>
            <p14:xfrm>
              <a:off x="5900421" y="6353089"/>
              <a:ext cx="63360" cy="5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AFD14E-CABF-46FF-90D1-892A36B9E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1421" y="6344449"/>
                <a:ext cx="81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4DA153-D161-4EFA-9D00-AE9B6037D10E}"/>
                  </a:ext>
                </a:extLst>
              </p14:cNvPr>
              <p14:cNvContentPartPr/>
              <p14:nvPr/>
            </p14:nvContentPartPr>
            <p14:xfrm>
              <a:off x="7740741" y="5635249"/>
              <a:ext cx="19800" cy="23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4DA153-D161-4EFA-9D00-AE9B6037D1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741" y="5617249"/>
                <a:ext cx="55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D61BC3-06A8-4A52-9968-07166456F8FE}"/>
                  </a:ext>
                </a:extLst>
              </p14:cNvPr>
              <p14:cNvContentPartPr/>
              <p14:nvPr/>
            </p14:nvContentPartPr>
            <p14:xfrm>
              <a:off x="7781421" y="5770249"/>
              <a:ext cx="294840" cy="6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D61BC3-06A8-4A52-9968-07166456F8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7421" y="5662249"/>
                <a:ext cx="402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4BE19D-092E-4EA5-9538-50BFD59B41B3}"/>
                  </a:ext>
                </a:extLst>
              </p14:cNvPr>
              <p14:cNvContentPartPr/>
              <p14:nvPr/>
            </p14:nvContentPartPr>
            <p14:xfrm>
              <a:off x="8156181" y="5878249"/>
              <a:ext cx="100080" cy="2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4BE19D-092E-4EA5-9538-50BFD59B41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02181" y="5770609"/>
                <a:ext cx="207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EBFA73-5248-4D4A-8B20-43149ADEB0A1}"/>
                  </a:ext>
                </a:extLst>
              </p14:cNvPr>
              <p14:cNvContentPartPr/>
              <p14:nvPr/>
            </p14:nvContentPartPr>
            <p14:xfrm>
              <a:off x="8079861" y="5827489"/>
              <a:ext cx="374760" cy="5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EBFA73-5248-4D4A-8B20-43149ADEB0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26221" y="5719489"/>
                <a:ext cx="48240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0D361C3-3878-43DC-B9F2-BB3CE4A66841}"/>
              </a:ext>
            </a:extLst>
          </p:cNvPr>
          <p:cNvGrpSpPr/>
          <p:nvPr/>
        </p:nvGrpSpPr>
        <p:grpSpPr>
          <a:xfrm>
            <a:off x="7577661" y="6028009"/>
            <a:ext cx="425880" cy="361080"/>
            <a:chOff x="7577661" y="6028009"/>
            <a:chExt cx="4258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213BD6-74A3-42D7-BCA4-DAD6678844D7}"/>
                    </a:ext>
                  </a:extLst>
                </p14:cNvPr>
                <p14:cNvContentPartPr/>
                <p14:nvPr/>
              </p14:nvContentPartPr>
              <p14:xfrm>
                <a:off x="7577661" y="6028009"/>
                <a:ext cx="221400" cy="30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213BD6-74A3-42D7-BCA4-DAD6678844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59661" y="6010369"/>
                  <a:ext cx="257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1ED209-9D80-47DD-9BA6-F5283DB92978}"/>
                    </a:ext>
                  </a:extLst>
                </p14:cNvPr>
                <p14:cNvContentPartPr/>
                <p14:nvPr/>
              </p14:nvContentPartPr>
              <p14:xfrm>
                <a:off x="7612941" y="6217009"/>
                <a:ext cx="96480" cy="6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1ED209-9D80-47DD-9BA6-F5283DB929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94941" y="6199369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7A7FD6-0961-4FB8-BFBB-D8252C5503C1}"/>
                    </a:ext>
                  </a:extLst>
                </p14:cNvPr>
                <p14:cNvContentPartPr/>
                <p14:nvPr/>
              </p14:nvContentPartPr>
              <p14:xfrm>
                <a:off x="7856661" y="6114769"/>
                <a:ext cx="87120" cy="154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7A7FD6-0961-4FB8-BFBB-D8252C5503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8661" y="6097129"/>
                  <a:ext cx="12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900A08-7095-41E5-AEEE-C252B9FEAA5E}"/>
                    </a:ext>
                  </a:extLst>
                </p14:cNvPr>
                <p14:cNvContentPartPr/>
                <p14:nvPr/>
              </p14:nvContentPartPr>
              <p14:xfrm>
                <a:off x="7955301" y="6326449"/>
                <a:ext cx="48240" cy="62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900A08-7095-41E5-AEEE-C252B9FEAA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7301" y="6308809"/>
                  <a:ext cx="838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32DC98A-FACD-4DD1-B6BA-634C2AE2D0B2}"/>
                  </a:ext>
                </a:extLst>
              </p14:cNvPr>
              <p14:cNvContentPartPr/>
              <p14:nvPr/>
            </p14:nvContentPartPr>
            <p14:xfrm>
              <a:off x="7952061" y="5154289"/>
              <a:ext cx="191880" cy="623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32DC98A-FACD-4DD1-B6BA-634C2AE2D0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34421" y="5136649"/>
                <a:ext cx="227520" cy="65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1C31B36-ADD7-43A4-B76E-C5BFA95453FC}"/>
              </a:ext>
            </a:extLst>
          </p:cNvPr>
          <p:cNvGrpSpPr/>
          <p:nvPr/>
        </p:nvGrpSpPr>
        <p:grpSpPr>
          <a:xfrm>
            <a:off x="8246901" y="3808249"/>
            <a:ext cx="1125720" cy="1072440"/>
            <a:chOff x="8246901" y="3808249"/>
            <a:chExt cx="1125720" cy="10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0F2638-8AC7-4572-9D99-A1AA8B5E83F3}"/>
                    </a:ext>
                  </a:extLst>
                </p14:cNvPr>
                <p14:cNvContentPartPr/>
                <p14:nvPr/>
              </p14:nvContentPartPr>
              <p14:xfrm>
                <a:off x="8246901" y="4613929"/>
                <a:ext cx="182160" cy="26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0F2638-8AC7-4572-9D99-A1AA8B5E83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28901" y="4596289"/>
                  <a:ext cx="217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85E247-C6E9-4AD7-9854-B963416F4034}"/>
                    </a:ext>
                  </a:extLst>
                </p14:cNvPr>
                <p14:cNvContentPartPr/>
                <p14:nvPr/>
              </p14:nvContentPartPr>
              <p14:xfrm>
                <a:off x="8517621" y="4771609"/>
                <a:ext cx="41040" cy="50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85E247-C6E9-4AD7-9854-B963416F40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99621" y="4753969"/>
                  <a:ext cx="76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D1C0BE-05F2-493F-966A-0C2BF88647D8}"/>
                    </a:ext>
                  </a:extLst>
                </p14:cNvPr>
                <p14:cNvContentPartPr/>
                <p14:nvPr/>
              </p14:nvContentPartPr>
              <p14:xfrm>
                <a:off x="8524461" y="4413769"/>
                <a:ext cx="210600" cy="29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D1C0BE-05F2-493F-966A-0C2BF88647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6821" y="4396129"/>
                  <a:ext cx="246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074BAA-EDFC-48A8-97C7-7DE8BFE5BCB7}"/>
                    </a:ext>
                  </a:extLst>
                </p14:cNvPr>
                <p14:cNvContentPartPr/>
                <p14:nvPr/>
              </p14:nvContentPartPr>
              <p14:xfrm>
                <a:off x="8553621" y="4304689"/>
                <a:ext cx="130680" cy="12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074BAA-EDFC-48A8-97C7-7DE8BFE5BC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35981" y="4287049"/>
                  <a:ext cx="166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ADFCDF-6A13-434C-B563-279D8AC62AA0}"/>
                    </a:ext>
                  </a:extLst>
                </p14:cNvPr>
                <p14:cNvContentPartPr/>
                <p14:nvPr/>
              </p14:nvContentPartPr>
              <p14:xfrm>
                <a:off x="8802381" y="4300009"/>
                <a:ext cx="179640" cy="26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ADFCDF-6A13-434C-B563-279D8AC62A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84381" y="4282009"/>
                  <a:ext cx="215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72499E-8453-400A-8332-E699AC956455}"/>
                    </a:ext>
                  </a:extLst>
                </p14:cNvPr>
                <p14:cNvContentPartPr/>
                <p14:nvPr/>
              </p14:nvContentPartPr>
              <p14:xfrm>
                <a:off x="8838741" y="4180849"/>
                <a:ext cx="117000" cy="10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72499E-8453-400A-8332-E699AC9564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0741" y="4163209"/>
                  <a:ext cx="152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6C97EB-48F3-4551-9595-25B6935B6E40}"/>
                    </a:ext>
                  </a:extLst>
                </p14:cNvPr>
                <p14:cNvContentPartPr/>
                <p14:nvPr/>
              </p14:nvContentPartPr>
              <p14:xfrm>
                <a:off x="9033141" y="3991849"/>
                <a:ext cx="90000" cy="17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6C97EB-48F3-4551-9595-25B6935B6E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5501" y="3974209"/>
                  <a:ext cx="125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20C607-3E91-49AF-AD90-474F5B56C20A}"/>
                    </a:ext>
                  </a:extLst>
                </p14:cNvPr>
                <p14:cNvContentPartPr/>
                <p14:nvPr/>
              </p14:nvContentPartPr>
              <p14:xfrm>
                <a:off x="9173181" y="3808249"/>
                <a:ext cx="39240" cy="71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20C607-3E91-49AF-AD90-474F5B56C2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5181" y="3790609"/>
                  <a:ext cx="7488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5DC1FF-B177-43D1-818C-6A6D9C258DF1}"/>
                    </a:ext>
                  </a:extLst>
                </p14:cNvPr>
                <p14:cNvContentPartPr/>
                <p14:nvPr/>
              </p14:nvContentPartPr>
              <p14:xfrm>
                <a:off x="9303141" y="4306129"/>
                <a:ext cx="69480" cy="11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5DC1FF-B177-43D1-818C-6A6D9C258D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85501" y="4288489"/>
                  <a:ext cx="10512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397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07654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light bulb manufacturer produced 35,000 light bulbs. From past data, the lifetimes of the bulbs are normally distributed with a mean life of 900 hours and a standard deviation of 50 hours.</a:t>
            </a:r>
          </a:p>
          <a:p>
            <a:pPr marL="457200" indent="-457200">
              <a:buAutoNum type="alphaLcParenR"/>
            </a:pPr>
            <a:r>
              <a:rPr lang="en-US" dirty="0"/>
              <a:t>Predict the </a:t>
            </a:r>
            <a:r>
              <a:rPr lang="en-US" b="1" dirty="0">
                <a:solidFill>
                  <a:srgbClr val="FF0000"/>
                </a:solidFill>
              </a:rPr>
              <a:t>percentage </a:t>
            </a:r>
            <a:r>
              <a:rPr lang="en-US" dirty="0"/>
              <a:t>of light bulbs that will last between 825 and 875 hours?</a:t>
            </a:r>
          </a:p>
          <a:p>
            <a:pPr marL="457200" indent="-457200">
              <a:buAutoNum type="alphaLcParenR"/>
            </a:pPr>
            <a:r>
              <a:rPr lang="en-US" b="1" dirty="0">
                <a:solidFill>
                  <a:srgbClr val="FF0000"/>
                </a:solidFill>
              </a:rPr>
              <a:t>How many </a:t>
            </a:r>
            <a:r>
              <a:rPr lang="en-US" dirty="0"/>
              <a:t>of the 35,000 light bulbs would you expect to last between 825 and 875 hours?</a:t>
            </a:r>
          </a:p>
          <a:p>
            <a:pPr marL="457200" indent="-457200">
              <a:buAutoNum type="alphaLcParenR"/>
            </a:pPr>
            <a:r>
              <a:rPr lang="en-US" dirty="0"/>
              <a:t>Determine the </a:t>
            </a:r>
            <a:r>
              <a:rPr lang="en-US" b="1" dirty="0">
                <a:solidFill>
                  <a:srgbClr val="FF0000"/>
                </a:solidFill>
              </a:rPr>
              <a:t>probability</a:t>
            </a:r>
            <a:r>
              <a:rPr lang="en-US" dirty="0"/>
              <a:t> that a bulb selected at random will last less than 920 hours?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944" y="3169843"/>
                <a:ext cx="24120" cy="277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9E3ADA3-B3CB-4CDB-A365-CF2B2AD0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7" y="0"/>
            <a:ext cx="2348948" cy="23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43755C-FD49-4184-8EE6-1671F3F2270A}"/>
              </a:ext>
            </a:extLst>
          </p:cNvPr>
          <p:cNvSpPr/>
          <p:nvPr/>
        </p:nvSpPr>
        <p:spPr>
          <a:xfrm>
            <a:off x="8328991" y="982132"/>
            <a:ext cx="2206487" cy="102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281</a:t>
            </a:r>
          </a:p>
        </p:txBody>
      </p:sp>
    </p:spTree>
    <p:extLst>
      <p:ext uri="{BB962C8B-B14F-4D97-AF65-F5344CB8AC3E}">
        <p14:creationId xmlns:p14="http://schemas.microsoft.com/office/powerpoint/2010/main" val="82317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0765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study showed that the mean duration oft a certain strain of flu virus was 12 days with a standard deviation of 3 days.  If the data is normally distributed, and you caught this strain of flu virus, determine the probability to the nearest hundredth, that it would last</a:t>
            </a:r>
          </a:p>
          <a:p>
            <a:pPr marL="457200" indent="-457200">
              <a:buAutoNum type="alphaLcParenR"/>
            </a:pPr>
            <a:r>
              <a:rPr lang="en-US" dirty="0"/>
              <a:t>Longer than 17 days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Between 13 and 15 days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5944" y="3169483"/>
                <a:ext cx="241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E43755C-FD49-4184-8EE6-1671F3F2270A}"/>
              </a:ext>
            </a:extLst>
          </p:cNvPr>
          <p:cNvSpPr/>
          <p:nvPr/>
        </p:nvSpPr>
        <p:spPr>
          <a:xfrm>
            <a:off x="8328991" y="982132"/>
            <a:ext cx="2206487" cy="102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281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B132914-E3C5-49B0-8851-706C3321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7" y="36774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9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1ABB60-7E91-45A5-8EC7-0842D7F24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05" y="2421467"/>
            <a:ext cx="10958790" cy="345440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944" y="3169483"/>
                <a:ext cx="241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E43755C-FD49-4184-8EE6-1671F3F2270A}"/>
              </a:ext>
            </a:extLst>
          </p:cNvPr>
          <p:cNvSpPr/>
          <p:nvPr/>
        </p:nvSpPr>
        <p:spPr>
          <a:xfrm>
            <a:off x="8328991" y="982132"/>
            <a:ext cx="2206487" cy="102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282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F7BA7AB1-EB8D-4714-B987-F37BC04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68" y="223520"/>
            <a:ext cx="1805257" cy="19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6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344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Using Z-scores Day 2</vt:lpstr>
      <vt:lpstr>Last Days Nugget</vt:lpstr>
      <vt:lpstr>Last Days Nugget</vt:lpstr>
      <vt:lpstr>Last Days Nugget</vt:lpstr>
      <vt:lpstr>Last Days Nugget</vt:lpstr>
      <vt:lpstr>Last Days Nugget</vt:lpstr>
      <vt:lpstr>Example #1</vt:lpstr>
      <vt:lpstr>Example #2</vt:lpstr>
      <vt:lpstr>Example #3</vt:lpstr>
      <vt:lpstr>Example #4</vt:lpstr>
      <vt:lpstr>Partner Practice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Z-scores</dc:title>
  <dc:creator>Becker, Shona</dc:creator>
  <cp:lastModifiedBy>Becker, Shona</cp:lastModifiedBy>
  <cp:revision>26</cp:revision>
  <dcterms:created xsi:type="dcterms:W3CDTF">2020-02-04T05:51:24Z</dcterms:created>
  <dcterms:modified xsi:type="dcterms:W3CDTF">2022-03-08T14:34:14Z</dcterms:modified>
</cp:coreProperties>
</file>