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36" r:id="rId3"/>
    <p:sldId id="301" r:id="rId4"/>
    <p:sldId id="335" r:id="rId5"/>
    <p:sldId id="331" r:id="rId6"/>
    <p:sldId id="332" r:id="rId7"/>
    <p:sldId id="312" r:id="rId8"/>
    <p:sldId id="290" r:id="rId9"/>
    <p:sldId id="316" r:id="rId10"/>
    <p:sldId id="317" r:id="rId11"/>
    <p:sldId id="319" r:id="rId12"/>
    <p:sldId id="318" r:id="rId13"/>
    <p:sldId id="293" r:id="rId14"/>
    <p:sldId id="263" r:id="rId15"/>
    <p:sldId id="333" r:id="rId16"/>
    <p:sldId id="294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5E8FA-BBEA-40A5-A1A2-D73A928BA2CB}" v="36" dt="2023-08-22T04:46:25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, Shona" userId="a4f4044f-3ca9-43a0-b32a-c8fe231e8cd4" providerId="ADAL" clId="{FF85E8FA-BBEA-40A5-A1A2-D73A928BA2CB}"/>
    <pc:docChg chg="undo custSel addSld delSld modSld">
      <pc:chgData name="Becker, Shona" userId="a4f4044f-3ca9-43a0-b32a-c8fe231e8cd4" providerId="ADAL" clId="{FF85E8FA-BBEA-40A5-A1A2-D73A928BA2CB}" dt="2023-08-22T04:47:58.147" v="526" actId="47"/>
      <pc:docMkLst>
        <pc:docMk/>
      </pc:docMkLst>
      <pc:sldChg chg="modSp mod">
        <pc:chgData name="Becker, Shona" userId="a4f4044f-3ca9-43a0-b32a-c8fe231e8cd4" providerId="ADAL" clId="{FF85E8FA-BBEA-40A5-A1A2-D73A928BA2CB}" dt="2023-08-22T04:24:03.856" v="9" actId="20577"/>
        <pc:sldMkLst>
          <pc:docMk/>
          <pc:sldMk cId="2368987273" sldId="256"/>
        </pc:sldMkLst>
        <pc:spChg chg="mod">
          <ac:chgData name="Becker, Shona" userId="a4f4044f-3ca9-43a0-b32a-c8fe231e8cd4" providerId="ADAL" clId="{FF85E8FA-BBEA-40A5-A1A2-D73A928BA2CB}" dt="2023-08-22T04:24:03.856" v="9" actId="20577"/>
          <ac:spMkLst>
            <pc:docMk/>
            <pc:sldMk cId="2368987273" sldId="256"/>
            <ac:spMk id="2" creationId="{00000000-0000-0000-0000-000000000000}"/>
          </ac:spMkLst>
        </pc:spChg>
      </pc:sldChg>
      <pc:sldChg chg="del">
        <pc:chgData name="Becker, Shona" userId="a4f4044f-3ca9-43a0-b32a-c8fe231e8cd4" providerId="ADAL" clId="{FF85E8FA-BBEA-40A5-A1A2-D73A928BA2CB}" dt="2023-08-22T04:47:30.319" v="495" actId="47"/>
        <pc:sldMkLst>
          <pc:docMk/>
          <pc:sldMk cId="195295148" sldId="261"/>
        </pc:sldMkLst>
      </pc:sldChg>
      <pc:sldChg chg="add del">
        <pc:chgData name="Becker, Shona" userId="a4f4044f-3ca9-43a0-b32a-c8fe231e8cd4" providerId="ADAL" clId="{FF85E8FA-BBEA-40A5-A1A2-D73A928BA2CB}" dt="2023-08-22T04:47:58.147" v="526" actId="47"/>
        <pc:sldMkLst>
          <pc:docMk/>
          <pc:sldMk cId="1561398388" sldId="265"/>
        </pc:sldMkLst>
      </pc:sldChg>
      <pc:sldChg chg="add del">
        <pc:chgData name="Becker, Shona" userId="a4f4044f-3ca9-43a0-b32a-c8fe231e8cd4" providerId="ADAL" clId="{FF85E8FA-BBEA-40A5-A1A2-D73A928BA2CB}" dt="2023-08-22T04:47:39.693" v="498" actId="47"/>
        <pc:sldMkLst>
          <pc:docMk/>
          <pc:sldMk cId="3469747299" sldId="266"/>
        </pc:sldMkLst>
      </pc:sldChg>
      <pc:sldChg chg="del">
        <pc:chgData name="Becker, Shona" userId="a4f4044f-3ca9-43a0-b32a-c8fe231e8cd4" providerId="ADAL" clId="{FF85E8FA-BBEA-40A5-A1A2-D73A928BA2CB}" dt="2023-08-22T04:47:40.372" v="499" actId="47"/>
        <pc:sldMkLst>
          <pc:docMk/>
          <pc:sldMk cId="1505499282" sldId="267"/>
        </pc:sldMkLst>
      </pc:sldChg>
      <pc:sldChg chg="del">
        <pc:chgData name="Becker, Shona" userId="a4f4044f-3ca9-43a0-b32a-c8fe231e8cd4" providerId="ADAL" clId="{FF85E8FA-BBEA-40A5-A1A2-D73A928BA2CB}" dt="2023-08-22T04:47:41.402" v="500" actId="47"/>
        <pc:sldMkLst>
          <pc:docMk/>
          <pc:sldMk cId="3855789972" sldId="268"/>
        </pc:sldMkLst>
      </pc:sldChg>
      <pc:sldChg chg="del">
        <pc:chgData name="Becker, Shona" userId="a4f4044f-3ca9-43a0-b32a-c8fe231e8cd4" providerId="ADAL" clId="{FF85E8FA-BBEA-40A5-A1A2-D73A928BA2CB}" dt="2023-08-22T04:47:42.081" v="501" actId="47"/>
        <pc:sldMkLst>
          <pc:docMk/>
          <pc:sldMk cId="3139268597" sldId="269"/>
        </pc:sldMkLst>
      </pc:sldChg>
      <pc:sldChg chg="del">
        <pc:chgData name="Becker, Shona" userId="a4f4044f-3ca9-43a0-b32a-c8fe231e8cd4" providerId="ADAL" clId="{FF85E8FA-BBEA-40A5-A1A2-D73A928BA2CB}" dt="2023-08-22T04:47:42.552" v="502" actId="47"/>
        <pc:sldMkLst>
          <pc:docMk/>
          <pc:sldMk cId="2103106024" sldId="270"/>
        </pc:sldMkLst>
      </pc:sldChg>
      <pc:sldChg chg="del">
        <pc:chgData name="Becker, Shona" userId="a4f4044f-3ca9-43a0-b32a-c8fe231e8cd4" providerId="ADAL" clId="{FF85E8FA-BBEA-40A5-A1A2-D73A928BA2CB}" dt="2023-08-22T04:47:42.965" v="503" actId="47"/>
        <pc:sldMkLst>
          <pc:docMk/>
          <pc:sldMk cId="742459190" sldId="271"/>
        </pc:sldMkLst>
      </pc:sldChg>
      <pc:sldChg chg="del">
        <pc:chgData name="Becker, Shona" userId="a4f4044f-3ca9-43a0-b32a-c8fe231e8cd4" providerId="ADAL" clId="{FF85E8FA-BBEA-40A5-A1A2-D73A928BA2CB}" dt="2023-08-22T04:47:43.275" v="504" actId="47"/>
        <pc:sldMkLst>
          <pc:docMk/>
          <pc:sldMk cId="3925146682" sldId="272"/>
        </pc:sldMkLst>
      </pc:sldChg>
      <pc:sldChg chg="del">
        <pc:chgData name="Becker, Shona" userId="a4f4044f-3ca9-43a0-b32a-c8fe231e8cd4" providerId="ADAL" clId="{FF85E8FA-BBEA-40A5-A1A2-D73A928BA2CB}" dt="2023-08-22T04:47:43.579" v="505" actId="47"/>
        <pc:sldMkLst>
          <pc:docMk/>
          <pc:sldMk cId="2193451260" sldId="273"/>
        </pc:sldMkLst>
      </pc:sldChg>
      <pc:sldChg chg="del">
        <pc:chgData name="Becker, Shona" userId="a4f4044f-3ca9-43a0-b32a-c8fe231e8cd4" providerId="ADAL" clId="{FF85E8FA-BBEA-40A5-A1A2-D73A928BA2CB}" dt="2023-08-22T04:47:43.927" v="506" actId="47"/>
        <pc:sldMkLst>
          <pc:docMk/>
          <pc:sldMk cId="3746999949" sldId="274"/>
        </pc:sldMkLst>
      </pc:sldChg>
      <pc:sldChg chg="del">
        <pc:chgData name="Becker, Shona" userId="a4f4044f-3ca9-43a0-b32a-c8fe231e8cd4" providerId="ADAL" clId="{FF85E8FA-BBEA-40A5-A1A2-D73A928BA2CB}" dt="2023-08-22T04:47:44.550" v="507" actId="47"/>
        <pc:sldMkLst>
          <pc:docMk/>
          <pc:sldMk cId="2551311547" sldId="275"/>
        </pc:sldMkLst>
      </pc:sldChg>
      <pc:sldChg chg="del">
        <pc:chgData name="Becker, Shona" userId="a4f4044f-3ca9-43a0-b32a-c8fe231e8cd4" providerId="ADAL" clId="{FF85E8FA-BBEA-40A5-A1A2-D73A928BA2CB}" dt="2023-08-22T04:47:44.948" v="508" actId="47"/>
        <pc:sldMkLst>
          <pc:docMk/>
          <pc:sldMk cId="2320600107" sldId="276"/>
        </pc:sldMkLst>
      </pc:sldChg>
      <pc:sldChg chg="del">
        <pc:chgData name="Becker, Shona" userId="a4f4044f-3ca9-43a0-b32a-c8fe231e8cd4" providerId="ADAL" clId="{FF85E8FA-BBEA-40A5-A1A2-D73A928BA2CB}" dt="2023-08-22T04:47:45.316" v="509" actId="47"/>
        <pc:sldMkLst>
          <pc:docMk/>
          <pc:sldMk cId="3767475977" sldId="277"/>
        </pc:sldMkLst>
      </pc:sldChg>
      <pc:sldChg chg="del">
        <pc:chgData name="Becker, Shona" userId="a4f4044f-3ca9-43a0-b32a-c8fe231e8cd4" providerId="ADAL" clId="{FF85E8FA-BBEA-40A5-A1A2-D73A928BA2CB}" dt="2023-08-22T04:47:45.777" v="510" actId="47"/>
        <pc:sldMkLst>
          <pc:docMk/>
          <pc:sldMk cId="3890783783" sldId="278"/>
        </pc:sldMkLst>
      </pc:sldChg>
      <pc:sldChg chg="del">
        <pc:chgData name="Becker, Shona" userId="a4f4044f-3ca9-43a0-b32a-c8fe231e8cd4" providerId="ADAL" clId="{FF85E8FA-BBEA-40A5-A1A2-D73A928BA2CB}" dt="2023-08-22T04:47:46.239" v="511" actId="47"/>
        <pc:sldMkLst>
          <pc:docMk/>
          <pc:sldMk cId="3346542227" sldId="279"/>
        </pc:sldMkLst>
      </pc:sldChg>
      <pc:sldChg chg="del">
        <pc:chgData name="Becker, Shona" userId="a4f4044f-3ca9-43a0-b32a-c8fe231e8cd4" providerId="ADAL" clId="{FF85E8FA-BBEA-40A5-A1A2-D73A928BA2CB}" dt="2023-08-22T04:47:46.889" v="512" actId="47"/>
        <pc:sldMkLst>
          <pc:docMk/>
          <pc:sldMk cId="1581577059" sldId="280"/>
        </pc:sldMkLst>
      </pc:sldChg>
      <pc:sldChg chg="del">
        <pc:chgData name="Becker, Shona" userId="a4f4044f-3ca9-43a0-b32a-c8fe231e8cd4" providerId="ADAL" clId="{FF85E8FA-BBEA-40A5-A1A2-D73A928BA2CB}" dt="2023-08-22T04:47:47.581" v="513" actId="47"/>
        <pc:sldMkLst>
          <pc:docMk/>
          <pc:sldMk cId="1663272748" sldId="281"/>
        </pc:sldMkLst>
      </pc:sldChg>
      <pc:sldChg chg="del">
        <pc:chgData name="Becker, Shona" userId="a4f4044f-3ca9-43a0-b32a-c8fe231e8cd4" providerId="ADAL" clId="{FF85E8FA-BBEA-40A5-A1A2-D73A928BA2CB}" dt="2023-08-22T04:47:47.985" v="514" actId="47"/>
        <pc:sldMkLst>
          <pc:docMk/>
          <pc:sldMk cId="796618396" sldId="282"/>
        </pc:sldMkLst>
      </pc:sldChg>
      <pc:sldChg chg="del">
        <pc:chgData name="Becker, Shona" userId="a4f4044f-3ca9-43a0-b32a-c8fe231e8cd4" providerId="ADAL" clId="{FF85E8FA-BBEA-40A5-A1A2-D73A928BA2CB}" dt="2023-08-22T04:47:48.466" v="515" actId="47"/>
        <pc:sldMkLst>
          <pc:docMk/>
          <pc:sldMk cId="1802491520" sldId="283"/>
        </pc:sldMkLst>
      </pc:sldChg>
      <pc:sldChg chg="del">
        <pc:chgData name="Becker, Shona" userId="a4f4044f-3ca9-43a0-b32a-c8fe231e8cd4" providerId="ADAL" clId="{FF85E8FA-BBEA-40A5-A1A2-D73A928BA2CB}" dt="2023-08-22T04:47:48.850" v="516" actId="47"/>
        <pc:sldMkLst>
          <pc:docMk/>
          <pc:sldMk cId="3788296712" sldId="284"/>
        </pc:sldMkLst>
      </pc:sldChg>
      <pc:sldChg chg="del">
        <pc:chgData name="Becker, Shona" userId="a4f4044f-3ca9-43a0-b32a-c8fe231e8cd4" providerId="ADAL" clId="{FF85E8FA-BBEA-40A5-A1A2-D73A928BA2CB}" dt="2023-08-22T04:47:49.202" v="517" actId="47"/>
        <pc:sldMkLst>
          <pc:docMk/>
          <pc:sldMk cId="2931618038" sldId="285"/>
        </pc:sldMkLst>
      </pc:sldChg>
      <pc:sldChg chg="del">
        <pc:chgData name="Becker, Shona" userId="a4f4044f-3ca9-43a0-b32a-c8fe231e8cd4" providerId="ADAL" clId="{FF85E8FA-BBEA-40A5-A1A2-D73A928BA2CB}" dt="2023-08-22T04:47:49.564" v="518" actId="47"/>
        <pc:sldMkLst>
          <pc:docMk/>
          <pc:sldMk cId="1675484396" sldId="286"/>
        </pc:sldMkLst>
      </pc:sldChg>
      <pc:sldChg chg="del">
        <pc:chgData name="Becker, Shona" userId="a4f4044f-3ca9-43a0-b32a-c8fe231e8cd4" providerId="ADAL" clId="{FF85E8FA-BBEA-40A5-A1A2-D73A928BA2CB}" dt="2023-08-22T04:47:49.894" v="519" actId="47"/>
        <pc:sldMkLst>
          <pc:docMk/>
          <pc:sldMk cId="1562701279" sldId="287"/>
        </pc:sldMkLst>
      </pc:sldChg>
      <pc:sldChg chg="del">
        <pc:chgData name="Becker, Shona" userId="a4f4044f-3ca9-43a0-b32a-c8fe231e8cd4" providerId="ADAL" clId="{FF85E8FA-BBEA-40A5-A1A2-D73A928BA2CB}" dt="2023-08-22T04:47:50.240" v="520" actId="47"/>
        <pc:sldMkLst>
          <pc:docMk/>
          <pc:sldMk cId="2713970466" sldId="288"/>
        </pc:sldMkLst>
      </pc:sldChg>
      <pc:sldChg chg="del">
        <pc:chgData name="Becker, Shona" userId="a4f4044f-3ca9-43a0-b32a-c8fe231e8cd4" providerId="ADAL" clId="{FF85E8FA-BBEA-40A5-A1A2-D73A928BA2CB}" dt="2023-08-22T04:47:50.556" v="521" actId="47"/>
        <pc:sldMkLst>
          <pc:docMk/>
          <pc:sldMk cId="2537717601" sldId="289"/>
        </pc:sldMkLst>
      </pc:sldChg>
      <pc:sldChg chg="modSp mod">
        <pc:chgData name="Becker, Shona" userId="a4f4044f-3ca9-43a0-b32a-c8fe231e8cd4" providerId="ADAL" clId="{FF85E8FA-BBEA-40A5-A1A2-D73A928BA2CB}" dt="2023-08-22T04:34:36.905" v="198" actId="27636"/>
        <pc:sldMkLst>
          <pc:docMk/>
          <pc:sldMk cId="1864572004" sldId="290"/>
        </pc:sldMkLst>
        <pc:spChg chg="mod">
          <ac:chgData name="Becker, Shona" userId="a4f4044f-3ca9-43a0-b32a-c8fe231e8cd4" providerId="ADAL" clId="{FF85E8FA-BBEA-40A5-A1A2-D73A928BA2CB}" dt="2023-08-22T04:34:36.905" v="198" actId="27636"/>
          <ac:spMkLst>
            <pc:docMk/>
            <pc:sldMk cId="1864572004" sldId="290"/>
            <ac:spMk id="3" creationId="{00000000-0000-0000-0000-000000000000}"/>
          </ac:spMkLst>
        </pc:spChg>
      </pc:sldChg>
      <pc:sldChg chg="addSp delSp modSp mod">
        <pc:chgData name="Becker, Shona" userId="a4f4044f-3ca9-43a0-b32a-c8fe231e8cd4" providerId="ADAL" clId="{FF85E8FA-BBEA-40A5-A1A2-D73A928BA2CB}" dt="2023-08-22T04:46:57.834" v="492" actId="1440"/>
        <pc:sldMkLst>
          <pc:docMk/>
          <pc:sldMk cId="993228101" sldId="293"/>
        </pc:sldMkLst>
        <pc:spChg chg="add del mod">
          <ac:chgData name="Becker, Shona" userId="a4f4044f-3ca9-43a0-b32a-c8fe231e8cd4" providerId="ADAL" clId="{FF85E8FA-BBEA-40A5-A1A2-D73A928BA2CB}" dt="2023-08-22T04:46:25.716" v="488"/>
          <ac:spMkLst>
            <pc:docMk/>
            <pc:sldMk cId="993228101" sldId="293"/>
            <ac:spMk id="5" creationId="{D5AEE5BD-9D85-AE88-8279-524030E11A31}"/>
          </ac:spMkLst>
        </pc:spChg>
        <pc:graphicFrameChg chg="add del mod">
          <ac:chgData name="Becker, Shona" userId="a4f4044f-3ca9-43a0-b32a-c8fe231e8cd4" providerId="ADAL" clId="{FF85E8FA-BBEA-40A5-A1A2-D73A928BA2CB}" dt="2023-08-22T04:46:25.716" v="488"/>
          <ac:graphicFrameMkLst>
            <pc:docMk/>
            <pc:sldMk cId="993228101" sldId="293"/>
            <ac:graphicFrameMk id="4" creationId="{B7F611C6-3B10-663A-298E-AAA8E6A8CD7D}"/>
          </ac:graphicFrameMkLst>
        </pc:graphicFrameChg>
        <pc:picChg chg="del">
          <ac:chgData name="Becker, Shona" userId="a4f4044f-3ca9-43a0-b32a-c8fe231e8cd4" providerId="ADAL" clId="{FF85E8FA-BBEA-40A5-A1A2-D73A928BA2CB}" dt="2023-08-22T04:43:47.321" v="485" actId="478"/>
          <ac:picMkLst>
            <pc:docMk/>
            <pc:sldMk cId="993228101" sldId="293"/>
            <ac:picMk id="6" creationId="{DE5A1F1F-00DA-8EB4-0526-D1C36CA566F2}"/>
          </ac:picMkLst>
        </pc:picChg>
        <pc:picChg chg="del">
          <ac:chgData name="Becker, Shona" userId="a4f4044f-3ca9-43a0-b32a-c8fe231e8cd4" providerId="ADAL" clId="{FF85E8FA-BBEA-40A5-A1A2-D73A928BA2CB}" dt="2023-08-22T04:43:50.973" v="486" actId="478"/>
          <ac:picMkLst>
            <pc:docMk/>
            <pc:sldMk cId="993228101" sldId="293"/>
            <ac:picMk id="8" creationId="{652E6072-D535-95AC-7DB9-DE8160DE5A74}"/>
          </ac:picMkLst>
        </pc:picChg>
        <pc:picChg chg="add mod">
          <ac:chgData name="Becker, Shona" userId="a4f4044f-3ca9-43a0-b32a-c8fe231e8cd4" providerId="ADAL" clId="{FF85E8FA-BBEA-40A5-A1A2-D73A928BA2CB}" dt="2023-08-22T04:46:57.834" v="492" actId="1440"/>
          <ac:picMkLst>
            <pc:docMk/>
            <pc:sldMk cId="993228101" sldId="293"/>
            <ac:picMk id="9" creationId="{99B4030C-175B-E3E3-E0F6-A1A59A16AFB1}"/>
          </ac:picMkLst>
        </pc:picChg>
      </pc:sldChg>
      <pc:sldChg chg="add del">
        <pc:chgData name="Becker, Shona" userId="a4f4044f-3ca9-43a0-b32a-c8fe231e8cd4" providerId="ADAL" clId="{FF85E8FA-BBEA-40A5-A1A2-D73A928BA2CB}" dt="2023-08-22T04:47:53.917" v="524" actId="47"/>
        <pc:sldMkLst>
          <pc:docMk/>
          <pc:sldMk cId="2790644297" sldId="294"/>
        </pc:sldMkLst>
      </pc:sldChg>
      <pc:sldChg chg="del">
        <pc:chgData name="Becker, Shona" userId="a4f4044f-3ca9-43a0-b32a-c8fe231e8cd4" providerId="ADAL" clId="{FF85E8FA-BBEA-40A5-A1A2-D73A928BA2CB}" dt="2023-08-22T04:31:26.764" v="10" actId="47"/>
        <pc:sldMkLst>
          <pc:docMk/>
          <pc:sldMk cId="3853108367" sldId="314"/>
        </pc:sldMkLst>
      </pc:sldChg>
      <pc:sldChg chg="del">
        <pc:chgData name="Becker, Shona" userId="a4f4044f-3ca9-43a0-b32a-c8fe231e8cd4" providerId="ADAL" clId="{FF85E8FA-BBEA-40A5-A1A2-D73A928BA2CB}" dt="2023-08-22T04:34:53.410" v="199" actId="47"/>
        <pc:sldMkLst>
          <pc:docMk/>
          <pc:sldMk cId="1064313518" sldId="315"/>
        </pc:sldMkLst>
      </pc:sldChg>
      <pc:sldChg chg="addSp delSp modSp mod">
        <pc:chgData name="Becker, Shona" userId="a4f4044f-3ca9-43a0-b32a-c8fe231e8cd4" providerId="ADAL" clId="{FF85E8FA-BBEA-40A5-A1A2-D73A928BA2CB}" dt="2023-08-22T04:37:02.117" v="270" actId="1076"/>
        <pc:sldMkLst>
          <pc:docMk/>
          <pc:sldMk cId="1842996344" sldId="316"/>
        </pc:sldMkLst>
        <pc:spChg chg="mod">
          <ac:chgData name="Becker, Shona" userId="a4f4044f-3ca9-43a0-b32a-c8fe231e8cd4" providerId="ADAL" clId="{FF85E8FA-BBEA-40A5-A1A2-D73A928BA2CB}" dt="2023-08-22T04:35:29.306" v="254" actId="207"/>
          <ac:spMkLst>
            <pc:docMk/>
            <pc:sldMk cId="1842996344" sldId="316"/>
            <ac:spMk id="2" creationId="{4077CA51-87CE-457E-9C9D-AD619BA4B6FD}"/>
          </ac:spMkLst>
        </pc:spChg>
        <pc:spChg chg="del mod">
          <ac:chgData name="Becker, Shona" userId="a4f4044f-3ca9-43a0-b32a-c8fe231e8cd4" providerId="ADAL" clId="{FF85E8FA-BBEA-40A5-A1A2-D73A928BA2CB}" dt="2023-08-22T04:35:58.069" v="261" actId="478"/>
          <ac:spMkLst>
            <pc:docMk/>
            <pc:sldMk cId="1842996344" sldId="316"/>
            <ac:spMk id="3" creationId="{EBEA7885-838D-4420-AC9D-7CF1B1CFA56A}"/>
          </ac:spMkLst>
        </pc:spChg>
        <pc:picChg chg="del mod">
          <ac:chgData name="Becker, Shona" userId="a4f4044f-3ca9-43a0-b32a-c8fe231e8cd4" providerId="ADAL" clId="{FF85E8FA-BBEA-40A5-A1A2-D73A928BA2CB}" dt="2023-08-22T04:35:31.295" v="255" actId="478"/>
          <ac:picMkLst>
            <pc:docMk/>
            <pc:sldMk cId="1842996344" sldId="316"/>
            <ac:picMk id="5" creationId="{F200BA09-9D7A-41AF-8B3E-43832E6E5597}"/>
          </ac:picMkLst>
        </pc:picChg>
        <pc:picChg chg="del">
          <ac:chgData name="Becker, Shona" userId="a4f4044f-3ca9-43a0-b32a-c8fe231e8cd4" providerId="ADAL" clId="{FF85E8FA-BBEA-40A5-A1A2-D73A928BA2CB}" dt="2023-08-22T04:35:32.142" v="256" actId="478"/>
          <ac:picMkLst>
            <pc:docMk/>
            <pc:sldMk cId="1842996344" sldId="316"/>
            <ac:picMk id="7" creationId="{47A27075-52A5-4162-B2C5-CD58A0264C9A}"/>
          </ac:picMkLst>
        </pc:picChg>
        <pc:picChg chg="add mod">
          <ac:chgData name="Becker, Shona" userId="a4f4044f-3ca9-43a0-b32a-c8fe231e8cd4" providerId="ADAL" clId="{FF85E8FA-BBEA-40A5-A1A2-D73A928BA2CB}" dt="2023-08-22T04:37:02.117" v="270" actId="1076"/>
          <ac:picMkLst>
            <pc:docMk/>
            <pc:sldMk cId="1842996344" sldId="316"/>
            <ac:picMk id="1026" creationId="{566E6A85-A25B-A998-A229-88FB62048985}"/>
          </ac:picMkLst>
        </pc:picChg>
        <pc:picChg chg="add mod">
          <ac:chgData name="Becker, Shona" userId="a4f4044f-3ca9-43a0-b32a-c8fe231e8cd4" providerId="ADAL" clId="{FF85E8FA-BBEA-40A5-A1A2-D73A928BA2CB}" dt="2023-08-22T04:36:59.668" v="269" actId="1076"/>
          <ac:picMkLst>
            <pc:docMk/>
            <pc:sldMk cId="1842996344" sldId="316"/>
            <ac:picMk id="1028" creationId="{4D693DC2-F8FC-0C20-3B26-37432FE92FFE}"/>
          </ac:picMkLst>
        </pc:picChg>
        <pc:picChg chg="add mod">
          <ac:chgData name="Becker, Shona" userId="a4f4044f-3ca9-43a0-b32a-c8fe231e8cd4" providerId="ADAL" clId="{FF85E8FA-BBEA-40A5-A1A2-D73A928BA2CB}" dt="2023-08-22T04:36:54.428" v="266" actId="1076"/>
          <ac:picMkLst>
            <pc:docMk/>
            <pc:sldMk cId="1842996344" sldId="316"/>
            <ac:picMk id="1030" creationId="{37DB3BF0-7F68-FA76-8101-43ECEBE052C9}"/>
          </ac:picMkLst>
        </pc:picChg>
      </pc:sldChg>
      <pc:sldChg chg="addSp delSp modSp mod">
        <pc:chgData name="Becker, Shona" userId="a4f4044f-3ca9-43a0-b32a-c8fe231e8cd4" providerId="ADAL" clId="{FF85E8FA-BBEA-40A5-A1A2-D73A928BA2CB}" dt="2023-08-22T04:39:10.454" v="344" actId="1076"/>
        <pc:sldMkLst>
          <pc:docMk/>
          <pc:sldMk cId="1058955058" sldId="317"/>
        </pc:sldMkLst>
        <pc:spChg chg="mod">
          <ac:chgData name="Becker, Shona" userId="a4f4044f-3ca9-43a0-b32a-c8fe231e8cd4" providerId="ADAL" clId="{FF85E8FA-BBEA-40A5-A1A2-D73A928BA2CB}" dt="2023-08-22T04:38:03.802" v="335" actId="207"/>
          <ac:spMkLst>
            <pc:docMk/>
            <pc:sldMk cId="1058955058" sldId="317"/>
            <ac:spMk id="2" creationId="{A0D6DC52-6B36-4088-A74F-8F11C0947550}"/>
          </ac:spMkLst>
        </pc:spChg>
        <pc:picChg chg="del">
          <ac:chgData name="Becker, Shona" userId="a4f4044f-3ca9-43a0-b32a-c8fe231e8cd4" providerId="ADAL" clId="{FF85E8FA-BBEA-40A5-A1A2-D73A928BA2CB}" dt="2023-08-22T04:37:41.035" v="295" actId="478"/>
          <ac:picMkLst>
            <pc:docMk/>
            <pc:sldMk cId="1058955058" sldId="317"/>
            <ac:picMk id="5" creationId="{56F13DE1-93E5-41AF-96C6-51D455D53EBF}"/>
          </ac:picMkLst>
        </pc:picChg>
        <pc:picChg chg="del">
          <ac:chgData name="Becker, Shona" userId="a4f4044f-3ca9-43a0-b32a-c8fe231e8cd4" providerId="ADAL" clId="{FF85E8FA-BBEA-40A5-A1A2-D73A928BA2CB}" dt="2023-08-22T04:37:41.842" v="296" actId="478"/>
          <ac:picMkLst>
            <pc:docMk/>
            <pc:sldMk cId="1058955058" sldId="317"/>
            <ac:picMk id="7" creationId="{78863220-9C24-44FC-BE96-B6F178168C9A}"/>
          </ac:picMkLst>
        </pc:picChg>
        <pc:picChg chg="add mod">
          <ac:chgData name="Becker, Shona" userId="a4f4044f-3ca9-43a0-b32a-c8fe231e8cd4" providerId="ADAL" clId="{FF85E8FA-BBEA-40A5-A1A2-D73A928BA2CB}" dt="2023-08-22T04:38:39.222" v="339" actId="1440"/>
          <ac:picMkLst>
            <pc:docMk/>
            <pc:sldMk cId="1058955058" sldId="317"/>
            <ac:picMk id="2050" creationId="{6F69F8B2-3D04-9D75-4B97-D07D44DDC9B1}"/>
          </ac:picMkLst>
        </pc:picChg>
        <pc:picChg chg="add mod">
          <ac:chgData name="Becker, Shona" userId="a4f4044f-3ca9-43a0-b32a-c8fe231e8cd4" providerId="ADAL" clId="{FF85E8FA-BBEA-40A5-A1A2-D73A928BA2CB}" dt="2023-08-22T04:39:10.454" v="344" actId="1076"/>
          <ac:picMkLst>
            <pc:docMk/>
            <pc:sldMk cId="1058955058" sldId="317"/>
            <ac:picMk id="2052" creationId="{D3173278-5323-E2EA-D40A-C5B65E0AC39F}"/>
          </ac:picMkLst>
        </pc:picChg>
      </pc:sldChg>
      <pc:sldChg chg="addSp delSp modSp mod">
        <pc:chgData name="Becker, Shona" userId="a4f4044f-3ca9-43a0-b32a-c8fe231e8cd4" providerId="ADAL" clId="{FF85E8FA-BBEA-40A5-A1A2-D73A928BA2CB}" dt="2023-08-22T04:42:21.001" v="484" actId="1076"/>
        <pc:sldMkLst>
          <pc:docMk/>
          <pc:sldMk cId="2920826006" sldId="318"/>
        </pc:sldMkLst>
        <pc:spChg chg="mod">
          <ac:chgData name="Becker, Shona" userId="a4f4044f-3ca9-43a0-b32a-c8fe231e8cd4" providerId="ADAL" clId="{FF85E8FA-BBEA-40A5-A1A2-D73A928BA2CB}" dt="2023-08-22T04:41:51.152" v="481" actId="20577"/>
          <ac:spMkLst>
            <pc:docMk/>
            <pc:sldMk cId="2920826006" sldId="318"/>
            <ac:spMk id="2" creationId="{76D7F847-EDD6-4E61-8BCD-0B2CA9B404B5}"/>
          </ac:spMkLst>
        </pc:spChg>
        <pc:picChg chg="del">
          <ac:chgData name="Becker, Shona" userId="a4f4044f-3ca9-43a0-b32a-c8fe231e8cd4" providerId="ADAL" clId="{FF85E8FA-BBEA-40A5-A1A2-D73A928BA2CB}" dt="2023-08-22T04:41:11.547" v="434" actId="478"/>
          <ac:picMkLst>
            <pc:docMk/>
            <pc:sldMk cId="2920826006" sldId="318"/>
            <ac:picMk id="5" creationId="{11A71CCD-F9D4-42E0-ADBF-AB8A001C2559}"/>
          </ac:picMkLst>
        </pc:picChg>
        <pc:picChg chg="del mod">
          <ac:chgData name="Becker, Shona" userId="a4f4044f-3ca9-43a0-b32a-c8fe231e8cd4" providerId="ADAL" clId="{FF85E8FA-BBEA-40A5-A1A2-D73A928BA2CB}" dt="2023-08-22T04:41:10.296" v="433" actId="478"/>
          <ac:picMkLst>
            <pc:docMk/>
            <pc:sldMk cId="2920826006" sldId="318"/>
            <ac:picMk id="7" creationId="{911A7761-DCE2-471F-8F53-3E07E72D4697}"/>
          </ac:picMkLst>
        </pc:picChg>
        <pc:picChg chg="add mod">
          <ac:chgData name="Becker, Shona" userId="a4f4044f-3ca9-43a0-b32a-c8fe231e8cd4" providerId="ADAL" clId="{FF85E8FA-BBEA-40A5-A1A2-D73A928BA2CB}" dt="2023-08-22T04:41:36.702" v="437" actId="1076"/>
          <ac:picMkLst>
            <pc:docMk/>
            <pc:sldMk cId="2920826006" sldId="318"/>
            <ac:picMk id="4098" creationId="{AAF23330-584F-FC9C-9A08-E9A010DB4725}"/>
          </ac:picMkLst>
        </pc:picChg>
        <pc:picChg chg="add mod">
          <ac:chgData name="Becker, Shona" userId="a4f4044f-3ca9-43a0-b32a-c8fe231e8cd4" providerId="ADAL" clId="{FF85E8FA-BBEA-40A5-A1A2-D73A928BA2CB}" dt="2023-08-22T04:42:21.001" v="484" actId="1076"/>
          <ac:picMkLst>
            <pc:docMk/>
            <pc:sldMk cId="2920826006" sldId="318"/>
            <ac:picMk id="4100" creationId="{1C514892-79A2-6665-3F8F-6B0A1D9DB6D7}"/>
          </ac:picMkLst>
        </pc:picChg>
      </pc:sldChg>
      <pc:sldChg chg="addSp delSp modSp mod">
        <pc:chgData name="Becker, Shona" userId="a4f4044f-3ca9-43a0-b32a-c8fe231e8cd4" providerId="ADAL" clId="{FF85E8FA-BBEA-40A5-A1A2-D73A928BA2CB}" dt="2023-08-22T04:40:31.334" v="408" actId="1076"/>
        <pc:sldMkLst>
          <pc:docMk/>
          <pc:sldMk cId="116656941" sldId="319"/>
        </pc:sldMkLst>
        <pc:spChg chg="mod">
          <ac:chgData name="Becker, Shona" userId="a4f4044f-3ca9-43a0-b32a-c8fe231e8cd4" providerId="ADAL" clId="{FF85E8FA-BBEA-40A5-A1A2-D73A928BA2CB}" dt="2023-08-22T04:39:41.767" v="402" actId="20577"/>
          <ac:spMkLst>
            <pc:docMk/>
            <pc:sldMk cId="116656941" sldId="319"/>
            <ac:spMk id="2" creationId="{55285FF1-2E86-4442-A384-01D3AC794652}"/>
          </ac:spMkLst>
        </pc:spChg>
        <pc:picChg chg="del">
          <ac:chgData name="Becker, Shona" userId="a4f4044f-3ca9-43a0-b32a-c8fe231e8cd4" providerId="ADAL" clId="{FF85E8FA-BBEA-40A5-A1A2-D73A928BA2CB}" dt="2023-08-22T04:39:34.246" v="384" actId="478"/>
          <ac:picMkLst>
            <pc:docMk/>
            <pc:sldMk cId="116656941" sldId="319"/>
            <ac:picMk id="5" creationId="{FBB1FF98-9CF2-445C-973B-2151BD34F2AB}"/>
          </ac:picMkLst>
        </pc:picChg>
        <pc:picChg chg="del">
          <ac:chgData name="Becker, Shona" userId="a4f4044f-3ca9-43a0-b32a-c8fe231e8cd4" providerId="ADAL" clId="{FF85E8FA-BBEA-40A5-A1A2-D73A928BA2CB}" dt="2023-08-22T04:39:36.452" v="385" actId="478"/>
          <ac:picMkLst>
            <pc:docMk/>
            <pc:sldMk cId="116656941" sldId="319"/>
            <ac:picMk id="1026" creationId="{96CE3B7D-55ED-4A18-AC0F-E791257B3560}"/>
          </ac:picMkLst>
        </pc:picChg>
        <pc:picChg chg="add mod">
          <ac:chgData name="Becker, Shona" userId="a4f4044f-3ca9-43a0-b32a-c8fe231e8cd4" providerId="ADAL" clId="{FF85E8FA-BBEA-40A5-A1A2-D73A928BA2CB}" dt="2023-08-22T04:40:01.326" v="405" actId="1076"/>
          <ac:picMkLst>
            <pc:docMk/>
            <pc:sldMk cId="116656941" sldId="319"/>
            <ac:picMk id="3074" creationId="{9E6BF2A7-6EC7-56AC-0E4F-06F36607374F}"/>
          </ac:picMkLst>
        </pc:picChg>
        <pc:picChg chg="add mod">
          <ac:chgData name="Becker, Shona" userId="a4f4044f-3ca9-43a0-b32a-c8fe231e8cd4" providerId="ADAL" clId="{FF85E8FA-BBEA-40A5-A1A2-D73A928BA2CB}" dt="2023-08-22T04:40:31.334" v="408" actId="1076"/>
          <ac:picMkLst>
            <pc:docMk/>
            <pc:sldMk cId="116656941" sldId="319"/>
            <ac:picMk id="3076" creationId="{0CFB3DAA-4BE3-45D1-3F62-33ABF198A894}"/>
          </ac:picMkLst>
        </pc:picChg>
      </pc:sldChg>
      <pc:sldChg chg="del">
        <pc:chgData name="Becker, Shona" userId="a4f4044f-3ca9-43a0-b32a-c8fe231e8cd4" providerId="ADAL" clId="{FF85E8FA-BBEA-40A5-A1A2-D73A928BA2CB}" dt="2023-08-22T04:47:17.921" v="493" actId="47"/>
        <pc:sldMkLst>
          <pc:docMk/>
          <pc:sldMk cId="1773738291" sldId="320"/>
        </pc:sldMkLst>
      </pc:sldChg>
      <pc:sldChg chg="del">
        <pc:chgData name="Becker, Shona" userId="a4f4044f-3ca9-43a0-b32a-c8fe231e8cd4" providerId="ADAL" clId="{FF85E8FA-BBEA-40A5-A1A2-D73A928BA2CB}" dt="2023-08-22T04:47:22.066" v="494" actId="47"/>
        <pc:sldMkLst>
          <pc:docMk/>
          <pc:sldMk cId="2346739707" sldId="334"/>
        </pc:sldMkLst>
      </pc:sldChg>
      <pc:sldChg chg="modSp new mod">
        <pc:chgData name="Becker, Shona" userId="a4f4044f-3ca9-43a0-b32a-c8fe231e8cd4" providerId="ADAL" clId="{FF85E8FA-BBEA-40A5-A1A2-D73A928BA2CB}" dt="2023-08-22T04:32:31.441" v="159" actId="255"/>
        <pc:sldMkLst>
          <pc:docMk/>
          <pc:sldMk cId="3858526529" sldId="336"/>
        </pc:sldMkLst>
        <pc:spChg chg="mod">
          <ac:chgData name="Becker, Shona" userId="a4f4044f-3ca9-43a0-b32a-c8fe231e8cd4" providerId="ADAL" clId="{FF85E8FA-BBEA-40A5-A1A2-D73A928BA2CB}" dt="2023-08-22T04:31:34.594" v="23" actId="5793"/>
          <ac:spMkLst>
            <pc:docMk/>
            <pc:sldMk cId="3858526529" sldId="336"/>
            <ac:spMk id="2" creationId="{09EA28DC-B7A4-602D-2808-50CD250A58D7}"/>
          </ac:spMkLst>
        </pc:spChg>
        <pc:spChg chg="mod">
          <ac:chgData name="Becker, Shona" userId="a4f4044f-3ca9-43a0-b32a-c8fe231e8cd4" providerId="ADAL" clId="{FF85E8FA-BBEA-40A5-A1A2-D73A928BA2CB}" dt="2023-08-22T04:32:31.441" v="159" actId="255"/>
          <ac:spMkLst>
            <pc:docMk/>
            <pc:sldMk cId="3858526529" sldId="336"/>
            <ac:spMk id="3" creationId="{8A9E36A0-8C1F-A1AF-1F40-CBD15BC3208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/>
              <a:t>Science 10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380726-21C9-425D-AFF9-A4D6FFE05B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236898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DC52-6B36-4088-A74F-8F11C094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Chemistry – Acid/Base, Reaction Types, Balancing Equations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49A88-36DF-4940-A73F-C2777B03B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69F8B2-3D04-9D75-4B97-D07D44DD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34" y="1565055"/>
            <a:ext cx="5970482" cy="4476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ypes of Chemical Reactions (With Examples)">
            <a:extLst>
              <a:ext uri="{FF2B5EF4-FFF2-40B4-BE49-F238E27FC236}">
                <a16:creationId xmlns:a16="http://schemas.microsoft.com/office/drawing/2014/main" id="{D3173278-5323-E2EA-D40A-C5B65E0AC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6" y="1981201"/>
            <a:ext cx="5466019" cy="36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5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5FF1-2E86-4442-A384-01D3AC79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Physics – potential &amp; kinetic energy, energy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CF52F-F898-462D-8D0B-15819C4E9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he Ride of a Lifetime: A History of Roller Coasters | American Lifestyle Magazine, Issue 84 ...">
            <a:extLst>
              <a:ext uri="{FF2B5EF4-FFF2-40B4-BE49-F238E27FC236}">
                <a16:creationId xmlns:a16="http://schemas.microsoft.com/office/drawing/2014/main" id="{9E6BF2A7-6EC7-56AC-0E4F-06F366073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8" y="1991477"/>
            <a:ext cx="6382193" cy="425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PT - Photosynthesis and Energy for Life PowerPoint Presentation, free download - ID:1562897">
            <a:extLst>
              <a:ext uri="{FF2B5EF4-FFF2-40B4-BE49-F238E27FC236}">
                <a16:creationId xmlns:a16="http://schemas.microsoft.com/office/drawing/2014/main" id="{0CFB3DAA-4BE3-45D1-3F62-33ABF198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70" y="2328530"/>
            <a:ext cx="4352260" cy="32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F847-EDD6-4E61-8BCD-0B2CA9B4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Astronomy – Big Bang, Space Science, and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D250-D43A-440F-9419-2D4EB6587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ear Christians: Extraordinary Claims ALWAYS Require Extraordinary Evidence! – Escaping ...">
            <a:extLst>
              <a:ext uri="{FF2B5EF4-FFF2-40B4-BE49-F238E27FC236}">
                <a16:creationId xmlns:a16="http://schemas.microsoft.com/office/drawing/2014/main" id="{AAF23330-584F-FC9C-9A08-E9A010DB4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9" y="1938726"/>
            <a:ext cx="6486747" cy="432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n on space">
            <a:extLst>
              <a:ext uri="{FF2B5EF4-FFF2-40B4-BE49-F238E27FC236}">
                <a16:creationId xmlns:a16="http://schemas.microsoft.com/office/drawing/2014/main" id="{1C514892-79A2-6665-3F8F-6B0A1D9DB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41" y="2502044"/>
            <a:ext cx="5704922" cy="319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826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343" y="1013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are your goals for this course?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091" y="786642"/>
            <a:ext cx="8596668" cy="3880773"/>
          </a:xfrm>
        </p:spPr>
        <p:txBody>
          <a:bodyPr/>
          <a:lstStyle/>
          <a:p>
            <a:r>
              <a:rPr lang="en-US" dirty="0"/>
              <a:t>Complete the get to know you form (need updated emails for you and parents)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4030C-175B-E3E3-E0F6-A1A59A16A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574" y="1372540"/>
            <a:ext cx="8508454" cy="528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22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Acting Like A Scientist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93" y="1270000"/>
            <a:ext cx="6637866" cy="5472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191" y="609599"/>
            <a:ext cx="3587844" cy="477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3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DFD4-4DFD-61C9-A962-4C47FD24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13" y="219772"/>
            <a:ext cx="6488597" cy="815005"/>
          </a:xfrm>
        </p:spPr>
        <p:txBody>
          <a:bodyPr/>
          <a:lstStyle/>
          <a:p>
            <a:r>
              <a:rPr lang="en-US" dirty="0"/>
              <a:t>Setting Up Your Journal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B31E-678C-3AB4-88B6-6874A9E03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962" y="2160589"/>
            <a:ext cx="2820039" cy="3880773"/>
          </a:xfrm>
        </p:spPr>
        <p:txBody>
          <a:bodyPr/>
          <a:lstStyle/>
          <a:p>
            <a:r>
              <a:rPr lang="en-US" dirty="0"/>
              <a:t>Will be marked for curricular competencies</a:t>
            </a:r>
          </a:p>
          <a:p>
            <a:r>
              <a:rPr lang="en-US" dirty="0"/>
              <a:t>Articles, field trips, documentaries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96FCF12-A42E-703C-A20B-9427788C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49" y="1034777"/>
            <a:ext cx="5176284" cy="517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77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544A-BDE2-4ABA-988E-B3166D11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E3526-66E8-4AA1-9FDD-7847E2528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Spiral notebook for notes</a:t>
            </a:r>
          </a:p>
          <a:p>
            <a:r>
              <a:rPr lang="en-US" sz="3600" dirty="0"/>
              <a:t>Whiteboard markers</a:t>
            </a:r>
          </a:p>
          <a:p>
            <a:r>
              <a:rPr lang="en-US" sz="3600" dirty="0"/>
              <a:t>Pens/pencils, </a:t>
            </a:r>
            <a:r>
              <a:rPr lang="en-US" sz="3600" dirty="0" err="1"/>
              <a:t>etc</a:t>
            </a:r>
            <a:endParaRPr lang="en-US" sz="3600" dirty="0"/>
          </a:p>
          <a:p>
            <a:r>
              <a:rPr lang="en-US" sz="3600" dirty="0"/>
              <a:t>Load QUIZLET onto your phone (we will be using this as a class to help with our vocabulary practice)</a:t>
            </a:r>
          </a:p>
          <a:p>
            <a:endParaRPr lang="en-US" sz="3600" dirty="0"/>
          </a:p>
        </p:txBody>
      </p:sp>
      <p:pic>
        <p:nvPicPr>
          <p:cNvPr id="1026" name="Picture 2" descr="Image result for journal">
            <a:extLst>
              <a:ext uri="{FF2B5EF4-FFF2-40B4-BE49-F238E27FC236}">
                <a16:creationId xmlns:a16="http://schemas.microsoft.com/office/drawing/2014/main" id="{4CCD79D0-3847-4626-B146-EB8EAED98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64" y="609600"/>
            <a:ext cx="4265827" cy="197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62FD34-4F23-E528-37D7-370AADAC9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84" y="5204696"/>
            <a:ext cx="3180031" cy="128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44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Guess Who?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89" y="1642990"/>
            <a:ext cx="8596668" cy="3880773"/>
          </a:xfrm>
        </p:spPr>
        <p:txBody>
          <a:bodyPr/>
          <a:lstStyle/>
          <a:p>
            <a:r>
              <a:rPr lang="en-US" b="1" dirty="0"/>
              <a:t>Think of an ENVIRONMENTAL VOCAB WORD you know and write it on your post-it note.</a:t>
            </a:r>
          </a:p>
          <a:p>
            <a:endParaRPr lang="en-US" b="1" dirty="0"/>
          </a:p>
          <a:p>
            <a:r>
              <a:rPr lang="en-US" b="1" dirty="0"/>
              <a:t>Put it on your </a:t>
            </a:r>
            <a:r>
              <a:rPr lang="en-US" b="1" dirty="0" err="1"/>
              <a:t>neighbours</a:t>
            </a:r>
            <a:r>
              <a:rPr lang="en-US" b="1" dirty="0"/>
              <a:t> forehead.  They need to walk around the room and ask YES/NO questions to see if they can guess their vocab word.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007" y="3541711"/>
            <a:ext cx="2832954" cy="33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5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28DC-B7A4-602D-2808-50CD250A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E36A0-8C1F-A1AF-1F40-CBD15BC32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394396" cy="3880773"/>
          </a:xfrm>
        </p:spPr>
        <p:txBody>
          <a:bodyPr>
            <a:normAutofit/>
          </a:bodyPr>
          <a:lstStyle/>
          <a:p>
            <a:r>
              <a:rPr lang="en-US" sz="2400" dirty="0"/>
              <a:t>Love the outdoors</a:t>
            </a:r>
          </a:p>
          <a:p>
            <a:r>
              <a:rPr lang="en-US" sz="2400" dirty="0"/>
              <a:t>Science is my passion</a:t>
            </a:r>
          </a:p>
          <a:p>
            <a:r>
              <a:rPr lang="en-US" sz="2400" dirty="0"/>
              <a:t>Asking questions and exploring possible solutions is my focus</a:t>
            </a:r>
          </a:p>
        </p:txBody>
      </p:sp>
    </p:spTree>
    <p:extLst>
      <p:ext uri="{BB962C8B-B14F-4D97-AF65-F5344CB8AC3E}">
        <p14:creationId xmlns:p14="http://schemas.microsoft.com/office/powerpoint/2010/main" val="385852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2D78-7605-4D75-9317-4D85B52D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 table team….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EBE97A1-B7F1-49E5-9CCC-9F060D697143}"/>
              </a:ext>
            </a:extLst>
          </p:cNvPr>
          <p:cNvGraphicFramePr>
            <a:graphicFrameLocks noGrp="1"/>
          </p:cNvGraphicFramePr>
          <p:nvPr/>
        </p:nvGraphicFramePr>
        <p:xfrm>
          <a:off x="392043" y="2280109"/>
          <a:ext cx="11395766" cy="4084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97883">
                  <a:extLst>
                    <a:ext uri="{9D8B030D-6E8A-4147-A177-3AD203B41FA5}">
                      <a16:colId xmlns:a16="http://schemas.microsoft.com/office/drawing/2014/main" val="1930032957"/>
                    </a:ext>
                  </a:extLst>
                </a:gridCol>
                <a:gridCol w="5697883">
                  <a:extLst>
                    <a:ext uri="{9D8B030D-6E8A-4147-A177-3AD203B41FA5}">
                      <a16:colId xmlns:a16="http://schemas.microsoft.com/office/drawing/2014/main" val="2941988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What does great learning mean to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How do you know you are ready to learn?</a:t>
                      </a:r>
                    </a:p>
                    <a:p>
                      <a:pPr algn="ctr"/>
                      <a:endParaRPr lang="en-US" sz="3200" b="1" dirty="0"/>
                    </a:p>
                    <a:p>
                      <a:pPr algn="ctr"/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02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What do you need from your teacher, your peers, and yourself to be ready to learn?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What words describe a learning community?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298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49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EBE97A1-B7F1-49E5-9CCC-9F060D697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178637"/>
              </p:ext>
            </p:extLst>
          </p:nvPr>
        </p:nvGraphicFramePr>
        <p:xfrm>
          <a:off x="323689" y="129599"/>
          <a:ext cx="11395766" cy="65391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97883">
                  <a:extLst>
                    <a:ext uri="{9D8B030D-6E8A-4147-A177-3AD203B41FA5}">
                      <a16:colId xmlns:a16="http://schemas.microsoft.com/office/drawing/2014/main" val="1930032957"/>
                    </a:ext>
                  </a:extLst>
                </a:gridCol>
                <a:gridCol w="5697883">
                  <a:extLst>
                    <a:ext uri="{9D8B030D-6E8A-4147-A177-3AD203B41FA5}">
                      <a16:colId xmlns:a16="http://schemas.microsoft.com/office/drawing/2014/main" val="2941988857"/>
                    </a:ext>
                  </a:extLst>
                </a:gridCol>
              </a:tblGrid>
              <a:tr h="315586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What does great learning mean to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How do you know you are ready to learn?</a:t>
                      </a:r>
                    </a:p>
                    <a:p>
                      <a:pPr algn="ctr"/>
                      <a:endParaRPr lang="en-US" sz="1800" b="1" dirty="0"/>
                    </a:p>
                    <a:p>
                      <a:pPr algn="ctr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029210"/>
                  </a:ext>
                </a:extLst>
              </a:tr>
              <a:tr h="237423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What do you need from your teacher, your peers, and yourself to be ready to learn?</a:t>
                      </a:r>
                    </a:p>
                    <a:p>
                      <a:pPr algn="ctr"/>
                      <a:endParaRPr lang="en-US" sz="1800" b="1" dirty="0"/>
                    </a:p>
                    <a:p>
                      <a:pPr algn="ctr"/>
                      <a:endParaRPr lang="en-US" sz="1800" b="1" dirty="0"/>
                    </a:p>
                    <a:p>
                      <a:pPr algn="ctr"/>
                      <a:endParaRPr lang="en-US" sz="1800" b="1" dirty="0"/>
                    </a:p>
                    <a:p>
                      <a:pPr algn="ctr"/>
                      <a:endParaRPr lang="en-US" sz="1800" b="1" dirty="0"/>
                    </a:p>
                    <a:p>
                      <a:pPr algn="ctr"/>
                      <a:endParaRPr lang="en-US" sz="1800" b="1" dirty="0"/>
                    </a:p>
                    <a:p>
                      <a:pPr algn="ctr"/>
                      <a:endParaRPr lang="en-US" sz="1800" b="1" dirty="0"/>
                    </a:p>
                    <a:p>
                      <a:pPr algn="ctr"/>
                      <a:endParaRPr lang="en-US" sz="1800" b="1" dirty="0"/>
                    </a:p>
                    <a:p>
                      <a:pPr algn="ctr"/>
                      <a:endParaRPr lang="en-US" sz="1800" b="1" dirty="0"/>
                    </a:p>
                    <a:p>
                      <a:pPr algn="ctr"/>
                      <a:endParaRPr lang="en-US" sz="1800" b="1"/>
                    </a:p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What words describe a learning community?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298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11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7DBC-69A3-3E9A-0320-5F8F46E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Phone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82F66-5EA3-3F6B-3B4C-46D6CE786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5274"/>
            <a:ext cx="6523665" cy="4389120"/>
          </a:xfrm>
        </p:spPr>
        <p:txBody>
          <a:bodyPr>
            <a:noAutofit/>
          </a:bodyPr>
          <a:lstStyle/>
          <a:p>
            <a:r>
              <a:rPr lang="en-US" sz="3200" dirty="0"/>
              <a:t>Cell phones are put away and not visible during class time</a:t>
            </a:r>
          </a:p>
          <a:p>
            <a:endParaRPr lang="en-US" sz="3200" dirty="0"/>
          </a:p>
          <a:p>
            <a:r>
              <a:rPr lang="en-US" sz="3200" dirty="0"/>
              <a:t>Help your brain maintain focus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u="sng" dirty="0"/>
              <a:t>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polite reminder to put away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Referral to office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80334FC-C073-8951-8D3D-3A8C4769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841" y="1458433"/>
            <a:ext cx="3517900" cy="3015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56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7DBC-69A3-3E9A-0320-5F8F46E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82F66-5EA3-3F6B-3B4C-46D6CE786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8" y="1270000"/>
            <a:ext cx="6651256" cy="4389120"/>
          </a:xfrm>
        </p:spPr>
        <p:txBody>
          <a:bodyPr>
            <a:noAutofit/>
          </a:bodyPr>
          <a:lstStyle/>
          <a:p>
            <a:r>
              <a:rPr lang="en-US" sz="2800" b="1" dirty="0"/>
              <a:t>Be on time for each class</a:t>
            </a:r>
          </a:p>
          <a:p>
            <a:r>
              <a:rPr lang="en-US" sz="2800" b="1" dirty="0"/>
              <a:t>Shows respect of class and respect of you learning</a:t>
            </a:r>
          </a:p>
          <a:p>
            <a:r>
              <a:rPr lang="en-US" sz="2800" b="1" dirty="0"/>
              <a:t>Ensures you are present for all material</a:t>
            </a:r>
          </a:p>
          <a:p>
            <a:endParaRPr lang="en-US" sz="2800" b="1" dirty="0"/>
          </a:p>
          <a:p>
            <a:pPr marL="0" indent="0">
              <a:buNone/>
            </a:pPr>
            <a:r>
              <a:rPr lang="en-US" sz="2800" b="1" u="sng" dirty="0"/>
              <a:t>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polite reminder to be on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Referral to office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DD2AC5E6-55EC-0AC8-AF7B-34EE5FB10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38" y="1684670"/>
            <a:ext cx="32766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5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D245-DBEF-4AEF-BB2D-1A885DC96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Competencies and Dispositions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6F288D-EBEF-4C59-A5C2-E225D4C67293}"/>
              </a:ext>
            </a:extLst>
          </p:cNvPr>
          <p:cNvSpPr/>
          <p:nvPr/>
        </p:nvSpPr>
        <p:spPr>
          <a:xfrm rot="20649885">
            <a:off x="745434" y="2324099"/>
            <a:ext cx="3810000" cy="2209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What is a COMPETENCY?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B79AB4-37A6-4F75-947A-7836A3239066}"/>
              </a:ext>
            </a:extLst>
          </p:cNvPr>
          <p:cNvSpPr/>
          <p:nvPr/>
        </p:nvSpPr>
        <p:spPr>
          <a:xfrm>
            <a:off x="5615801" y="1930400"/>
            <a:ext cx="3658201" cy="1371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 is a DISPOSITION?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899DB7-62B4-4B45-A244-56D51B4C579B}"/>
              </a:ext>
            </a:extLst>
          </p:cNvPr>
          <p:cNvSpPr/>
          <p:nvPr/>
        </p:nvSpPr>
        <p:spPr>
          <a:xfrm>
            <a:off x="6096000" y="3697340"/>
            <a:ext cx="4498212" cy="26289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 COMPETENCIES and DISPOSITIONS do you think you need for your future jobs and life?</a:t>
            </a:r>
          </a:p>
        </p:txBody>
      </p:sp>
    </p:spTree>
    <p:extLst>
      <p:ext uri="{BB962C8B-B14F-4D97-AF65-F5344CB8AC3E}">
        <p14:creationId xmlns:p14="http://schemas.microsoft.com/office/powerpoint/2010/main" val="308310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71601"/>
            <a:ext cx="10940235" cy="4669762"/>
          </a:xfrm>
        </p:spPr>
        <p:txBody>
          <a:bodyPr>
            <a:normAutofit/>
          </a:bodyPr>
          <a:lstStyle/>
          <a:p>
            <a:r>
              <a:rPr lang="en-US" sz="2400" b="1" dirty="0"/>
              <a:t>15 - 30 minutes of study each evening</a:t>
            </a:r>
          </a:p>
          <a:p>
            <a:endParaRPr lang="en-US" sz="2400" b="1" dirty="0"/>
          </a:p>
          <a:p>
            <a:r>
              <a:rPr lang="en-US" sz="2400" b="1" dirty="0"/>
              <a:t>preparation for Friday Quizzes (a check in to see where you are at) will be recorded, but not for marks</a:t>
            </a:r>
          </a:p>
          <a:p>
            <a:endParaRPr lang="en-US" sz="2400" b="1" dirty="0"/>
          </a:p>
          <a:p>
            <a:r>
              <a:rPr lang="en-US" sz="2400" b="1" dirty="0"/>
              <a:t>study for unit tests (recorded in learning goals)</a:t>
            </a:r>
          </a:p>
          <a:p>
            <a:endParaRPr lang="en-US" sz="2400" b="1" dirty="0"/>
          </a:p>
          <a:p>
            <a:r>
              <a:rPr lang="en-US" sz="2400" b="1" dirty="0"/>
              <a:t>Rewrites - KEEP YOUR LEARNING GOING!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7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7CA51-87CE-457E-9C9D-AD619BA4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316731" cy="1320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Biology – DNA, Genetics, Natural Selection</a:t>
            </a:r>
          </a:p>
        </p:txBody>
      </p:sp>
      <p:pic>
        <p:nvPicPr>
          <p:cNvPr id="1026" name="Picture 2" descr="Icones Dna, images ADN png et ico">
            <a:extLst>
              <a:ext uri="{FF2B5EF4-FFF2-40B4-BE49-F238E27FC236}">
                <a16:creationId xmlns:a16="http://schemas.microsoft.com/office/drawing/2014/main" id="{566E6A85-A25B-A998-A229-88FB6204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753" y="1312175"/>
            <a:ext cx="4972493" cy="198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ural Selection | BioNinja">
            <a:extLst>
              <a:ext uri="{FF2B5EF4-FFF2-40B4-BE49-F238E27FC236}">
                <a16:creationId xmlns:a16="http://schemas.microsoft.com/office/drawing/2014/main" id="{4D693DC2-F8FC-0C20-3B26-37432FE92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92" y="4551326"/>
            <a:ext cx="6337537" cy="20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are punnett squares useful in genetics? + Example">
            <a:extLst>
              <a:ext uri="{FF2B5EF4-FFF2-40B4-BE49-F238E27FC236}">
                <a16:creationId xmlns:a16="http://schemas.microsoft.com/office/drawing/2014/main" id="{37DB3BF0-7F68-FA76-8101-43ECEBE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2855138"/>
            <a:ext cx="4144926" cy="414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9963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3461</TotalTime>
  <Words>425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Science 10</vt:lpstr>
      <vt:lpstr>Who Am I…</vt:lpstr>
      <vt:lpstr>As a table team….</vt:lpstr>
      <vt:lpstr>PowerPoint Presentation</vt:lpstr>
      <vt:lpstr>Cell Phone Use</vt:lpstr>
      <vt:lpstr>Lates</vt:lpstr>
      <vt:lpstr>Competencies and Dispositions</vt:lpstr>
      <vt:lpstr>Homework Expectations</vt:lpstr>
      <vt:lpstr>Biology – DNA, Genetics, Natural Selection</vt:lpstr>
      <vt:lpstr>Chemistry – Acid/Base, Reaction Types, Balancing Equations </vt:lpstr>
      <vt:lpstr>Physics – potential &amp; kinetic energy, energy transfer</vt:lpstr>
      <vt:lpstr>Astronomy – Big Bang, Space Science, and data collection</vt:lpstr>
      <vt:lpstr>What are your goals for this course? </vt:lpstr>
      <vt:lpstr>Acting Like A Scientist</vt:lpstr>
      <vt:lpstr>Setting Up Your Journal</vt:lpstr>
      <vt:lpstr>Supplies Needed</vt:lpstr>
      <vt:lpstr>Environmental Guess Who?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Sciences 11/12</dc:title>
  <dc:creator>Shona</dc:creator>
  <cp:lastModifiedBy>Becker, Shona</cp:lastModifiedBy>
  <cp:revision>26</cp:revision>
  <dcterms:created xsi:type="dcterms:W3CDTF">2018-01-29T07:38:46Z</dcterms:created>
  <dcterms:modified xsi:type="dcterms:W3CDTF">2023-08-22T04:48:03Z</dcterms:modified>
</cp:coreProperties>
</file>