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6" r:id="rId3"/>
    <p:sldId id="265" r:id="rId4"/>
    <p:sldId id="266" r:id="rId5"/>
    <p:sldId id="257" r:id="rId6"/>
    <p:sldId id="259" r:id="rId7"/>
    <p:sldId id="260" r:id="rId8"/>
    <p:sldId id="264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37290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Scale Diagrams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FOM 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scale diagr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485" y="1412390"/>
            <a:ext cx="5650487" cy="318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p of 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1" y="2016582"/>
            <a:ext cx="5026388" cy="404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15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37" y="952285"/>
            <a:ext cx="10571998" cy="9704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Kylie designs a plan for a candy store to be renovated.  The scale drawing on the plan of the candy store is 1cm:50cm.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9" y="2222287"/>
            <a:ext cx="6914605" cy="3636511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What are the actual dimensions of the storage room if the scale diagram dimensions are 8cm x 12cm?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What are the dimensions on the plan if the dimensions of the chocolate section of the store are to be expanded to be 3.5 m x 4.75 m?</a:t>
            </a:r>
            <a:endParaRPr lang="en-US" sz="2000" b="1" dirty="0"/>
          </a:p>
        </p:txBody>
      </p:sp>
      <p:pic>
        <p:nvPicPr>
          <p:cNvPr id="2050" name="Picture 2" descr="Image result for floor plan sketch candy 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29" y="2063932"/>
            <a:ext cx="4107865" cy="341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41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Page 13 #1 - 10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Image result for foundations of math workbook 11 bc new iwr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10" y="2091965"/>
            <a:ext cx="3432356" cy="38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95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202238"/>
            <a:ext cx="10572000" cy="85070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Math Talk Tuesday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7714" y="320671"/>
            <a:ext cx="4354286" cy="4395021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Which would you choose and WHY?</a:t>
            </a:r>
          </a:p>
          <a:p>
            <a:pPr algn="ctr"/>
            <a:endParaRPr lang="en-US" sz="3600" b="1" dirty="0">
              <a:solidFill>
                <a:srgbClr val="FFFF00"/>
              </a:solidFill>
            </a:endParaRPr>
          </a:p>
          <a:p>
            <a:pPr algn="ctr"/>
            <a:endParaRPr lang="en-US" sz="3600" b="1" dirty="0">
              <a:solidFill>
                <a:srgbClr val="FFFF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What scenario would cause one wage setup to be better than the other?</a:t>
            </a:r>
            <a:endParaRPr lang="en-US" sz="3600" b="1" dirty="0">
              <a:solidFill>
                <a:srgbClr val="FFFF00"/>
              </a:solidFill>
            </a:endParaRPr>
          </a:p>
          <a:p>
            <a:pPr algn="ctr"/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559" t="16359" r="23455" b="28466"/>
          <a:stretch/>
        </p:blipFill>
        <p:spPr>
          <a:xfrm>
            <a:off x="357051" y="1193074"/>
            <a:ext cx="7027818" cy="519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7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missing side length?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10" y="1670685"/>
            <a:ext cx="7550467" cy="409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3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missing side length?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807" y="1767567"/>
            <a:ext cx="8030122" cy="327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Ways to Express Scale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596288"/>
              </p:ext>
            </p:extLst>
          </p:nvPr>
        </p:nvGraphicFramePr>
        <p:xfrm>
          <a:off x="819150" y="2222500"/>
          <a:ext cx="10553700" cy="4169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233">
                  <a:extLst>
                    <a:ext uri="{9D8B030D-6E8A-4147-A177-3AD203B41FA5}">
                      <a16:colId xmlns:a16="http://schemas.microsoft.com/office/drawing/2014/main" val="3981770125"/>
                    </a:ext>
                  </a:extLst>
                </a:gridCol>
                <a:gridCol w="6513467">
                  <a:extLst>
                    <a:ext uri="{9D8B030D-6E8A-4147-A177-3AD203B41FA5}">
                      <a16:colId xmlns:a16="http://schemas.microsoft.com/office/drawing/2014/main" val="833811092"/>
                    </a:ext>
                  </a:extLst>
                </a:gridCol>
              </a:tblGrid>
              <a:tr h="83391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Method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Example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1778"/>
                  </a:ext>
                </a:extLst>
              </a:tr>
              <a:tr h="83391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Statement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 cm represents 0.5 m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384983"/>
                  </a:ext>
                </a:extLst>
              </a:tr>
              <a:tr h="83391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Rate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1cm: 0.5m (two different</a:t>
                      </a:r>
                      <a:r>
                        <a:rPr lang="en-US" sz="3200" baseline="0" dirty="0" smtClean="0"/>
                        <a:t> units)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053616"/>
                  </a:ext>
                </a:extLst>
              </a:tr>
              <a:tr h="83391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Ratio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1:50 (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same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</a:rPr>
                        <a:t> units</a:t>
                      </a:r>
                      <a:r>
                        <a:rPr lang="en-US" sz="3200" baseline="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425435"/>
                  </a:ext>
                </a:extLst>
              </a:tr>
              <a:tr h="83391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Line</a:t>
                      </a:r>
                      <a:r>
                        <a:rPr lang="en-US" sz="3200" baseline="0" dirty="0" smtClean="0"/>
                        <a:t> Graph Scale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26664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512" y="5487215"/>
            <a:ext cx="34004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13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10 in workbook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6287482" cy="3636511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Use a ruler</a:t>
            </a:r>
          </a:p>
          <a:p>
            <a:r>
              <a:rPr lang="en-US" sz="2400" b="1" dirty="0" smtClean="0"/>
              <a:t>What is the scale</a:t>
            </a:r>
          </a:p>
          <a:p>
            <a:r>
              <a:rPr lang="en-US" sz="2400" b="1" dirty="0" smtClean="0"/>
              <a:t>Draw a straight line between Calgary and Edmonton</a:t>
            </a:r>
          </a:p>
          <a:p>
            <a:r>
              <a:rPr lang="en-US" sz="2400" b="1" dirty="0" smtClean="0"/>
              <a:t>What is the proportion for this distance?</a:t>
            </a:r>
          </a:p>
          <a:p>
            <a:r>
              <a:rPr lang="en-US" sz="2400" b="1" dirty="0" smtClean="0"/>
              <a:t>What is the actual distance (as the crow flies) between Calgary and Edmonton?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110" y="558575"/>
            <a:ext cx="4190888" cy="549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34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11 in workbook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610" y="2222287"/>
            <a:ext cx="6305007" cy="3636511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What is the distance between Penticton and Vancouver?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Is this accurate?  Why?</a:t>
            </a:r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92D050"/>
                </a:solidFill>
              </a:rPr>
              <a:t>Calculate the distance between New Hazelton and Prince George. </a:t>
            </a:r>
          </a:p>
          <a:p>
            <a:r>
              <a:rPr lang="en-US" sz="2400" b="1" dirty="0" smtClean="0">
                <a:solidFill>
                  <a:srgbClr val="92D050"/>
                </a:solidFill>
              </a:rPr>
              <a:t>What is a method that might help with a more accurate measurement?</a:t>
            </a:r>
            <a:endParaRPr lang="en-US" sz="2400" b="1" dirty="0">
              <a:solidFill>
                <a:srgbClr val="92D05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83" y="1661220"/>
            <a:ext cx="4554873" cy="475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1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Unit Conversion (used for ratio format)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When using ratio to show scale, you need to use the same unit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Change 40m into cm</a:t>
            </a:r>
          </a:p>
          <a:p>
            <a:pPr marL="0" indent="0">
              <a:buNone/>
            </a:pPr>
            <a:endParaRPr lang="en-US" sz="2400" b="1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Change 2km into cm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37" y="952285"/>
            <a:ext cx="10571998" cy="9704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Tyler’s scale diagram of a tower is shown.  The actual tower is 240m tall. Write the scale Tyler used in the various forms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747" y="2222287"/>
            <a:ext cx="2273788" cy="37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34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81</TotalTime>
  <Words>290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2</vt:lpstr>
      <vt:lpstr>Quotable</vt:lpstr>
      <vt:lpstr>Scale Diagrams FOM 11</vt:lpstr>
      <vt:lpstr>Math Talk Tuesday</vt:lpstr>
      <vt:lpstr>What is the missing side length?</vt:lpstr>
      <vt:lpstr>What is the missing side length?</vt:lpstr>
      <vt:lpstr>Ways to Express Scale</vt:lpstr>
      <vt:lpstr>Page 10 in workbook</vt:lpstr>
      <vt:lpstr>Page 11 in workbook</vt:lpstr>
      <vt:lpstr>Unit Conversion (used for ratio format)</vt:lpstr>
      <vt:lpstr>Tyler’s scale diagram of a tower is shown.  The actual tower is 240m tall. Write the scale Tyler used in the various forms</vt:lpstr>
      <vt:lpstr>Kylie designs a plan for a candy store to be renovated.  The scale drawing on the plan of the candy store is 1cm:50cm.</vt:lpstr>
      <vt:lpstr>Practice</vt:lpstr>
    </vt:vector>
  </TitlesOfParts>
  <Company>School District 67 - Okanagan Skaha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Talk Tuesday</dc:title>
  <dc:creator>Becker, Shona</dc:creator>
  <cp:lastModifiedBy>Becker, Shona</cp:lastModifiedBy>
  <cp:revision>15</cp:revision>
  <dcterms:created xsi:type="dcterms:W3CDTF">2018-12-04T13:23:57Z</dcterms:created>
  <dcterms:modified xsi:type="dcterms:W3CDTF">2019-09-10T15:27:32Z</dcterms:modified>
</cp:coreProperties>
</file>