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6" r:id="rId11"/>
    <p:sldId id="271" r:id="rId12"/>
    <p:sldId id="265" r:id="rId13"/>
    <p:sldId id="269" r:id="rId14"/>
    <p:sldId id="272" r:id="rId15"/>
    <p:sldId id="270" r:id="rId16"/>
    <p:sldId id="273" r:id="rId17"/>
    <p:sldId id="274" r:id="rId18"/>
    <p:sldId id="275" r:id="rId19"/>
    <p:sldId id="276" r:id="rId20"/>
    <p:sldId id="278" r:id="rId21"/>
    <p:sldId id="279" r:id="rId22"/>
    <p:sldId id="277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2A2A9E-ABA3-400D-B3CA-9B8EDDE68B74}" v="31" dt="2022-06-01T21:03:39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r:id="rId1"/>
</file>

<file path=ppt/activeX/activeX2.xml><?xml version="1.0" encoding="utf-8"?>
<ax:ocx xmlns:ax="http://schemas.microsoft.com/office/2006/activeX" xmlns:r="http://schemas.openxmlformats.org/officeDocument/2006/relationships" ax:classid="{5512D116-5CC6-11CF-8D67-00AA00BDCE1D}" r:id="rId1"/>
</file>

<file path=ppt/activeX/activeX3.xml><?xml version="1.0" encoding="utf-8"?>
<ax:ocx xmlns:ax="http://schemas.microsoft.com/office/2006/activeX" xmlns:r="http://schemas.openxmlformats.org/officeDocument/2006/relationships" ax:classid="{5512D116-5CC6-11CF-8D67-00AA00BDCE1D}" r:id="rId1"/>
</file>

<file path=ppt/activeX/activeX4.xml><?xml version="1.0" encoding="utf-8"?>
<ax:ocx xmlns:ax="http://schemas.microsoft.com/office/2006/activeX" xmlns:r="http://schemas.openxmlformats.org/officeDocument/2006/relationships" ax:classid="{5512D116-5CC6-11CF-8D67-00AA00BDCE1D}" r:id="rId1"/>
</file>

<file path=ppt/activeX/activeX5.xml><?xml version="1.0" encoding="utf-8"?>
<ax:ocx xmlns:ax="http://schemas.microsoft.com/office/2006/activeX" xmlns:r="http://schemas.openxmlformats.org/officeDocument/2006/relationships" ax:classid="{5512D116-5CC6-11CF-8D67-00AA00BDCE1D}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er, Shona" userId="a4f4044f-3ca9-43a0-b32a-c8fe231e8cd4" providerId="ADAL" clId="{CB2A2A9E-ABA3-400D-B3CA-9B8EDDE68B74}"/>
    <pc:docChg chg="custSel addSld modSld">
      <pc:chgData name="Becker, Shona" userId="a4f4044f-3ca9-43a0-b32a-c8fe231e8cd4" providerId="ADAL" clId="{CB2A2A9E-ABA3-400D-B3CA-9B8EDDE68B74}" dt="2022-06-01T21:03:39.616" v="422"/>
      <pc:docMkLst>
        <pc:docMk/>
      </pc:docMkLst>
      <pc:sldChg chg="modSp">
        <pc:chgData name="Becker, Shona" userId="a4f4044f-3ca9-43a0-b32a-c8fe231e8cd4" providerId="ADAL" clId="{CB2A2A9E-ABA3-400D-B3CA-9B8EDDE68B74}" dt="2022-06-01T21:03:11.372" v="416"/>
        <pc:sldMkLst>
          <pc:docMk/>
          <pc:sldMk cId="1513780314" sldId="259"/>
        </pc:sldMkLst>
        <pc:graphicFrameChg chg="mod">
          <ac:chgData name="Becker, Shona" userId="a4f4044f-3ca9-43a0-b32a-c8fe231e8cd4" providerId="ADAL" clId="{CB2A2A9E-ABA3-400D-B3CA-9B8EDDE68B74}" dt="2022-06-01T21:03:11.372" v="416"/>
          <ac:graphicFrameMkLst>
            <pc:docMk/>
            <pc:sldMk cId="1513780314" sldId="259"/>
            <ac:graphicFrameMk id="4" creationId="{00000000-0000-0000-0000-000000000000}"/>
          </ac:graphicFrameMkLst>
        </pc:graphicFrameChg>
      </pc:sldChg>
      <pc:sldChg chg="modSp">
        <pc:chgData name="Becker, Shona" userId="a4f4044f-3ca9-43a0-b32a-c8fe231e8cd4" providerId="ADAL" clId="{CB2A2A9E-ABA3-400D-B3CA-9B8EDDE68B74}" dt="2022-06-01T21:03:11.584" v="417"/>
        <pc:sldMkLst>
          <pc:docMk/>
          <pc:sldMk cId="20092546" sldId="260"/>
        </pc:sldMkLst>
        <pc:graphicFrameChg chg="mod">
          <ac:chgData name="Becker, Shona" userId="a4f4044f-3ca9-43a0-b32a-c8fe231e8cd4" providerId="ADAL" clId="{CB2A2A9E-ABA3-400D-B3CA-9B8EDDE68B74}" dt="2022-06-01T21:03:11.584" v="417"/>
          <ac:graphicFrameMkLst>
            <pc:docMk/>
            <pc:sldMk cId="20092546" sldId="260"/>
            <ac:graphicFrameMk id="4" creationId="{00000000-0000-0000-0000-000000000000}"/>
          </ac:graphicFrameMkLst>
        </pc:graphicFrameChg>
      </pc:sldChg>
      <pc:sldChg chg="modSp">
        <pc:chgData name="Becker, Shona" userId="a4f4044f-3ca9-43a0-b32a-c8fe231e8cd4" providerId="ADAL" clId="{CB2A2A9E-ABA3-400D-B3CA-9B8EDDE68B74}" dt="2022-06-01T21:03:11.855" v="418"/>
        <pc:sldMkLst>
          <pc:docMk/>
          <pc:sldMk cId="3601729216" sldId="261"/>
        </pc:sldMkLst>
        <pc:graphicFrameChg chg="mod">
          <ac:chgData name="Becker, Shona" userId="a4f4044f-3ca9-43a0-b32a-c8fe231e8cd4" providerId="ADAL" clId="{CB2A2A9E-ABA3-400D-B3CA-9B8EDDE68B74}" dt="2022-06-01T21:03:11.855" v="418"/>
          <ac:graphicFrameMkLst>
            <pc:docMk/>
            <pc:sldMk cId="3601729216" sldId="261"/>
            <ac:graphicFrameMk id="3" creationId="{00000000-0000-0000-0000-000000000000}"/>
          </ac:graphicFrameMkLst>
        </pc:graphicFrameChg>
      </pc:sldChg>
      <pc:sldChg chg="modSp">
        <pc:chgData name="Becker, Shona" userId="a4f4044f-3ca9-43a0-b32a-c8fe231e8cd4" providerId="ADAL" clId="{CB2A2A9E-ABA3-400D-B3CA-9B8EDDE68B74}" dt="2022-06-01T21:03:12.078" v="419"/>
        <pc:sldMkLst>
          <pc:docMk/>
          <pc:sldMk cId="3647795223" sldId="262"/>
        </pc:sldMkLst>
        <pc:graphicFrameChg chg="mod">
          <ac:chgData name="Becker, Shona" userId="a4f4044f-3ca9-43a0-b32a-c8fe231e8cd4" providerId="ADAL" clId="{CB2A2A9E-ABA3-400D-B3CA-9B8EDDE68B74}" dt="2022-06-01T21:03:12.078" v="419"/>
          <ac:graphicFrameMkLst>
            <pc:docMk/>
            <pc:sldMk cId="3647795223" sldId="262"/>
            <ac:graphicFrameMk id="3" creationId="{00000000-0000-0000-0000-000000000000}"/>
          </ac:graphicFrameMkLst>
        </pc:graphicFrameChg>
      </pc:sldChg>
      <pc:sldChg chg="modSp">
        <pc:chgData name="Becker, Shona" userId="a4f4044f-3ca9-43a0-b32a-c8fe231e8cd4" providerId="ADAL" clId="{CB2A2A9E-ABA3-400D-B3CA-9B8EDDE68B74}" dt="2022-06-01T21:03:39.616" v="422"/>
        <pc:sldMkLst>
          <pc:docMk/>
          <pc:sldMk cId="139985692" sldId="263"/>
        </pc:sldMkLst>
        <pc:graphicFrameChg chg="mod">
          <ac:chgData name="Becker, Shona" userId="a4f4044f-3ca9-43a0-b32a-c8fe231e8cd4" providerId="ADAL" clId="{CB2A2A9E-ABA3-400D-B3CA-9B8EDDE68B74}" dt="2022-06-01T21:03:39.616" v="422"/>
          <ac:graphicFrameMkLst>
            <pc:docMk/>
            <pc:sldMk cId="139985692" sldId="263"/>
            <ac:graphicFrameMk id="3" creationId="{00000000-0000-0000-0000-000000000000}"/>
          </ac:graphicFrameMkLst>
        </pc:graphicFrameChg>
      </pc:sldChg>
      <pc:sldChg chg="addSp modSp mod">
        <pc:chgData name="Becker, Shona" userId="a4f4044f-3ca9-43a0-b32a-c8fe231e8cd4" providerId="ADAL" clId="{CB2A2A9E-ABA3-400D-B3CA-9B8EDDE68B74}" dt="2022-06-01T03:38:45.012" v="28" actId="255"/>
        <pc:sldMkLst>
          <pc:docMk/>
          <pc:sldMk cId="3262978757" sldId="265"/>
        </pc:sldMkLst>
        <pc:spChg chg="add mod">
          <ac:chgData name="Becker, Shona" userId="a4f4044f-3ca9-43a0-b32a-c8fe231e8cd4" providerId="ADAL" clId="{CB2A2A9E-ABA3-400D-B3CA-9B8EDDE68B74}" dt="2022-06-01T03:38:45.012" v="28" actId="255"/>
          <ac:spMkLst>
            <pc:docMk/>
            <pc:sldMk cId="3262978757" sldId="265"/>
            <ac:spMk id="3" creationId="{152A1F5B-D176-AAA7-72A5-7EA4E5346C56}"/>
          </ac:spMkLst>
        </pc:spChg>
        <pc:picChg chg="mod">
          <ac:chgData name="Becker, Shona" userId="a4f4044f-3ca9-43a0-b32a-c8fe231e8cd4" providerId="ADAL" clId="{CB2A2A9E-ABA3-400D-B3CA-9B8EDDE68B74}" dt="2022-06-01T03:38:17.174" v="5" actId="1076"/>
          <ac:picMkLst>
            <pc:docMk/>
            <pc:sldMk cId="3262978757" sldId="265"/>
            <ac:picMk id="4" creationId="{00000000-0000-0000-0000-000000000000}"/>
          </ac:picMkLst>
        </pc:picChg>
      </pc:sldChg>
      <pc:sldChg chg="addSp modSp mod">
        <pc:chgData name="Becker, Shona" userId="a4f4044f-3ca9-43a0-b32a-c8fe231e8cd4" providerId="ADAL" clId="{CB2A2A9E-ABA3-400D-B3CA-9B8EDDE68B74}" dt="2022-06-01T03:38:56.240" v="30"/>
        <pc:sldMkLst>
          <pc:docMk/>
          <pc:sldMk cId="1940625100" sldId="269"/>
        </pc:sldMkLst>
        <pc:spChg chg="add mod">
          <ac:chgData name="Becker, Shona" userId="a4f4044f-3ca9-43a0-b32a-c8fe231e8cd4" providerId="ADAL" clId="{CB2A2A9E-ABA3-400D-B3CA-9B8EDDE68B74}" dt="2022-06-01T03:38:56.240" v="30"/>
          <ac:spMkLst>
            <pc:docMk/>
            <pc:sldMk cId="1940625100" sldId="269"/>
            <ac:spMk id="7" creationId="{5A700FA1-AEA2-7105-BF6F-23A2BAE93FE9}"/>
          </ac:spMkLst>
        </pc:spChg>
        <pc:picChg chg="mod">
          <ac:chgData name="Becker, Shona" userId="a4f4044f-3ca9-43a0-b32a-c8fe231e8cd4" providerId="ADAL" clId="{CB2A2A9E-ABA3-400D-B3CA-9B8EDDE68B74}" dt="2022-06-01T03:38:52.745" v="29" actId="1076"/>
          <ac:picMkLst>
            <pc:docMk/>
            <pc:sldMk cId="1940625100" sldId="269"/>
            <ac:picMk id="6" creationId="{00000000-0000-0000-0000-000000000000}"/>
          </ac:picMkLst>
        </pc:picChg>
      </pc:sldChg>
      <pc:sldChg chg="addSp modSp mod">
        <pc:chgData name="Becker, Shona" userId="a4f4044f-3ca9-43a0-b32a-c8fe231e8cd4" providerId="ADAL" clId="{CB2A2A9E-ABA3-400D-B3CA-9B8EDDE68B74}" dt="2022-06-01T03:39:17.163" v="33" actId="20577"/>
        <pc:sldMkLst>
          <pc:docMk/>
          <pc:sldMk cId="1843784955" sldId="270"/>
        </pc:sldMkLst>
        <pc:spChg chg="add mod">
          <ac:chgData name="Becker, Shona" userId="a4f4044f-3ca9-43a0-b32a-c8fe231e8cd4" providerId="ADAL" clId="{CB2A2A9E-ABA3-400D-B3CA-9B8EDDE68B74}" dt="2022-06-01T03:39:17.163" v="33" actId="20577"/>
          <ac:spMkLst>
            <pc:docMk/>
            <pc:sldMk cId="1843784955" sldId="270"/>
            <ac:spMk id="7" creationId="{16033FE1-25A6-D6AD-B457-718AF4D05C1A}"/>
          </ac:spMkLst>
        </pc:spChg>
      </pc:sldChg>
      <pc:sldChg chg="addSp modSp mod">
        <pc:chgData name="Becker, Shona" userId="a4f4044f-3ca9-43a0-b32a-c8fe231e8cd4" providerId="ADAL" clId="{CB2A2A9E-ABA3-400D-B3CA-9B8EDDE68B74}" dt="2022-06-01T03:44:51.992" v="173" actId="20577"/>
        <pc:sldMkLst>
          <pc:docMk/>
          <pc:sldMk cId="241397238" sldId="276"/>
        </pc:sldMkLst>
        <pc:spChg chg="mod">
          <ac:chgData name="Becker, Shona" userId="a4f4044f-3ca9-43a0-b32a-c8fe231e8cd4" providerId="ADAL" clId="{CB2A2A9E-ABA3-400D-B3CA-9B8EDDE68B74}" dt="2022-06-01T03:44:51.992" v="173" actId="20577"/>
          <ac:spMkLst>
            <pc:docMk/>
            <pc:sldMk cId="241397238" sldId="276"/>
            <ac:spMk id="5" creationId="{00000000-0000-0000-0000-000000000000}"/>
          </ac:spMkLst>
        </pc:spChg>
        <pc:spChg chg="add mod">
          <ac:chgData name="Becker, Shona" userId="a4f4044f-3ca9-43a0-b32a-c8fe231e8cd4" providerId="ADAL" clId="{CB2A2A9E-ABA3-400D-B3CA-9B8EDDE68B74}" dt="2022-06-01T03:41:30.748" v="36" actId="20577"/>
          <ac:spMkLst>
            <pc:docMk/>
            <pc:sldMk cId="241397238" sldId="276"/>
            <ac:spMk id="6" creationId="{1F156257-7A58-1097-1CB0-2122D2F2E1B8}"/>
          </ac:spMkLst>
        </pc:spChg>
        <pc:picChg chg="mod">
          <ac:chgData name="Becker, Shona" userId="a4f4044f-3ca9-43a0-b32a-c8fe231e8cd4" providerId="ADAL" clId="{CB2A2A9E-ABA3-400D-B3CA-9B8EDDE68B74}" dt="2022-06-01T03:41:35.432" v="38" actId="14100"/>
          <ac:picMkLst>
            <pc:docMk/>
            <pc:sldMk cId="241397238" sldId="276"/>
            <ac:picMk id="4" creationId="{00000000-0000-0000-0000-000000000000}"/>
          </ac:picMkLst>
        </pc:picChg>
      </pc:sldChg>
      <pc:sldChg chg="addSp delSp modSp mod">
        <pc:chgData name="Becker, Shona" userId="a4f4044f-3ca9-43a0-b32a-c8fe231e8cd4" providerId="ADAL" clId="{CB2A2A9E-ABA3-400D-B3CA-9B8EDDE68B74}" dt="2022-06-01T03:49:26.799" v="295" actId="478"/>
        <pc:sldMkLst>
          <pc:docMk/>
          <pc:sldMk cId="3305012622" sldId="277"/>
        </pc:sldMkLst>
        <pc:spChg chg="mod">
          <ac:chgData name="Becker, Shona" userId="a4f4044f-3ca9-43a0-b32a-c8fe231e8cd4" providerId="ADAL" clId="{CB2A2A9E-ABA3-400D-B3CA-9B8EDDE68B74}" dt="2022-06-01T03:45:29.625" v="183" actId="207"/>
          <ac:spMkLst>
            <pc:docMk/>
            <pc:sldMk cId="3305012622" sldId="277"/>
            <ac:spMk id="3" creationId="{00000000-0000-0000-0000-000000000000}"/>
          </ac:spMkLst>
        </pc:spChg>
        <pc:spChg chg="add mod">
          <ac:chgData name="Becker, Shona" userId="a4f4044f-3ca9-43a0-b32a-c8fe231e8cd4" providerId="ADAL" clId="{CB2A2A9E-ABA3-400D-B3CA-9B8EDDE68B74}" dt="2022-06-01T03:45:06.100" v="178" actId="1076"/>
          <ac:spMkLst>
            <pc:docMk/>
            <pc:sldMk cId="3305012622" sldId="277"/>
            <ac:spMk id="5" creationId="{3766EE19-6D72-3F31-FC09-967F72E19A70}"/>
          </ac:spMkLst>
        </pc:spChg>
        <pc:grpChg chg="del mod">
          <ac:chgData name="Becker, Shona" userId="a4f4044f-3ca9-43a0-b32a-c8fe231e8cd4" providerId="ADAL" clId="{CB2A2A9E-ABA3-400D-B3CA-9B8EDDE68B74}" dt="2022-06-01T03:46:04.614" v="193"/>
          <ac:grpSpMkLst>
            <pc:docMk/>
            <pc:sldMk cId="3305012622" sldId="277"/>
            <ac:grpSpMk id="12" creationId="{3618239D-8779-012A-6A19-6A4FCDCFC87F}"/>
          </ac:grpSpMkLst>
        </pc:grpChg>
        <pc:grpChg chg="del mod">
          <ac:chgData name="Becker, Shona" userId="a4f4044f-3ca9-43a0-b32a-c8fe231e8cd4" providerId="ADAL" clId="{CB2A2A9E-ABA3-400D-B3CA-9B8EDDE68B74}" dt="2022-06-01T03:46:16.940" v="198"/>
          <ac:grpSpMkLst>
            <pc:docMk/>
            <pc:sldMk cId="3305012622" sldId="277"/>
            <ac:grpSpMk id="14" creationId="{A46A301C-3C2A-1496-CE01-45335D4D5F39}"/>
          </ac:grpSpMkLst>
        </pc:grpChg>
        <pc:grpChg chg="del mod">
          <ac:chgData name="Becker, Shona" userId="a4f4044f-3ca9-43a0-b32a-c8fe231e8cd4" providerId="ADAL" clId="{CB2A2A9E-ABA3-400D-B3CA-9B8EDDE68B74}" dt="2022-06-01T03:46:25.238" v="207"/>
          <ac:grpSpMkLst>
            <pc:docMk/>
            <pc:sldMk cId="3305012622" sldId="277"/>
            <ac:grpSpMk id="18" creationId="{0A1E14FB-72A0-0DFB-5345-8DB6B2639D1D}"/>
          </ac:grpSpMkLst>
        </pc:grpChg>
        <pc:grpChg chg="del mod">
          <ac:chgData name="Becker, Shona" userId="a4f4044f-3ca9-43a0-b32a-c8fe231e8cd4" providerId="ADAL" clId="{CB2A2A9E-ABA3-400D-B3CA-9B8EDDE68B74}" dt="2022-06-01T03:46:27.346" v="209"/>
          <ac:grpSpMkLst>
            <pc:docMk/>
            <pc:sldMk cId="3305012622" sldId="277"/>
            <ac:grpSpMk id="27" creationId="{66F99F94-3994-5696-A246-9142A5BDEBE9}"/>
          </ac:grpSpMkLst>
        </pc:grpChg>
        <pc:grpChg chg="del mod">
          <ac:chgData name="Becker, Shona" userId="a4f4044f-3ca9-43a0-b32a-c8fe231e8cd4" providerId="ADAL" clId="{CB2A2A9E-ABA3-400D-B3CA-9B8EDDE68B74}" dt="2022-06-01T03:46:33.626" v="213"/>
          <ac:grpSpMkLst>
            <pc:docMk/>
            <pc:sldMk cId="3305012622" sldId="277"/>
            <ac:grpSpMk id="29" creationId="{D6263910-D7E1-3233-CA22-000FCCEB324F}"/>
          </ac:grpSpMkLst>
        </pc:grpChg>
        <pc:grpChg chg="del mod">
          <ac:chgData name="Becker, Shona" userId="a4f4044f-3ca9-43a0-b32a-c8fe231e8cd4" providerId="ADAL" clId="{CB2A2A9E-ABA3-400D-B3CA-9B8EDDE68B74}" dt="2022-06-01T03:49:21.431" v="293"/>
          <ac:grpSpMkLst>
            <pc:docMk/>
            <pc:sldMk cId="3305012622" sldId="277"/>
            <ac:grpSpMk id="33" creationId="{4CF035D7-29C3-B6F7-0FA4-C3CF4830530C}"/>
          </ac:grpSpMkLst>
        </pc:grpChg>
        <pc:grpChg chg="del mod">
          <ac:chgData name="Becker, Shona" userId="a4f4044f-3ca9-43a0-b32a-c8fe231e8cd4" providerId="ADAL" clId="{CB2A2A9E-ABA3-400D-B3CA-9B8EDDE68B74}" dt="2022-06-01T03:47:06.619" v="247"/>
          <ac:grpSpMkLst>
            <pc:docMk/>
            <pc:sldMk cId="3305012622" sldId="277"/>
            <ac:grpSpMk id="49" creationId="{2C33854E-5289-167B-535E-76529A6DAB4B}"/>
          </ac:grpSpMkLst>
        </pc:grpChg>
        <pc:grpChg chg="del mod">
          <ac:chgData name="Becker, Shona" userId="a4f4044f-3ca9-43a0-b32a-c8fe231e8cd4" providerId="ADAL" clId="{CB2A2A9E-ABA3-400D-B3CA-9B8EDDE68B74}" dt="2022-06-01T03:49:24.240" v="294" actId="478"/>
          <ac:grpSpMkLst>
            <pc:docMk/>
            <pc:sldMk cId="3305012622" sldId="277"/>
            <ac:grpSpMk id="13316" creationId="{6EF1E219-3C03-249E-78BB-046A553D4795}"/>
          </ac:grpSpMkLst>
        </pc:grpChg>
        <pc:grpChg chg="del mod">
          <ac:chgData name="Becker, Shona" userId="a4f4044f-3ca9-43a0-b32a-c8fe231e8cd4" providerId="ADAL" clId="{CB2A2A9E-ABA3-400D-B3CA-9B8EDDE68B74}" dt="2022-06-01T03:47:38.249" v="275"/>
          <ac:grpSpMkLst>
            <pc:docMk/>
            <pc:sldMk cId="3305012622" sldId="277"/>
            <ac:grpSpMk id="13329" creationId="{0016887F-FE80-28A6-9DF1-3E9D329E1B85}"/>
          </ac:grpSpMkLst>
        </pc:grpChg>
        <pc:grpChg chg="del mod">
          <ac:chgData name="Becker, Shona" userId="a4f4044f-3ca9-43a0-b32a-c8fe231e8cd4" providerId="ADAL" clId="{CB2A2A9E-ABA3-400D-B3CA-9B8EDDE68B74}" dt="2022-06-01T03:47:38.249" v="275"/>
          <ac:grpSpMkLst>
            <pc:docMk/>
            <pc:sldMk cId="3305012622" sldId="277"/>
            <ac:grpSpMk id="13333" creationId="{81DBEDA6-0EB6-B064-C4D2-F1E79299D071}"/>
          </ac:grpSpMkLst>
        </pc:grpChg>
        <pc:grpChg chg="del mod">
          <ac:chgData name="Becker, Shona" userId="a4f4044f-3ca9-43a0-b32a-c8fe231e8cd4" providerId="ADAL" clId="{CB2A2A9E-ABA3-400D-B3CA-9B8EDDE68B74}" dt="2022-06-01T03:47:40.084" v="279"/>
          <ac:grpSpMkLst>
            <pc:docMk/>
            <pc:sldMk cId="3305012622" sldId="277"/>
            <ac:grpSpMk id="13344" creationId="{A04A54B0-7957-5AFD-81B1-043C6F66B3C1}"/>
          </ac:grpSpMkLst>
        </pc:grpChg>
        <pc:grpChg chg="del mod">
          <ac:chgData name="Becker, Shona" userId="a4f4044f-3ca9-43a0-b32a-c8fe231e8cd4" providerId="ADAL" clId="{CB2A2A9E-ABA3-400D-B3CA-9B8EDDE68B74}" dt="2022-06-01T03:49:26.799" v="295" actId="478"/>
          <ac:grpSpMkLst>
            <pc:docMk/>
            <pc:sldMk cId="3305012622" sldId="277"/>
            <ac:grpSpMk id="13348" creationId="{1D335398-56FE-2705-A17B-5D44D6C5AC22}"/>
          </ac:grpSpMkLst>
        </pc:grpChg>
        <pc:grpChg chg="del mod">
          <ac:chgData name="Becker, Shona" userId="a4f4044f-3ca9-43a0-b32a-c8fe231e8cd4" providerId="ADAL" clId="{CB2A2A9E-ABA3-400D-B3CA-9B8EDDE68B74}" dt="2022-06-01T03:49:26.799" v="295" actId="478"/>
          <ac:grpSpMkLst>
            <pc:docMk/>
            <pc:sldMk cId="3305012622" sldId="277"/>
            <ac:grpSpMk id="13360" creationId="{55CE9C3A-BBF8-7BDC-7A01-4F43F081D714}"/>
          </ac:grpSpMkLst>
        </pc:grpChg>
        <pc:grpChg chg="del mod">
          <ac:chgData name="Becker, Shona" userId="a4f4044f-3ca9-43a0-b32a-c8fe231e8cd4" providerId="ADAL" clId="{CB2A2A9E-ABA3-400D-B3CA-9B8EDDE68B74}" dt="2022-06-01T03:49:24.240" v="294" actId="478"/>
          <ac:grpSpMkLst>
            <pc:docMk/>
            <pc:sldMk cId="3305012622" sldId="277"/>
            <ac:grpSpMk id="13362" creationId="{F02D7596-FA1B-F965-6544-CAD7A9E6ED34}"/>
          </ac:grpSpMkLst>
        </pc:grp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4" creationId="{1A762A11-57C8-37A6-8637-C85503072279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6" creationId="{E4EFF47A-39C1-6E07-36DA-77880C75C000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7" creationId="{4679FA4A-DBAC-8FD3-9A0A-77237D347AF2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8" creationId="{7D741BAB-9BAD-644C-5F44-7A225208161B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9" creationId="{6C2B908B-AD7A-CA77-177E-6BD10980996C}"/>
          </ac:inkMkLst>
        </pc:inkChg>
        <pc:inkChg chg="add del mod topLvl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10" creationId="{2435A7F5-B305-79CC-8885-77971DA82342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11" creationId="{EA1AE066-4394-9BF1-16C5-1543A82111C1}"/>
          </ac:inkMkLst>
        </pc:inkChg>
        <pc:inkChg chg="add del mod">
          <ac:chgData name="Becker, Shona" userId="a4f4044f-3ca9-43a0-b32a-c8fe231e8cd4" providerId="ADAL" clId="{CB2A2A9E-ABA3-400D-B3CA-9B8EDDE68B74}" dt="2022-06-01T03:46:13.145" v="194"/>
          <ac:inkMkLst>
            <pc:docMk/>
            <pc:sldMk cId="3305012622" sldId="277"/>
            <ac:inkMk id="13" creationId="{231203B8-FD35-2D73-B381-DC2BAAA0BE92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15" creationId="{FF033082-28B9-D473-7B7A-668A70FCC10A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16" creationId="{5AE7870E-882A-A3E4-0B1E-5803CE291D27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17" creationId="{2B915FF3-4F95-6BFD-FB35-49739F4CE66C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19" creationId="{C43EF6EB-35A2-F0DC-2F1E-C28371644557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20" creationId="{B23C2E8C-A916-1138-2AA2-A14419721C60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21" creationId="{E12344F6-0CE3-7403-34F3-950F56A6E7C3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22" creationId="{2B1F369A-E9C0-7C98-5698-163A6B0BEEB0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23" creationId="{FE1532C7-0B97-3F73-344F-27702400B9DD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24" creationId="{F5D7D69E-A8AE-B9D8-8DC6-A4815BFBEF0C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25" creationId="{8F18FA43-9280-CABC-888E-68A1B757287D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26" creationId="{AEEAA422-F33F-3165-E347-0E65E4674CA1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28" creationId="{C2CBBA20-3E2B-AB5E-7C2C-5EF23D526417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30" creationId="{2EDC6106-923D-F08A-846F-D0AF56DAE2A5}"/>
          </ac:inkMkLst>
        </pc:inkChg>
        <pc:inkChg chg="add del mod topLvl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31" creationId="{57660401-4255-1249-C79F-E27398012491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32" creationId="{A1BFC4A3-DDFC-F862-18BE-815C2EA53BC5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34" creationId="{47D911AE-3A3C-40CD-7368-9FA7544150F9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35" creationId="{CACA3303-9CE2-66BA-CD40-88C9C0A6BE0C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36" creationId="{8F3B798E-7D65-7AA4-3A67-C2463029C17E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37" creationId="{B67E7972-EE1A-319A-2E72-BEC844A21903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38" creationId="{D3360978-4A6D-5401-6008-0E671BC68C17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39" creationId="{45C51E78-AA1C-79F3-9166-AED25973EDFE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40" creationId="{ED1018C8-2CB0-08D2-7C75-27C8FD13024C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41" creationId="{BD90B4CF-C50D-838D-9D19-919278412572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42" creationId="{FF612F2B-C35B-5A68-2CF9-DB3280BCA4E8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43" creationId="{000B6CB3-1DD8-D159-152A-FFA56C69FE0A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44" creationId="{9E6A9A33-808D-BAA8-D460-4F58D33F2A9D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45" creationId="{F2566CBD-9698-DF66-B365-BE0E5ABB4DE6}"/>
          </ac:inkMkLst>
        </pc:inkChg>
        <pc:inkChg chg="add del mod topLvl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46" creationId="{9CCE5900-E95B-4977-DFDE-B5B0837193BB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47" creationId="{EA9E6288-E19C-1248-99D1-1A0DFB7FD983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48" creationId="{7446DBB4-8531-CFEB-B696-7CC32C1022C6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50" creationId="{D8DFED76-2B6A-024E-665E-EA9FE1018C20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51" creationId="{18B84F5D-5E77-D235-C3C9-12B616427D59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52" creationId="{6F71B46D-2A0A-4E04-9D2A-09EF0EA10193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53" creationId="{DAAA07FD-E151-87AF-0BD7-AB5536A9D7F8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54" creationId="{58A09C9C-BD80-6B46-F7BA-92AFA547E520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55" creationId="{05E738CC-42BD-C5C1-0B66-C1096A97439E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56" creationId="{56D28D8C-2434-1F66-92B7-E09C50A58C48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57" creationId="{75EF3266-1D1C-50BD-D69A-3CF5ED87FB83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58" creationId="{8263A4C3-A682-CDBC-A63B-68759976FC4F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59" creationId="{5F6E63CD-0624-A005-302B-93F7A7EA23E4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60" creationId="{9BE4F221-A080-27E7-2330-AD8C72C64D7F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61" creationId="{7B232DC9-28C3-2C7D-F97D-A93DF7917F16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62" creationId="{4E03867E-ABAD-782B-E169-8397B2E310AB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63" creationId="{A3F1A72D-85CB-DC56-F1BC-052E3E57704E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13312" creationId="{75D3264D-C76D-87B6-4F31-2FA36E74647C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13313" creationId="{F7F9D285-7F3A-BF30-B3E2-B4DCB4C87835}"/>
          </ac:inkMkLst>
        </pc:inkChg>
        <pc:inkChg chg="add del mod topLvl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15" creationId="{D562ADE9-D640-F579-F832-4B497AD92D06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17" creationId="{D93B4A2A-E5C6-861B-B250-A2D99456E7F9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18" creationId="{370BA86C-240C-B784-D96E-2B663502DC76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19" creationId="{4CFF2409-04CB-3BF5-C2AD-B83762EDD380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20" creationId="{13E3C2EF-268E-93C4-DF28-3F506E925E44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21" creationId="{C480DE90-40BB-182D-FD33-A46BA3B1DB25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22" creationId="{CC2EC8FE-E1A2-D2E6-9E66-288BBCAC7C22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23" creationId="{93AA52F0-97CA-010F-D902-87887C6E1EEF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24" creationId="{AE2F1D9B-317C-26D8-3920-95861372E417}"/>
          </ac:inkMkLst>
        </pc:inkChg>
        <pc:inkChg chg="add del mod topLvl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25" creationId="{22207EAC-377B-7B14-EC34-6CFC1CF85D5E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26" creationId="{83CBCFEF-1013-C30B-59F9-13FAFC348B9E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27" creationId="{B1155723-CF32-CE58-9EB3-964081BA53F9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28" creationId="{95DFED3F-C09C-0219-5402-F29C259965D2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30" creationId="{5ECF5BFC-FA51-C832-5766-0ED552AB698D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31" creationId="{F1896736-317E-AAD5-A929-9A893C4E6981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32" creationId="{705763AE-91FC-1FA4-74E5-1C29812FDE5B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34" creationId="{A4B438A6-7BA2-E652-27F0-FBE75CDD5EBF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35" creationId="{142E5FFB-6316-E433-FF90-2D9BDF0096F0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36" creationId="{0BD1FAA6-BFEC-2FB5-63CB-9846C4E9077A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37" creationId="{96A4547A-7288-69BD-D040-314DDDFB0FBF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38" creationId="{BD41813D-5788-F049-AE17-BD4C18B87995}"/>
          </ac:inkMkLst>
        </pc:inkChg>
        <pc:inkChg chg="add del mod topLvl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39" creationId="{582587D2-5F26-A659-E755-37BB6BE8E3DB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40" creationId="{7D038AFB-2EB9-1B72-D9B5-C0AD31A5F5C8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41" creationId="{74F267C9-DD39-A220-765D-D8224E695FE8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42" creationId="{AF5FC7FE-E6A3-E115-99BD-CAE7149007A5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43" creationId="{913B46A7-CBFA-4436-59EC-A7082E162AA0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45" creationId="{607F8423-7B63-8BA9-1F68-63351A6D749B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46" creationId="{7AC8EBA7-036F-D31B-6E8E-2C3CEE08C3A4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47" creationId="{4AAD25D6-4F5E-9937-BAFD-19993E00E31E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49" creationId="{09FCCA87-4F10-B173-A886-8636C1E124F1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50" creationId="{46B27DC7-0D00-6B22-0764-C3C10EFC9115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51" creationId="{E75378EA-638A-6B07-3EB6-5B89D65C3702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52" creationId="{DFEAED50-1257-6C57-C1D0-DC8C76670519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53" creationId="{EAD18B60-D68D-B92E-36B3-E3CA5FA5044D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54" creationId="{91F70AF8-FEDA-51A7-1B49-40DEF73688BB}"/>
          </ac:inkMkLst>
        </pc:inkChg>
        <pc:inkChg chg="add del mod topLvl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55" creationId="{8FE482C2-A696-1F7C-E04F-C6A7283F59DC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56" creationId="{DF811489-D91D-577D-68C6-5292CF056F07}"/>
          </ac:inkMkLst>
        </pc:inkChg>
        <pc:inkChg chg="add del mod topLvl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57" creationId="{401D7912-1DD3-D75B-CF01-412DDD4461DE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58" creationId="{1CCC714A-15F2-FE3A-761D-45000E773D1A}"/>
          </ac:inkMkLst>
        </pc:inkChg>
        <pc:inkChg chg="add del mod">
          <ac:chgData name="Becker, Shona" userId="a4f4044f-3ca9-43a0-b32a-c8fe231e8cd4" providerId="ADAL" clId="{CB2A2A9E-ABA3-400D-B3CA-9B8EDDE68B74}" dt="2022-06-01T03:49:26.799" v="295" actId="478"/>
          <ac:inkMkLst>
            <pc:docMk/>
            <pc:sldMk cId="3305012622" sldId="277"/>
            <ac:inkMk id="13359" creationId="{BD23E67E-99CA-A15B-BD03-E5C1459C88CF}"/>
          </ac:inkMkLst>
        </pc:inkChg>
        <pc:inkChg chg="add del mod">
          <ac:chgData name="Becker, Shona" userId="a4f4044f-3ca9-43a0-b32a-c8fe231e8cd4" providerId="ADAL" clId="{CB2A2A9E-ABA3-400D-B3CA-9B8EDDE68B74}" dt="2022-06-01T03:49:24.240" v="294" actId="478"/>
          <ac:inkMkLst>
            <pc:docMk/>
            <pc:sldMk cId="3305012622" sldId="277"/>
            <ac:inkMk id="13361" creationId="{56E846F3-94E1-91BC-453A-31FB2F85D8F7}"/>
          </ac:inkMkLst>
        </pc:inkChg>
      </pc:sldChg>
      <pc:sldChg chg="addSp delSp modSp new mod">
        <pc:chgData name="Becker, Shona" userId="a4f4044f-3ca9-43a0-b32a-c8fe231e8cd4" providerId="ADAL" clId="{CB2A2A9E-ABA3-400D-B3CA-9B8EDDE68B74}" dt="2022-06-01T03:50:36.190" v="349" actId="1076"/>
        <pc:sldMkLst>
          <pc:docMk/>
          <pc:sldMk cId="679531193" sldId="278"/>
        </pc:sldMkLst>
        <pc:spChg chg="mod">
          <ac:chgData name="Becker, Shona" userId="a4f4044f-3ca9-43a0-b32a-c8fe231e8cd4" providerId="ADAL" clId="{CB2A2A9E-ABA3-400D-B3CA-9B8EDDE68B74}" dt="2022-06-01T03:49:46.743" v="325" actId="207"/>
          <ac:spMkLst>
            <pc:docMk/>
            <pc:sldMk cId="679531193" sldId="278"/>
            <ac:spMk id="2" creationId="{3D96EE13-D86B-DBFF-FFD7-14BA9414FACA}"/>
          </ac:spMkLst>
        </pc:spChg>
        <pc:spChg chg="del mod">
          <ac:chgData name="Becker, Shona" userId="a4f4044f-3ca9-43a0-b32a-c8fe231e8cd4" providerId="ADAL" clId="{CB2A2A9E-ABA3-400D-B3CA-9B8EDDE68B74}" dt="2022-06-01T03:50:09.893" v="341" actId="478"/>
          <ac:spMkLst>
            <pc:docMk/>
            <pc:sldMk cId="679531193" sldId="278"/>
            <ac:spMk id="3" creationId="{81B4C0E1-8786-D8CC-5FC5-31904931C59B}"/>
          </ac:spMkLst>
        </pc:spChg>
        <pc:spChg chg="add del mod">
          <ac:chgData name="Becker, Shona" userId="a4f4044f-3ca9-43a0-b32a-c8fe231e8cd4" providerId="ADAL" clId="{CB2A2A9E-ABA3-400D-B3CA-9B8EDDE68B74}" dt="2022-06-01T03:50:15.885" v="345" actId="478"/>
          <ac:spMkLst>
            <pc:docMk/>
            <pc:sldMk cId="679531193" sldId="278"/>
            <ac:spMk id="5" creationId="{2134454D-7E7B-9FDC-C119-8630DD34D33F}"/>
          </ac:spMkLst>
        </pc:spChg>
        <pc:picChg chg="add del mod">
          <ac:chgData name="Becker, Shona" userId="a4f4044f-3ca9-43a0-b32a-c8fe231e8cd4" providerId="ADAL" clId="{CB2A2A9E-ABA3-400D-B3CA-9B8EDDE68B74}" dt="2022-06-01T03:50:14.215" v="344" actId="478"/>
          <ac:picMkLst>
            <pc:docMk/>
            <pc:sldMk cId="679531193" sldId="278"/>
            <ac:picMk id="7" creationId="{3600C3C6-7C62-0961-4C59-8DA6D45CE812}"/>
          </ac:picMkLst>
        </pc:picChg>
        <pc:picChg chg="add mod">
          <ac:chgData name="Becker, Shona" userId="a4f4044f-3ca9-43a0-b32a-c8fe231e8cd4" providerId="ADAL" clId="{CB2A2A9E-ABA3-400D-B3CA-9B8EDDE68B74}" dt="2022-06-01T03:50:36.190" v="349" actId="1076"/>
          <ac:picMkLst>
            <pc:docMk/>
            <pc:sldMk cId="679531193" sldId="278"/>
            <ac:picMk id="9" creationId="{BC440B58-7714-1130-89A9-3E826093A5D0}"/>
          </ac:picMkLst>
        </pc:picChg>
      </pc:sldChg>
      <pc:sldChg chg="addSp delSp modSp add mod">
        <pc:chgData name="Becker, Shona" userId="a4f4044f-3ca9-43a0-b32a-c8fe231e8cd4" providerId="ADAL" clId="{CB2A2A9E-ABA3-400D-B3CA-9B8EDDE68B74}" dt="2022-06-01T03:55:51.385" v="415" actId="255"/>
        <pc:sldMkLst>
          <pc:docMk/>
          <pc:sldMk cId="1122211191" sldId="279"/>
        </pc:sldMkLst>
        <pc:spChg chg="mod">
          <ac:chgData name="Becker, Shona" userId="a4f4044f-3ca9-43a0-b32a-c8fe231e8cd4" providerId="ADAL" clId="{CB2A2A9E-ABA3-400D-B3CA-9B8EDDE68B74}" dt="2022-06-01T03:50:55.490" v="383" actId="20577"/>
          <ac:spMkLst>
            <pc:docMk/>
            <pc:sldMk cId="1122211191" sldId="279"/>
            <ac:spMk id="2" creationId="{3D96EE13-D86B-DBFF-FFD7-14BA9414FACA}"/>
          </ac:spMkLst>
        </pc:spChg>
        <pc:spChg chg="add mod">
          <ac:chgData name="Becker, Shona" userId="a4f4044f-3ca9-43a0-b32a-c8fe231e8cd4" providerId="ADAL" clId="{CB2A2A9E-ABA3-400D-B3CA-9B8EDDE68B74}" dt="2022-06-01T03:55:51.385" v="415" actId="255"/>
          <ac:spMkLst>
            <pc:docMk/>
            <pc:sldMk cId="1122211191" sldId="279"/>
            <ac:spMk id="3" creationId="{687B6CC6-4834-7842-FBC7-02274D2F9BD3}"/>
          </ac:spMkLst>
        </pc:spChg>
        <pc:picChg chg="del">
          <ac:chgData name="Becker, Shona" userId="a4f4044f-3ca9-43a0-b32a-c8fe231e8cd4" providerId="ADAL" clId="{CB2A2A9E-ABA3-400D-B3CA-9B8EDDE68B74}" dt="2022-06-01T03:50:58.063" v="384" actId="478"/>
          <ac:picMkLst>
            <pc:docMk/>
            <pc:sldMk cId="1122211191" sldId="279"/>
            <ac:picMk id="9" creationId="{BC440B58-7714-1130-89A9-3E826093A5D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5/31/2022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3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4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5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Scale Models Lesson #1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FOM 11</a:t>
            </a:r>
          </a:p>
        </p:txBody>
      </p:sp>
    </p:spTree>
    <p:extLst>
      <p:ext uri="{BB962C8B-B14F-4D97-AF65-F5344CB8AC3E}">
        <p14:creationId xmlns:p14="http://schemas.microsoft.com/office/powerpoint/2010/main" val="3885399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Models Lesson #1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194561"/>
            <a:ext cx="81686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What does it mean to be </a:t>
            </a:r>
            <a:r>
              <a:rPr lang="en-US" sz="4000" b="1" dirty="0">
                <a:solidFill>
                  <a:srgbClr val="FFFF00"/>
                </a:solidFill>
              </a:rPr>
              <a:t>similar figures</a:t>
            </a:r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  <a:p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srgbClr val="FFFF00"/>
                </a:solidFill>
              </a:rPr>
              <a:t>Corresponding angles are equal and corresponding sides are proportional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Image result for similar fig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40" y="2358934"/>
            <a:ext cx="3547489" cy="160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41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Models Lesson #1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194561"/>
            <a:ext cx="81686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Vocab to remember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266" name="Picture 2" descr="Image result for rectangle perimeter and a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14" y="1951553"/>
            <a:ext cx="4020911" cy="32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rectangle perimeter and a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91" y="3296671"/>
            <a:ext cx="3993606" cy="299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668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Models Lesson #1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91544" y="3246685"/>
            <a:ext cx="5090454" cy="2343737"/>
          </a:xfrm>
        </p:spPr>
      </p:pic>
      <p:sp>
        <p:nvSpPr>
          <p:cNvPr id="5" name="TextBox 4"/>
          <p:cNvSpPr txBox="1"/>
          <p:nvPr/>
        </p:nvSpPr>
        <p:spPr>
          <a:xfrm>
            <a:off x="1158240" y="2725783"/>
            <a:ext cx="493775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Measure using a ruler (in cm)</a:t>
            </a:r>
          </a:p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Lengths and widths</a:t>
            </a:r>
          </a:p>
          <a:p>
            <a:endParaRPr lang="en-US" sz="2800" b="1" dirty="0">
              <a:solidFill>
                <a:srgbClr val="FFFF00"/>
              </a:solidFill>
            </a:endParaRPr>
          </a:p>
          <a:p>
            <a:endParaRPr lang="en-US" sz="2800" b="1" dirty="0">
              <a:solidFill>
                <a:srgbClr val="FFFF00"/>
              </a:solidFill>
            </a:endParaRPr>
          </a:p>
          <a:p>
            <a:endParaRPr lang="en-US" sz="28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2A1F5B-D176-AAA7-72A5-7EA4E5346C56}"/>
              </a:ext>
            </a:extLst>
          </p:cNvPr>
          <p:cNvSpPr/>
          <p:nvPr/>
        </p:nvSpPr>
        <p:spPr>
          <a:xfrm>
            <a:off x="7070651" y="899842"/>
            <a:ext cx="3923414" cy="1343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Page 1 in workbook</a:t>
            </a:r>
          </a:p>
        </p:txBody>
      </p:sp>
    </p:spTree>
    <p:extLst>
      <p:ext uri="{BB962C8B-B14F-4D97-AF65-F5344CB8AC3E}">
        <p14:creationId xmlns:p14="http://schemas.microsoft.com/office/powerpoint/2010/main" val="3262978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Models Lesson #1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194561"/>
            <a:ext cx="81686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b="1" dirty="0">
                <a:solidFill>
                  <a:srgbClr val="FFFF00"/>
                </a:solidFill>
              </a:rPr>
              <a:t>Scale factors can be displayed as a ratio, fraction, or percent</a:t>
            </a:r>
          </a:p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B from A </a:t>
            </a:r>
            <a:r>
              <a:rPr lang="en-US" sz="2800" b="1" dirty="0">
                <a:solidFill>
                  <a:srgbClr val="FFFF00"/>
                </a:solidFill>
                <a:sym typeface="Wingdings" panose="05000000000000000000" pitchFamily="2" charset="2"/>
              </a:rPr>
              <a:t> 2:1, or 2, or 200%</a:t>
            </a:r>
          </a:p>
          <a:p>
            <a:r>
              <a:rPr lang="en-US" sz="2800" b="1" dirty="0">
                <a:solidFill>
                  <a:srgbClr val="FFFF00"/>
                </a:solidFill>
                <a:sym typeface="Wingdings" panose="05000000000000000000" pitchFamily="2" charset="2"/>
              </a:rPr>
              <a:t>C from A  3:2, or 1.5, or 150%</a:t>
            </a:r>
          </a:p>
          <a:p>
            <a:r>
              <a:rPr lang="en-US" sz="2800" b="1" dirty="0">
                <a:solidFill>
                  <a:srgbClr val="FFFF00"/>
                </a:solidFill>
                <a:sym typeface="Wingdings" panose="05000000000000000000" pitchFamily="2" charset="2"/>
              </a:rPr>
              <a:t>D from A  1:2, or 0.5, or 50%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04519" y="3429000"/>
            <a:ext cx="4335455" cy="1996122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A700FA1-AEA2-7105-BF6F-23A2BAE93FE9}"/>
              </a:ext>
            </a:extLst>
          </p:cNvPr>
          <p:cNvSpPr/>
          <p:nvPr/>
        </p:nvSpPr>
        <p:spPr>
          <a:xfrm>
            <a:off x="7070651" y="899842"/>
            <a:ext cx="3923414" cy="1343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Page 1 in workbook</a:t>
            </a:r>
          </a:p>
        </p:txBody>
      </p:sp>
    </p:spTree>
    <p:extLst>
      <p:ext uri="{BB962C8B-B14F-4D97-AF65-F5344CB8AC3E}">
        <p14:creationId xmlns:p14="http://schemas.microsoft.com/office/powerpoint/2010/main" val="1940625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Models Lesson #1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194561"/>
            <a:ext cx="81686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Vocab to remember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6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09" y="3253345"/>
            <a:ext cx="6268662" cy="288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797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7646" y="4180114"/>
            <a:ext cx="3753394" cy="1924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88" y="542982"/>
            <a:ext cx="10571998" cy="97045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Relationship between linear scale factor and perimeter scale factor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22511" y="1274440"/>
            <a:ext cx="4070422" cy="5763465"/>
          </a:xfrm>
        </p:spPr>
      </p:pic>
      <p:sp>
        <p:nvSpPr>
          <p:cNvPr id="5" name="TextBox 4"/>
          <p:cNvSpPr txBox="1"/>
          <p:nvPr/>
        </p:nvSpPr>
        <p:spPr>
          <a:xfrm>
            <a:off x="670560" y="2595154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 to the nearest cm the radius of a circle</a:t>
            </a:r>
          </a:p>
          <a:p>
            <a:endParaRPr lang="en-US" dirty="0"/>
          </a:p>
          <a:p>
            <a:r>
              <a:rPr lang="en-US" dirty="0"/>
              <a:t>Calculate the circumference</a:t>
            </a:r>
          </a:p>
          <a:p>
            <a:endParaRPr lang="en-US" dirty="0"/>
          </a:p>
        </p:txBody>
      </p:sp>
      <p:pic>
        <p:nvPicPr>
          <p:cNvPr id="8194" name="Picture 2" descr="Image result for circumference form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81" y="3998926"/>
            <a:ext cx="4065724" cy="228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6033FE1-25A6-D6AD-B457-718AF4D05C1A}"/>
              </a:ext>
            </a:extLst>
          </p:cNvPr>
          <p:cNvSpPr/>
          <p:nvPr/>
        </p:nvSpPr>
        <p:spPr>
          <a:xfrm>
            <a:off x="7070651" y="899842"/>
            <a:ext cx="3923414" cy="1343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Page 2 in workbook</a:t>
            </a:r>
          </a:p>
        </p:txBody>
      </p:sp>
    </p:spTree>
    <p:extLst>
      <p:ext uri="{BB962C8B-B14F-4D97-AF65-F5344CB8AC3E}">
        <p14:creationId xmlns:p14="http://schemas.microsoft.com/office/powerpoint/2010/main" val="1843784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chart on </a:t>
            </a:r>
            <a:r>
              <a:rPr lang="en-US" dirty="0" err="1"/>
              <a:t>Pg</a:t>
            </a:r>
            <a:r>
              <a:rPr lang="en-US" dirty="0"/>
              <a:t> 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67647" y="122123"/>
            <a:ext cx="5074543" cy="7940608"/>
          </a:xfrm>
        </p:spPr>
      </p:pic>
    </p:spTree>
    <p:extLst>
      <p:ext uri="{BB962C8B-B14F-4D97-AF65-F5344CB8AC3E}">
        <p14:creationId xmlns:p14="http://schemas.microsoft.com/office/powerpoint/2010/main" val="922791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Main Take Away…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Linear Scale Factor = Perimeter Scale Factor</a:t>
            </a:r>
          </a:p>
        </p:txBody>
      </p:sp>
    </p:spTree>
    <p:extLst>
      <p:ext uri="{BB962C8B-B14F-4D97-AF65-F5344CB8AC3E}">
        <p14:creationId xmlns:p14="http://schemas.microsoft.com/office/powerpoint/2010/main" val="4293935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Enlargement or Reduction?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7001585" cy="363651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If the scale factor is greater than 1 it is an enlargement</a:t>
            </a:r>
          </a:p>
          <a:p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If the scale factor is less than 1 it is a reduction</a:t>
            </a:r>
          </a:p>
        </p:txBody>
      </p:sp>
      <p:pic>
        <p:nvPicPr>
          <p:cNvPr id="12290" name="Picture 2" descr="Image result for enlargement or red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137" y="1531733"/>
            <a:ext cx="3867604" cy="290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992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Determine the Scale Factor that transforms diagram P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Q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99328" y="1482714"/>
            <a:ext cx="3894035" cy="5962160"/>
          </a:xfrm>
        </p:spPr>
      </p:pic>
      <p:sp>
        <p:nvSpPr>
          <p:cNvPr id="5" name="TextBox 4"/>
          <p:cNvSpPr txBox="1"/>
          <p:nvPr/>
        </p:nvSpPr>
        <p:spPr>
          <a:xfrm>
            <a:off x="320597" y="2243470"/>
            <a:ext cx="6175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Determine the scale factor that will transform diagram P to Q.  </a:t>
            </a:r>
          </a:p>
          <a:p>
            <a:endParaRPr lang="en-US" sz="2000" b="1" dirty="0"/>
          </a:p>
          <a:p>
            <a:r>
              <a:rPr lang="en-US" sz="2000" b="1" dirty="0"/>
              <a:t>Is it an </a:t>
            </a:r>
            <a:r>
              <a:rPr lang="en-US" sz="2000" b="1" dirty="0">
                <a:solidFill>
                  <a:srgbClr val="FFFF00"/>
                </a:solidFill>
              </a:rPr>
              <a:t>enlargement</a:t>
            </a:r>
            <a:r>
              <a:rPr lang="en-US" sz="2000" b="1" dirty="0"/>
              <a:t> or a </a:t>
            </a:r>
            <a:r>
              <a:rPr lang="en-US" sz="2000" b="1" dirty="0">
                <a:solidFill>
                  <a:srgbClr val="FFFF00"/>
                </a:solidFill>
              </a:rPr>
              <a:t>reduction?</a:t>
            </a:r>
          </a:p>
          <a:p>
            <a:endParaRPr lang="en-US" sz="2000" b="1" dirty="0"/>
          </a:p>
          <a:p>
            <a:r>
              <a:rPr lang="en-US" sz="2000" b="1" dirty="0"/>
              <a:t>What is the scale factor as a: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FFFF00"/>
                </a:solidFill>
              </a:rPr>
              <a:t>Ratio? (new : old)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FFFF00"/>
                </a:solidFill>
              </a:rPr>
              <a:t>Rational Number? (new / old)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FFFF00"/>
                </a:solidFill>
              </a:rPr>
              <a:t>Percent? (new / old x 100%)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156257-7A58-1097-1CB0-2122D2F2E1B8}"/>
              </a:ext>
            </a:extLst>
          </p:cNvPr>
          <p:cNvSpPr/>
          <p:nvPr/>
        </p:nvSpPr>
        <p:spPr>
          <a:xfrm>
            <a:off x="7070651" y="899842"/>
            <a:ext cx="3923414" cy="1343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Page 4 in workbook</a:t>
            </a:r>
          </a:p>
        </p:txBody>
      </p:sp>
    </p:spTree>
    <p:extLst>
      <p:ext uri="{BB962C8B-B14F-4D97-AF65-F5344CB8AC3E}">
        <p14:creationId xmlns:p14="http://schemas.microsoft.com/office/powerpoint/2010/main" val="24139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7" y="497165"/>
            <a:ext cx="10571998" cy="970450"/>
          </a:xfrm>
        </p:spPr>
        <p:txBody>
          <a:bodyPr/>
          <a:lstStyle/>
          <a:p>
            <a:r>
              <a:rPr lang="en-CA" sz="4800" dirty="0">
                <a:solidFill>
                  <a:srgbClr val="FF0000"/>
                </a:solidFill>
              </a:rPr>
              <a:t>I Wonder…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8865" y="2351240"/>
            <a:ext cx="5083135" cy="36365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4800" b="1" dirty="0"/>
              <a:t>What math type questions could you ask about this picture/topic?</a:t>
            </a:r>
          </a:p>
          <a:p>
            <a:pPr marL="0" indent="0">
              <a:buNone/>
            </a:pPr>
            <a:endParaRPr lang="en-CA" sz="4800" b="1" dirty="0"/>
          </a:p>
          <a:p>
            <a:pPr marL="0" indent="0" algn="ctr">
              <a:buNone/>
            </a:pPr>
            <a:r>
              <a:rPr lang="en-CA" sz="3500" b="1" dirty="0">
                <a:solidFill>
                  <a:srgbClr val="FF0000"/>
                </a:solidFill>
              </a:rPr>
              <a:t>Share with your table team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10" t="22522" r="31655" b="20174"/>
          <a:stretch/>
        </p:blipFill>
        <p:spPr>
          <a:xfrm>
            <a:off x="334851" y="2351240"/>
            <a:ext cx="6651178" cy="342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07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EE13-D86B-DBFF-FFD7-14BA9414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Scale Factor Ratio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440B58-7714-1130-89A9-3E826093A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247" y="2645693"/>
            <a:ext cx="9841556" cy="225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31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EE13-D86B-DBFF-FFD7-14BA9414F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Using Scale Factor in a situation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7B6CC6-4834-7842-FBC7-02274D2F9BD3}"/>
              </a:ext>
            </a:extLst>
          </p:cNvPr>
          <p:cNvSpPr/>
          <p:nvPr/>
        </p:nvSpPr>
        <p:spPr>
          <a:xfrm>
            <a:off x="1786270" y="2806995"/>
            <a:ext cx="7474688" cy="2254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Original length x SF = New</a:t>
            </a:r>
          </a:p>
        </p:txBody>
      </p:sp>
    </p:spTree>
    <p:extLst>
      <p:ext uri="{BB962C8B-B14F-4D97-AF65-F5344CB8AC3E}">
        <p14:creationId xmlns:p14="http://schemas.microsoft.com/office/powerpoint/2010/main" val="1122211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22" y="929620"/>
            <a:ext cx="11742875" cy="970450"/>
          </a:xfrm>
        </p:spPr>
        <p:txBody>
          <a:bodyPr/>
          <a:lstStyle/>
          <a:p>
            <a:r>
              <a:rPr lang="en-US" sz="2800" dirty="0" err="1">
                <a:solidFill>
                  <a:srgbClr val="FF0000"/>
                </a:solidFill>
              </a:rPr>
              <a:t>Gwaai</a:t>
            </a:r>
            <a:r>
              <a:rPr lang="en-US" sz="2800" dirty="0">
                <a:solidFill>
                  <a:srgbClr val="FF0000"/>
                </a:solidFill>
              </a:rPr>
              <a:t> took a picture of a Cowichan sweater.  He printed the photo of the sweater on 8” x 10” matte paper.  </a:t>
            </a:r>
            <a:r>
              <a:rPr lang="en-US" sz="2800" dirty="0" err="1">
                <a:solidFill>
                  <a:srgbClr val="FF0000"/>
                </a:solidFill>
              </a:rPr>
              <a:t>Gwaai</a:t>
            </a:r>
            <a:r>
              <a:rPr lang="en-US" sz="2800" dirty="0">
                <a:solidFill>
                  <a:srgbClr val="FF0000"/>
                </a:solidFill>
              </a:rPr>
              <a:t> also required another copy of the photo for future art projects, and he increased the length and width by a factor of 5:2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Is this an </a:t>
            </a:r>
            <a:r>
              <a:rPr lang="en-US" sz="2000" b="1" dirty="0">
                <a:solidFill>
                  <a:srgbClr val="FFFF00"/>
                </a:solidFill>
              </a:rPr>
              <a:t>enlargement</a:t>
            </a:r>
            <a:r>
              <a:rPr lang="en-US" sz="2000" b="1" dirty="0"/>
              <a:t> or a </a:t>
            </a:r>
            <a:r>
              <a:rPr lang="en-US" sz="2000" b="1" dirty="0">
                <a:solidFill>
                  <a:srgbClr val="FFFF00"/>
                </a:solidFill>
              </a:rPr>
              <a:t>reduction</a:t>
            </a:r>
            <a:r>
              <a:rPr lang="en-US" sz="2000" b="1" dirty="0"/>
              <a:t>?</a:t>
            </a:r>
          </a:p>
          <a:p>
            <a:endParaRPr lang="en-US" sz="2000" b="1" dirty="0"/>
          </a:p>
          <a:p>
            <a:r>
              <a:rPr lang="en-US" sz="2000" b="1" dirty="0"/>
              <a:t>Calculate the </a:t>
            </a:r>
            <a:r>
              <a:rPr lang="en-US" sz="2000" b="1" dirty="0">
                <a:solidFill>
                  <a:srgbClr val="FFFF00"/>
                </a:solidFill>
              </a:rPr>
              <a:t>new dimensions </a:t>
            </a:r>
            <a:r>
              <a:rPr lang="en-US" sz="2000" b="1" dirty="0"/>
              <a:t>of the picture</a:t>
            </a:r>
          </a:p>
          <a:p>
            <a:endParaRPr lang="en-US" sz="2000" b="1" dirty="0"/>
          </a:p>
          <a:p>
            <a:r>
              <a:rPr lang="en-US" sz="2000" b="1" dirty="0"/>
              <a:t>Show that the </a:t>
            </a:r>
            <a:r>
              <a:rPr lang="en-US" sz="2000" b="1" dirty="0">
                <a:solidFill>
                  <a:srgbClr val="FFFF00"/>
                </a:solidFill>
              </a:rPr>
              <a:t>ratio</a:t>
            </a:r>
            <a:r>
              <a:rPr lang="en-US" sz="2000" b="1" dirty="0"/>
              <a:t> of new perimeter to original perimeter is 5/2</a:t>
            </a:r>
          </a:p>
        </p:txBody>
      </p:sp>
      <p:pic>
        <p:nvPicPr>
          <p:cNvPr id="13314" name="Picture 2" descr="Image result for cowichan swe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16" y="4040542"/>
            <a:ext cx="2415994" cy="241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766EE19-6D72-3F31-FC09-967F72E19A70}"/>
              </a:ext>
            </a:extLst>
          </p:cNvPr>
          <p:cNvSpPr/>
          <p:nvPr/>
        </p:nvSpPr>
        <p:spPr>
          <a:xfrm>
            <a:off x="7772400" y="1603366"/>
            <a:ext cx="3923414" cy="6189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Page 4 in workbook</a:t>
            </a:r>
          </a:p>
        </p:txBody>
      </p:sp>
    </p:spTree>
    <p:extLst>
      <p:ext uri="{BB962C8B-B14F-4D97-AF65-F5344CB8AC3E}">
        <p14:creationId xmlns:p14="http://schemas.microsoft.com/office/powerpoint/2010/main" val="3305012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</a:rPr>
              <a:t>Page 5 in workbook #1 – 10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</a:rPr>
              <a:t>Complete and mark your work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foundations of math workbook 11 bc new iwr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90" y="2396765"/>
            <a:ext cx="3432356" cy="38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6983" y="4685211"/>
            <a:ext cx="4162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30 minutes of homework at home to continue to practice your skills</a:t>
            </a:r>
          </a:p>
          <a:p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>
                <a:solidFill>
                  <a:srgbClr val="00B0F0"/>
                </a:solidFill>
              </a:rPr>
              <a:t>Work for 25 minutes and then mark/correct</a:t>
            </a:r>
          </a:p>
        </p:txBody>
      </p:sp>
    </p:spTree>
    <p:extLst>
      <p:ext uri="{BB962C8B-B14F-4D97-AF65-F5344CB8AC3E}">
        <p14:creationId xmlns:p14="http://schemas.microsoft.com/office/powerpoint/2010/main" val="124555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619" y="311635"/>
            <a:ext cx="10571998" cy="970450"/>
          </a:xfrm>
        </p:spPr>
        <p:txBody>
          <a:bodyPr/>
          <a:lstStyle/>
          <a:p>
            <a:r>
              <a:rPr lang="en-CA" sz="4800" dirty="0">
                <a:solidFill>
                  <a:srgbClr val="FF0000"/>
                </a:solidFill>
              </a:rPr>
              <a:t>Practice Estimation Skills..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45" y="2906003"/>
            <a:ext cx="5595941" cy="36365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sz="4800" b="1" dirty="0"/>
              <a:t>How many seats do you think are on the plane?</a:t>
            </a:r>
          </a:p>
          <a:p>
            <a:pPr marL="0" indent="0">
              <a:buNone/>
            </a:pPr>
            <a:r>
              <a:rPr lang="en-CA" sz="4800" b="1" dirty="0">
                <a:solidFill>
                  <a:srgbClr val="0070C0"/>
                </a:solidFill>
              </a:rPr>
              <a:t>What is an estimate too low?</a:t>
            </a:r>
          </a:p>
          <a:p>
            <a:pPr marL="0" indent="0">
              <a:buNone/>
            </a:pPr>
            <a:r>
              <a:rPr lang="en-CA" sz="4800" b="1" dirty="0">
                <a:solidFill>
                  <a:srgbClr val="0070C0"/>
                </a:solidFill>
              </a:rPr>
              <a:t>What is an estimate too high?</a:t>
            </a:r>
          </a:p>
          <a:p>
            <a:pPr marL="0" indent="0">
              <a:buNone/>
            </a:pPr>
            <a:endParaRPr lang="en-CA" sz="4800" b="1" dirty="0"/>
          </a:p>
          <a:p>
            <a:pPr marL="0" indent="0" algn="ctr">
              <a:buNone/>
            </a:pPr>
            <a:r>
              <a:rPr lang="en-CA" sz="4800" b="1" dirty="0">
                <a:solidFill>
                  <a:srgbClr val="FF0000"/>
                </a:solidFill>
              </a:rPr>
              <a:t>Share with your table team</a:t>
            </a:r>
          </a:p>
          <a:p>
            <a:pPr marL="0" indent="0">
              <a:buNone/>
            </a:pPr>
            <a:endParaRPr lang="en-CA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811" t="17825" r="105" b="18294"/>
          <a:stretch/>
        </p:blipFill>
        <p:spPr>
          <a:xfrm>
            <a:off x="6087286" y="2418496"/>
            <a:ext cx="6040191" cy="230576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HTMLCheckbox1" r:id="rId1" imgW="209520" imgH="266760"/>
        </mc:Choice>
        <mc:Fallback>
          <p:control name="HTMLCheckbox1" r:id="rId1" imgW="209520" imgH="266760">
            <p:pic>
              <p:nvPicPr>
                <p:cNvPr id="4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942138" y="3892550"/>
                  <a:ext cx="269875" cy="10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1378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619" y="311635"/>
            <a:ext cx="10571998" cy="970450"/>
          </a:xfrm>
        </p:spPr>
        <p:txBody>
          <a:bodyPr/>
          <a:lstStyle/>
          <a:p>
            <a:r>
              <a:rPr lang="en-CA" sz="4800" dirty="0">
                <a:solidFill>
                  <a:srgbClr val="FF0000"/>
                </a:solidFill>
              </a:rPr>
              <a:t>Practice Estimation Skills..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45" y="2906003"/>
            <a:ext cx="5595941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b="1" dirty="0"/>
              <a:t>Are you happy with your estimate? Update?</a:t>
            </a:r>
            <a:endParaRPr lang="en-CA" sz="4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CA" sz="4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711" t="27782" r="32289" b="32950"/>
          <a:stretch/>
        </p:blipFill>
        <p:spPr>
          <a:xfrm>
            <a:off x="5911404" y="2431820"/>
            <a:ext cx="6400799" cy="2355224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HTMLCheckbox1" r:id="rId1" imgW="209520" imgH="266760"/>
        </mc:Choice>
        <mc:Fallback>
          <p:control name="HTMLCheckbox1" r:id="rId1" imgW="209520" imgH="266760">
            <p:pic>
              <p:nvPicPr>
                <p:cNvPr id="4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942138" y="3892550"/>
                  <a:ext cx="269875" cy="10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09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7" y="524754"/>
            <a:ext cx="10571998" cy="970450"/>
          </a:xfrm>
        </p:spPr>
        <p:txBody>
          <a:bodyPr/>
          <a:lstStyle/>
          <a:p>
            <a:r>
              <a:rPr lang="en-CA" sz="4800" dirty="0">
                <a:solidFill>
                  <a:srgbClr val="FF0000"/>
                </a:solidFill>
              </a:rPr>
              <a:t>Practice Estimation Skills..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429" y="2444616"/>
            <a:ext cx="5650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Air Canada would like to have a First Class and an Economy Class.  How many different ways can they set up the plane layout?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190" t="36613" r="38310" b="19046"/>
          <a:stretch/>
        </p:blipFill>
        <p:spPr>
          <a:xfrm>
            <a:off x="5692462" y="2337184"/>
            <a:ext cx="6400800" cy="3039414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HTMLCheckbox1" r:id="rId1" imgW="209520" imgH="266760"/>
        </mc:Choice>
        <mc:Fallback>
          <p:control name="HTMLCheckbox1" r:id="rId1" imgW="209520" imgH="266760">
            <p:pic>
              <p:nvPicPr>
                <p:cNvPr id="3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203325" y="2105025"/>
                  <a:ext cx="157163" cy="120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0172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7" y="524754"/>
            <a:ext cx="10571998" cy="970450"/>
          </a:xfrm>
        </p:spPr>
        <p:txBody>
          <a:bodyPr/>
          <a:lstStyle/>
          <a:p>
            <a:r>
              <a:rPr lang="en-CA" sz="4800" dirty="0">
                <a:solidFill>
                  <a:srgbClr val="FF0000"/>
                </a:solidFill>
              </a:rPr>
              <a:t>Practice Estimation Skills..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429" y="2444616"/>
            <a:ext cx="56505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r>
              <a:rPr lang="en-US" sz="2000" b="1" dirty="0"/>
              <a:t>What do you think would be the best set up if you were planning the plane lay out?  Justify your answer.  What would you need to consider?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190" t="36613" r="38310" b="19046"/>
          <a:stretch/>
        </p:blipFill>
        <p:spPr>
          <a:xfrm>
            <a:off x="5692462" y="2337184"/>
            <a:ext cx="6400800" cy="3039414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HTMLCheckbox1" r:id="rId1" imgW="209520" imgH="266760"/>
        </mc:Choice>
        <mc:Fallback>
          <p:control name="HTMLCheckbox1" r:id="rId1" imgW="209520" imgH="266760">
            <p:pic>
              <p:nvPicPr>
                <p:cNvPr id="3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203325" y="2105025"/>
                  <a:ext cx="157163" cy="120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4779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7" y="524754"/>
            <a:ext cx="10571998" cy="970450"/>
          </a:xfrm>
        </p:spPr>
        <p:txBody>
          <a:bodyPr/>
          <a:lstStyle/>
          <a:p>
            <a:r>
              <a:rPr lang="en-CA" sz="4800" dirty="0">
                <a:solidFill>
                  <a:srgbClr val="FF0000"/>
                </a:solidFill>
              </a:rPr>
              <a:t>Practice Estimation Skills..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429" y="2444616"/>
            <a:ext cx="565052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If Air Canada usually sets aside ¼ of the seats to be First Class and the remainder are Economy Class, how much revenue will Air Canada make if they sell First Class seats for $315 and Economy seats for $199?</a:t>
            </a:r>
          </a:p>
          <a:p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190" t="36613" r="38310" b="19046"/>
          <a:stretch/>
        </p:blipFill>
        <p:spPr>
          <a:xfrm>
            <a:off x="5692462" y="2337184"/>
            <a:ext cx="6400800" cy="3039414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HTMLCheckbox1" r:id="rId1" imgW="209520" imgH="266760"/>
        </mc:Choice>
        <mc:Fallback>
          <p:control name="HTMLCheckbox1" r:id="rId1" imgW="209520" imgH="266760">
            <p:pic>
              <p:nvPicPr>
                <p:cNvPr id="3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203325" y="2105025"/>
                  <a:ext cx="157163" cy="120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998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Models Lesson #1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8240" y="2725783"/>
            <a:ext cx="69407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How does an architect create a model?</a:t>
            </a:r>
          </a:p>
          <a:p>
            <a:endParaRPr lang="en-US" sz="40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21" y="2031274"/>
            <a:ext cx="3741497" cy="374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60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Models Lesson #1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8240" y="2725783"/>
            <a:ext cx="694073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What does LINEAR mean?</a:t>
            </a:r>
          </a:p>
          <a:p>
            <a:endParaRPr lang="en-US" sz="40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23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1115</TotalTime>
  <Words>596</Words>
  <Application>Microsoft Office PowerPoint</Application>
  <PresentationFormat>Widescreen</PresentationFormat>
  <Paragraphs>100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Century Gothic</vt:lpstr>
      <vt:lpstr>Wingdings 2</vt:lpstr>
      <vt:lpstr>Quotable</vt:lpstr>
      <vt:lpstr> Scale Models Lesson #1</vt:lpstr>
      <vt:lpstr>I Wonder…</vt:lpstr>
      <vt:lpstr>Practice Estimation Skills..</vt:lpstr>
      <vt:lpstr>Practice Estimation Skills..</vt:lpstr>
      <vt:lpstr>Practice Estimation Skills..</vt:lpstr>
      <vt:lpstr>Practice Estimation Skills..</vt:lpstr>
      <vt:lpstr>Practice Estimation Skills..</vt:lpstr>
      <vt:lpstr>Scale Models Lesson #1</vt:lpstr>
      <vt:lpstr>Scale Models Lesson #1</vt:lpstr>
      <vt:lpstr>Scale Models Lesson #1</vt:lpstr>
      <vt:lpstr>Scale Models Lesson #1</vt:lpstr>
      <vt:lpstr>Scale Models Lesson #1</vt:lpstr>
      <vt:lpstr>Scale Models Lesson #1</vt:lpstr>
      <vt:lpstr>Scale Models Lesson #1</vt:lpstr>
      <vt:lpstr>Relationship between linear scale factor and perimeter scale factor</vt:lpstr>
      <vt:lpstr>Complete the chart on Pg 3</vt:lpstr>
      <vt:lpstr>Main Take Away…</vt:lpstr>
      <vt:lpstr>Enlargement or Reduction?</vt:lpstr>
      <vt:lpstr>Determine the Scale Factor that transforms diagram P  Q</vt:lpstr>
      <vt:lpstr>Scale Factor Ratio</vt:lpstr>
      <vt:lpstr>Using Scale Factor in a situation</vt:lpstr>
      <vt:lpstr>Gwaai took a picture of a Cowichan sweater.  He printed the photo of the sweater on 8” x 10” matte paper.  Gwaai also required another copy of the photo for future art projects, and he increased the length and width by a factor of 5:2</vt:lpstr>
      <vt:lpstr>Assignment</vt:lpstr>
    </vt:vector>
  </TitlesOfParts>
  <Company>School District 67 - Okanagan Skaha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Scale Models Lesson #1</dc:title>
  <dc:creator>Becker, Shona</dc:creator>
  <cp:lastModifiedBy>Becker, Shona</cp:lastModifiedBy>
  <cp:revision>15</cp:revision>
  <dcterms:created xsi:type="dcterms:W3CDTF">2019-09-06T12:55:09Z</dcterms:created>
  <dcterms:modified xsi:type="dcterms:W3CDTF">2022-06-01T21:03:48Z</dcterms:modified>
</cp:coreProperties>
</file>