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hona" userId="a4f4044f-3ca9-43a0-b32a-c8fe231e8cd4" providerId="ADAL" clId="{3EB882A2-57C9-4FAB-8AE3-EFFE4A679565}"/>
    <pc:docChg chg="custSel addSld modSld">
      <pc:chgData name="Becker, Shona" userId="a4f4044f-3ca9-43a0-b32a-c8fe231e8cd4" providerId="ADAL" clId="{3EB882A2-57C9-4FAB-8AE3-EFFE4A679565}" dt="2021-11-18T04:38:14.170" v="192" actId="14100"/>
      <pc:docMkLst>
        <pc:docMk/>
      </pc:docMkLst>
      <pc:sldChg chg="modSp mod">
        <pc:chgData name="Becker, Shona" userId="a4f4044f-3ca9-43a0-b32a-c8fe231e8cd4" providerId="ADAL" clId="{3EB882A2-57C9-4FAB-8AE3-EFFE4A679565}" dt="2021-11-18T04:37:13.137" v="184" actId="20577"/>
        <pc:sldMkLst>
          <pc:docMk/>
          <pc:sldMk cId="432238458" sldId="262"/>
        </pc:sldMkLst>
        <pc:graphicFrameChg chg="mod modGraphic">
          <ac:chgData name="Becker, Shona" userId="a4f4044f-3ca9-43a0-b32a-c8fe231e8cd4" providerId="ADAL" clId="{3EB882A2-57C9-4FAB-8AE3-EFFE4A679565}" dt="2021-11-18T04:37:13.137" v="184" actId="20577"/>
          <ac:graphicFrameMkLst>
            <pc:docMk/>
            <pc:sldMk cId="432238458" sldId="262"/>
            <ac:graphicFrameMk id="4" creationId="{DEF5F56B-443C-4491-A924-84A1E7209C0D}"/>
          </ac:graphicFrameMkLst>
        </pc:graphicFrameChg>
      </pc:sldChg>
      <pc:sldChg chg="addSp modSp new mod">
        <pc:chgData name="Becker, Shona" userId="a4f4044f-3ca9-43a0-b32a-c8fe231e8cd4" providerId="ADAL" clId="{3EB882A2-57C9-4FAB-8AE3-EFFE4A679565}" dt="2021-11-18T04:38:14.170" v="192" actId="14100"/>
        <pc:sldMkLst>
          <pc:docMk/>
          <pc:sldMk cId="2869797196" sldId="263"/>
        </pc:sldMkLst>
        <pc:spChg chg="mod">
          <ac:chgData name="Becker, Shona" userId="a4f4044f-3ca9-43a0-b32a-c8fe231e8cd4" providerId="ADAL" clId="{3EB882A2-57C9-4FAB-8AE3-EFFE4A679565}" dt="2021-11-18T04:30:03.260" v="71" actId="20577"/>
          <ac:spMkLst>
            <pc:docMk/>
            <pc:sldMk cId="2869797196" sldId="263"/>
            <ac:spMk id="2" creationId="{B7AC978E-2AFD-4913-B0DB-A0CBBBB6A463}"/>
          </ac:spMkLst>
        </pc:spChg>
        <pc:spChg chg="mod">
          <ac:chgData name="Becker, Shona" userId="a4f4044f-3ca9-43a0-b32a-c8fe231e8cd4" providerId="ADAL" clId="{3EB882A2-57C9-4FAB-8AE3-EFFE4A679565}" dt="2021-11-18T04:30:17.044" v="113" actId="20577"/>
          <ac:spMkLst>
            <pc:docMk/>
            <pc:sldMk cId="2869797196" sldId="263"/>
            <ac:spMk id="3" creationId="{6D3435CF-F1F9-4E57-8B3D-27F5F7DFA22E}"/>
          </ac:spMkLst>
        </pc:spChg>
        <pc:picChg chg="add mod">
          <ac:chgData name="Becker, Shona" userId="a4f4044f-3ca9-43a0-b32a-c8fe231e8cd4" providerId="ADAL" clId="{3EB882A2-57C9-4FAB-8AE3-EFFE4A679565}" dt="2021-11-18T04:32:21.952" v="152" actId="14100"/>
          <ac:picMkLst>
            <pc:docMk/>
            <pc:sldMk cId="2869797196" sldId="263"/>
            <ac:picMk id="5" creationId="{7251BF04-909C-4FCE-8BE8-1C923095BC09}"/>
          </ac:picMkLst>
        </pc:picChg>
        <pc:picChg chg="add mod">
          <ac:chgData name="Becker, Shona" userId="a4f4044f-3ca9-43a0-b32a-c8fe231e8cd4" providerId="ADAL" clId="{3EB882A2-57C9-4FAB-8AE3-EFFE4A679565}" dt="2021-11-18T04:37:53.101" v="188" actId="14100"/>
          <ac:picMkLst>
            <pc:docMk/>
            <pc:sldMk cId="2869797196" sldId="263"/>
            <ac:picMk id="7" creationId="{603B2569-6330-4C6A-BF3E-FBB13750F028}"/>
          </ac:picMkLst>
        </pc:picChg>
        <pc:picChg chg="add mod">
          <ac:chgData name="Becker, Shona" userId="a4f4044f-3ca9-43a0-b32a-c8fe231e8cd4" providerId="ADAL" clId="{3EB882A2-57C9-4FAB-8AE3-EFFE4A679565}" dt="2021-11-18T04:38:14.170" v="192" actId="14100"/>
          <ac:picMkLst>
            <pc:docMk/>
            <pc:sldMk cId="2869797196" sldId="263"/>
            <ac:picMk id="9" creationId="{95876A55-71AB-4866-8AF3-87C5A87BEF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3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96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62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44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8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3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81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17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46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8A41-ABBA-45FC-8E5E-426D668B7A18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5E11C9-3FD6-4368-A52F-22C119981580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72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5E0A1-2E9D-4666-8486-723C7D1F6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Respiratory</a:t>
            </a:r>
            <a:r>
              <a:rPr lang="en-US" b="1" cap="none" dirty="0">
                <a:ln/>
                <a:solidFill>
                  <a:schemeClr val="accent4"/>
                </a:solidFill>
              </a:rPr>
              <a:t> </a:t>
            </a:r>
            <a:r>
              <a:rPr lang="en-US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Review</a:t>
            </a:r>
            <a:endParaRPr lang="en-US" b="1" cap="none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79B5F-4692-487B-9A58-B3FFABA8D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Biology 12</a:t>
            </a:r>
          </a:p>
        </p:txBody>
      </p:sp>
    </p:spTree>
    <p:extLst>
      <p:ext uri="{BB962C8B-B14F-4D97-AF65-F5344CB8AC3E}">
        <p14:creationId xmlns:p14="http://schemas.microsoft.com/office/powerpoint/2010/main" val="351724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B519-2DA9-4642-BA29-7551109E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Nuggets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CAE7-105D-4AB8-807E-FF5F152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and label the respiratory system in 3 separate diagrams: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A3242C-752C-4828-B5D7-FF371821F47C}"/>
              </a:ext>
            </a:extLst>
          </p:cNvPr>
          <p:cNvSpPr txBox="1"/>
          <p:nvPr/>
        </p:nvSpPr>
        <p:spPr>
          <a:xfrm>
            <a:off x="782320" y="2560320"/>
            <a:ext cx="261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The structures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D25915-A7D0-40C7-8BCA-EDAFAC6D7E4F}"/>
              </a:ext>
            </a:extLst>
          </p:cNvPr>
          <p:cNvSpPr txBox="1"/>
          <p:nvPr/>
        </p:nvSpPr>
        <p:spPr>
          <a:xfrm>
            <a:off x="4542624" y="2593579"/>
            <a:ext cx="261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The Muscles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5524BB-B99A-4710-810B-CD568F42AA5E}"/>
              </a:ext>
            </a:extLst>
          </p:cNvPr>
          <p:cNvSpPr txBox="1"/>
          <p:nvPr/>
        </p:nvSpPr>
        <p:spPr>
          <a:xfrm>
            <a:off x="8302928" y="2560319"/>
            <a:ext cx="261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The Nerves</a:t>
            </a:r>
          </a:p>
        </p:txBody>
      </p:sp>
    </p:spTree>
    <p:extLst>
      <p:ext uri="{BB962C8B-B14F-4D97-AF65-F5344CB8AC3E}">
        <p14:creationId xmlns:p14="http://schemas.microsoft.com/office/powerpoint/2010/main" val="22190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B519-2DA9-4642-BA29-7551109E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Nuggets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CAE7-105D-4AB8-807E-FF5F152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process that allows you to breathe? Draw or explain.</a:t>
            </a:r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E24640-2EE8-4EBE-9FDC-53433F283327}"/>
              </a:ext>
            </a:extLst>
          </p:cNvPr>
          <p:cNvSpPr/>
          <p:nvPr/>
        </p:nvSpPr>
        <p:spPr>
          <a:xfrm>
            <a:off x="7007087" y="228600"/>
            <a:ext cx="4572000" cy="1540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 start…</a:t>
            </a:r>
          </a:p>
          <a:p>
            <a:pPr algn="ctr"/>
            <a:r>
              <a:rPr lang="en-US" b="1" dirty="0"/>
              <a:t>List all the important vocab words you might use to 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115769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B519-2DA9-4642-BA29-7551109E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Nuggets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CAE7-105D-4AB8-807E-FF5F152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gasses moved into and through the body? Explain each gas separately.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33D8BF-8E6D-4ED9-A622-A97261B4922F}"/>
              </a:ext>
            </a:extLst>
          </p:cNvPr>
          <p:cNvSpPr/>
          <p:nvPr/>
        </p:nvSpPr>
        <p:spPr>
          <a:xfrm>
            <a:off x="7007087" y="228600"/>
            <a:ext cx="4572000" cy="1540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 start…</a:t>
            </a:r>
          </a:p>
          <a:p>
            <a:pPr algn="ctr"/>
            <a:r>
              <a:rPr lang="en-US" b="1" dirty="0"/>
              <a:t>List all the important vocab words you might use to 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225049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B519-2DA9-4642-BA29-7551109E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Nuggets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CAE7-105D-4AB8-807E-FF5F152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monitors the health of your breathing? How does it work? How does it solve the imbalance?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7D029F1-8327-49D5-B03D-5F10EB521963}"/>
              </a:ext>
            </a:extLst>
          </p:cNvPr>
          <p:cNvSpPr/>
          <p:nvPr/>
        </p:nvSpPr>
        <p:spPr>
          <a:xfrm>
            <a:off x="7007087" y="228600"/>
            <a:ext cx="4572000" cy="1540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 start…</a:t>
            </a:r>
          </a:p>
          <a:p>
            <a:pPr algn="ctr"/>
            <a:r>
              <a:rPr lang="en-US" b="1" dirty="0"/>
              <a:t>List all the important vocab words you might use to 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70348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B519-2DA9-4642-BA29-7551109E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Nuggets So Far….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CAE7-105D-4AB8-807E-FF5F152F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3 types of respiration? Give as much detail as you can for each.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7D029F1-8327-49D5-B03D-5F10EB521963}"/>
              </a:ext>
            </a:extLst>
          </p:cNvPr>
          <p:cNvSpPr/>
          <p:nvPr/>
        </p:nvSpPr>
        <p:spPr>
          <a:xfrm>
            <a:off x="7007087" y="228600"/>
            <a:ext cx="4572000" cy="1540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 start…</a:t>
            </a:r>
          </a:p>
          <a:p>
            <a:pPr algn="ctr"/>
            <a:r>
              <a:rPr lang="en-US" b="1" dirty="0"/>
              <a:t>List all the important vocab words you might use to answer this question</a:t>
            </a:r>
          </a:p>
        </p:txBody>
      </p:sp>
    </p:spTree>
    <p:extLst>
      <p:ext uri="{BB962C8B-B14F-4D97-AF65-F5344CB8AC3E}">
        <p14:creationId xmlns:p14="http://schemas.microsoft.com/office/powerpoint/2010/main" val="37445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986A-0034-4291-A532-D6743DF1D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818" y="-80064"/>
            <a:ext cx="9520158" cy="1049235"/>
          </a:xfrm>
        </p:spPr>
        <p:txBody>
          <a:bodyPr/>
          <a:lstStyle/>
          <a:p>
            <a:r>
              <a:rPr lang="en-US" b="1" dirty="0"/>
              <a:t>Six Windows for Respiratory System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F5F56B-443C-4491-A924-84A1E7209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751482"/>
              </p:ext>
            </p:extLst>
          </p:nvPr>
        </p:nvGraphicFramePr>
        <p:xfrm>
          <a:off x="278296" y="1052030"/>
          <a:ext cx="11827563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521">
                  <a:extLst>
                    <a:ext uri="{9D8B030D-6E8A-4147-A177-3AD203B41FA5}">
                      <a16:colId xmlns:a16="http://schemas.microsoft.com/office/drawing/2014/main" val="3219071798"/>
                    </a:ext>
                  </a:extLst>
                </a:gridCol>
                <a:gridCol w="3942521">
                  <a:extLst>
                    <a:ext uri="{9D8B030D-6E8A-4147-A177-3AD203B41FA5}">
                      <a16:colId xmlns:a16="http://schemas.microsoft.com/office/drawing/2014/main" val="3367357161"/>
                    </a:ext>
                  </a:extLst>
                </a:gridCol>
                <a:gridCol w="3942521">
                  <a:extLst>
                    <a:ext uri="{9D8B030D-6E8A-4147-A177-3AD203B41FA5}">
                      <a16:colId xmlns:a16="http://schemas.microsoft.com/office/drawing/2014/main" val="4063553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Diagram of Respiratory System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Diagram of parts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Diagram of muscles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Diagrams of nerves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How we breathe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Brain &amp; Nerves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Muscles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Graph of lung capacity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Volume of tidal, inspire/expiratory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The Gases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Oxygen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Carbon dioxide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Water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</a:rPr>
                        <a:t>vapour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External/internal resp.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Types of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</a:rPr>
                        <a:t>haemoglobin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Hypoxia (reg., &lt;90%, &lt;80%)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1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Homeostasis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Baroreceptors and chemoreceptors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Acidosis/alkalosis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pH – breathing rate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Thermoregulation - pleura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Medical Issues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CF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TB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Bronchitis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Emphysema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asthma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Cellular Respiration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Glycolysis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</a:rPr>
                        <a:t>Kreb’s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 Cycle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Electron Transport Chain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Aerobic and anaerobic resp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ATP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 ADP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3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3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978E-2AFD-4913-B0DB-A0CBBBB6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study options: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35CF-F1F9-4E57-8B3D-27F5F7DFA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Cards or Review questions or both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51BF04-909C-4FCE-8BE8-1C923095B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08071">
            <a:off x="6798654" y="879066"/>
            <a:ext cx="4162724" cy="54254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3B2569-6330-4C6A-BF3E-FBB13750F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88337">
            <a:off x="956417" y="2777047"/>
            <a:ext cx="2206451" cy="17589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876A55-71AB-4866-8AF3-87C5A87BEF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56189">
            <a:off x="3376034" y="4213724"/>
            <a:ext cx="2267057" cy="171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971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</TotalTime>
  <Words>281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Wingdings</vt:lpstr>
      <vt:lpstr>Gallery</vt:lpstr>
      <vt:lpstr>Respiratory Review</vt:lpstr>
      <vt:lpstr>Nuggets So Far….</vt:lpstr>
      <vt:lpstr>Nuggets So Far….</vt:lpstr>
      <vt:lpstr>Nuggets So Far….</vt:lpstr>
      <vt:lpstr>Nuggets So Far….</vt:lpstr>
      <vt:lpstr>Nuggets So Far….</vt:lpstr>
      <vt:lpstr>Six Windows for Respiratory System</vt:lpstr>
      <vt:lpstr>Two study options: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Review</dc:title>
  <dc:creator>Becker, Shona</dc:creator>
  <cp:lastModifiedBy>Becker, Shona</cp:lastModifiedBy>
  <cp:revision>1</cp:revision>
  <dcterms:created xsi:type="dcterms:W3CDTF">2021-11-18T04:12:23Z</dcterms:created>
  <dcterms:modified xsi:type="dcterms:W3CDTF">2021-11-18T04:38:17Z</dcterms:modified>
</cp:coreProperties>
</file>