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ADC30-1DC1-4857-B10E-A769C23644D7}" v="20" dt="2022-02-14T03:31:01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0A3ADC30-1DC1-4857-B10E-A769C23644D7}"/>
    <pc:docChg chg="custSel addSld delSld modSld">
      <pc:chgData name="Becker, Shona" userId="a4f4044f-3ca9-43a0-b32a-c8fe231e8cd4" providerId="ADAL" clId="{0A3ADC30-1DC1-4857-B10E-A769C23644D7}" dt="2022-02-14T03:31:42.816" v="2021" actId="20577"/>
      <pc:docMkLst>
        <pc:docMk/>
      </pc:docMkLst>
      <pc:sldChg chg="addSp modSp mod">
        <pc:chgData name="Becker, Shona" userId="a4f4044f-3ca9-43a0-b32a-c8fe231e8cd4" providerId="ADAL" clId="{0A3ADC30-1DC1-4857-B10E-A769C23644D7}" dt="2022-02-14T02:34:01.595" v="434" actId="20577"/>
        <pc:sldMkLst>
          <pc:docMk/>
          <pc:sldMk cId="1326024604" sldId="259"/>
        </pc:sldMkLst>
        <pc:spChg chg="mod">
          <ac:chgData name="Becker, Shona" userId="a4f4044f-3ca9-43a0-b32a-c8fe231e8cd4" providerId="ADAL" clId="{0A3ADC30-1DC1-4857-B10E-A769C23644D7}" dt="2022-02-14T02:34:01.595" v="434" actId="20577"/>
          <ac:spMkLst>
            <pc:docMk/>
            <pc:sldMk cId="1326024604" sldId="259"/>
            <ac:spMk id="3" creationId="{06A23685-EAE8-4E67-9713-AC10CBCB8E58}"/>
          </ac:spMkLst>
        </pc:spChg>
        <pc:picChg chg="add mod">
          <ac:chgData name="Becker, Shona" userId="a4f4044f-3ca9-43a0-b32a-c8fe231e8cd4" providerId="ADAL" clId="{0A3ADC30-1DC1-4857-B10E-A769C23644D7}" dt="2022-02-14T02:27:30.471" v="34" actId="1076"/>
          <ac:picMkLst>
            <pc:docMk/>
            <pc:sldMk cId="1326024604" sldId="259"/>
            <ac:picMk id="5" creationId="{1C4B94F2-D73D-4744-ACBE-94ADEF030E78}"/>
          </ac:picMkLst>
        </pc:picChg>
        <pc:picChg chg="add mod">
          <ac:chgData name="Becker, Shona" userId="a4f4044f-3ca9-43a0-b32a-c8fe231e8cd4" providerId="ADAL" clId="{0A3ADC30-1DC1-4857-B10E-A769C23644D7}" dt="2022-02-14T02:28:07.327" v="36" actId="1076"/>
          <ac:picMkLst>
            <pc:docMk/>
            <pc:sldMk cId="1326024604" sldId="259"/>
            <ac:picMk id="7" creationId="{630290CE-60F0-495D-B069-5B36377C074F}"/>
          </ac:picMkLst>
        </pc:picChg>
      </pc:sldChg>
      <pc:sldChg chg="addSp modSp mod">
        <pc:chgData name="Becker, Shona" userId="a4f4044f-3ca9-43a0-b32a-c8fe231e8cd4" providerId="ADAL" clId="{0A3ADC30-1DC1-4857-B10E-A769C23644D7}" dt="2022-02-14T03:02:13.371" v="627" actId="14100"/>
        <pc:sldMkLst>
          <pc:docMk/>
          <pc:sldMk cId="1071801034" sldId="260"/>
        </pc:sldMkLst>
        <pc:spChg chg="mod">
          <ac:chgData name="Becker, Shona" userId="a4f4044f-3ca9-43a0-b32a-c8fe231e8cd4" providerId="ADAL" clId="{0A3ADC30-1DC1-4857-B10E-A769C23644D7}" dt="2022-02-14T02:35:23.330" v="442" actId="1076"/>
          <ac:spMkLst>
            <pc:docMk/>
            <pc:sldMk cId="1071801034" sldId="260"/>
            <ac:spMk id="2" creationId="{B074054A-6A80-4CE7-A25F-C3727BB0558A}"/>
          </ac:spMkLst>
        </pc:spChg>
        <pc:spChg chg="mod">
          <ac:chgData name="Becker, Shona" userId="a4f4044f-3ca9-43a0-b32a-c8fe231e8cd4" providerId="ADAL" clId="{0A3ADC30-1DC1-4857-B10E-A769C23644D7}" dt="2022-02-14T03:02:01.901" v="622" actId="20577"/>
          <ac:spMkLst>
            <pc:docMk/>
            <pc:sldMk cId="1071801034" sldId="260"/>
            <ac:spMk id="3" creationId="{06A23685-EAE8-4E67-9713-AC10CBCB8E58}"/>
          </ac:spMkLst>
        </pc:spChg>
        <pc:picChg chg="add mod">
          <ac:chgData name="Becker, Shona" userId="a4f4044f-3ca9-43a0-b32a-c8fe231e8cd4" providerId="ADAL" clId="{0A3ADC30-1DC1-4857-B10E-A769C23644D7}" dt="2022-02-14T02:35:24.710" v="443" actId="1076"/>
          <ac:picMkLst>
            <pc:docMk/>
            <pc:sldMk cId="1071801034" sldId="260"/>
            <ac:picMk id="5" creationId="{66254874-6CBA-4778-B0C6-BA9091665E4D}"/>
          </ac:picMkLst>
        </pc:picChg>
        <pc:picChg chg="add mod">
          <ac:chgData name="Becker, Shona" userId="a4f4044f-3ca9-43a0-b32a-c8fe231e8cd4" providerId="ADAL" clId="{0A3ADC30-1DC1-4857-B10E-A769C23644D7}" dt="2022-02-14T03:02:13.371" v="627" actId="14100"/>
          <ac:picMkLst>
            <pc:docMk/>
            <pc:sldMk cId="1071801034" sldId="260"/>
            <ac:picMk id="7" creationId="{EB69D089-A0BA-42B6-955A-4CC00B97111E}"/>
          </ac:picMkLst>
        </pc:picChg>
        <pc:picChg chg="add mod">
          <ac:chgData name="Becker, Shona" userId="a4f4044f-3ca9-43a0-b32a-c8fe231e8cd4" providerId="ADAL" clId="{0A3ADC30-1DC1-4857-B10E-A769C23644D7}" dt="2022-02-14T03:02:09.897" v="626" actId="1076"/>
          <ac:picMkLst>
            <pc:docMk/>
            <pc:sldMk cId="1071801034" sldId="260"/>
            <ac:picMk id="9" creationId="{F8D29712-9A00-40B8-B35C-104BA6EBD036}"/>
          </ac:picMkLst>
        </pc:picChg>
      </pc:sldChg>
      <pc:sldChg chg="addSp modSp mod">
        <pc:chgData name="Becker, Shona" userId="a4f4044f-3ca9-43a0-b32a-c8fe231e8cd4" providerId="ADAL" clId="{0A3ADC30-1DC1-4857-B10E-A769C23644D7}" dt="2022-02-14T03:07:44.503" v="866" actId="14100"/>
        <pc:sldMkLst>
          <pc:docMk/>
          <pc:sldMk cId="593408765" sldId="261"/>
        </pc:sldMkLst>
        <pc:spChg chg="mod">
          <ac:chgData name="Becker, Shona" userId="a4f4044f-3ca9-43a0-b32a-c8fe231e8cd4" providerId="ADAL" clId="{0A3ADC30-1DC1-4857-B10E-A769C23644D7}" dt="2022-02-14T03:07:44.503" v="866" actId="14100"/>
          <ac:spMkLst>
            <pc:docMk/>
            <pc:sldMk cId="593408765" sldId="261"/>
            <ac:spMk id="3" creationId="{06A23685-EAE8-4E67-9713-AC10CBCB8E58}"/>
          </ac:spMkLst>
        </pc:spChg>
        <pc:picChg chg="add mod">
          <ac:chgData name="Becker, Shona" userId="a4f4044f-3ca9-43a0-b32a-c8fe231e8cd4" providerId="ADAL" clId="{0A3ADC30-1DC1-4857-B10E-A769C23644D7}" dt="2022-02-14T03:02:34.304" v="629" actId="1076"/>
          <ac:picMkLst>
            <pc:docMk/>
            <pc:sldMk cId="593408765" sldId="261"/>
            <ac:picMk id="3074" creationId="{B496A63D-DEBA-4B64-8476-1832E736F846}"/>
          </ac:picMkLst>
        </pc:picChg>
        <pc:picChg chg="add mod">
          <ac:chgData name="Becker, Shona" userId="a4f4044f-3ca9-43a0-b32a-c8fe231e8cd4" providerId="ADAL" clId="{0A3ADC30-1DC1-4857-B10E-A769C23644D7}" dt="2022-02-14T03:02:50.226" v="632" actId="1076"/>
          <ac:picMkLst>
            <pc:docMk/>
            <pc:sldMk cId="593408765" sldId="261"/>
            <ac:picMk id="3076" creationId="{06113577-4141-437B-9E19-CD727302EAE8}"/>
          </ac:picMkLst>
        </pc:picChg>
      </pc:sldChg>
      <pc:sldChg chg="addSp modSp mod">
        <pc:chgData name="Becker, Shona" userId="a4f4044f-3ca9-43a0-b32a-c8fe231e8cd4" providerId="ADAL" clId="{0A3ADC30-1DC1-4857-B10E-A769C23644D7}" dt="2022-02-14T03:11:22.632" v="1084" actId="14100"/>
        <pc:sldMkLst>
          <pc:docMk/>
          <pc:sldMk cId="3808423061" sldId="262"/>
        </pc:sldMkLst>
        <pc:spChg chg="mod">
          <ac:chgData name="Becker, Shona" userId="a4f4044f-3ca9-43a0-b32a-c8fe231e8cd4" providerId="ADAL" clId="{0A3ADC30-1DC1-4857-B10E-A769C23644D7}" dt="2022-02-14T03:11:15.619" v="1081" actId="14100"/>
          <ac:spMkLst>
            <pc:docMk/>
            <pc:sldMk cId="3808423061" sldId="262"/>
            <ac:spMk id="3" creationId="{06A23685-EAE8-4E67-9713-AC10CBCB8E58}"/>
          </ac:spMkLst>
        </pc:spChg>
        <pc:picChg chg="add mod">
          <ac:chgData name="Becker, Shona" userId="a4f4044f-3ca9-43a0-b32a-c8fe231e8cd4" providerId="ADAL" clId="{0A3ADC30-1DC1-4857-B10E-A769C23644D7}" dt="2022-02-14T03:08:28.030" v="868" actId="1076"/>
          <ac:picMkLst>
            <pc:docMk/>
            <pc:sldMk cId="3808423061" sldId="262"/>
            <ac:picMk id="5" creationId="{27841A9C-24F6-4AC7-B639-1C2C3F570BA8}"/>
          </ac:picMkLst>
        </pc:picChg>
        <pc:picChg chg="add mod">
          <ac:chgData name="Becker, Shona" userId="a4f4044f-3ca9-43a0-b32a-c8fe231e8cd4" providerId="ADAL" clId="{0A3ADC30-1DC1-4857-B10E-A769C23644D7}" dt="2022-02-14T03:11:22.632" v="1084" actId="14100"/>
          <ac:picMkLst>
            <pc:docMk/>
            <pc:sldMk cId="3808423061" sldId="262"/>
            <ac:picMk id="7" creationId="{29F89F90-DC80-46E8-8100-18BB20AF6570}"/>
          </ac:picMkLst>
        </pc:picChg>
      </pc:sldChg>
      <pc:sldChg chg="addSp modSp mod">
        <pc:chgData name="Becker, Shona" userId="a4f4044f-3ca9-43a0-b32a-c8fe231e8cd4" providerId="ADAL" clId="{0A3ADC30-1DC1-4857-B10E-A769C23644D7}" dt="2022-02-14T03:19:18.573" v="1476" actId="27636"/>
        <pc:sldMkLst>
          <pc:docMk/>
          <pc:sldMk cId="1644092224" sldId="263"/>
        </pc:sldMkLst>
        <pc:spChg chg="mod">
          <ac:chgData name="Becker, Shona" userId="a4f4044f-3ca9-43a0-b32a-c8fe231e8cd4" providerId="ADAL" clId="{0A3ADC30-1DC1-4857-B10E-A769C23644D7}" dt="2022-02-14T03:19:18.573" v="1476" actId="27636"/>
          <ac:spMkLst>
            <pc:docMk/>
            <pc:sldMk cId="1644092224" sldId="263"/>
            <ac:spMk id="3" creationId="{06A23685-EAE8-4E67-9713-AC10CBCB8E58}"/>
          </ac:spMkLst>
        </pc:spChg>
        <pc:picChg chg="add mod">
          <ac:chgData name="Becker, Shona" userId="a4f4044f-3ca9-43a0-b32a-c8fe231e8cd4" providerId="ADAL" clId="{0A3ADC30-1DC1-4857-B10E-A769C23644D7}" dt="2022-02-14T03:16:52.674" v="1201" actId="14100"/>
          <ac:picMkLst>
            <pc:docMk/>
            <pc:sldMk cId="1644092224" sldId="263"/>
            <ac:picMk id="5" creationId="{1F0D16AF-5338-4752-AFD5-B4BEB6FF68E7}"/>
          </ac:picMkLst>
        </pc:picChg>
        <pc:picChg chg="add mod">
          <ac:chgData name="Becker, Shona" userId="a4f4044f-3ca9-43a0-b32a-c8fe231e8cd4" providerId="ADAL" clId="{0A3ADC30-1DC1-4857-B10E-A769C23644D7}" dt="2022-02-14T03:16:48.692" v="1199" actId="1076"/>
          <ac:picMkLst>
            <pc:docMk/>
            <pc:sldMk cId="1644092224" sldId="263"/>
            <ac:picMk id="5122" creationId="{0610471D-BF06-41D3-8A9C-224E4E84055C}"/>
          </ac:picMkLst>
        </pc:picChg>
      </pc:sldChg>
      <pc:sldChg chg="addSp modSp mod">
        <pc:chgData name="Becker, Shona" userId="a4f4044f-3ca9-43a0-b32a-c8fe231e8cd4" providerId="ADAL" clId="{0A3ADC30-1DC1-4857-B10E-A769C23644D7}" dt="2022-02-14T03:24:10.285" v="1706" actId="255"/>
        <pc:sldMkLst>
          <pc:docMk/>
          <pc:sldMk cId="3456552632" sldId="264"/>
        </pc:sldMkLst>
        <pc:spChg chg="mod">
          <ac:chgData name="Becker, Shona" userId="a4f4044f-3ca9-43a0-b32a-c8fe231e8cd4" providerId="ADAL" clId="{0A3ADC30-1DC1-4857-B10E-A769C23644D7}" dt="2022-02-14T03:24:10.285" v="1706" actId="255"/>
          <ac:spMkLst>
            <pc:docMk/>
            <pc:sldMk cId="3456552632" sldId="264"/>
            <ac:spMk id="3" creationId="{06A23685-EAE8-4E67-9713-AC10CBCB8E58}"/>
          </ac:spMkLst>
        </pc:spChg>
        <pc:picChg chg="add mod">
          <ac:chgData name="Becker, Shona" userId="a4f4044f-3ca9-43a0-b32a-c8fe231e8cd4" providerId="ADAL" clId="{0A3ADC30-1DC1-4857-B10E-A769C23644D7}" dt="2022-02-14T03:21:52.268" v="1660" actId="1076"/>
          <ac:picMkLst>
            <pc:docMk/>
            <pc:sldMk cId="3456552632" sldId="264"/>
            <ac:picMk id="6146" creationId="{30A5FD12-367D-4ADA-9834-B4DCF8DDC185}"/>
          </ac:picMkLst>
        </pc:picChg>
      </pc:sldChg>
      <pc:sldChg chg="addSp modSp mod">
        <pc:chgData name="Becker, Shona" userId="a4f4044f-3ca9-43a0-b32a-c8fe231e8cd4" providerId="ADAL" clId="{0A3ADC30-1DC1-4857-B10E-A769C23644D7}" dt="2022-02-14T03:28:23.231" v="1924" actId="27636"/>
        <pc:sldMkLst>
          <pc:docMk/>
          <pc:sldMk cId="1839446388" sldId="265"/>
        </pc:sldMkLst>
        <pc:spChg chg="mod">
          <ac:chgData name="Becker, Shona" userId="a4f4044f-3ca9-43a0-b32a-c8fe231e8cd4" providerId="ADAL" clId="{0A3ADC30-1DC1-4857-B10E-A769C23644D7}" dt="2022-02-14T03:28:23.231" v="1924" actId="27636"/>
          <ac:spMkLst>
            <pc:docMk/>
            <pc:sldMk cId="1839446388" sldId="265"/>
            <ac:spMk id="3" creationId="{06A23685-EAE8-4E67-9713-AC10CBCB8E58}"/>
          </ac:spMkLst>
        </pc:spChg>
        <pc:picChg chg="add mod">
          <ac:chgData name="Becker, Shona" userId="a4f4044f-3ca9-43a0-b32a-c8fe231e8cd4" providerId="ADAL" clId="{0A3ADC30-1DC1-4857-B10E-A769C23644D7}" dt="2022-02-14T03:26:14.690" v="1761" actId="1076"/>
          <ac:picMkLst>
            <pc:docMk/>
            <pc:sldMk cId="1839446388" sldId="265"/>
            <ac:picMk id="7170" creationId="{4FBB7AC6-63B7-4315-890D-A720FB4018C8}"/>
          </ac:picMkLst>
        </pc:picChg>
      </pc:sldChg>
      <pc:sldChg chg="modSp del mod">
        <pc:chgData name="Becker, Shona" userId="a4f4044f-3ca9-43a0-b32a-c8fe231e8cd4" providerId="ADAL" clId="{0A3ADC30-1DC1-4857-B10E-A769C23644D7}" dt="2022-02-14T03:28:57.676" v="1927" actId="47"/>
        <pc:sldMkLst>
          <pc:docMk/>
          <pc:sldMk cId="970976002" sldId="266"/>
        </pc:sldMkLst>
        <pc:spChg chg="mod">
          <ac:chgData name="Becker, Shona" userId="a4f4044f-3ca9-43a0-b32a-c8fe231e8cd4" providerId="ADAL" clId="{0A3ADC30-1DC1-4857-B10E-A769C23644D7}" dt="2022-02-14T03:28:31.003" v="1925" actId="1076"/>
          <ac:spMkLst>
            <pc:docMk/>
            <pc:sldMk cId="970976002" sldId="266"/>
            <ac:spMk id="2" creationId="{B074054A-6A80-4CE7-A25F-C3727BB0558A}"/>
          </ac:spMkLst>
        </pc:spChg>
        <pc:spChg chg="mod">
          <ac:chgData name="Becker, Shona" userId="a4f4044f-3ca9-43a0-b32a-c8fe231e8cd4" providerId="ADAL" clId="{0A3ADC30-1DC1-4857-B10E-A769C23644D7}" dt="2022-02-14T03:28:34.175" v="1926" actId="14100"/>
          <ac:spMkLst>
            <pc:docMk/>
            <pc:sldMk cId="970976002" sldId="266"/>
            <ac:spMk id="3" creationId="{06A23685-EAE8-4E67-9713-AC10CBCB8E58}"/>
          </ac:spMkLst>
        </pc:spChg>
      </pc:sldChg>
      <pc:sldChg chg="addSp modSp new mod">
        <pc:chgData name="Becker, Shona" userId="a4f4044f-3ca9-43a0-b32a-c8fe231e8cd4" providerId="ADAL" clId="{0A3ADC30-1DC1-4857-B10E-A769C23644D7}" dt="2022-02-14T02:26:30.934" v="30" actId="1076"/>
        <pc:sldMkLst>
          <pc:docMk/>
          <pc:sldMk cId="1192121249" sldId="268"/>
        </pc:sldMkLst>
        <pc:spChg chg="add mod">
          <ac:chgData name="Becker, Shona" userId="a4f4044f-3ca9-43a0-b32a-c8fe231e8cd4" providerId="ADAL" clId="{0A3ADC30-1DC1-4857-B10E-A769C23644D7}" dt="2022-02-14T02:26:30.934" v="30" actId="1076"/>
          <ac:spMkLst>
            <pc:docMk/>
            <pc:sldMk cId="1192121249" sldId="268"/>
            <ac:spMk id="8" creationId="{219E8F58-9E76-45CB-B149-E5076F9702AA}"/>
          </ac:spMkLst>
        </pc:spChg>
        <pc:picChg chg="add mod">
          <ac:chgData name="Becker, Shona" userId="a4f4044f-3ca9-43a0-b32a-c8fe231e8cd4" providerId="ADAL" clId="{0A3ADC30-1DC1-4857-B10E-A769C23644D7}" dt="2022-02-14T02:25:49.223" v="5"/>
          <ac:picMkLst>
            <pc:docMk/>
            <pc:sldMk cId="1192121249" sldId="268"/>
            <ac:picMk id="5" creationId="{5116F5D6-C9DC-473C-8E82-B1BAD3F161D3}"/>
          </ac:picMkLst>
        </pc:picChg>
        <pc:cxnChg chg="add mod">
          <ac:chgData name="Becker, Shona" userId="a4f4044f-3ca9-43a0-b32a-c8fe231e8cd4" providerId="ADAL" clId="{0A3ADC30-1DC1-4857-B10E-A769C23644D7}" dt="2022-02-14T02:25:58.842" v="7" actId="1582"/>
          <ac:cxnSpMkLst>
            <pc:docMk/>
            <pc:sldMk cId="1192121249" sldId="268"/>
            <ac:cxnSpMk id="7" creationId="{A674C8B6-3053-4CD1-9AAF-3343B0703D59}"/>
          </ac:cxnSpMkLst>
        </pc:cxnChg>
      </pc:sldChg>
      <pc:sldChg chg="addSp modSp new mod">
        <pc:chgData name="Becker, Shona" userId="a4f4044f-3ca9-43a0-b32a-c8fe231e8cd4" providerId="ADAL" clId="{0A3ADC30-1DC1-4857-B10E-A769C23644D7}" dt="2022-02-14T03:15:35.142" v="1196" actId="1076"/>
        <pc:sldMkLst>
          <pc:docMk/>
          <pc:sldMk cId="960076919" sldId="269"/>
        </pc:sldMkLst>
        <pc:spChg chg="mod">
          <ac:chgData name="Becker, Shona" userId="a4f4044f-3ca9-43a0-b32a-c8fe231e8cd4" providerId="ADAL" clId="{0A3ADC30-1DC1-4857-B10E-A769C23644D7}" dt="2022-02-14T03:15:32.021" v="1195" actId="113"/>
          <ac:spMkLst>
            <pc:docMk/>
            <pc:sldMk cId="960076919" sldId="269"/>
            <ac:spMk id="2" creationId="{9E40F708-45F2-4391-B2A6-C9C553D3EB6B}"/>
          </ac:spMkLst>
        </pc:spChg>
        <pc:picChg chg="add mod">
          <ac:chgData name="Becker, Shona" userId="a4f4044f-3ca9-43a0-b32a-c8fe231e8cd4" providerId="ADAL" clId="{0A3ADC30-1DC1-4857-B10E-A769C23644D7}" dt="2022-02-14T03:15:35.142" v="1196" actId="1076"/>
          <ac:picMkLst>
            <pc:docMk/>
            <pc:sldMk cId="960076919" sldId="269"/>
            <ac:picMk id="5" creationId="{338F7A2B-CABA-4339-9479-E19B4C015B72}"/>
          </ac:picMkLst>
        </pc:picChg>
      </pc:sldChg>
      <pc:sldChg chg="modSp add mod">
        <pc:chgData name="Becker, Shona" userId="a4f4044f-3ca9-43a0-b32a-c8fe231e8cd4" providerId="ADAL" clId="{0A3ADC30-1DC1-4857-B10E-A769C23644D7}" dt="2022-02-14T03:31:42.816" v="2021" actId="20577"/>
        <pc:sldMkLst>
          <pc:docMk/>
          <pc:sldMk cId="3545342123" sldId="270"/>
        </pc:sldMkLst>
        <pc:spChg chg="mod">
          <ac:chgData name="Becker, Shona" userId="a4f4044f-3ca9-43a0-b32a-c8fe231e8cd4" providerId="ADAL" clId="{0A3ADC30-1DC1-4857-B10E-A769C23644D7}" dt="2022-02-14T03:30:57.100" v="1951" actId="20577"/>
          <ac:spMkLst>
            <pc:docMk/>
            <pc:sldMk cId="3545342123" sldId="270"/>
            <ac:spMk id="2" creationId="{4BB11E59-5FDA-49D3-A469-1D739E11E1D9}"/>
          </ac:spMkLst>
        </pc:spChg>
        <pc:spChg chg="mod">
          <ac:chgData name="Becker, Shona" userId="a4f4044f-3ca9-43a0-b32a-c8fe231e8cd4" providerId="ADAL" clId="{0A3ADC30-1DC1-4857-B10E-A769C23644D7}" dt="2022-02-14T03:31:42.816" v="2021" actId="20577"/>
          <ac:spMkLst>
            <pc:docMk/>
            <pc:sldMk cId="3545342123" sldId="270"/>
            <ac:spMk id="4" creationId="{D923D2A6-376D-4363-BF90-0C930C2F0FA0}"/>
          </ac:spMkLst>
        </pc:spChg>
        <pc:picChg chg="mod">
          <ac:chgData name="Becker, Shona" userId="a4f4044f-3ca9-43a0-b32a-c8fe231e8cd4" providerId="ADAL" clId="{0A3ADC30-1DC1-4857-B10E-A769C23644D7}" dt="2022-02-14T03:31:01.095" v="1952" actId="1076"/>
          <ac:picMkLst>
            <pc:docMk/>
            <pc:sldMk cId="3545342123" sldId="270"/>
            <ac:picMk id="2050" creationId="{E9E2162F-2A3E-4402-9564-1DBCD1E26A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1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8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0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1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8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54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6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49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6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7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A639-923A-4F8E-98F9-0BA00B296C63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46D7D7-F3BC-4EDE-8370-400153C951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8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nvCbquYeI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ED70-0477-4110-A970-B5F008540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Renewable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82F94-26DD-4823-85BB-31F37E003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Enviro Sci 12</a:t>
            </a:r>
          </a:p>
        </p:txBody>
      </p:sp>
    </p:spTree>
    <p:extLst>
      <p:ext uri="{BB962C8B-B14F-4D97-AF65-F5344CB8AC3E}">
        <p14:creationId xmlns:p14="http://schemas.microsoft.com/office/powerpoint/2010/main" val="23220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4A-6A80-4CE7-A25F-C3727BB0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nuclear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3685-EAE8-4E67-9713-AC10CBC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1" y="2015732"/>
            <a:ext cx="5964658" cy="4404946"/>
          </a:xfrm>
        </p:spPr>
        <p:txBody>
          <a:bodyPr>
            <a:normAutofit/>
          </a:bodyPr>
          <a:lstStyle/>
          <a:p>
            <a:r>
              <a:rPr lang="en-US" sz="2400" dirty="0"/>
              <a:t>Accounts for 15% of electricity in Canada</a:t>
            </a:r>
          </a:p>
          <a:p>
            <a:r>
              <a:rPr lang="en-US" sz="2400" dirty="0"/>
              <a:t>19 reactors in Ontario</a:t>
            </a:r>
          </a:p>
          <a:p>
            <a:r>
              <a:rPr lang="en-US" sz="2400" dirty="0"/>
              <a:t>Releases water </a:t>
            </a:r>
            <a:r>
              <a:rPr lang="en-US" sz="2400" dirty="0" err="1"/>
              <a:t>vapour</a:t>
            </a:r>
            <a:endParaRPr lang="en-US" sz="2400" dirty="0"/>
          </a:p>
          <a:p>
            <a:r>
              <a:rPr lang="en-US" sz="2400" dirty="0"/>
              <a:t>No fossil fuels used</a:t>
            </a:r>
          </a:p>
          <a:p>
            <a:r>
              <a:rPr lang="en-US" sz="2400" dirty="0"/>
              <a:t>Creates high amounts of energy</a:t>
            </a:r>
          </a:p>
          <a:p>
            <a:r>
              <a:rPr lang="en-US" sz="2400" dirty="0"/>
              <a:t>Low pollution (when working well)</a:t>
            </a:r>
          </a:p>
          <a:p>
            <a:r>
              <a:rPr lang="en-US" sz="2400" dirty="0"/>
              <a:t>High cost to build, low cost to maintain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d3n8a8pro7vhmx.cloudfront.net/canadaaction/page...">
            <a:extLst>
              <a:ext uri="{FF2B5EF4-FFF2-40B4-BE49-F238E27FC236}">
                <a16:creationId xmlns:a16="http://schemas.microsoft.com/office/drawing/2014/main" id="{0610471D-BF06-41D3-8A9C-224E4E84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79" y="316623"/>
            <a:ext cx="5170700" cy="2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0D16AF-5338-4752-AFD5-B4BEB6FF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62" y="3428999"/>
            <a:ext cx="5337090" cy="31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9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4A-6A80-4CE7-A25F-C3727BB0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tidal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3685-EAE8-4E67-9713-AC10CBC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8" y="2015732"/>
            <a:ext cx="6460434" cy="4037749"/>
          </a:xfrm>
        </p:spPr>
        <p:txBody>
          <a:bodyPr>
            <a:normAutofit/>
          </a:bodyPr>
          <a:lstStyle/>
          <a:p>
            <a:r>
              <a:rPr lang="en-US" sz="2400" dirty="0"/>
              <a:t>Consistent power, pollution free</a:t>
            </a:r>
          </a:p>
          <a:p>
            <a:r>
              <a:rPr lang="en-US" sz="2400" dirty="0"/>
              <a:t>Predictable and continuous</a:t>
            </a:r>
          </a:p>
          <a:p>
            <a:r>
              <a:rPr lang="en-US" sz="2400" dirty="0"/>
              <a:t>Provide a storm barrier</a:t>
            </a:r>
          </a:p>
          <a:p>
            <a:r>
              <a:rPr lang="en-US" sz="2400" dirty="0"/>
              <a:t>Impact marine life</a:t>
            </a:r>
          </a:p>
          <a:p>
            <a:r>
              <a:rPr lang="en-US" sz="2400" dirty="0"/>
              <a:t>Remote locations</a:t>
            </a:r>
          </a:p>
          <a:p>
            <a:r>
              <a:rPr lang="en-US" sz="2400" dirty="0"/>
              <a:t>Restrict access to open water</a:t>
            </a:r>
          </a:p>
          <a:p>
            <a:r>
              <a:rPr lang="en-US" sz="2400" dirty="0"/>
              <a:t>Many potential sites in Canada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30A5FD12-367D-4ADA-9834-B4DCF8DD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88" y="9639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5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4A-6A80-4CE7-A25F-C3727BB0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biomass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3685-EAE8-4E67-9713-AC10CBC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2015732"/>
            <a:ext cx="5297556" cy="345061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Burning of trees, and crop waste</a:t>
            </a:r>
          </a:p>
          <a:p>
            <a:r>
              <a:rPr lang="en-US" sz="2800" dirty="0"/>
              <a:t>Pollutants and soot as burning waste</a:t>
            </a:r>
          </a:p>
          <a:p>
            <a:r>
              <a:rPr lang="en-US" sz="2800" dirty="0"/>
              <a:t>Used to heat homes, but limited for electricity for urban areas</a:t>
            </a:r>
          </a:p>
          <a:p>
            <a:r>
              <a:rPr lang="en-US" sz="2800" dirty="0"/>
              <a:t>Continuous biomass available</a:t>
            </a:r>
          </a:p>
          <a:p>
            <a:endParaRPr lang="en-US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4FBB7AC6-63B7-4315-890D-A720FB40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31" y="804519"/>
            <a:ext cx="6176825" cy="37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4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1E59-5FDA-49D3-A469-1D739E11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Reflection of thinking…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50B6E-CEB0-49B8-A97A-06F93A5F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23D2A6-376D-4363-BF90-0C930C2F0FA0}"/>
              </a:ext>
            </a:extLst>
          </p:cNvPr>
          <p:cNvSpPr/>
          <p:nvPr/>
        </p:nvSpPr>
        <p:spPr>
          <a:xfrm>
            <a:off x="367748" y="2015732"/>
            <a:ext cx="4025348" cy="369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Thoughts on what you learned? Do these seem realistic to use?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9E2162F-2A3E-4402-9564-1DBCD1E2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82" y="170366"/>
            <a:ext cx="1845366" cy="18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4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4EF0-2FDF-4F2D-B8BE-EDA203B3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80FD1-4916-4CAB-A8DD-9E03EF29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288" y="2015732"/>
            <a:ext cx="3468756" cy="3450613"/>
          </a:xfrm>
        </p:spPr>
        <p:txBody>
          <a:bodyPr>
            <a:normAutofit/>
          </a:bodyPr>
          <a:lstStyle/>
          <a:p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half of the documentary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383B95D-B5C2-4F87-ABC3-8C720429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6" y="721209"/>
            <a:ext cx="443865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9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1E59-5FDA-49D3-A469-1D739E11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Refresh the brain…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50B6E-CEB0-49B8-A97A-06F93A5F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23D2A6-376D-4363-BF90-0C930C2F0FA0}"/>
              </a:ext>
            </a:extLst>
          </p:cNvPr>
          <p:cNvSpPr/>
          <p:nvPr/>
        </p:nvSpPr>
        <p:spPr>
          <a:xfrm>
            <a:off x="367748" y="2015732"/>
            <a:ext cx="4025348" cy="369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do we use fossil fuels for?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9E2162F-2A3E-4402-9564-1DBCD1E2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119269"/>
            <a:ext cx="1845366" cy="18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1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F708-45F2-4391-B2A6-C9C553D3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Global Power Suppliers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E5E7-2B42-448A-9BFB-59246E648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F7A2B-CABA-4339-9479-E19B4C01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8" y="1391655"/>
            <a:ext cx="9029250" cy="48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BEBF-13E7-47D3-8EDB-144889F5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Are Fossil Fuels the only option?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8FDD-5D4C-4D2F-892C-3081F89D5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B561C8-BED5-4F18-8E16-5774E68242D6}"/>
              </a:ext>
            </a:extLst>
          </p:cNvPr>
          <p:cNvSpPr/>
          <p:nvPr/>
        </p:nvSpPr>
        <p:spPr>
          <a:xfrm>
            <a:off x="367748" y="2015732"/>
            <a:ext cx="4025348" cy="3699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are options that you know of that could replace fossil fuels?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0E306003-03ED-4A58-B6D8-935B1ABC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38" y="170366"/>
            <a:ext cx="1845366" cy="18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9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80AE-A4D6-4669-8BBC-F733033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A5FE-5B07-40A6-B507-2DCEBF98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116F5D6-C9DC-473C-8E82-B1BAD3F1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6" y="1049529"/>
            <a:ext cx="7827430" cy="43647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74C8B6-3053-4CD1-9AAF-3343B0703D59}"/>
              </a:ext>
            </a:extLst>
          </p:cNvPr>
          <p:cNvCxnSpPr/>
          <p:nvPr/>
        </p:nvCxnSpPr>
        <p:spPr>
          <a:xfrm flipH="1">
            <a:off x="7573617" y="2504661"/>
            <a:ext cx="1242392" cy="487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9E8F58-9E76-45CB-B149-E5076F9702AA}"/>
              </a:ext>
            </a:extLst>
          </p:cNvPr>
          <p:cNvSpPr/>
          <p:nvPr/>
        </p:nvSpPr>
        <p:spPr>
          <a:xfrm>
            <a:off x="8628436" y="2176670"/>
            <a:ext cx="2613991" cy="90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for video link</a:t>
            </a:r>
          </a:p>
        </p:txBody>
      </p:sp>
    </p:spTree>
    <p:extLst>
      <p:ext uri="{BB962C8B-B14F-4D97-AF65-F5344CB8AC3E}">
        <p14:creationId xmlns:p14="http://schemas.microsoft.com/office/powerpoint/2010/main" val="119212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4A-6A80-4CE7-A25F-C3727BB0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Hydro-energy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3685-EAE8-4E67-9713-AC10CBC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7" y="1777193"/>
            <a:ext cx="5963477" cy="4514277"/>
          </a:xfrm>
        </p:spPr>
        <p:txBody>
          <a:bodyPr>
            <a:normAutofit/>
          </a:bodyPr>
          <a:lstStyle/>
          <a:p>
            <a:r>
              <a:rPr lang="en-US" dirty="0"/>
              <a:t>90% of BC’s energy is from hydroelectric dams</a:t>
            </a:r>
          </a:p>
          <a:p>
            <a:r>
              <a:rPr lang="en-US" dirty="0"/>
              <a:t>Only viable if land supported by river systems</a:t>
            </a:r>
          </a:p>
          <a:p>
            <a:r>
              <a:rPr lang="en-US" dirty="0"/>
              <a:t>Very expensive to build, but are long term projects and net gains</a:t>
            </a:r>
          </a:p>
          <a:p>
            <a:r>
              <a:rPr lang="en-US" dirty="0"/>
              <a:t>Considered green energy (no carbon emissions)</a:t>
            </a:r>
          </a:p>
          <a:p>
            <a:r>
              <a:rPr lang="en-US" dirty="0"/>
              <a:t>Create lakes that can be used for recreation</a:t>
            </a:r>
          </a:p>
          <a:p>
            <a:r>
              <a:rPr lang="en-US" dirty="0"/>
              <a:t>Destruction of fish habitat</a:t>
            </a:r>
          </a:p>
          <a:p>
            <a:r>
              <a:rPr lang="en-US" dirty="0"/>
              <a:t>Alter natural environment</a:t>
            </a:r>
          </a:p>
          <a:p>
            <a:r>
              <a:rPr lang="en-US" dirty="0"/>
              <a:t>Vulnerable for droughts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B94F2-D73D-4744-ACBE-94ADEF03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46" y="124667"/>
            <a:ext cx="5467500" cy="2956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290CE-60F0-495D-B069-5B36377C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21" y="2812266"/>
            <a:ext cx="5353325" cy="36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4A-6A80-4CE7-A25F-C3727BB0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84" y="342420"/>
            <a:ext cx="9603275" cy="104923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Geothermal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3685-EAE8-4E67-9713-AC10CBC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9" y="2015732"/>
            <a:ext cx="5310243" cy="3450613"/>
          </a:xfrm>
        </p:spPr>
        <p:txBody>
          <a:bodyPr/>
          <a:lstStyle/>
          <a:p>
            <a:r>
              <a:rPr lang="en-US" dirty="0"/>
              <a:t>Use steam from geothermal vents to turn turbines (similar to hydro)</a:t>
            </a:r>
          </a:p>
          <a:p>
            <a:r>
              <a:rPr lang="en-US" dirty="0"/>
              <a:t>Used for electricity, heating, cooling (heat pump)</a:t>
            </a:r>
          </a:p>
          <a:p>
            <a:r>
              <a:rPr lang="en-US" dirty="0"/>
              <a:t>Lots of potential in Canada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54874-6CBA-4778-B0C6-BA909166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52" y="188223"/>
            <a:ext cx="6224664" cy="3240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9D089-A0BA-42B6-955A-4CC00B97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44" y="3583197"/>
            <a:ext cx="4898347" cy="2688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29712-9A00-40B8-B35C-104BA6EBD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807" y="3583197"/>
            <a:ext cx="3458402" cy="29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0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4A-6A80-4CE7-A25F-C3727BB0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Solar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3685-EAE8-4E67-9713-AC10CBC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1" y="2015732"/>
            <a:ext cx="6278879" cy="3450613"/>
          </a:xfrm>
        </p:spPr>
        <p:txBody>
          <a:bodyPr>
            <a:noAutofit/>
          </a:bodyPr>
          <a:lstStyle/>
          <a:p>
            <a:r>
              <a:rPr lang="en-US" sz="2800" dirty="0"/>
              <a:t>Photovoltaic cells absorb suns radiation and convert to DC electricity</a:t>
            </a:r>
          </a:p>
          <a:p>
            <a:r>
              <a:rPr lang="en-US" sz="2800" dirty="0"/>
              <a:t>Positive long term energy</a:t>
            </a:r>
          </a:p>
          <a:p>
            <a:r>
              <a:rPr lang="en-US" sz="2800" dirty="0"/>
              <a:t>High initial cost, but low maintenance</a:t>
            </a:r>
          </a:p>
          <a:p>
            <a:r>
              <a:rPr lang="en-US" sz="2800" dirty="0"/>
              <a:t>Can require larger footprint, or tiered in urban areas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496A63D-DEBA-4B64-8476-1832E736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04" y="387033"/>
            <a:ext cx="45148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06113577-4141-437B-9E19-CD727302E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0" y="2763735"/>
            <a:ext cx="51228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0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54A-6A80-4CE7-A25F-C3727BB0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WInd</a:t>
            </a:r>
            <a:r>
              <a:rPr lang="en-US" b="1" dirty="0">
                <a:solidFill>
                  <a:srgbClr val="FF0000"/>
                </a:solidFill>
              </a:rPr>
              <a:t>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3685-EAE8-4E67-9713-AC10CBCB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1" y="2015732"/>
            <a:ext cx="5831839" cy="3450613"/>
          </a:xfrm>
        </p:spPr>
        <p:txBody>
          <a:bodyPr/>
          <a:lstStyle/>
          <a:p>
            <a:r>
              <a:rPr lang="en-US" dirty="0"/>
              <a:t>Release no greenhouse gases</a:t>
            </a:r>
          </a:p>
          <a:p>
            <a:r>
              <a:rPr lang="en-US" dirty="0"/>
              <a:t>High cost to build, low cost to maintain</a:t>
            </a:r>
          </a:p>
          <a:p>
            <a:r>
              <a:rPr lang="en-US" dirty="0"/>
              <a:t>Easy to maintain</a:t>
            </a:r>
          </a:p>
          <a:p>
            <a:r>
              <a:rPr lang="en-US" dirty="0"/>
              <a:t>Dependent on wind, not always strong enough to turn turbines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41A9C-24F6-4AC7-B639-1C2C3F57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608" y="203034"/>
            <a:ext cx="4921503" cy="3225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89F90-DC80-46E8-8100-18BB20AF6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55948"/>
            <a:ext cx="5100320" cy="3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230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77</TotalTime>
  <Words>317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Renewable Resources</vt:lpstr>
      <vt:lpstr>Refresh the brain…</vt:lpstr>
      <vt:lpstr>Global Power Suppliers</vt:lpstr>
      <vt:lpstr>Are Fossil Fuels the only option?</vt:lpstr>
      <vt:lpstr>PowerPoint Presentation</vt:lpstr>
      <vt:lpstr>Hydro-energy</vt:lpstr>
      <vt:lpstr>Geothermal Energy</vt:lpstr>
      <vt:lpstr>Solar Energy</vt:lpstr>
      <vt:lpstr>WInd Energy</vt:lpstr>
      <vt:lpstr>nuclear Energy</vt:lpstr>
      <vt:lpstr>tidal Energy</vt:lpstr>
      <vt:lpstr>biomass Energy</vt:lpstr>
      <vt:lpstr>Reflection of thinking…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Resources</dc:title>
  <dc:creator>Becker, Shona</dc:creator>
  <cp:lastModifiedBy>Becker, Shona</cp:lastModifiedBy>
  <cp:revision>1</cp:revision>
  <dcterms:created xsi:type="dcterms:W3CDTF">2022-02-14T02:14:32Z</dcterms:created>
  <dcterms:modified xsi:type="dcterms:W3CDTF">2022-02-14T03:31:49Z</dcterms:modified>
</cp:coreProperties>
</file>