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12D16A-1E06-420B-BEBF-2460717E051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EEE00-B704-42BC-B777-70A2ECA652A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cad=rja&amp;uact=8&amp;ved=2ahUKEwiUsdO89pbZAhUN8GMKHTF1AmEQjRx6BAgAEAY&amp;url=https%3A%2F%2Fjuicing-for-health.com%2Famino-acids-and-proteins&amp;psig=AOvVaw2qrRoqnOSX08_i1DmC4-JS&amp;ust=15182001530035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Proteins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5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657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How could we record this data?</a:t>
            </a:r>
          </a:p>
          <a:p>
            <a:r>
              <a:rPr lang="en-US" dirty="0" smtClean="0"/>
              <a:t>How do I prevent cross contamination?</a:t>
            </a:r>
          </a:p>
          <a:p>
            <a:r>
              <a:rPr lang="en-US" dirty="0" smtClean="0"/>
              <a:t>How many trials should I do?</a:t>
            </a:r>
          </a:p>
          <a:p>
            <a:r>
              <a:rPr lang="en-US" dirty="0" smtClean="0"/>
              <a:t>What is a positive and negative control?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62150"/>
            <a:ext cx="4953000" cy="29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protein?</a:t>
            </a:r>
            <a:endParaRPr lang="en-US" dirty="0"/>
          </a:p>
        </p:txBody>
      </p:sp>
      <p:pic>
        <p:nvPicPr>
          <p:cNvPr id="1028" name="Picture 4" descr="Image result for prote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582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3852306" cy="4389120"/>
          </a:xfrm>
        </p:spPr>
        <p:txBody>
          <a:bodyPr/>
          <a:lstStyle/>
          <a:p>
            <a:r>
              <a:rPr lang="en-US" dirty="0" smtClean="0"/>
              <a:t>Structural component of cells and body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smtClean="0"/>
              <a:t>Enzymes</a:t>
            </a:r>
          </a:p>
          <a:p>
            <a:r>
              <a:rPr lang="en-US" dirty="0" smtClean="0"/>
              <a:t>Transport in blood stream</a:t>
            </a:r>
          </a:p>
          <a:p>
            <a:r>
              <a:rPr lang="en-US" dirty="0"/>
              <a:t>A</a:t>
            </a:r>
            <a:r>
              <a:rPr lang="en-US" dirty="0" smtClean="0"/>
              <a:t>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7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 of protein – amino acid</a:t>
            </a:r>
          </a:p>
          <a:p>
            <a:r>
              <a:rPr lang="en-US" dirty="0" smtClean="0"/>
              <a:t>Polymer of protein – polypeptide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smtClean="0">
                <a:sym typeface="Wingdings" panose="05000000000000000000" pitchFamily="2" charset="2"/>
              </a:rPr>
              <a:t> Secondary  Tertiary  Quaternary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642235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6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Made up of 3 parts</a:t>
            </a:r>
          </a:p>
          <a:p>
            <a:pPr lvl="1"/>
            <a:r>
              <a:rPr lang="en-US" dirty="0" smtClean="0"/>
              <a:t>Carboxyl group</a:t>
            </a:r>
          </a:p>
          <a:p>
            <a:pPr lvl="1"/>
            <a:r>
              <a:rPr lang="en-US" dirty="0" smtClean="0"/>
              <a:t>Amine group</a:t>
            </a:r>
          </a:p>
          <a:p>
            <a:pPr lvl="1"/>
            <a:r>
              <a:rPr lang="en-US" dirty="0" smtClean="0"/>
              <a:t>R group</a:t>
            </a:r>
          </a:p>
          <a:p>
            <a:r>
              <a:rPr lang="en-US" dirty="0" smtClean="0"/>
              <a:t>20 amino acids</a:t>
            </a:r>
          </a:p>
          <a:p>
            <a:pPr lvl="1"/>
            <a:r>
              <a:rPr lang="en-US" dirty="0" smtClean="0"/>
              <a:t>10 non-essential (you can make)</a:t>
            </a:r>
          </a:p>
          <a:p>
            <a:pPr lvl="1"/>
            <a:r>
              <a:rPr lang="en-US" dirty="0" smtClean="0"/>
              <a:t>10 essential (MUST eat, you can’t make yourself)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3810000" cy="40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3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r>
              <a:rPr lang="en-US" dirty="0" smtClean="0"/>
              <a:t>Unlike lipids and carbohydrates, we can NOT store protein</a:t>
            </a:r>
          </a:p>
          <a:p>
            <a:r>
              <a:rPr lang="en-US" dirty="0" smtClean="0"/>
              <a:t>We must eat each amino acid every day</a:t>
            </a:r>
          </a:p>
          <a:p>
            <a:r>
              <a:rPr lang="en-US" dirty="0" smtClean="0"/>
              <a:t>Focus on essential amino acids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90600"/>
            <a:ext cx="435579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build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smtClean="0">
                <a:sym typeface="Wingdings" panose="05000000000000000000" pitchFamily="2" charset="2"/>
              </a:rPr>
              <a:t>  RNA  amino acid coding  protein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14600"/>
            <a:ext cx="534468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6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code </a:t>
            </a:r>
            <a:r>
              <a:rPr lang="en-US" dirty="0" smtClean="0">
                <a:sym typeface="Wingdings" panose="05000000000000000000" pitchFamily="2" charset="2"/>
              </a:rPr>
              <a:t> Amino Acid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257800" cy="4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4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all 10 essential amino acids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724400" cy="365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49944"/>
            <a:ext cx="2906052" cy="395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 You Test for the Presence of Protein?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590800" cy="4389120"/>
          </a:xfrm>
        </p:spPr>
        <p:txBody>
          <a:bodyPr/>
          <a:lstStyle/>
          <a:p>
            <a:r>
              <a:rPr lang="en-US" dirty="0" smtClean="0"/>
              <a:t>Biuret Solution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743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1866036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/>
              <a:buChar char="·"/>
            </a:pPr>
            <a:r>
              <a:rPr lang="en-US" sz="2800" dirty="0" smtClean="0">
                <a:solidFill>
                  <a:srgbClr val="000000"/>
                </a:solidFill>
                <a:latin typeface="Tw Cen MT Condensed Extra Bold"/>
              </a:rPr>
              <a:t>The biuret test is a chemical test used for detecting the presence of peptide bonds. </a:t>
            </a:r>
          </a:p>
          <a:p>
            <a:pPr>
              <a:buFont typeface="Symbol"/>
              <a:buChar char="·"/>
            </a:pPr>
            <a:endParaRPr lang="en-US" sz="2800" dirty="0" smtClean="0">
              <a:solidFill>
                <a:srgbClr val="000000"/>
              </a:solidFill>
              <a:latin typeface="Tw Cen MT Condensed Extra Bold"/>
            </a:endParaRPr>
          </a:p>
          <a:p>
            <a:pPr>
              <a:buFont typeface="Symbol"/>
              <a:buChar char="·"/>
            </a:pPr>
            <a:r>
              <a:rPr lang="en-US" sz="2800" dirty="0" smtClean="0">
                <a:solidFill>
                  <a:srgbClr val="000000"/>
                </a:solidFill>
                <a:latin typeface="Tw Cen MT Condensed Extra Bold"/>
              </a:rPr>
              <a:t>In the presence of peptides, a copper(II) ion forms violet-colored solution</a:t>
            </a:r>
          </a:p>
          <a:p>
            <a:pPr>
              <a:buFont typeface="Symbol"/>
              <a:buChar char="·"/>
            </a:pPr>
            <a:endParaRPr lang="en-US" sz="2800" dirty="0" smtClean="0">
              <a:solidFill>
                <a:srgbClr val="000000"/>
              </a:solidFill>
              <a:latin typeface="Tw Cen MT Condensed Extra Bold"/>
            </a:endParaRPr>
          </a:p>
          <a:p>
            <a:pPr>
              <a:buFont typeface="Symbol"/>
              <a:buChar char="·"/>
            </a:pPr>
            <a:r>
              <a:rPr lang="en-US" sz="2800" dirty="0" smtClean="0">
                <a:solidFill>
                  <a:srgbClr val="000000"/>
                </a:solidFill>
                <a:latin typeface="Tw Cen MT Condensed Extra Bold"/>
              </a:rPr>
              <a:t>the concentration of protein increases proportionately to the intensity of </a:t>
            </a:r>
            <a:r>
              <a:rPr lang="en-US" sz="2800" dirty="0" err="1" smtClean="0">
                <a:solidFill>
                  <a:srgbClr val="000000"/>
                </a:solidFill>
                <a:latin typeface="Tw Cen MT Condensed Extra Bold"/>
              </a:rPr>
              <a:t>colour</a:t>
            </a:r>
            <a:endParaRPr lang="en-US" sz="2800" dirty="0" smtClean="0">
              <a:solidFill>
                <a:srgbClr val="000000"/>
              </a:solidFill>
              <a:latin typeface="Tw Cen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584297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212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Proteins</vt:lpstr>
      <vt:lpstr>What is a protein?</vt:lpstr>
      <vt:lpstr>Peptides</vt:lpstr>
      <vt:lpstr>Amino Acids</vt:lpstr>
      <vt:lpstr>Our Diet</vt:lpstr>
      <vt:lpstr>How do you build proteins</vt:lpstr>
      <vt:lpstr>RNA code  Amino Acid Code</vt:lpstr>
      <vt:lpstr>Complete Proteins</vt:lpstr>
      <vt:lpstr>How Do You Test for the Presence of Protein? </vt:lpstr>
      <vt:lpstr>Data for Protein?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</dc:title>
  <dc:creator>Becker, Shona</dc:creator>
  <cp:lastModifiedBy>Becker, Shona</cp:lastModifiedBy>
  <cp:revision>5</cp:revision>
  <dcterms:created xsi:type="dcterms:W3CDTF">2018-02-08T18:11:20Z</dcterms:created>
  <dcterms:modified xsi:type="dcterms:W3CDTF">2018-02-08T19:14:54Z</dcterms:modified>
</cp:coreProperties>
</file>