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8" r:id="rId5"/>
    <p:sldId id="262" r:id="rId6"/>
    <p:sldId id="267" r:id="rId7"/>
    <p:sldId id="257" r:id="rId8"/>
    <p:sldId id="269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B78576-87AE-4C60-8784-6A5354D0781F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0EFE6B7-222E-4CE3-A453-77C05EE52A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elkirk.ca/discover/bec/zones/map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KoJmwClXKf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Okanagan </a:t>
            </a:r>
            <a:br>
              <a:rPr lang="en-US" b="1" dirty="0"/>
            </a:br>
            <a:r>
              <a:rPr lang="en-US" b="1" dirty="0" err="1"/>
              <a:t>Biogeoclimatic</a:t>
            </a:r>
            <a:r>
              <a:rPr lang="en-US" b="1" dirty="0"/>
              <a:t> Zones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Environmental Sciences 11/12</a:t>
            </a:r>
          </a:p>
        </p:txBody>
      </p:sp>
    </p:spTree>
    <p:extLst>
      <p:ext uri="{BB962C8B-B14F-4D97-AF65-F5344CB8AC3E}">
        <p14:creationId xmlns:p14="http://schemas.microsoft.com/office/powerpoint/2010/main" val="61759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1143000"/>
          </a:xfrm>
        </p:spPr>
        <p:txBody>
          <a:bodyPr/>
          <a:lstStyle/>
          <a:p>
            <a:r>
              <a:rPr lang="en-US" dirty="0"/>
              <a:t>Become An Expert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6777317" cy="3508977"/>
          </a:xfrm>
        </p:spPr>
        <p:txBody>
          <a:bodyPr/>
          <a:lstStyle/>
          <a:p>
            <a:r>
              <a:rPr lang="en-US" dirty="0"/>
              <a:t>As a group of 4 students, make a whiteboard poster with important information about your zone</a:t>
            </a:r>
          </a:p>
          <a:p>
            <a:r>
              <a:rPr lang="en-US" dirty="0"/>
              <a:t>The class will come and learn from the poster (and take notes from it)</a:t>
            </a:r>
          </a:p>
          <a:p>
            <a:pPr lvl="1"/>
            <a:r>
              <a:rPr lang="en-US" dirty="0"/>
              <a:t>Be detailed and precise with your information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13186" r="17678" b="32315"/>
          <a:stretch/>
        </p:blipFill>
        <p:spPr bwMode="auto">
          <a:xfrm>
            <a:off x="5105400" y="4038600"/>
            <a:ext cx="3161146" cy="233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08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58A2-3AB7-4740-BD5E-2D25DDBA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BC’s </a:t>
            </a:r>
            <a:r>
              <a:rPr lang="en-US" dirty="0" err="1"/>
              <a:t>Biogeoclimatic</a:t>
            </a:r>
            <a:r>
              <a:rPr lang="en-US" dirty="0"/>
              <a:t>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788C9-67BB-4BA7-9006-D428FD42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 has 14 </a:t>
            </a:r>
            <a:r>
              <a:rPr lang="en-US" dirty="0" err="1"/>
              <a:t>biogeoclimatic</a:t>
            </a:r>
            <a:r>
              <a:rPr lang="en-US" dirty="0"/>
              <a:t> zones</a:t>
            </a:r>
          </a:p>
          <a:p>
            <a:pPr lvl="1"/>
            <a:r>
              <a:rPr lang="en-US" dirty="0"/>
              <a:t> a geographic area having similar patterns of energy flow, vegetation and soils as a result of a broadly homogenous macroclimate</a:t>
            </a:r>
          </a:p>
        </p:txBody>
      </p:sp>
      <p:pic>
        <p:nvPicPr>
          <p:cNvPr id="2050" name="Picture 2" descr="Image result for what is a biogeoclimatic zone">
            <a:extLst>
              <a:ext uri="{FF2B5EF4-FFF2-40B4-BE49-F238E27FC236}">
                <a16:creationId xmlns:a16="http://schemas.microsoft.com/office/drawing/2014/main" id="{B3E15611-5016-4FA6-8106-3D89CB85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886200"/>
            <a:ext cx="3706009" cy="277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8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E2FE-F382-43B8-AFA1-0CEE11C5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76D98-26BB-4605-9125-67715A1BB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09831-FE28-4E68-A1A4-311729D7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877"/>
            <a:ext cx="9144000" cy="53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7715-C7EA-440A-9212-6179F384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86284"/>
            <a:ext cx="7024744" cy="1143000"/>
          </a:xfrm>
        </p:spPr>
        <p:txBody>
          <a:bodyPr/>
          <a:lstStyle/>
          <a:p>
            <a:r>
              <a:rPr lang="en-US" dirty="0"/>
              <a:t>Interactive BC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2B0EC-1ECD-4794-920F-9CC68E1ED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71C0466-6845-4517-8E03-54DAB1346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0"/>
            <a:ext cx="5286375" cy="475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199ED7-0E02-40BA-8886-A5D6FB34FB0E}"/>
              </a:ext>
            </a:extLst>
          </p:cNvPr>
          <p:cNvCxnSpPr>
            <a:cxnSpLocks/>
          </p:cNvCxnSpPr>
          <p:nvPr/>
        </p:nvCxnSpPr>
        <p:spPr>
          <a:xfrm flipH="1">
            <a:off x="6382926" y="990600"/>
            <a:ext cx="1922874" cy="11621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61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Okanagan Valley includes 4 </a:t>
            </a:r>
            <a:r>
              <a:rPr lang="en-US" dirty="0" err="1"/>
              <a:t>Biogeoclimatic</a:t>
            </a:r>
            <a:r>
              <a:rPr lang="en-US" dirty="0"/>
              <a:t>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Interior Douglas Fir zone</a:t>
            </a:r>
          </a:p>
          <a:p>
            <a:r>
              <a:rPr lang="en-US" dirty="0"/>
              <a:t>Montane Spruce zone</a:t>
            </a:r>
          </a:p>
          <a:p>
            <a:r>
              <a:rPr lang="en-US" dirty="0"/>
              <a:t>Ponderosa Pine zone (Summerland)</a:t>
            </a:r>
          </a:p>
          <a:p>
            <a:r>
              <a:rPr lang="en-US" dirty="0"/>
              <a:t>Bunchgrass Zone</a:t>
            </a:r>
          </a:p>
        </p:txBody>
      </p:sp>
    </p:spTree>
    <p:extLst>
      <p:ext uri="{BB962C8B-B14F-4D97-AF65-F5344CB8AC3E}">
        <p14:creationId xmlns:p14="http://schemas.microsoft.com/office/powerpoint/2010/main" val="126201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A965-F011-4E6B-B867-BA6E52A0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3" y="990600"/>
            <a:ext cx="2309308" cy="4842029"/>
          </a:xfrm>
        </p:spPr>
        <p:txBody>
          <a:bodyPr/>
          <a:lstStyle/>
          <a:p>
            <a:r>
              <a:rPr lang="en-US" dirty="0"/>
              <a:t>Aerial view of Lake Okanagan with various zones</a:t>
            </a:r>
          </a:p>
        </p:txBody>
      </p:sp>
      <p:pic>
        <p:nvPicPr>
          <p:cNvPr id="3074" name="Picture 2" descr="Image result for okanagan biogeoclimatic zone">
            <a:extLst>
              <a:ext uri="{FF2B5EF4-FFF2-40B4-BE49-F238E27FC236}">
                <a16:creationId xmlns:a16="http://schemas.microsoft.com/office/drawing/2014/main" id="{96995158-0D63-41A9-841A-DA657A20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422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0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Okanagan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95" y="2286000"/>
            <a:ext cx="7668409" cy="1807581"/>
          </a:xfrm>
        </p:spPr>
        <p:txBody>
          <a:bodyPr>
            <a:normAutofit/>
          </a:bodyPr>
          <a:lstStyle/>
          <a:p>
            <a:r>
              <a:rPr lang="en-US" dirty="0"/>
              <a:t>2% of Okanagan is wetlands (soil is saturated all year round)</a:t>
            </a:r>
          </a:p>
          <a:p>
            <a:r>
              <a:rPr lang="en-US" dirty="0"/>
              <a:t>Riparian zones (the area of land next to water – creek, stream, river)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6" name="Picture 2" descr="Image result for riparian zone okanagan">
            <a:extLst>
              <a:ext uri="{FF2B5EF4-FFF2-40B4-BE49-F238E27FC236}">
                <a16:creationId xmlns:a16="http://schemas.microsoft.com/office/drawing/2014/main" id="{D769AE0A-8258-49FD-9427-A6B63790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04" y="3640719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1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077B-485F-4C9B-B4DD-F15720A2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Unique Okanagan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CC79-73FF-4642-A783-380B33A96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3" y="2323652"/>
            <a:ext cx="2842708" cy="3508977"/>
          </a:xfrm>
        </p:spPr>
        <p:txBody>
          <a:bodyPr/>
          <a:lstStyle/>
          <a:p>
            <a:r>
              <a:rPr lang="en-US" dirty="0"/>
              <a:t>Dr. Lael Parrott from UBCO talks about our unique </a:t>
            </a:r>
            <a:r>
              <a:rPr lang="en-US"/>
              <a:t>Okanagan ecosystem</a:t>
            </a:r>
            <a:endParaRPr lang="en-US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D5C0803-6E04-48F9-B2E8-ECCB27D3C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20370" r="36666" b="25535"/>
          <a:stretch/>
        </p:blipFill>
        <p:spPr>
          <a:xfrm>
            <a:off x="4167922" y="2686971"/>
            <a:ext cx="3657600" cy="27823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F0AD4B-F0F0-4D95-A1BA-AF9DECC6BE60}"/>
              </a:ext>
            </a:extLst>
          </p:cNvPr>
          <p:cNvCxnSpPr/>
          <p:nvPr/>
        </p:nvCxnSpPr>
        <p:spPr>
          <a:xfrm flipV="1">
            <a:off x="2286000" y="4572000"/>
            <a:ext cx="22098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25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t="17107" r="26778" b="14990"/>
          <a:stretch/>
        </p:blipFill>
        <p:spPr bwMode="auto">
          <a:xfrm>
            <a:off x="1828800" y="3505200"/>
            <a:ext cx="2586083" cy="294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3" t="15367" r="26829" b="14809"/>
          <a:stretch/>
        </p:blipFill>
        <p:spPr bwMode="auto">
          <a:xfrm rot="19537977">
            <a:off x="719253" y="1105658"/>
            <a:ext cx="2722418" cy="312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/>
          <a:lstStyle/>
          <a:p>
            <a:r>
              <a:rPr lang="en-US" b="1" dirty="0"/>
              <a:t>Become An Expert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t="33425" r="26295" b="11415"/>
          <a:stretch/>
        </p:blipFill>
        <p:spPr bwMode="auto">
          <a:xfrm rot="1526945">
            <a:off x="5567184" y="853083"/>
            <a:ext cx="3200400" cy="287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t="12174" r="27437" b="16053"/>
          <a:stretch/>
        </p:blipFill>
        <p:spPr bwMode="auto">
          <a:xfrm>
            <a:off x="4618083" y="3107871"/>
            <a:ext cx="2724726" cy="322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586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78</TotalTime>
  <Words>164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2</vt:lpstr>
      <vt:lpstr>Austin</vt:lpstr>
      <vt:lpstr>Okanagan  Biogeoclimatic Zones</vt:lpstr>
      <vt:lpstr>BC’s Biogeoclimatic Zones</vt:lpstr>
      <vt:lpstr>PowerPoint Presentation</vt:lpstr>
      <vt:lpstr>Interactive BC Map</vt:lpstr>
      <vt:lpstr>Okanagan Valley includes 4 Biogeoclimatic zones</vt:lpstr>
      <vt:lpstr>PowerPoint Presentation</vt:lpstr>
      <vt:lpstr>Okanagan Ecosystem</vt:lpstr>
      <vt:lpstr>The Unique Okanagan Ecosystems</vt:lpstr>
      <vt:lpstr>Become An Expert</vt:lpstr>
      <vt:lpstr>Become An Expert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Okanagan Ecosystem</dc:title>
  <dc:creator>Becker, Shona</dc:creator>
  <cp:lastModifiedBy>Becker, Shona</cp:lastModifiedBy>
  <cp:revision>15</cp:revision>
  <dcterms:created xsi:type="dcterms:W3CDTF">2018-02-01T22:44:43Z</dcterms:created>
  <dcterms:modified xsi:type="dcterms:W3CDTF">2020-02-02T06:50:40Z</dcterms:modified>
</cp:coreProperties>
</file>