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78" r:id="rId5"/>
    <p:sldId id="257" r:id="rId6"/>
    <p:sldId id="260" r:id="rId7"/>
    <p:sldId id="261" r:id="rId8"/>
    <p:sldId id="262" r:id="rId9"/>
    <p:sldId id="275" r:id="rId10"/>
    <p:sldId id="263" r:id="rId11"/>
    <p:sldId id="264" r:id="rId12"/>
    <p:sldId id="265" r:id="rId13"/>
    <p:sldId id="266" r:id="rId14"/>
    <p:sldId id="267" r:id="rId15"/>
    <p:sldId id="268" r:id="rId16"/>
    <p:sldId id="269" r:id="rId17"/>
    <p:sldId id="271" r:id="rId18"/>
    <p:sldId id="270" r:id="rId19"/>
    <p:sldId id="272" r:id="rId20"/>
    <p:sldId id="273" r:id="rId21"/>
    <p:sldId id="274" r:id="rId22"/>
    <p:sldId id="276" r:id="rId23"/>
    <p:sldId id="277"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E72D27-22BC-428C-84FE-C946B4C10652}" v="12" dt="2022-05-04T13:41:26.5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74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cker, Shona" userId="a4f4044f-3ca9-43a0-b32a-c8fe231e8cd4" providerId="ADAL" clId="{FBE72D27-22BC-428C-84FE-C946B4C10652}"/>
    <pc:docChg chg="undo custSel addSld delSld modSld sldOrd">
      <pc:chgData name="Becker, Shona" userId="a4f4044f-3ca9-43a0-b32a-c8fe231e8cd4" providerId="ADAL" clId="{FBE72D27-22BC-428C-84FE-C946B4C10652}" dt="2022-05-04T17:01:55.432" v="858" actId="20577"/>
      <pc:docMkLst>
        <pc:docMk/>
      </pc:docMkLst>
      <pc:sldChg chg="addSp modSp new mod">
        <pc:chgData name="Becker, Shona" userId="a4f4044f-3ca9-43a0-b32a-c8fe231e8cd4" providerId="ADAL" clId="{FBE72D27-22BC-428C-84FE-C946B4C10652}" dt="2022-05-04T04:50:08.570" v="38" actId="1076"/>
        <pc:sldMkLst>
          <pc:docMk/>
          <pc:sldMk cId="3098844371" sldId="265"/>
        </pc:sldMkLst>
        <pc:spChg chg="mod">
          <ac:chgData name="Becker, Shona" userId="a4f4044f-3ca9-43a0-b32a-c8fe231e8cd4" providerId="ADAL" clId="{FBE72D27-22BC-428C-84FE-C946B4C10652}" dt="2022-05-04T04:37:48.312" v="21" actId="207"/>
          <ac:spMkLst>
            <pc:docMk/>
            <pc:sldMk cId="3098844371" sldId="265"/>
            <ac:spMk id="2" creationId="{2B928585-1379-BDD5-EC85-81AE3600319C}"/>
          </ac:spMkLst>
        </pc:spChg>
        <pc:spChg chg="mod">
          <ac:chgData name="Becker, Shona" userId="a4f4044f-3ca9-43a0-b32a-c8fe231e8cd4" providerId="ADAL" clId="{FBE72D27-22BC-428C-84FE-C946B4C10652}" dt="2022-05-04T04:49:24.613" v="35" actId="122"/>
          <ac:spMkLst>
            <pc:docMk/>
            <pc:sldMk cId="3098844371" sldId="265"/>
            <ac:spMk id="3" creationId="{5AE599C0-5643-5E63-501A-CBC9D6CD05BE}"/>
          </ac:spMkLst>
        </pc:spChg>
        <pc:picChg chg="add mod">
          <ac:chgData name="Becker, Shona" userId="a4f4044f-3ca9-43a0-b32a-c8fe231e8cd4" providerId="ADAL" clId="{FBE72D27-22BC-428C-84FE-C946B4C10652}" dt="2022-05-04T04:50:08.570" v="38" actId="1076"/>
          <ac:picMkLst>
            <pc:docMk/>
            <pc:sldMk cId="3098844371" sldId="265"/>
            <ac:picMk id="6146" creationId="{D36DED4A-71DF-9305-6F3E-AD084728BD86}"/>
          </ac:picMkLst>
        </pc:picChg>
      </pc:sldChg>
      <pc:sldChg chg="modSp new mod">
        <pc:chgData name="Becker, Shona" userId="a4f4044f-3ca9-43a0-b32a-c8fe231e8cd4" providerId="ADAL" clId="{FBE72D27-22BC-428C-84FE-C946B4C10652}" dt="2022-05-04T04:52:05.614" v="122" actId="20577"/>
        <pc:sldMkLst>
          <pc:docMk/>
          <pc:sldMk cId="3419475958" sldId="266"/>
        </pc:sldMkLst>
        <pc:spChg chg="mod">
          <ac:chgData name="Becker, Shona" userId="a4f4044f-3ca9-43a0-b32a-c8fe231e8cd4" providerId="ADAL" clId="{FBE72D27-22BC-428C-84FE-C946B4C10652}" dt="2022-05-04T04:52:05.614" v="122" actId="20577"/>
          <ac:spMkLst>
            <pc:docMk/>
            <pc:sldMk cId="3419475958" sldId="266"/>
            <ac:spMk id="2" creationId="{379CDA3A-5614-490C-3CB1-2970552E5811}"/>
          </ac:spMkLst>
        </pc:spChg>
        <pc:spChg chg="mod">
          <ac:chgData name="Becker, Shona" userId="a4f4044f-3ca9-43a0-b32a-c8fe231e8cd4" providerId="ADAL" clId="{FBE72D27-22BC-428C-84FE-C946B4C10652}" dt="2022-05-04T04:51:57.179" v="99" actId="6549"/>
          <ac:spMkLst>
            <pc:docMk/>
            <pc:sldMk cId="3419475958" sldId="266"/>
            <ac:spMk id="3" creationId="{A5368B8C-2498-3127-9F48-1EEAF0268CC0}"/>
          </ac:spMkLst>
        </pc:spChg>
      </pc:sldChg>
      <pc:sldChg chg="modSp new mod">
        <pc:chgData name="Becker, Shona" userId="a4f4044f-3ca9-43a0-b32a-c8fe231e8cd4" providerId="ADAL" clId="{FBE72D27-22BC-428C-84FE-C946B4C10652}" dt="2022-05-04T04:53:40.175" v="241" actId="20577"/>
        <pc:sldMkLst>
          <pc:docMk/>
          <pc:sldMk cId="2254017735" sldId="267"/>
        </pc:sldMkLst>
        <pc:spChg chg="mod">
          <ac:chgData name="Becker, Shona" userId="a4f4044f-3ca9-43a0-b32a-c8fe231e8cd4" providerId="ADAL" clId="{FBE72D27-22BC-428C-84FE-C946B4C10652}" dt="2022-05-04T04:53:10.860" v="169" actId="14100"/>
          <ac:spMkLst>
            <pc:docMk/>
            <pc:sldMk cId="2254017735" sldId="267"/>
            <ac:spMk id="2" creationId="{D8FB61D7-25D8-FCA8-FE75-CC60CB55FF84}"/>
          </ac:spMkLst>
        </pc:spChg>
        <pc:spChg chg="mod">
          <ac:chgData name="Becker, Shona" userId="a4f4044f-3ca9-43a0-b32a-c8fe231e8cd4" providerId="ADAL" clId="{FBE72D27-22BC-428C-84FE-C946B4C10652}" dt="2022-05-04T04:53:40.175" v="241" actId="20577"/>
          <ac:spMkLst>
            <pc:docMk/>
            <pc:sldMk cId="2254017735" sldId="267"/>
            <ac:spMk id="3" creationId="{7C55D78B-8488-89B0-2F48-C822CF133EFA}"/>
          </ac:spMkLst>
        </pc:spChg>
      </pc:sldChg>
      <pc:sldChg chg="modSp new mod">
        <pc:chgData name="Becker, Shona" userId="a4f4044f-3ca9-43a0-b32a-c8fe231e8cd4" providerId="ADAL" clId="{FBE72D27-22BC-428C-84FE-C946B4C10652}" dt="2022-05-04T04:54:39.302" v="271" actId="27636"/>
        <pc:sldMkLst>
          <pc:docMk/>
          <pc:sldMk cId="3528028881" sldId="268"/>
        </pc:sldMkLst>
        <pc:spChg chg="mod">
          <ac:chgData name="Becker, Shona" userId="a4f4044f-3ca9-43a0-b32a-c8fe231e8cd4" providerId="ADAL" clId="{FBE72D27-22BC-428C-84FE-C946B4C10652}" dt="2022-05-04T04:54:12.593" v="262" actId="255"/>
          <ac:spMkLst>
            <pc:docMk/>
            <pc:sldMk cId="3528028881" sldId="268"/>
            <ac:spMk id="2" creationId="{6C59F91E-43C5-8761-1D36-CC83EAC5711F}"/>
          </ac:spMkLst>
        </pc:spChg>
        <pc:spChg chg="mod">
          <ac:chgData name="Becker, Shona" userId="a4f4044f-3ca9-43a0-b32a-c8fe231e8cd4" providerId="ADAL" clId="{FBE72D27-22BC-428C-84FE-C946B4C10652}" dt="2022-05-04T04:54:39.302" v="271" actId="27636"/>
          <ac:spMkLst>
            <pc:docMk/>
            <pc:sldMk cId="3528028881" sldId="268"/>
            <ac:spMk id="3" creationId="{8DBBF396-DD40-7BC0-33EC-CB4A670F04CA}"/>
          </ac:spMkLst>
        </pc:spChg>
      </pc:sldChg>
      <pc:sldChg chg="addSp delSp modSp new mod">
        <pc:chgData name="Becker, Shona" userId="a4f4044f-3ca9-43a0-b32a-c8fe231e8cd4" providerId="ADAL" clId="{FBE72D27-22BC-428C-84FE-C946B4C10652}" dt="2022-05-04T04:57:38.989" v="413" actId="20577"/>
        <pc:sldMkLst>
          <pc:docMk/>
          <pc:sldMk cId="1263768109" sldId="269"/>
        </pc:sldMkLst>
        <pc:spChg chg="mod">
          <ac:chgData name="Becker, Shona" userId="a4f4044f-3ca9-43a0-b32a-c8fe231e8cd4" providerId="ADAL" clId="{FBE72D27-22BC-428C-84FE-C946B4C10652}" dt="2022-05-04T04:55:54.604" v="306" actId="207"/>
          <ac:spMkLst>
            <pc:docMk/>
            <pc:sldMk cId="1263768109" sldId="269"/>
            <ac:spMk id="2" creationId="{68296874-9C71-A9D4-08FD-80811FE9AAA6}"/>
          </ac:spMkLst>
        </pc:spChg>
        <pc:spChg chg="del mod">
          <ac:chgData name="Becker, Shona" userId="a4f4044f-3ca9-43a0-b32a-c8fe231e8cd4" providerId="ADAL" clId="{FBE72D27-22BC-428C-84FE-C946B4C10652}" dt="2022-05-04T04:56:03.939" v="310" actId="478"/>
          <ac:spMkLst>
            <pc:docMk/>
            <pc:sldMk cId="1263768109" sldId="269"/>
            <ac:spMk id="3" creationId="{A8ADF7DE-B1B2-076A-C8F5-F35D3B3FA1B5}"/>
          </ac:spMkLst>
        </pc:spChg>
        <pc:spChg chg="add mod">
          <ac:chgData name="Becker, Shona" userId="a4f4044f-3ca9-43a0-b32a-c8fe231e8cd4" providerId="ADAL" clId="{FBE72D27-22BC-428C-84FE-C946B4C10652}" dt="2022-05-04T04:57:38.989" v="413" actId="20577"/>
          <ac:spMkLst>
            <pc:docMk/>
            <pc:sldMk cId="1263768109" sldId="269"/>
            <ac:spMk id="5" creationId="{E34395F3-A495-69B1-A323-79C1CD771513}"/>
          </ac:spMkLst>
        </pc:spChg>
      </pc:sldChg>
      <pc:sldChg chg="modSp new mod">
        <pc:chgData name="Becker, Shona" userId="a4f4044f-3ca9-43a0-b32a-c8fe231e8cd4" providerId="ADAL" clId="{FBE72D27-22BC-428C-84FE-C946B4C10652}" dt="2022-05-04T05:05:19.016" v="549" actId="27636"/>
        <pc:sldMkLst>
          <pc:docMk/>
          <pc:sldMk cId="1774434145" sldId="270"/>
        </pc:sldMkLst>
        <pc:spChg chg="mod">
          <ac:chgData name="Becker, Shona" userId="a4f4044f-3ca9-43a0-b32a-c8fe231e8cd4" providerId="ADAL" clId="{FBE72D27-22BC-428C-84FE-C946B4C10652}" dt="2022-05-04T05:03:37.110" v="472" actId="255"/>
          <ac:spMkLst>
            <pc:docMk/>
            <pc:sldMk cId="1774434145" sldId="270"/>
            <ac:spMk id="2" creationId="{95C3DFF0-5024-C7D5-E74C-93BCCD56C16F}"/>
          </ac:spMkLst>
        </pc:spChg>
        <pc:spChg chg="mod">
          <ac:chgData name="Becker, Shona" userId="a4f4044f-3ca9-43a0-b32a-c8fe231e8cd4" providerId="ADAL" clId="{FBE72D27-22BC-428C-84FE-C946B4C10652}" dt="2022-05-04T05:05:19.016" v="549" actId="27636"/>
          <ac:spMkLst>
            <pc:docMk/>
            <pc:sldMk cId="1774434145" sldId="270"/>
            <ac:spMk id="3" creationId="{D49D77B5-B7A9-D9A1-8025-3C24461ADE04}"/>
          </ac:spMkLst>
        </pc:spChg>
      </pc:sldChg>
      <pc:sldChg chg="addSp modSp new mod ord">
        <pc:chgData name="Becker, Shona" userId="a4f4044f-3ca9-43a0-b32a-c8fe231e8cd4" providerId="ADAL" clId="{FBE72D27-22BC-428C-84FE-C946B4C10652}" dt="2022-05-04T05:09:17.137" v="617"/>
        <pc:sldMkLst>
          <pc:docMk/>
          <pc:sldMk cId="1225904754" sldId="271"/>
        </pc:sldMkLst>
        <pc:spChg chg="mod">
          <ac:chgData name="Becker, Shona" userId="a4f4044f-3ca9-43a0-b32a-c8fe231e8cd4" providerId="ADAL" clId="{FBE72D27-22BC-428C-84FE-C946B4C10652}" dt="2022-05-04T05:02:49.165" v="435" actId="255"/>
          <ac:spMkLst>
            <pc:docMk/>
            <pc:sldMk cId="1225904754" sldId="271"/>
            <ac:spMk id="2" creationId="{D8E2CD0F-7634-F732-2794-0E448644A5C8}"/>
          </ac:spMkLst>
        </pc:spChg>
        <pc:picChg chg="add mod">
          <ac:chgData name="Becker, Shona" userId="a4f4044f-3ca9-43a0-b32a-c8fe231e8cd4" providerId="ADAL" clId="{FBE72D27-22BC-428C-84FE-C946B4C10652}" dt="2022-05-04T05:02:31.976" v="420" actId="14100"/>
          <ac:picMkLst>
            <pc:docMk/>
            <pc:sldMk cId="1225904754" sldId="271"/>
            <ac:picMk id="5" creationId="{316F2360-B511-16BB-3821-1D9132F7AB8E}"/>
          </ac:picMkLst>
        </pc:picChg>
      </pc:sldChg>
      <pc:sldChg chg="modSp add mod">
        <pc:chgData name="Becker, Shona" userId="a4f4044f-3ca9-43a0-b32a-c8fe231e8cd4" providerId="ADAL" clId="{FBE72D27-22BC-428C-84FE-C946B4C10652}" dt="2022-05-04T05:09:08.558" v="615" actId="5793"/>
        <pc:sldMkLst>
          <pc:docMk/>
          <pc:sldMk cId="1252743359" sldId="272"/>
        </pc:sldMkLst>
        <pc:spChg chg="mod">
          <ac:chgData name="Becker, Shona" userId="a4f4044f-3ca9-43a0-b32a-c8fe231e8cd4" providerId="ADAL" clId="{FBE72D27-22BC-428C-84FE-C946B4C10652}" dt="2022-05-04T05:08:26.242" v="602" actId="255"/>
          <ac:spMkLst>
            <pc:docMk/>
            <pc:sldMk cId="1252743359" sldId="272"/>
            <ac:spMk id="2" creationId="{95C3DFF0-5024-C7D5-E74C-93BCCD56C16F}"/>
          </ac:spMkLst>
        </pc:spChg>
        <pc:spChg chg="mod">
          <ac:chgData name="Becker, Shona" userId="a4f4044f-3ca9-43a0-b32a-c8fe231e8cd4" providerId="ADAL" clId="{FBE72D27-22BC-428C-84FE-C946B4C10652}" dt="2022-05-04T05:09:08.558" v="615" actId="5793"/>
          <ac:spMkLst>
            <pc:docMk/>
            <pc:sldMk cId="1252743359" sldId="272"/>
            <ac:spMk id="3" creationId="{D49D77B5-B7A9-D9A1-8025-3C24461ADE04}"/>
          </ac:spMkLst>
        </pc:spChg>
      </pc:sldChg>
      <pc:sldChg chg="addSp modSp new mod ord">
        <pc:chgData name="Becker, Shona" userId="a4f4044f-3ca9-43a0-b32a-c8fe231e8cd4" providerId="ADAL" clId="{FBE72D27-22BC-428C-84FE-C946B4C10652}" dt="2022-05-04T05:07:59.168" v="572"/>
        <pc:sldMkLst>
          <pc:docMk/>
          <pc:sldMk cId="674015106" sldId="273"/>
        </pc:sldMkLst>
        <pc:spChg chg="mod">
          <ac:chgData name="Becker, Shona" userId="a4f4044f-3ca9-43a0-b32a-c8fe231e8cd4" providerId="ADAL" clId="{FBE72D27-22BC-428C-84FE-C946B4C10652}" dt="2022-05-04T05:07:45.285" v="567" actId="207"/>
          <ac:spMkLst>
            <pc:docMk/>
            <pc:sldMk cId="674015106" sldId="273"/>
            <ac:spMk id="2" creationId="{955A9D19-ACAA-AF95-8160-EA1A9C6AFFAF}"/>
          </ac:spMkLst>
        </pc:spChg>
        <pc:picChg chg="add mod">
          <ac:chgData name="Becker, Shona" userId="a4f4044f-3ca9-43a0-b32a-c8fe231e8cd4" providerId="ADAL" clId="{FBE72D27-22BC-428C-84FE-C946B4C10652}" dt="2022-05-04T05:07:52.619" v="570" actId="14100"/>
          <ac:picMkLst>
            <pc:docMk/>
            <pc:sldMk cId="674015106" sldId="273"/>
            <ac:picMk id="5" creationId="{605DCEF1-9B03-FD1D-48DE-6C187AF44F0B}"/>
          </ac:picMkLst>
        </pc:picChg>
      </pc:sldChg>
      <pc:sldChg chg="addSp modSp new mod">
        <pc:chgData name="Becker, Shona" userId="a4f4044f-3ca9-43a0-b32a-c8fe231e8cd4" providerId="ADAL" clId="{FBE72D27-22BC-428C-84FE-C946B4C10652}" dt="2022-05-04T05:12:07.089" v="679" actId="14100"/>
        <pc:sldMkLst>
          <pc:docMk/>
          <pc:sldMk cId="1680352307" sldId="274"/>
        </pc:sldMkLst>
        <pc:spChg chg="add mod">
          <ac:chgData name="Becker, Shona" userId="a4f4044f-3ca9-43a0-b32a-c8fe231e8cd4" providerId="ADAL" clId="{FBE72D27-22BC-428C-84FE-C946B4C10652}" dt="2022-05-04T05:12:07.089" v="679" actId="14100"/>
          <ac:spMkLst>
            <pc:docMk/>
            <pc:sldMk cId="1680352307" sldId="274"/>
            <ac:spMk id="6" creationId="{53436FD9-2C34-D33B-A48A-0F8BF9ED3A24}"/>
          </ac:spMkLst>
        </pc:spChg>
        <pc:picChg chg="add mod">
          <ac:chgData name="Becker, Shona" userId="a4f4044f-3ca9-43a0-b32a-c8fe231e8cd4" providerId="ADAL" clId="{FBE72D27-22BC-428C-84FE-C946B4C10652}" dt="2022-05-04T05:11:16.359" v="620" actId="1076"/>
          <ac:picMkLst>
            <pc:docMk/>
            <pc:sldMk cId="1680352307" sldId="274"/>
            <ac:picMk id="5" creationId="{FE8E7A40-2907-6EDF-1631-E23CAD82D681}"/>
          </ac:picMkLst>
        </pc:picChg>
      </pc:sldChg>
      <pc:sldChg chg="addSp delSp modSp new mod">
        <pc:chgData name="Becker, Shona" userId="a4f4044f-3ca9-43a0-b32a-c8fe231e8cd4" providerId="ADAL" clId="{FBE72D27-22BC-428C-84FE-C946B4C10652}" dt="2022-05-04T05:15:51.504" v="720" actId="1582"/>
        <pc:sldMkLst>
          <pc:docMk/>
          <pc:sldMk cId="1832554147" sldId="275"/>
        </pc:sldMkLst>
        <pc:spChg chg="mod">
          <ac:chgData name="Becker, Shona" userId="a4f4044f-3ca9-43a0-b32a-c8fe231e8cd4" providerId="ADAL" clId="{FBE72D27-22BC-428C-84FE-C946B4C10652}" dt="2022-05-04T05:15:34.478" v="717" actId="207"/>
          <ac:spMkLst>
            <pc:docMk/>
            <pc:sldMk cId="1832554147" sldId="275"/>
            <ac:spMk id="2" creationId="{819FACFE-B2A1-75C4-85CF-AA185B0EE210}"/>
          </ac:spMkLst>
        </pc:spChg>
        <pc:spChg chg="add del mod">
          <ac:chgData name="Becker, Shona" userId="a4f4044f-3ca9-43a0-b32a-c8fe231e8cd4" providerId="ADAL" clId="{FBE72D27-22BC-428C-84FE-C946B4C10652}" dt="2022-05-04T05:14:49.494" v="683" actId="478"/>
          <ac:spMkLst>
            <pc:docMk/>
            <pc:sldMk cId="1832554147" sldId="275"/>
            <ac:spMk id="5" creationId="{E7A5CB65-FE0E-C175-6388-FA16435C0AB3}"/>
          </ac:spMkLst>
        </pc:spChg>
        <pc:picChg chg="add mod">
          <ac:chgData name="Becker, Shona" userId="a4f4044f-3ca9-43a0-b32a-c8fe231e8cd4" providerId="ADAL" clId="{FBE72D27-22BC-428C-84FE-C946B4C10652}" dt="2022-05-04T05:15:22.699" v="688" actId="1076"/>
          <ac:picMkLst>
            <pc:docMk/>
            <pc:sldMk cId="1832554147" sldId="275"/>
            <ac:picMk id="7170" creationId="{5193F8D9-55F3-5AB7-DDB9-CB5E65F0FA0E}"/>
          </ac:picMkLst>
        </pc:picChg>
        <pc:cxnChg chg="add mod">
          <ac:chgData name="Becker, Shona" userId="a4f4044f-3ca9-43a0-b32a-c8fe231e8cd4" providerId="ADAL" clId="{FBE72D27-22BC-428C-84FE-C946B4C10652}" dt="2022-05-04T05:15:51.504" v="720" actId="1582"/>
          <ac:cxnSpMkLst>
            <pc:docMk/>
            <pc:sldMk cId="1832554147" sldId="275"/>
            <ac:cxnSpMk id="7" creationId="{62E755DA-5633-AE76-F243-AAB90E96A1B8}"/>
          </ac:cxnSpMkLst>
        </pc:cxnChg>
      </pc:sldChg>
      <pc:sldChg chg="addSp new">
        <pc:chgData name="Becker, Shona" userId="a4f4044f-3ca9-43a0-b32a-c8fe231e8cd4" providerId="ADAL" clId="{FBE72D27-22BC-428C-84FE-C946B4C10652}" dt="2022-05-04T05:17:03.825" v="722"/>
        <pc:sldMkLst>
          <pc:docMk/>
          <pc:sldMk cId="1620745147" sldId="276"/>
        </pc:sldMkLst>
        <pc:picChg chg="add">
          <ac:chgData name="Becker, Shona" userId="a4f4044f-3ca9-43a0-b32a-c8fe231e8cd4" providerId="ADAL" clId="{FBE72D27-22BC-428C-84FE-C946B4C10652}" dt="2022-05-04T05:17:03.825" v="722"/>
          <ac:picMkLst>
            <pc:docMk/>
            <pc:sldMk cId="1620745147" sldId="276"/>
            <ac:picMk id="8194" creationId="{3028BC03-37B0-BBCD-FF26-A065E252E5D9}"/>
          </ac:picMkLst>
        </pc:picChg>
      </pc:sldChg>
      <pc:sldChg chg="addSp delSp modSp new mod">
        <pc:chgData name="Becker, Shona" userId="a4f4044f-3ca9-43a0-b32a-c8fe231e8cd4" providerId="ADAL" clId="{FBE72D27-22BC-428C-84FE-C946B4C10652}" dt="2022-05-04T13:41:34.502" v="739" actId="1582"/>
        <pc:sldMkLst>
          <pc:docMk/>
          <pc:sldMk cId="357641640" sldId="277"/>
        </pc:sldMkLst>
        <pc:spChg chg="add del">
          <ac:chgData name="Becker, Shona" userId="a4f4044f-3ca9-43a0-b32a-c8fe231e8cd4" providerId="ADAL" clId="{FBE72D27-22BC-428C-84FE-C946B4C10652}" dt="2022-05-04T13:40:34.186" v="731" actId="22"/>
          <ac:spMkLst>
            <pc:docMk/>
            <pc:sldMk cId="357641640" sldId="277"/>
            <ac:spMk id="5" creationId="{CF322CBC-0B69-536A-44BB-FCA27F4EFAD4}"/>
          </ac:spMkLst>
        </pc:spChg>
        <pc:picChg chg="add mod">
          <ac:chgData name="Becker, Shona" userId="a4f4044f-3ca9-43a0-b32a-c8fe231e8cd4" providerId="ADAL" clId="{FBE72D27-22BC-428C-84FE-C946B4C10652}" dt="2022-05-04T13:41:26.512" v="737"/>
          <ac:picMkLst>
            <pc:docMk/>
            <pc:sldMk cId="357641640" sldId="277"/>
            <ac:picMk id="7" creationId="{FE8BB034-F6B3-CA93-F842-246E7B891B07}"/>
          </ac:picMkLst>
        </pc:picChg>
        <pc:cxnChg chg="add mod">
          <ac:chgData name="Becker, Shona" userId="a4f4044f-3ca9-43a0-b32a-c8fe231e8cd4" providerId="ADAL" clId="{FBE72D27-22BC-428C-84FE-C946B4C10652}" dt="2022-05-04T13:41:34.502" v="739" actId="1582"/>
          <ac:cxnSpMkLst>
            <pc:docMk/>
            <pc:sldMk cId="357641640" sldId="277"/>
            <ac:cxnSpMk id="9" creationId="{248DF67B-0C0A-12B5-6015-D958BF51CAB6}"/>
          </ac:cxnSpMkLst>
        </pc:cxnChg>
      </pc:sldChg>
      <pc:sldChg chg="new del">
        <pc:chgData name="Becker, Shona" userId="a4f4044f-3ca9-43a0-b32a-c8fe231e8cd4" providerId="ADAL" clId="{FBE72D27-22BC-428C-84FE-C946B4C10652}" dt="2022-05-04T05:21:04.245" v="728" actId="47"/>
        <pc:sldMkLst>
          <pc:docMk/>
          <pc:sldMk cId="2149396878" sldId="277"/>
        </pc:sldMkLst>
      </pc:sldChg>
      <pc:sldChg chg="addSp delSp new del">
        <pc:chgData name="Becker, Shona" userId="a4f4044f-3ca9-43a0-b32a-c8fe231e8cd4" providerId="ADAL" clId="{FBE72D27-22BC-428C-84FE-C946B4C10652}" dt="2022-05-04T05:17:49.195" v="726" actId="680"/>
        <pc:sldMkLst>
          <pc:docMk/>
          <pc:sldMk cId="2393245535" sldId="277"/>
        </pc:sldMkLst>
        <pc:spChg chg="add del">
          <ac:chgData name="Becker, Shona" userId="a4f4044f-3ca9-43a0-b32a-c8fe231e8cd4" providerId="ADAL" clId="{FBE72D27-22BC-428C-84FE-C946B4C10652}" dt="2022-05-04T05:17:48.623" v="725"/>
          <ac:spMkLst>
            <pc:docMk/>
            <pc:sldMk cId="2393245535" sldId="277"/>
            <ac:spMk id="4" creationId="{6CA2E891-4D69-E724-2179-47EDFDF7C7B9}"/>
          </ac:spMkLst>
        </pc:spChg>
      </pc:sldChg>
      <pc:sldChg chg="modSp add mod">
        <pc:chgData name="Becker, Shona" userId="a4f4044f-3ca9-43a0-b32a-c8fe231e8cd4" providerId="ADAL" clId="{FBE72D27-22BC-428C-84FE-C946B4C10652}" dt="2022-05-04T17:01:55.432" v="858" actId="20577"/>
        <pc:sldMkLst>
          <pc:docMk/>
          <pc:sldMk cId="2723629635" sldId="278"/>
        </pc:sldMkLst>
        <pc:spChg chg="mod">
          <ac:chgData name="Becker, Shona" userId="a4f4044f-3ca9-43a0-b32a-c8fe231e8cd4" providerId="ADAL" clId="{FBE72D27-22BC-428C-84FE-C946B4C10652}" dt="2022-05-04T17:01:55.432" v="858" actId="20577"/>
          <ac:spMkLst>
            <pc:docMk/>
            <pc:sldMk cId="2723629635" sldId="278"/>
            <ac:spMk id="3" creationId="{E110CED6-DC66-AE27-0A2A-5757EA65D44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D97424-002B-4912-8118-3CE9BE01B61C}" type="datetimeFigureOut">
              <a:rPr lang="en-US" smtClean="0"/>
              <a:t>5/3/2022</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D21990E3-1437-4A70-8C59-B7789C5A867D}"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98318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D97424-002B-4912-8118-3CE9BE01B61C}" type="datetimeFigureOut">
              <a:rPr lang="en-US" smtClean="0"/>
              <a:t>5/3/2022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1990E3-1437-4A70-8C59-B7789C5A867D}"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48909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D97424-002B-4912-8118-3CE9BE01B61C}" type="datetimeFigureOut">
              <a:rPr lang="en-US" smtClean="0"/>
              <a:t>5/3/2022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1990E3-1437-4A70-8C59-B7789C5A867D}"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3786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D97424-002B-4912-8118-3CE9BE01B61C}" type="datetimeFigureOut">
              <a:rPr lang="en-US" smtClean="0"/>
              <a:t>5/3/2022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1990E3-1437-4A70-8C59-B7789C5A867D}"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65289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D97424-002B-4912-8118-3CE9BE01B61C}" type="datetimeFigureOut">
              <a:rPr lang="en-US" smtClean="0"/>
              <a:t>5/3/2022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1990E3-1437-4A70-8C59-B7789C5A867D}"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08767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D97424-002B-4912-8118-3CE9BE01B61C}" type="datetimeFigureOut">
              <a:rPr lang="en-US" smtClean="0"/>
              <a:t>5/3/2022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1990E3-1437-4A70-8C59-B7789C5A867D}"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28402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D97424-002B-4912-8118-3CE9BE01B61C}" type="datetimeFigureOut">
              <a:rPr lang="en-US" smtClean="0"/>
              <a:t>5/3/2022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1990E3-1437-4A70-8C59-B7789C5A867D}"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19600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D97424-002B-4912-8118-3CE9BE01B61C}" type="datetimeFigureOut">
              <a:rPr lang="en-US" smtClean="0"/>
              <a:t>5/3/2022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1990E3-1437-4A70-8C59-B7789C5A867D}"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5842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D97424-002B-4912-8118-3CE9BE01B61C}" type="datetimeFigureOut">
              <a:rPr lang="en-US" smtClean="0"/>
              <a:t>5/3/2022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1990E3-1437-4A70-8C59-B7789C5A867D}" type="slidenum">
              <a:rPr lang="en-US" smtClean="0"/>
              <a:t>‹#›</a:t>
            </a:fld>
            <a:endParaRPr lang="en-US"/>
          </a:p>
        </p:txBody>
      </p:sp>
    </p:spTree>
    <p:extLst>
      <p:ext uri="{BB962C8B-B14F-4D97-AF65-F5344CB8AC3E}">
        <p14:creationId xmlns:p14="http://schemas.microsoft.com/office/powerpoint/2010/main" val="2805982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D97424-002B-4912-8118-3CE9BE01B61C}" type="datetimeFigureOut">
              <a:rPr lang="en-US" smtClean="0"/>
              <a:t>5/3/2022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1990E3-1437-4A70-8C59-B7789C5A867D}"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18033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9CD97424-002B-4912-8118-3CE9BE01B61C}" type="datetimeFigureOut">
              <a:rPr lang="en-US" smtClean="0"/>
              <a:t>5/3/2022</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D21990E3-1437-4A70-8C59-B7789C5A867D}"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17343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9CD97424-002B-4912-8118-3CE9BE01B61C}" type="datetimeFigureOut">
              <a:rPr lang="en-US" smtClean="0"/>
              <a:t>5/3/2022</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D21990E3-1437-4A70-8C59-B7789C5A867D}"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5229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youtube.com/watch?v=_MFQljQvbkw&amp;t=15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youtube.com/watch?v=blAz9u91A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EB99A-864B-6270-97CD-7D87B63F99E4}"/>
              </a:ext>
            </a:extLst>
          </p:cNvPr>
          <p:cNvSpPr>
            <a:spLocks noGrp="1"/>
          </p:cNvSpPr>
          <p:nvPr>
            <p:ph type="ctrTitle"/>
          </p:nvPr>
        </p:nvSpPr>
        <p:spPr/>
        <p:txBody>
          <a:bodyPr/>
          <a:lstStyle/>
          <a:p>
            <a:r>
              <a:rPr lang="en-US" dirty="0"/>
              <a:t>Ocean impacts and Marine Mammals</a:t>
            </a:r>
          </a:p>
        </p:txBody>
      </p:sp>
      <p:sp>
        <p:nvSpPr>
          <p:cNvPr id="3" name="Subtitle 2">
            <a:extLst>
              <a:ext uri="{FF2B5EF4-FFF2-40B4-BE49-F238E27FC236}">
                <a16:creationId xmlns:a16="http://schemas.microsoft.com/office/drawing/2014/main" id="{B0C5BD6C-3D26-3A4E-D317-F021B99ACD32}"/>
              </a:ext>
            </a:extLst>
          </p:cNvPr>
          <p:cNvSpPr>
            <a:spLocks noGrp="1"/>
          </p:cNvSpPr>
          <p:nvPr>
            <p:ph type="subTitle" idx="1"/>
          </p:nvPr>
        </p:nvSpPr>
        <p:spPr/>
        <p:txBody>
          <a:bodyPr/>
          <a:lstStyle/>
          <a:p>
            <a:r>
              <a:rPr lang="en-US" dirty="0"/>
              <a:t>Enviro Science 12</a:t>
            </a:r>
          </a:p>
        </p:txBody>
      </p:sp>
    </p:spTree>
    <p:extLst>
      <p:ext uri="{BB962C8B-B14F-4D97-AF65-F5344CB8AC3E}">
        <p14:creationId xmlns:p14="http://schemas.microsoft.com/office/powerpoint/2010/main" val="3253891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EDCC8-2694-4C1B-2AA2-C882043BE483}"/>
              </a:ext>
            </a:extLst>
          </p:cNvPr>
          <p:cNvSpPr>
            <a:spLocks noGrp="1"/>
          </p:cNvSpPr>
          <p:nvPr>
            <p:ph type="title"/>
          </p:nvPr>
        </p:nvSpPr>
        <p:spPr>
          <a:xfrm>
            <a:off x="288700" y="2184907"/>
            <a:ext cx="4939283" cy="3132528"/>
          </a:xfrm>
        </p:spPr>
        <p:txBody>
          <a:bodyPr>
            <a:normAutofit/>
          </a:bodyPr>
          <a:lstStyle/>
          <a:p>
            <a:r>
              <a:rPr lang="en-US" sz="4800" b="1" dirty="0">
                <a:solidFill>
                  <a:srgbClr val="FF0000"/>
                </a:solidFill>
              </a:rPr>
              <a:t>Important vocabulary to know</a:t>
            </a:r>
          </a:p>
        </p:txBody>
      </p:sp>
      <p:pic>
        <p:nvPicPr>
          <p:cNvPr id="4098" name="Picture 2" descr="See the source image">
            <a:extLst>
              <a:ext uri="{FF2B5EF4-FFF2-40B4-BE49-F238E27FC236}">
                <a16:creationId xmlns:a16="http://schemas.microsoft.com/office/drawing/2014/main" id="{DCDB9D66-E472-7E50-0159-B54FCF8EB4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8797" y="239781"/>
            <a:ext cx="4486250" cy="45806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6457502-0CB4-B0DA-917C-C4CF5D09FD5C}"/>
              </a:ext>
            </a:extLst>
          </p:cNvPr>
          <p:cNvPicPr>
            <a:picLocks noChangeAspect="1"/>
          </p:cNvPicPr>
          <p:nvPr/>
        </p:nvPicPr>
        <p:blipFill>
          <a:blip r:embed="rId3"/>
          <a:stretch>
            <a:fillRect/>
          </a:stretch>
        </p:blipFill>
        <p:spPr>
          <a:xfrm>
            <a:off x="137761" y="5040367"/>
            <a:ext cx="11916477" cy="744205"/>
          </a:xfrm>
          <a:prstGeom prst="rect">
            <a:avLst/>
          </a:prstGeom>
        </p:spPr>
      </p:pic>
    </p:spTree>
    <p:extLst>
      <p:ext uri="{BB962C8B-B14F-4D97-AF65-F5344CB8AC3E}">
        <p14:creationId xmlns:p14="http://schemas.microsoft.com/office/powerpoint/2010/main" val="3237719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3C110-6161-74BB-828E-13092E938E4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C777FBA-C1A0-3312-CABD-C07E20CD5DB7}"/>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0F247D2F-E749-6706-30E7-89F1C01D15A6}"/>
              </a:ext>
            </a:extLst>
          </p:cNvPr>
          <p:cNvPicPr>
            <a:picLocks noChangeAspect="1"/>
          </p:cNvPicPr>
          <p:nvPr/>
        </p:nvPicPr>
        <p:blipFill>
          <a:blip r:embed="rId2"/>
          <a:stretch>
            <a:fillRect/>
          </a:stretch>
        </p:blipFill>
        <p:spPr>
          <a:xfrm>
            <a:off x="402244" y="238204"/>
            <a:ext cx="7949276" cy="6381591"/>
          </a:xfrm>
          <a:prstGeom prst="rect">
            <a:avLst/>
          </a:prstGeom>
        </p:spPr>
      </p:pic>
      <p:pic>
        <p:nvPicPr>
          <p:cNvPr id="5122" name="Picture 2" descr="See the source image">
            <a:extLst>
              <a:ext uri="{FF2B5EF4-FFF2-40B4-BE49-F238E27FC236}">
                <a16:creationId xmlns:a16="http://schemas.microsoft.com/office/drawing/2014/main" id="{AAD1EDB0-7778-C83B-9503-373B599157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3311" y="2915919"/>
            <a:ext cx="4706342" cy="3137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7441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28585-1379-BDD5-EC85-81AE3600319C}"/>
              </a:ext>
            </a:extLst>
          </p:cNvPr>
          <p:cNvSpPr>
            <a:spLocks noGrp="1"/>
          </p:cNvSpPr>
          <p:nvPr>
            <p:ph type="title"/>
          </p:nvPr>
        </p:nvSpPr>
        <p:spPr/>
        <p:txBody>
          <a:bodyPr/>
          <a:lstStyle/>
          <a:p>
            <a:r>
              <a:rPr lang="en-US" b="1" dirty="0">
                <a:solidFill>
                  <a:srgbClr val="FF0000"/>
                </a:solidFill>
              </a:rPr>
              <a:t>Orca’s at risk</a:t>
            </a:r>
          </a:p>
        </p:txBody>
      </p:sp>
      <p:sp>
        <p:nvSpPr>
          <p:cNvPr id="3" name="Content Placeholder 2">
            <a:extLst>
              <a:ext uri="{FF2B5EF4-FFF2-40B4-BE49-F238E27FC236}">
                <a16:creationId xmlns:a16="http://schemas.microsoft.com/office/drawing/2014/main" id="{5AE599C0-5643-5E63-501A-CBC9D6CD05BE}"/>
              </a:ext>
            </a:extLst>
          </p:cNvPr>
          <p:cNvSpPr>
            <a:spLocks noGrp="1"/>
          </p:cNvSpPr>
          <p:nvPr>
            <p:ph idx="1"/>
          </p:nvPr>
        </p:nvSpPr>
        <p:spPr>
          <a:xfrm>
            <a:off x="228600" y="2015732"/>
            <a:ext cx="11499573" cy="4534155"/>
          </a:xfrm>
        </p:spPr>
        <p:txBody>
          <a:bodyPr>
            <a:normAutofit/>
          </a:bodyPr>
          <a:lstStyle/>
          <a:p>
            <a:pPr marL="0" indent="0" algn="l">
              <a:buNone/>
            </a:pPr>
            <a:r>
              <a:rPr lang="en-US" b="0" i="0" dirty="0">
                <a:solidFill>
                  <a:srgbClr val="333333"/>
                </a:solidFill>
                <a:effectLst/>
                <a:latin typeface="Noto Sans" panose="020B0502040504020204" pitchFamily="34" charset="0"/>
              </a:rPr>
              <a:t>In 2001, the Committee on the Status of Endangered Wildlife in Canada determined:</a:t>
            </a:r>
          </a:p>
          <a:p>
            <a:pPr algn="l">
              <a:buFont typeface="Arial" panose="020B0604020202020204" pitchFamily="34" charset="0"/>
              <a:buChar char="•"/>
            </a:pPr>
            <a:r>
              <a:rPr lang="en-US" b="0" i="0" dirty="0">
                <a:solidFill>
                  <a:srgbClr val="333333"/>
                </a:solidFill>
                <a:effectLst/>
                <a:latin typeface="Noto Sans" panose="020B0502040504020204" pitchFamily="34" charset="0"/>
              </a:rPr>
              <a:t>southern resident killer whale are "endangered"</a:t>
            </a:r>
          </a:p>
          <a:p>
            <a:pPr algn="l">
              <a:buFont typeface="Arial" panose="020B0604020202020204" pitchFamily="34" charset="0"/>
              <a:buChar char="•"/>
            </a:pPr>
            <a:r>
              <a:rPr lang="en-US" b="0" i="0" dirty="0">
                <a:solidFill>
                  <a:srgbClr val="333333"/>
                </a:solidFill>
                <a:effectLst/>
                <a:latin typeface="Noto Sans" panose="020B0502040504020204" pitchFamily="34" charset="0"/>
              </a:rPr>
              <a:t>northern resident killer whales are "threatened"</a:t>
            </a:r>
          </a:p>
          <a:p>
            <a:pPr algn="l">
              <a:buFont typeface="Arial" panose="020B0604020202020204" pitchFamily="34" charset="0"/>
              <a:buChar char="•"/>
            </a:pPr>
            <a:r>
              <a:rPr lang="en-US" b="0" i="0" dirty="0">
                <a:solidFill>
                  <a:srgbClr val="333333"/>
                </a:solidFill>
                <a:effectLst/>
                <a:latin typeface="Noto Sans" panose="020B0502040504020204" pitchFamily="34" charset="0"/>
              </a:rPr>
              <a:t>transient killer whales are "threatened"</a:t>
            </a:r>
          </a:p>
          <a:p>
            <a:pPr algn="l">
              <a:buFont typeface="Arial" panose="020B0604020202020204" pitchFamily="34" charset="0"/>
              <a:buChar char="•"/>
            </a:pPr>
            <a:r>
              <a:rPr lang="en-US" b="0" i="0" dirty="0">
                <a:solidFill>
                  <a:srgbClr val="333333"/>
                </a:solidFill>
                <a:effectLst/>
                <a:latin typeface="Noto Sans" panose="020B0502040504020204" pitchFamily="34" charset="0"/>
              </a:rPr>
              <a:t>offshore killer whales are "of special concern“</a:t>
            </a:r>
          </a:p>
          <a:p>
            <a:pPr algn="l">
              <a:buFont typeface="Arial" panose="020B0604020202020204" pitchFamily="34" charset="0"/>
              <a:buChar char="•"/>
            </a:pPr>
            <a:endParaRPr lang="en-US" b="0" i="0" dirty="0">
              <a:solidFill>
                <a:srgbClr val="333333"/>
              </a:solidFill>
              <a:effectLst/>
              <a:latin typeface="Noto Sans" panose="020B0502040504020204" pitchFamily="34" charset="0"/>
            </a:endParaRPr>
          </a:p>
          <a:p>
            <a:pPr marL="0" indent="0" algn="ctr">
              <a:buNone/>
            </a:pPr>
            <a:r>
              <a:rPr lang="en-US" b="1" i="0" dirty="0">
                <a:solidFill>
                  <a:srgbClr val="FF0000"/>
                </a:solidFill>
                <a:effectLst/>
                <a:latin typeface="Noto Sans" panose="020B0502040504020204" pitchFamily="34" charset="0"/>
              </a:rPr>
              <a:t>The transient population and both resident populations are listed in Schedule 1 of the Species at Risk Act (SARA), Canada's law to protect wildlife species from becoming extinct.</a:t>
            </a:r>
          </a:p>
          <a:p>
            <a:endParaRPr lang="en-US" dirty="0"/>
          </a:p>
        </p:txBody>
      </p:sp>
      <p:pic>
        <p:nvPicPr>
          <p:cNvPr id="6146" name="Picture 2" descr="See the source image">
            <a:extLst>
              <a:ext uri="{FF2B5EF4-FFF2-40B4-BE49-F238E27FC236}">
                <a16:creationId xmlns:a16="http://schemas.microsoft.com/office/drawing/2014/main" id="{D36DED4A-71DF-9305-6F3E-AD084728BD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0960" y="2524032"/>
            <a:ext cx="3619818" cy="2403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844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CDA3A-5614-490C-3CB1-2970552E5811}"/>
              </a:ext>
            </a:extLst>
          </p:cNvPr>
          <p:cNvSpPr>
            <a:spLocks noGrp="1"/>
          </p:cNvSpPr>
          <p:nvPr>
            <p:ph type="title"/>
          </p:nvPr>
        </p:nvSpPr>
        <p:spPr/>
        <p:txBody>
          <a:bodyPr>
            <a:normAutofit fontScale="90000"/>
          </a:bodyPr>
          <a:lstStyle/>
          <a:p>
            <a:r>
              <a:rPr lang="en-US" sz="4400" b="1" dirty="0">
                <a:solidFill>
                  <a:srgbClr val="FF0000"/>
                </a:solidFill>
              </a:rPr>
              <a:t>Species at risk act (SARA)</a:t>
            </a:r>
            <a:br>
              <a:rPr lang="en-US" sz="4400" b="1" dirty="0">
                <a:solidFill>
                  <a:srgbClr val="FF0000"/>
                </a:solidFill>
              </a:rPr>
            </a:br>
            <a:r>
              <a:rPr lang="en-US" sz="4400" b="1" dirty="0">
                <a:solidFill>
                  <a:srgbClr val="FF0000"/>
                </a:solidFill>
              </a:rPr>
              <a:t>June 2003</a:t>
            </a:r>
          </a:p>
        </p:txBody>
      </p:sp>
      <p:sp>
        <p:nvSpPr>
          <p:cNvPr id="3" name="Content Placeholder 2">
            <a:extLst>
              <a:ext uri="{FF2B5EF4-FFF2-40B4-BE49-F238E27FC236}">
                <a16:creationId xmlns:a16="http://schemas.microsoft.com/office/drawing/2014/main" id="{A5368B8C-2498-3127-9F48-1EEAF0268CC0}"/>
              </a:ext>
            </a:extLst>
          </p:cNvPr>
          <p:cNvSpPr>
            <a:spLocks noGrp="1"/>
          </p:cNvSpPr>
          <p:nvPr>
            <p:ph idx="1"/>
          </p:nvPr>
        </p:nvSpPr>
        <p:spPr>
          <a:xfrm>
            <a:off x="477079" y="2015732"/>
            <a:ext cx="11310730" cy="4563972"/>
          </a:xfrm>
        </p:spPr>
        <p:txBody>
          <a:bodyPr>
            <a:normAutofit/>
          </a:bodyPr>
          <a:lstStyle/>
          <a:p>
            <a:pPr marL="0" indent="0" algn="l">
              <a:buNone/>
            </a:pPr>
            <a:r>
              <a:rPr lang="en-US" sz="2400" b="0" i="0" dirty="0">
                <a:solidFill>
                  <a:srgbClr val="333333"/>
                </a:solidFill>
                <a:effectLst/>
                <a:latin typeface="Noto Sans" panose="020B0502040504020204" pitchFamily="34" charset="0"/>
              </a:rPr>
              <a:t>The Species at Risk Act (SARA) was created to protect wildlife species from becoming extinct in two ways:</a:t>
            </a:r>
          </a:p>
          <a:p>
            <a:pPr algn="l">
              <a:buFont typeface="Arial" panose="020B0604020202020204" pitchFamily="34" charset="0"/>
              <a:buChar char="•"/>
            </a:pPr>
            <a:r>
              <a:rPr lang="en-US" sz="2400" b="0" i="0" dirty="0">
                <a:solidFill>
                  <a:srgbClr val="333333"/>
                </a:solidFill>
                <a:effectLst/>
                <a:latin typeface="Noto Sans" panose="020B0502040504020204" pitchFamily="34" charset="0"/>
              </a:rPr>
              <a:t>by providing for the recovery of species at risk due to human activity</a:t>
            </a:r>
          </a:p>
          <a:p>
            <a:pPr algn="l">
              <a:buFont typeface="Arial" panose="020B0604020202020204" pitchFamily="34" charset="0"/>
              <a:buChar char="•"/>
            </a:pPr>
            <a:r>
              <a:rPr lang="en-US" sz="2400" b="0" i="0" dirty="0">
                <a:solidFill>
                  <a:srgbClr val="333333"/>
                </a:solidFill>
                <a:effectLst/>
                <a:latin typeface="Noto Sans" panose="020B0502040504020204" pitchFamily="34" charset="0"/>
              </a:rPr>
              <a:t>by ensuring through sound management, that species of special concern don't become endangered or threatened</a:t>
            </a:r>
          </a:p>
          <a:p>
            <a:pPr algn="l"/>
            <a:r>
              <a:rPr lang="en-US" sz="2400" b="0" i="0" dirty="0">
                <a:solidFill>
                  <a:srgbClr val="333333"/>
                </a:solidFill>
                <a:effectLst/>
                <a:latin typeface="Noto Sans" panose="020B0502040504020204" pitchFamily="34" charset="0"/>
              </a:rPr>
              <a:t>It includes prohibitions against killing, harming, harassing, capturing or taking species at risk.</a:t>
            </a:r>
          </a:p>
          <a:p>
            <a:endParaRPr lang="en-US" dirty="0"/>
          </a:p>
        </p:txBody>
      </p:sp>
    </p:spTree>
    <p:extLst>
      <p:ext uri="{BB962C8B-B14F-4D97-AF65-F5344CB8AC3E}">
        <p14:creationId xmlns:p14="http://schemas.microsoft.com/office/powerpoint/2010/main" val="3419475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B61D7-25D8-FCA8-FE75-CC60CB55FF84}"/>
              </a:ext>
            </a:extLst>
          </p:cNvPr>
          <p:cNvSpPr>
            <a:spLocks noGrp="1"/>
          </p:cNvSpPr>
          <p:nvPr>
            <p:ph type="title"/>
          </p:nvPr>
        </p:nvSpPr>
        <p:spPr>
          <a:xfrm>
            <a:off x="377687" y="804519"/>
            <a:ext cx="11648661" cy="1049235"/>
          </a:xfrm>
        </p:spPr>
        <p:txBody>
          <a:bodyPr>
            <a:noAutofit/>
          </a:bodyPr>
          <a:lstStyle/>
          <a:p>
            <a:r>
              <a:rPr lang="en-US" sz="4000" b="1" dirty="0">
                <a:solidFill>
                  <a:srgbClr val="FF0000"/>
                </a:solidFill>
              </a:rPr>
              <a:t>How does a species get on SARA list?</a:t>
            </a:r>
          </a:p>
        </p:txBody>
      </p:sp>
      <p:sp>
        <p:nvSpPr>
          <p:cNvPr id="3" name="Content Placeholder 2">
            <a:extLst>
              <a:ext uri="{FF2B5EF4-FFF2-40B4-BE49-F238E27FC236}">
                <a16:creationId xmlns:a16="http://schemas.microsoft.com/office/drawing/2014/main" id="{7C55D78B-8488-89B0-2F48-C822CF133EFA}"/>
              </a:ext>
            </a:extLst>
          </p:cNvPr>
          <p:cNvSpPr>
            <a:spLocks noGrp="1"/>
          </p:cNvSpPr>
          <p:nvPr>
            <p:ph idx="1"/>
          </p:nvPr>
        </p:nvSpPr>
        <p:spPr>
          <a:xfrm>
            <a:off x="129209" y="2015732"/>
            <a:ext cx="10925645" cy="3450613"/>
          </a:xfrm>
        </p:spPr>
        <p:txBody>
          <a:bodyPr/>
          <a:lstStyle/>
          <a:p>
            <a:pPr algn="l"/>
            <a:r>
              <a:rPr lang="en-US" sz="2800" b="1" i="0" dirty="0">
                <a:solidFill>
                  <a:srgbClr val="333333"/>
                </a:solidFill>
                <a:effectLst/>
                <a:latin typeface="Noto Sans" panose="020B0502040504020204" pitchFamily="34" charset="0"/>
              </a:rPr>
              <a:t>Species are designated "at risk" by the Committee on the Status of Endangered Wildlife in Canada (COSEWIC)</a:t>
            </a:r>
          </a:p>
          <a:p>
            <a:pPr algn="l"/>
            <a:endParaRPr lang="en-US" sz="2800" b="1" dirty="0">
              <a:solidFill>
                <a:srgbClr val="333333"/>
              </a:solidFill>
              <a:latin typeface="Noto Sans" panose="020B0502040504020204" pitchFamily="34" charset="0"/>
            </a:endParaRPr>
          </a:p>
          <a:p>
            <a:pPr algn="l"/>
            <a:r>
              <a:rPr lang="en-US" sz="2800" b="1" i="0" dirty="0">
                <a:solidFill>
                  <a:srgbClr val="333333"/>
                </a:solidFill>
                <a:effectLst/>
                <a:latin typeface="Noto Sans" panose="020B0502040504020204" pitchFamily="34" charset="0"/>
              </a:rPr>
              <a:t>COSEWIC is an independent body of experts that assesses wildlife populations</a:t>
            </a:r>
          </a:p>
          <a:p>
            <a:endParaRPr lang="en-US" dirty="0"/>
          </a:p>
        </p:txBody>
      </p:sp>
    </p:spTree>
    <p:extLst>
      <p:ext uri="{BB962C8B-B14F-4D97-AF65-F5344CB8AC3E}">
        <p14:creationId xmlns:p14="http://schemas.microsoft.com/office/powerpoint/2010/main" val="2254017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9F91E-43C5-8761-1D36-CC83EAC5711F}"/>
              </a:ext>
            </a:extLst>
          </p:cNvPr>
          <p:cNvSpPr>
            <a:spLocks noGrp="1"/>
          </p:cNvSpPr>
          <p:nvPr>
            <p:ph type="title"/>
          </p:nvPr>
        </p:nvSpPr>
        <p:spPr/>
        <p:txBody>
          <a:bodyPr>
            <a:normAutofit/>
          </a:bodyPr>
          <a:lstStyle/>
          <a:p>
            <a:r>
              <a:rPr lang="en-US" sz="4400" b="1" dirty="0">
                <a:solidFill>
                  <a:srgbClr val="FF0000"/>
                </a:solidFill>
              </a:rPr>
              <a:t>Designations</a:t>
            </a:r>
          </a:p>
        </p:txBody>
      </p:sp>
      <p:sp>
        <p:nvSpPr>
          <p:cNvPr id="3" name="Content Placeholder 2">
            <a:extLst>
              <a:ext uri="{FF2B5EF4-FFF2-40B4-BE49-F238E27FC236}">
                <a16:creationId xmlns:a16="http://schemas.microsoft.com/office/drawing/2014/main" id="{8DBBF396-DD40-7BC0-33EC-CB4A670F04CA}"/>
              </a:ext>
            </a:extLst>
          </p:cNvPr>
          <p:cNvSpPr>
            <a:spLocks noGrp="1"/>
          </p:cNvSpPr>
          <p:nvPr>
            <p:ph idx="1"/>
          </p:nvPr>
        </p:nvSpPr>
        <p:spPr>
          <a:xfrm>
            <a:off x="258417" y="2015732"/>
            <a:ext cx="11499574" cy="4404946"/>
          </a:xfrm>
        </p:spPr>
        <p:txBody>
          <a:bodyPr>
            <a:normAutofit/>
          </a:bodyPr>
          <a:lstStyle/>
          <a:p>
            <a:pPr algn="l"/>
            <a:r>
              <a:rPr lang="en-US" b="1" i="0" dirty="0">
                <a:solidFill>
                  <a:srgbClr val="7030A0"/>
                </a:solidFill>
                <a:effectLst/>
                <a:latin typeface="Noto Sans" panose="020B0502040504020204" pitchFamily="34" charset="0"/>
              </a:rPr>
              <a:t>Extinct:</a:t>
            </a:r>
            <a:r>
              <a:rPr lang="en-US" b="0" i="0" dirty="0">
                <a:solidFill>
                  <a:srgbClr val="7030A0"/>
                </a:solidFill>
                <a:effectLst/>
                <a:latin typeface="Noto Sans" panose="020B0502040504020204" pitchFamily="34" charset="0"/>
              </a:rPr>
              <a:t> </a:t>
            </a:r>
            <a:r>
              <a:rPr lang="en-US" b="0" i="0" dirty="0">
                <a:solidFill>
                  <a:srgbClr val="333333"/>
                </a:solidFill>
                <a:effectLst/>
                <a:latin typeface="Noto Sans" panose="020B0502040504020204" pitchFamily="34" charset="0"/>
              </a:rPr>
              <a:t>no longer found anywhere on the planet.</a:t>
            </a:r>
          </a:p>
          <a:p>
            <a:pPr algn="l"/>
            <a:r>
              <a:rPr lang="en-US" b="1" i="0" dirty="0">
                <a:solidFill>
                  <a:srgbClr val="7030A0"/>
                </a:solidFill>
                <a:effectLst/>
                <a:latin typeface="Noto Sans" panose="020B0502040504020204" pitchFamily="34" charset="0"/>
              </a:rPr>
              <a:t>Extirpated:</a:t>
            </a:r>
            <a:r>
              <a:rPr lang="en-US" b="0" i="0" dirty="0">
                <a:solidFill>
                  <a:srgbClr val="7030A0"/>
                </a:solidFill>
                <a:effectLst/>
                <a:latin typeface="Noto Sans" panose="020B0502040504020204" pitchFamily="34" charset="0"/>
              </a:rPr>
              <a:t> </a:t>
            </a:r>
            <a:r>
              <a:rPr lang="en-US" b="0" i="0" dirty="0">
                <a:solidFill>
                  <a:srgbClr val="333333"/>
                </a:solidFill>
                <a:effectLst/>
                <a:latin typeface="Noto Sans" panose="020B0502040504020204" pitchFamily="34" charset="0"/>
              </a:rPr>
              <a:t>no longer in the wild in Canada, but existing in the wild elsewhere.</a:t>
            </a:r>
          </a:p>
          <a:p>
            <a:pPr algn="l"/>
            <a:r>
              <a:rPr lang="en-US" b="1" i="0" dirty="0">
                <a:solidFill>
                  <a:srgbClr val="7030A0"/>
                </a:solidFill>
                <a:effectLst/>
                <a:latin typeface="Noto Sans" panose="020B0502040504020204" pitchFamily="34" charset="0"/>
              </a:rPr>
              <a:t>Endangered:</a:t>
            </a:r>
            <a:r>
              <a:rPr lang="en-US" b="0" i="0" dirty="0">
                <a:solidFill>
                  <a:srgbClr val="7030A0"/>
                </a:solidFill>
                <a:effectLst/>
                <a:latin typeface="Noto Sans" panose="020B0502040504020204" pitchFamily="34" charset="0"/>
              </a:rPr>
              <a:t> </a:t>
            </a:r>
            <a:r>
              <a:rPr lang="en-US" b="0" i="0" dirty="0">
                <a:solidFill>
                  <a:srgbClr val="333333"/>
                </a:solidFill>
                <a:effectLst/>
                <a:latin typeface="Noto Sans" panose="020B0502040504020204" pitchFamily="34" charset="0"/>
              </a:rPr>
              <a:t>a wildlife species facing imminent extirpation or extinction. (The species could soon become extirpated or extinct).</a:t>
            </a:r>
          </a:p>
          <a:p>
            <a:pPr algn="l"/>
            <a:r>
              <a:rPr lang="en-US" b="1" i="0" dirty="0">
                <a:solidFill>
                  <a:srgbClr val="7030A0"/>
                </a:solidFill>
                <a:effectLst/>
                <a:latin typeface="Noto Sans" panose="020B0502040504020204" pitchFamily="34" charset="0"/>
              </a:rPr>
              <a:t>Threatened:</a:t>
            </a:r>
            <a:r>
              <a:rPr lang="en-US" b="0" i="0" dirty="0">
                <a:solidFill>
                  <a:srgbClr val="7030A0"/>
                </a:solidFill>
                <a:effectLst/>
                <a:latin typeface="Noto Sans" panose="020B0502040504020204" pitchFamily="34" charset="0"/>
              </a:rPr>
              <a:t> </a:t>
            </a:r>
            <a:r>
              <a:rPr lang="en-US" b="0" i="0" dirty="0">
                <a:solidFill>
                  <a:srgbClr val="333333"/>
                </a:solidFill>
                <a:effectLst/>
                <a:latin typeface="Noto Sans" panose="020B0502040504020204" pitchFamily="34" charset="0"/>
              </a:rPr>
              <a:t>likely to become endangered if nothing is done to reverse the factors leading to its extirpation or extinction.</a:t>
            </a:r>
          </a:p>
          <a:p>
            <a:pPr algn="l"/>
            <a:r>
              <a:rPr lang="en-US" b="1" i="0" dirty="0">
                <a:solidFill>
                  <a:srgbClr val="7030A0"/>
                </a:solidFill>
                <a:effectLst/>
                <a:latin typeface="Noto Sans" panose="020B0502040504020204" pitchFamily="34" charset="0"/>
              </a:rPr>
              <a:t>Special concern</a:t>
            </a:r>
            <a:r>
              <a:rPr lang="en-US" b="1" i="0" dirty="0">
                <a:solidFill>
                  <a:srgbClr val="333333"/>
                </a:solidFill>
                <a:effectLst/>
                <a:latin typeface="Noto Sans" panose="020B0502040504020204" pitchFamily="34" charset="0"/>
              </a:rPr>
              <a:t>:</a:t>
            </a:r>
            <a:r>
              <a:rPr lang="en-US" b="0" i="0" dirty="0">
                <a:solidFill>
                  <a:srgbClr val="333333"/>
                </a:solidFill>
                <a:effectLst/>
                <a:latin typeface="Noto Sans" panose="020B0502040504020204" pitchFamily="34" charset="0"/>
              </a:rPr>
              <a:t> a wildlife species that may become a threatened or endangered species because of a combination of biological characteristics and identified threats.</a:t>
            </a:r>
          </a:p>
          <a:p>
            <a:endParaRPr lang="en-US" dirty="0"/>
          </a:p>
        </p:txBody>
      </p:sp>
    </p:spTree>
    <p:extLst>
      <p:ext uri="{BB962C8B-B14F-4D97-AF65-F5344CB8AC3E}">
        <p14:creationId xmlns:p14="http://schemas.microsoft.com/office/powerpoint/2010/main" val="3528028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96874-9C71-A9D4-08FD-80811FE9AAA6}"/>
              </a:ext>
            </a:extLst>
          </p:cNvPr>
          <p:cNvSpPr>
            <a:spLocks noGrp="1"/>
          </p:cNvSpPr>
          <p:nvPr>
            <p:ph type="title"/>
          </p:nvPr>
        </p:nvSpPr>
        <p:spPr/>
        <p:txBody>
          <a:bodyPr/>
          <a:lstStyle/>
          <a:p>
            <a:r>
              <a:rPr lang="en-US" b="1" dirty="0">
                <a:solidFill>
                  <a:srgbClr val="FF0000"/>
                </a:solidFill>
              </a:rPr>
              <a:t>Threats to orca’s</a:t>
            </a:r>
          </a:p>
        </p:txBody>
      </p:sp>
      <p:sp>
        <p:nvSpPr>
          <p:cNvPr id="5" name="TextBox 4">
            <a:extLst>
              <a:ext uri="{FF2B5EF4-FFF2-40B4-BE49-F238E27FC236}">
                <a16:creationId xmlns:a16="http://schemas.microsoft.com/office/drawing/2014/main" id="{E34395F3-A495-69B1-A323-79C1CD771513}"/>
              </a:ext>
            </a:extLst>
          </p:cNvPr>
          <p:cNvSpPr txBox="1"/>
          <p:nvPr/>
        </p:nvSpPr>
        <p:spPr>
          <a:xfrm>
            <a:off x="99392" y="1999353"/>
            <a:ext cx="11658600" cy="3416320"/>
          </a:xfrm>
          <a:prstGeom prst="rect">
            <a:avLst/>
          </a:prstGeom>
          <a:noFill/>
        </p:spPr>
        <p:txBody>
          <a:bodyPr wrap="square">
            <a:spAutoFit/>
          </a:bodyPr>
          <a:lstStyle/>
          <a:p>
            <a:pPr algn="l"/>
            <a:r>
              <a:rPr lang="en-US" b="1" i="0" dirty="0">
                <a:solidFill>
                  <a:srgbClr val="7030A0"/>
                </a:solidFill>
                <a:effectLst/>
                <a:latin typeface="Noto Sans" panose="020B0502040504020204" pitchFamily="34" charset="0"/>
              </a:rPr>
              <a:t>3 main threats</a:t>
            </a:r>
          </a:p>
          <a:p>
            <a:pPr lvl="1">
              <a:buFont typeface="Arial" panose="020B0604020202020204" pitchFamily="34" charset="0"/>
              <a:buChar char="•"/>
            </a:pPr>
            <a:r>
              <a:rPr lang="en-US" b="1" i="0" dirty="0">
                <a:solidFill>
                  <a:srgbClr val="333333"/>
                </a:solidFill>
                <a:effectLst/>
                <a:latin typeface="Noto Sans" panose="020B0502040504020204" pitchFamily="34" charset="0"/>
              </a:rPr>
              <a:t>environmental contamination</a:t>
            </a:r>
          </a:p>
          <a:p>
            <a:pPr lvl="1">
              <a:buFont typeface="Arial" panose="020B0604020202020204" pitchFamily="34" charset="0"/>
              <a:buChar char="•"/>
            </a:pPr>
            <a:r>
              <a:rPr lang="en-US" b="1" i="0" dirty="0">
                <a:solidFill>
                  <a:srgbClr val="333333"/>
                </a:solidFill>
                <a:effectLst/>
                <a:latin typeface="Noto Sans" panose="020B0502040504020204" pitchFamily="34" charset="0"/>
              </a:rPr>
              <a:t>reductions in the availability or quality of prey</a:t>
            </a:r>
          </a:p>
          <a:p>
            <a:pPr lvl="1">
              <a:buFont typeface="Arial" panose="020B0604020202020204" pitchFamily="34" charset="0"/>
              <a:buChar char="•"/>
            </a:pPr>
            <a:r>
              <a:rPr lang="en-US" b="1" i="0" dirty="0">
                <a:solidFill>
                  <a:srgbClr val="333333"/>
                </a:solidFill>
                <a:effectLst/>
                <a:latin typeface="Noto Sans" panose="020B0502040504020204" pitchFamily="34" charset="0"/>
              </a:rPr>
              <a:t>disturbance - both physical and acoustic disturbance</a:t>
            </a:r>
          </a:p>
          <a:p>
            <a:pPr lvl="1">
              <a:buFont typeface="Arial" panose="020B0604020202020204" pitchFamily="34" charset="0"/>
              <a:buChar char="•"/>
            </a:pPr>
            <a:endParaRPr lang="en-US" b="1" i="0" dirty="0">
              <a:solidFill>
                <a:srgbClr val="333333"/>
              </a:solidFill>
              <a:effectLst/>
              <a:latin typeface="Noto Sans" panose="020B0502040504020204" pitchFamily="34" charset="0"/>
            </a:endParaRPr>
          </a:p>
          <a:p>
            <a:pPr algn="l"/>
            <a:r>
              <a:rPr lang="en-US" b="1" i="0" dirty="0">
                <a:solidFill>
                  <a:srgbClr val="7030A0"/>
                </a:solidFill>
                <a:effectLst/>
                <a:latin typeface="Noto Sans" panose="020B0502040504020204" pitchFamily="34" charset="0"/>
              </a:rPr>
              <a:t>Historic threats</a:t>
            </a:r>
          </a:p>
          <a:p>
            <a:pPr marL="742950" lvl="1" indent="-285750">
              <a:buFont typeface="Arial" panose="020B0604020202020204" pitchFamily="34" charset="0"/>
              <a:buChar char="•"/>
            </a:pPr>
            <a:r>
              <a:rPr lang="en-US" b="0" i="0" dirty="0">
                <a:solidFill>
                  <a:srgbClr val="333333"/>
                </a:solidFill>
                <a:effectLst/>
                <a:latin typeface="Noto Sans" panose="020B0502040504020204" pitchFamily="34" charset="0"/>
              </a:rPr>
              <a:t>Culling</a:t>
            </a:r>
          </a:p>
          <a:p>
            <a:pPr marL="742950" lvl="1" indent="-285750">
              <a:buFont typeface="Arial" panose="020B0604020202020204" pitchFamily="34" charset="0"/>
              <a:buChar char="•"/>
            </a:pPr>
            <a:r>
              <a:rPr lang="en-US" b="0" i="0" dirty="0">
                <a:solidFill>
                  <a:srgbClr val="333333"/>
                </a:solidFill>
                <a:effectLst/>
                <a:latin typeface="Noto Sans" panose="020B0502040504020204" pitchFamily="34" charset="0"/>
              </a:rPr>
              <a:t>being taken for captivity. </a:t>
            </a:r>
          </a:p>
          <a:p>
            <a:pPr marL="742950" lvl="1" indent="-285750">
              <a:buFont typeface="Arial" panose="020B0604020202020204" pitchFamily="34" charset="0"/>
              <a:buChar char="•"/>
            </a:pPr>
            <a:r>
              <a:rPr lang="en-US" b="0" i="0" dirty="0">
                <a:solidFill>
                  <a:srgbClr val="333333"/>
                </a:solidFill>
                <a:effectLst/>
                <a:latin typeface="Noto Sans" panose="020B0502040504020204" pitchFamily="34" charset="0"/>
              </a:rPr>
              <a:t>both southern and northern resident population declines coincided with a decline in Chinook salmon stocks. The effect was more pronounced in the southern resident population</a:t>
            </a:r>
          </a:p>
          <a:p>
            <a:pPr marL="742950" lvl="1" indent="-285750">
              <a:buFont typeface="Arial" panose="020B0604020202020204" pitchFamily="34" charset="0"/>
              <a:buChar char="•"/>
            </a:pPr>
            <a:r>
              <a:rPr lang="en-US" b="0" i="0" dirty="0">
                <a:solidFill>
                  <a:srgbClr val="333333"/>
                </a:solidFill>
                <a:effectLst/>
                <a:latin typeface="Noto Sans" panose="020B0502040504020204" pitchFamily="34" charset="0"/>
              </a:rPr>
              <a:t>With less food, toxins are more likely to metabolize and stresses such as noise and boat traffic are likely to have a greater impact as they reduce the chance of catching limited prey. </a:t>
            </a:r>
          </a:p>
        </p:txBody>
      </p:sp>
    </p:spTree>
    <p:extLst>
      <p:ext uri="{BB962C8B-B14F-4D97-AF65-F5344CB8AC3E}">
        <p14:creationId xmlns:p14="http://schemas.microsoft.com/office/powerpoint/2010/main" val="1263768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2CD0F-7634-F732-2794-0E448644A5C8}"/>
              </a:ext>
            </a:extLst>
          </p:cNvPr>
          <p:cNvSpPr>
            <a:spLocks noGrp="1"/>
          </p:cNvSpPr>
          <p:nvPr>
            <p:ph type="title"/>
          </p:nvPr>
        </p:nvSpPr>
        <p:spPr/>
        <p:txBody>
          <a:bodyPr>
            <a:normAutofit/>
          </a:bodyPr>
          <a:lstStyle/>
          <a:p>
            <a:r>
              <a:rPr lang="en-US" sz="4400" b="1" dirty="0">
                <a:solidFill>
                  <a:srgbClr val="FF0000"/>
                </a:solidFill>
              </a:rPr>
              <a:t>POP increase</a:t>
            </a:r>
          </a:p>
        </p:txBody>
      </p:sp>
      <p:sp>
        <p:nvSpPr>
          <p:cNvPr id="3" name="Content Placeholder 2">
            <a:extLst>
              <a:ext uri="{FF2B5EF4-FFF2-40B4-BE49-F238E27FC236}">
                <a16:creationId xmlns:a16="http://schemas.microsoft.com/office/drawing/2014/main" id="{256C3D70-02C3-1415-1AF2-3453684B150B}"/>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316F2360-B511-16BB-3821-1D9132F7AB8E}"/>
              </a:ext>
            </a:extLst>
          </p:cNvPr>
          <p:cNvPicPr>
            <a:picLocks noChangeAspect="1"/>
          </p:cNvPicPr>
          <p:nvPr/>
        </p:nvPicPr>
        <p:blipFill>
          <a:blip r:embed="rId2"/>
          <a:stretch>
            <a:fillRect/>
          </a:stretch>
        </p:blipFill>
        <p:spPr>
          <a:xfrm>
            <a:off x="564865" y="2015732"/>
            <a:ext cx="11173247" cy="4400028"/>
          </a:xfrm>
          <a:prstGeom prst="rect">
            <a:avLst/>
          </a:prstGeom>
        </p:spPr>
      </p:pic>
    </p:spTree>
    <p:extLst>
      <p:ext uri="{BB962C8B-B14F-4D97-AF65-F5344CB8AC3E}">
        <p14:creationId xmlns:p14="http://schemas.microsoft.com/office/powerpoint/2010/main" val="1225904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3DFF0-5024-C7D5-E74C-93BCCD56C16F}"/>
              </a:ext>
            </a:extLst>
          </p:cNvPr>
          <p:cNvSpPr>
            <a:spLocks noGrp="1"/>
          </p:cNvSpPr>
          <p:nvPr>
            <p:ph type="title"/>
          </p:nvPr>
        </p:nvSpPr>
        <p:spPr/>
        <p:txBody>
          <a:bodyPr>
            <a:normAutofit/>
          </a:bodyPr>
          <a:lstStyle/>
          <a:p>
            <a:r>
              <a:rPr lang="en-US" sz="4400" b="1" dirty="0">
                <a:solidFill>
                  <a:srgbClr val="FF0000"/>
                </a:solidFill>
              </a:rPr>
              <a:t>What are toxins?</a:t>
            </a:r>
          </a:p>
        </p:txBody>
      </p:sp>
      <p:sp>
        <p:nvSpPr>
          <p:cNvPr id="3" name="Content Placeholder 2">
            <a:extLst>
              <a:ext uri="{FF2B5EF4-FFF2-40B4-BE49-F238E27FC236}">
                <a16:creationId xmlns:a16="http://schemas.microsoft.com/office/drawing/2014/main" id="{D49D77B5-B7A9-D9A1-8025-3C24461ADE04}"/>
              </a:ext>
            </a:extLst>
          </p:cNvPr>
          <p:cNvSpPr>
            <a:spLocks noGrp="1"/>
          </p:cNvSpPr>
          <p:nvPr>
            <p:ph idx="1"/>
          </p:nvPr>
        </p:nvSpPr>
        <p:spPr>
          <a:xfrm>
            <a:off x="576470" y="2015732"/>
            <a:ext cx="11241155" cy="4305555"/>
          </a:xfrm>
        </p:spPr>
        <p:txBody>
          <a:bodyPr>
            <a:normAutofit/>
          </a:bodyPr>
          <a:lstStyle/>
          <a:p>
            <a:pPr marL="0" indent="0" algn="l">
              <a:buNone/>
            </a:pPr>
            <a:r>
              <a:rPr lang="en-US" b="0" i="0" dirty="0">
                <a:solidFill>
                  <a:srgbClr val="333333"/>
                </a:solidFill>
                <a:effectLst/>
                <a:latin typeface="Noto Sans" panose="020B0502040504020204" pitchFamily="34" charset="0"/>
              </a:rPr>
              <a:t>Many chemicals we use in our daily lives are toxic. Toxic chemicals include </a:t>
            </a:r>
            <a:r>
              <a:rPr lang="en-US" b="1" i="1" dirty="0">
                <a:solidFill>
                  <a:srgbClr val="333333"/>
                </a:solidFill>
                <a:effectLst/>
                <a:latin typeface="Noto Sans" panose="020B0502040504020204" pitchFamily="34" charset="0"/>
              </a:rPr>
              <a:t>pesticides, engine products and many household cleaners</a:t>
            </a:r>
            <a:r>
              <a:rPr lang="en-US" b="0" i="0" dirty="0">
                <a:solidFill>
                  <a:srgbClr val="333333"/>
                </a:solidFill>
                <a:effectLst/>
                <a:latin typeface="Noto Sans" panose="020B0502040504020204" pitchFamily="34" charset="0"/>
              </a:rPr>
              <a:t>. </a:t>
            </a:r>
          </a:p>
          <a:p>
            <a:pPr marL="0" indent="0" algn="l">
              <a:buNone/>
            </a:pPr>
            <a:endParaRPr lang="en-US" dirty="0">
              <a:solidFill>
                <a:srgbClr val="333333"/>
              </a:solidFill>
              <a:latin typeface="Noto Sans" panose="020B0502040504020204" pitchFamily="34" charset="0"/>
            </a:endParaRPr>
          </a:p>
          <a:p>
            <a:pPr marL="0" indent="0" algn="l">
              <a:buNone/>
            </a:pPr>
            <a:r>
              <a:rPr lang="en-US" b="0" i="0" dirty="0">
                <a:solidFill>
                  <a:srgbClr val="333333"/>
                </a:solidFill>
                <a:effectLst/>
                <a:latin typeface="Noto Sans" panose="020B0502040504020204" pitchFamily="34" charset="0"/>
              </a:rPr>
              <a:t>Some of these toxins are </a:t>
            </a:r>
            <a:r>
              <a:rPr lang="en-US" b="1" i="0" dirty="0">
                <a:solidFill>
                  <a:srgbClr val="333333"/>
                </a:solidFill>
                <a:effectLst/>
                <a:latin typeface="Noto Sans" panose="020B0502040504020204" pitchFamily="34" charset="0"/>
              </a:rPr>
              <a:t>persistent</a:t>
            </a:r>
            <a:r>
              <a:rPr lang="en-US" b="0" i="0" dirty="0">
                <a:solidFill>
                  <a:srgbClr val="333333"/>
                </a:solidFill>
                <a:effectLst/>
                <a:latin typeface="Noto Sans" panose="020B0502040504020204" pitchFamily="34" charset="0"/>
              </a:rPr>
              <a:t>. This means that they do not break down and as a result they build up in the food chain</a:t>
            </a:r>
          </a:p>
          <a:p>
            <a:r>
              <a:rPr lang="en-US" b="0" i="0" dirty="0">
                <a:solidFill>
                  <a:srgbClr val="333333"/>
                </a:solidFill>
                <a:effectLst/>
                <a:latin typeface="Noto Sans" panose="020B0502040504020204" pitchFamily="34" charset="0"/>
              </a:rPr>
              <a:t>build up in the fat of organisms &amp; mother's milk </a:t>
            </a:r>
          </a:p>
          <a:p>
            <a:pPr algn="l"/>
            <a:r>
              <a:rPr lang="en-US" b="0" i="0" dirty="0">
                <a:solidFill>
                  <a:srgbClr val="333333"/>
                </a:solidFill>
                <a:effectLst/>
                <a:latin typeface="Noto Sans" panose="020B0502040504020204" pitchFamily="34" charset="0"/>
              </a:rPr>
              <a:t>The build up of toxins in organisms is called </a:t>
            </a:r>
            <a:r>
              <a:rPr lang="en-US" b="1" i="0" dirty="0">
                <a:solidFill>
                  <a:srgbClr val="7030A0"/>
                </a:solidFill>
                <a:effectLst/>
                <a:latin typeface="Noto Sans" panose="020B0502040504020204" pitchFamily="34" charset="0"/>
              </a:rPr>
              <a:t>bioaccumulation.</a:t>
            </a:r>
            <a:endParaRPr lang="en-US" b="0" i="0" dirty="0">
              <a:solidFill>
                <a:srgbClr val="7030A0"/>
              </a:solidFill>
              <a:effectLst/>
              <a:latin typeface="Noto Sans" panose="020B0502040504020204" pitchFamily="34" charset="0"/>
            </a:endParaRPr>
          </a:p>
          <a:p>
            <a:pPr algn="l"/>
            <a:r>
              <a:rPr lang="en-US" b="1" i="0" dirty="0">
                <a:solidFill>
                  <a:srgbClr val="333333"/>
                </a:solidFill>
                <a:effectLst/>
                <a:latin typeface="Noto Sans" panose="020B0502040504020204" pitchFamily="34" charset="0"/>
              </a:rPr>
              <a:t>Persistent toxins are also known as Persistent Organic Pollutants (POPs).</a:t>
            </a:r>
            <a:endParaRPr lang="en-US" b="0" i="0" dirty="0">
              <a:solidFill>
                <a:srgbClr val="333333"/>
              </a:solidFill>
              <a:effectLst/>
              <a:latin typeface="Noto Sans" panose="020B0502040504020204" pitchFamily="34" charset="0"/>
            </a:endParaRPr>
          </a:p>
          <a:p>
            <a:endParaRPr lang="en-US" dirty="0"/>
          </a:p>
        </p:txBody>
      </p:sp>
    </p:spTree>
    <p:extLst>
      <p:ext uri="{BB962C8B-B14F-4D97-AF65-F5344CB8AC3E}">
        <p14:creationId xmlns:p14="http://schemas.microsoft.com/office/powerpoint/2010/main" val="1774434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3DFF0-5024-C7D5-E74C-93BCCD56C16F}"/>
              </a:ext>
            </a:extLst>
          </p:cNvPr>
          <p:cNvSpPr>
            <a:spLocks noGrp="1"/>
          </p:cNvSpPr>
          <p:nvPr>
            <p:ph type="title"/>
          </p:nvPr>
        </p:nvSpPr>
        <p:spPr/>
        <p:txBody>
          <a:bodyPr>
            <a:normAutofit/>
          </a:bodyPr>
          <a:lstStyle/>
          <a:p>
            <a:r>
              <a:rPr lang="en-US" sz="4400" b="1" dirty="0">
                <a:solidFill>
                  <a:srgbClr val="FF0000"/>
                </a:solidFill>
              </a:rPr>
              <a:t>Persistent Toxins Impacts</a:t>
            </a:r>
          </a:p>
        </p:txBody>
      </p:sp>
      <p:sp>
        <p:nvSpPr>
          <p:cNvPr id="3" name="Content Placeholder 2">
            <a:extLst>
              <a:ext uri="{FF2B5EF4-FFF2-40B4-BE49-F238E27FC236}">
                <a16:creationId xmlns:a16="http://schemas.microsoft.com/office/drawing/2014/main" id="{D49D77B5-B7A9-D9A1-8025-3C24461ADE04}"/>
              </a:ext>
            </a:extLst>
          </p:cNvPr>
          <p:cNvSpPr>
            <a:spLocks noGrp="1"/>
          </p:cNvSpPr>
          <p:nvPr>
            <p:ph idx="1"/>
          </p:nvPr>
        </p:nvSpPr>
        <p:spPr>
          <a:xfrm>
            <a:off x="316242" y="1853754"/>
            <a:ext cx="11873947" cy="4424825"/>
          </a:xfrm>
        </p:spPr>
        <p:txBody>
          <a:bodyPr>
            <a:normAutofit/>
          </a:bodyPr>
          <a:lstStyle/>
          <a:p>
            <a:pPr algn="l">
              <a:buFont typeface="Arial" panose="020B0604020202020204" pitchFamily="34" charset="0"/>
              <a:buChar char="•"/>
            </a:pPr>
            <a:r>
              <a:rPr lang="en-US" b="0" i="0" dirty="0">
                <a:solidFill>
                  <a:srgbClr val="333333"/>
                </a:solidFill>
                <a:effectLst/>
                <a:latin typeface="Noto Sans" panose="020B0502040504020204" pitchFamily="34" charset="0"/>
              </a:rPr>
              <a:t>reproductive failure</a:t>
            </a:r>
          </a:p>
          <a:p>
            <a:pPr algn="l">
              <a:buFont typeface="Arial" panose="020B0604020202020204" pitchFamily="34" charset="0"/>
              <a:buChar char="•"/>
            </a:pPr>
            <a:r>
              <a:rPr lang="en-US" b="0" i="0" dirty="0">
                <a:solidFill>
                  <a:srgbClr val="333333"/>
                </a:solidFill>
                <a:effectLst/>
                <a:latin typeface="Noto Sans" panose="020B0502040504020204" pitchFamily="34" charset="0"/>
              </a:rPr>
              <a:t>birth defects</a:t>
            </a:r>
          </a:p>
          <a:p>
            <a:pPr algn="l">
              <a:buFont typeface="Arial" panose="020B0604020202020204" pitchFamily="34" charset="0"/>
              <a:buChar char="•"/>
            </a:pPr>
            <a:r>
              <a:rPr lang="en-US" b="0" i="0" dirty="0">
                <a:solidFill>
                  <a:srgbClr val="333333"/>
                </a:solidFill>
                <a:effectLst/>
                <a:latin typeface="Noto Sans" panose="020B0502040504020204" pitchFamily="34" charset="0"/>
              </a:rPr>
              <a:t>immune system disorders (cancers and weakness to disease)</a:t>
            </a:r>
          </a:p>
          <a:p>
            <a:pPr algn="l">
              <a:buFont typeface="Arial" panose="020B0604020202020204" pitchFamily="34" charset="0"/>
              <a:buChar char="•"/>
            </a:pPr>
            <a:r>
              <a:rPr lang="en-US" b="0" i="0" dirty="0">
                <a:solidFill>
                  <a:srgbClr val="333333"/>
                </a:solidFill>
                <a:effectLst/>
                <a:latin typeface="Noto Sans" panose="020B0502040504020204" pitchFamily="34" charset="0"/>
              </a:rPr>
              <a:t>Death</a:t>
            </a:r>
          </a:p>
          <a:p>
            <a:pPr algn="l"/>
            <a:r>
              <a:rPr lang="en-US" b="0" i="0" dirty="0">
                <a:solidFill>
                  <a:srgbClr val="333333"/>
                </a:solidFill>
                <a:effectLst/>
                <a:latin typeface="Noto Sans" panose="020B0502040504020204" pitchFamily="34" charset="0"/>
              </a:rPr>
              <a:t>The more toxins an organism has, the greater its problems. </a:t>
            </a:r>
          </a:p>
          <a:p>
            <a:pPr algn="l"/>
            <a:r>
              <a:rPr lang="en-US" b="0" i="0" dirty="0">
                <a:solidFill>
                  <a:srgbClr val="333333"/>
                </a:solidFill>
                <a:effectLst/>
                <a:latin typeface="Noto Sans" panose="020B0502040504020204" pitchFamily="34" charset="0"/>
              </a:rPr>
              <a:t>We may use toxins on land, but they go through the soil to the groundwater and into the ocean. All persistent toxins eventually end up in ocean food chains. </a:t>
            </a:r>
          </a:p>
          <a:p>
            <a:pPr marL="0" indent="0">
              <a:buNone/>
            </a:pPr>
            <a:endParaRPr lang="en-US" dirty="0"/>
          </a:p>
        </p:txBody>
      </p:sp>
    </p:spTree>
    <p:extLst>
      <p:ext uri="{BB962C8B-B14F-4D97-AF65-F5344CB8AC3E}">
        <p14:creationId xmlns:p14="http://schemas.microsoft.com/office/powerpoint/2010/main" val="1252743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5EBD6-B4F9-E407-39A4-06CFB99D8571}"/>
              </a:ext>
            </a:extLst>
          </p:cNvPr>
          <p:cNvSpPr>
            <a:spLocks noGrp="1"/>
          </p:cNvSpPr>
          <p:nvPr>
            <p:ph type="title"/>
          </p:nvPr>
        </p:nvSpPr>
        <p:spPr>
          <a:xfrm>
            <a:off x="1451579" y="867037"/>
            <a:ext cx="9603275" cy="1049235"/>
          </a:xfrm>
        </p:spPr>
        <p:txBody>
          <a:bodyPr/>
          <a:lstStyle/>
          <a:p>
            <a:r>
              <a:rPr lang="en-US" b="1" dirty="0">
                <a:solidFill>
                  <a:srgbClr val="FF0000"/>
                </a:solidFill>
              </a:rPr>
              <a:t>Last Days Nuggets</a:t>
            </a:r>
          </a:p>
        </p:txBody>
      </p:sp>
      <p:sp>
        <p:nvSpPr>
          <p:cNvPr id="3" name="Content Placeholder 2">
            <a:extLst>
              <a:ext uri="{FF2B5EF4-FFF2-40B4-BE49-F238E27FC236}">
                <a16:creationId xmlns:a16="http://schemas.microsoft.com/office/drawing/2014/main" id="{E110CED6-DC66-AE27-0A2A-5757EA65D440}"/>
              </a:ext>
            </a:extLst>
          </p:cNvPr>
          <p:cNvSpPr>
            <a:spLocks noGrp="1"/>
          </p:cNvSpPr>
          <p:nvPr>
            <p:ph idx="1"/>
          </p:nvPr>
        </p:nvSpPr>
        <p:spPr>
          <a:xfrm>
            <a:off x="516835" y="2015732"/>
            <a:ext cx="10538019" cy="3450613"/>
          </a:xfrm>
        </p:spPr>
        <p:txBody>
          <a:bodyPr>
            <a:normAutofit/>
          </a:bodyPr>
          <a:lstStyle/>
          <a:p>
            <a:r>
              <a:rPr lang="en-US" sz="2800" dirty="0"/>
              <a:t>What is causing ocean acidification?  What is the chemical equation that is leading to this situation in our oceans? What organisms is it impacting and how (be specific for each organism).</a:t>
            </a:r>
          </a:p>
        </p:txBody>
      </p:sp>
    </p:spTree>
    <p:extLst>
      <p:ext uri="{BB962C8B-B14F-4D97-AF65-F5344CB8AC3E}">
        <p14:creationId xmlns:p14="http://schemas.microsoft.com/office/powerpoint/2010/main" val="891141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A9D19-ACAA-AF95-8160-EA1A9C6AFFAF}"/>
              </a:ext>
            </a:extLst>
          </p:cNvPr>
          <p:cNvSpPr>
            <a:spLocks noGrp="1"/>
          </p:cNvSpPr>
          <p:nvPr>
            <p:ph type="title"/>
          </p:nvPr>
        </p:nvSpPr>
        <p:spPr/>
        <p:txBody>
          <a:bodyPr/>
          <a:lstStyle/>
          <a:p>
            <a:r>
              <a:rPr lang="en-US" b="1" dirty="0">
                <a:solidFill>
                  <a:srgbClr val="FF0000"/>
                </a:solidFill>
              </a:rPr>
              <a:t>The Dirty Dozen</a:t>
            </a:r>
          </a:p>
        </p:txBody>
      </p:sp>
      <p:sp>
        <p:nvSpPr>
          <p:cNvPr id="3" name="Content Placeholder 2">
            <a:extLst>
              <a:ext uri="{FF2B5EF4-FFF2-40B4-BE49-F238E27FC236}">
                <a16:creationId xmlns:a16="http://schemas.microsoft.com/office/drawing/2014/main" id="{86CA1D51-7C9D-4770-2C4B-FBD192245925}"/>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605DCEF1-9B03-FD1D-48DE-6C187AF44F0B}"/>
              </a:ext>
            </a:extLst>
          </p:cNvPr>
          <p:cNvPicPr>
            <a:picLocks noChangeAspect="1"/>
          </p:cNvPicPr>
          <p:nvPr/>
        </p:nvPicPr>
        <p:blipFill>
          <a:blip r:embed="rId2"/>
          <a:stretch>
            <a:fillRect/>
          </a:stretch>
        </p:blipFill>
        <p:spPr>
          <a:xfrm>
            <a:off x="521287" y="1391655"/>
            <a:ext cx="11147252" cy="5112013"/>
          </a:xfrm>
          <a:prstGeom prst="rect">
            <a:avLst/>
          </a:prstGeom>
        </p:spPr>
      </p:pic>
    </p:spTree>
    <p:extLst>
      <p:ext uri="{BB962C8B-B14F-4D97-AF65-F5344CB8AC3E}">
        <p14:creationId xmlns:p14="http://schemas.microsoft.com/office/powerpoint/2010/main" val="6740151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A2865-5BD9-2FA7-260A-EF7B0250A18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BB92444-7610-D8AF-AF3F-C19D79FEA051}"/>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FE8E7A40-2907-6EDF-1631-E23CAD82D681}"/>
              </a:ext>
            </a:extLst>
          </p:cNvPr>
          <p:cNvPicPr>
            <a:picLocks noChangeAspect="1"/>
          </p:cNvPicPr>
          <p:nvPr/>
        </p:nvPicPr>
        <p:blipFill>
          <a:blip r:embed="rId2"/>
          <a:stretch>
            <a:fillRect/>
          </a:stretch>
        </p:blipFill>
        <p:spPr>
          <a:xfrm>
            <a:off x="504522" y="432049"/>
            <a:ext cx="7306695" cy="4344006"/>
          </a:xfrm>
          <a:prstGeom prst="rect">
            <a:avLst/>
          </a:prstGeom>
        </p:spPr>
      </p:pic>
      <p:sp>
        <p:nvSpPr>
          <p:cNvPr id="6" name="Explosion: 14 Points 5">
            <a:extLst>
              <a:ext uri="{FF2B5EF4-FFF2-40B4-BE49-F238E27FC236}">
                <a16:creationId xmlns:a16="http://schemas.microsoft.com/office/drawing/2014/main" id="{53436FD9-2C34-D33B-A48A-0F8BF9ED3A24}"/>
              </a:ext>
            </a:extLst>
          </p:cNvPr>
          <p:cNvSpPr/>
          <p:nvPr/>
        </p:nvSpPr>
        <p:spPr>
          <a:xfrm>
            <a:off x="7315200" y="1103242"/>
            <a:ext cx="5138530" cy="4492487"/>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PCB’s above 50 ppm’s is considered toxic</a:t>
            </a:r>
          </a:p>
        </p:txBody>
      </p:sp>
    </p:spTree>
    <p:extLst>
      <p:ext uri="{BB962C8B-B14F-4D97-AF65-F5344CB8AC3E}">
        <p14:creationId xmlns:p14="http://schemas.microsoft.com/office/powerpoint/2010/main" val="16803523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43AB2-86C9-03A0-D768-30C2403EB0F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AE34654-910E-5887-9B90-13065285AD02}"/>
              </a:ext>
            </a:extLst>
          </p:cNvPr>
          <p:cNvSpPr>
            <a:spLocks noGrp="1"/>
          </p:cNvSpPr>
          <p:nvPr>
            <p:ph idx="1"/>
          </p:nvPr>
        </p:nvSpPr>
        <p:spPr/>
        <p:txBody>
          <a:bodyPr/>
          <a:lstStyle/>
          <a:p>
            <a:endParaRPr lang="en-US"/>
          </a:p>
        </p:txBody>
      </p:sp>
      <p:pic>
        <p:nvPicPr>
          <p:cNvPr id="8194" name="Picture 2" descr="See the source image">
            <a:extLst>
              <a:ext uri="{FF2B5EF4-FFF2-40B4-BE49-F238E27FC236}">
                <a16:creationId xmlns:a16="http://schemas.microsoft.com/office/drawing/2014/main" id="{3028BC03-37B0-BBCD-FF26-A065E252E5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850" y="0"/>
            <a:ext cx="105267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7451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4462B-FE8E-1CD9-242D-69CC5EB065E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CC121AB-1A58-D313-E975-BB58B60DE144}"/>
              </a:ext>
            </a:extLst>
          </p:cNvPr>
          <p:cNvSpPr>
            <a:spLocks noGrp="1"/>
          </p:cNvSpPr>
          <p:nvPr>
            <p:ph idx="1"/>
          </p:nvPr>
        </p:nvSpPr>
        <p:spPr/>
        <p:txBody>
          <a:bodyPr/>
          <a:lstStyle/>
          <a:p>
            <a:endParaRPr lang="en-US"/>
          </a:p>
        </p:txBody>
      </p:sp>
      <p:pic>
        <p:nvPicPr>
          <p:cNvPr id="7" name="Picture 6">
            <a:hlinkClick r:id="rId2"/>
            <a:extLst>
              <a:ext uri="{FF2B5EF4-FFF2-40B4-BE49-F238E27FC236}">
                <a16:creationId xmlns:a16="http://schemas.microsoft.com/office/drawing/2014/main" id="{FE8BB034-F6B3-CA93-F842-246E7B891B07}"/>
              </a:ext>
            </a:extLst>
          </p:cNvPr>
          <p:cNvPicPr>
            <a:picLocks noChangeAspect="1"/>
          </p:cNvPicPr>
          <p:nvPr/>
        </p:nvPicPr>
        <p:blipFill>
          <a:blip r:embed="rId3"/>
          <a:stretch>
            <a:fillRect/>
          </a:stretch>
        </p:blipFill>
        <p:spPr>
          <a:xfrm>
            <a:off x="718636" y="1329136"/>
            <a:ext cx="11069159" cy="3549956"/>
          </a:xfrm>
          <a:prstGeom prst="rect">
            <a:avLst/>
          </a:prstGeom>
        </p:spPr>
      </p:pic>
      <p:cxnSp>
        <p:nvCxnSpPr>
          <p:cNvPr id="9" name="Straight Arrow Connector 8">
            <a:extLst>
              <a:ext uri="{FF2B5EF4-FFF2-40B4-BE49-F238E27FC236}">
                <a16:creationId xmlns:a16="http://schemas.microsoft.com/office/drawing/2014/main" id="{248DF67B-0C0A-12B5-6015-D958BF51CAB6}"/>
              </a:ext>
            </a:extLst>
          </p:cNvPr>
          <p:cNvCxnSpPr/>
          <p:nvPr/>
        </p:nvCxnSpPr>
        <p:spPr>
          <a:xfrm flipV="1">
            <a:off x="1451579" y="4318000"/>
            <a:ext cx="3994181" cy="173548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641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5EBD6-B4F9-E407-39A4-06CFB99D8571}"/>
              </a:ext>
            </a:extLst>
          </p:cNvPr>
          <p:cNvSpPr>
            <a:spLocks noGrp="1"/>
          </p:cNvSpPr>
          <p:nvPr>
            <p:ph type="title"/>
          </p:nvPr>
        </p:nvSpPr>
        <p:spPr>
          <a:xfrm>
            <a:off x="1451579" y="867037"/>
            <a:ext cx="9603275" cy="1049235"/>
          </a:xfrm>
        </p:spPr>
        <p:txBody>
          <a:bodyPr/>
          <a:lstStyle/>
          <a:p>
            <a:r>
              <a:rPr lang="en-US" b="1" dirty="0">
                <a:solidFill>
                  <a:srgbClr val="FF0000"/>
                </a:solidFill>
              </a:rPr>
              <a:t>Last Days Nuggets</a:t>
            </a:r>
          </a:p>
        </p:txBody>
      </p:sp>
      <p:sp>
        <p:nvSpPr>
          <p:cNvPr id="3" name="Content Placeholder 2">
            <a:extLst>
              <a:ext uri="{FF2B5EF4-FFF2-40B4-BE49-F238E27FC236}">
                <a16:creationId xmlns:a16="http://schemas.microsoft.com/office/drawing/2014/main" id="{E110CED6-DC66-AE27-0A2A-5757EA65D440}"/>
              </a:ext>
            </a:extLst>
          </p:cNvPr>
          <p:cNvSpPr>
            <a:spLocks noGrp="1"/>
          </p:cNvSpPr>
          <p:nvPr>
            <p:ph idx="1"/>
          </p:nvPr>
        </p:nvSpPr>
        <p:spPr>
          <a:xfrm>
            <a:off x="516835" y="2015732"/>
            <a:ext cx="10538019" cy="3450613"/>
          </a:xfrm>
        </p:spPr>
        <p:txBody>
          <a:bodyPr>
            <a:normAutofit/>
          </a:bodyPr>
          <a:lstStyle/>
          <a:p>
            <a:r>
              <a:rPr lang="en-US" sz="2800" dirty="0"/>
              <a:t>What is aquaculture?  What are two issues that are negatively impacting BC aquaculture? What are some possible solutions?</a:t>
            </a:r>
          </a:p>
        </p:txBody>
      </p:sp>
    </p:spTree>
    <p:extLst>
      <p:ext uri="{BB962C8B-B14F-4D97-AF65-F5344CB8AC3E}">
        <p14:creationId xmlns:p14="http://schemas.microsoft.com/office/powerpoint/2010/main" val="3837731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5EBD6-B4F9-E407-39A4-06CFB99D8571}"/>
              </a:ext>
            </a:extLst>
          </p:cNvPr>
          <p:cNvSpPr>
            <a:spLocks noGrp="1"/>
          </p:cNvSpPr>
          <p:nvPr>
            <p:ph type="title"/>
          </p:nvPr>
        </p:nvSpPr>
        <p:spPr>
          <a:xfrm>
            <a:off x="1451579" y="867037"/>
            <a:ext cx="9603275" cy="1049235"/>
          </a:xfrm>
        </p:spPr>
        <p:txBody>
          <a:bodyPr/>
          <a:lstStyle/>
          <a:p>
            <a:r>
              <a:rPr lang="en-US" b="1" dirty="0">
                <a:solidFill>
                  <a:srgbClr val="FF0000"/>
                </a:solidFill>
              </a:rPr>
              <a:t>Last Days Nuggets</a:t>
            </a:r>
          </a:p>
        </p:txBody>
      </p:sp>
      <p:sp>
        <p:nvSpPr>
          <p:cNvPr id="3" name="Content Placeholder 2">
            <a:extLst>
              <a:ext uri="{FF2B5EF4-FFF2-40B4-BE49-F238E27FC236}">
                <a16:creationId xmlns:a16="http://schemas.microsoft.com/office/drawing/2014/main" id="{E110CED6-DC66-AE27-0A2A-5757EA65D440}"/>
              </a:ext>
            </a:extLst>
          </p:cNvPr>
          <p:cNvSpPr>
            <a:spLocks noGrp="1"/>
          </p:cNvSpPr>
          <p:nvPr>
            <p:ph idx="1"/>
          </p:nvPr>
        </p:nvSpPr>
        <p:spPr>
          <a:xfrm>
            <a:off x="516835" y="2015732"/>
            <a:ext cx="10538019" cy="3450613"/>
          </a:xfrm>
        </p:spPr>
        <p:txBody>
          <a:bodyPr>
            <a:normAutofit/>
          </a:bodyPr>
          <a:lstStyle/>
          <a:p>
            <a:pPr marL="0" indent="0">
              <a:buNone/>
            </a:pPr>
            <a:r>
              <a:rPr lang="en-US" sz="2800" dirty="0"/>
              <a:t>What are 3 factors that are changing in our oceans due to climate change and how is it impacting organisms?</a:t>
            </a:r>
          </a:p>
        </p:txBody>
      </p:sp>
    </p:spTree>
    <p:extLst>
      <p:ext uri="{BB962C8B-B14F-4D97-AF65-F5344CB8AC3E}">
        <p14:creationId xmlns:p14="http://schemas.microsoft.com/office/powerpoint/2010/main" val="2723629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A5A31-2491-FB7D-5F76-CB708033147B}"/>
              </a:ext>
            </a:extLst>
          </p:cNvPr>
          <p:cNvSpPr>
            <a:spLocks noGrp="1"/>
          </p:cNvSpPr>
          <p:nvPr>
            <p:ph type="title"/>
          </p:nvPr>
        </p:nvSpPr>
        <p:spPr>
          <a:xfrm>
            <a:off x="1451579" y="596497"/>
            <a:ext cx="9603275" cy="1049235"/>
          </a:xfrm>
        </p:spPr>
        <p:txBody>
          <a:bodyPr>
            <a:normAutofit/>
          </a:bodyPr>
          <a:lstStyle/>
          <a:p>
            <a:r>
              <a:rPr lang="en-US" sz="4400" b="1" dirty="0">
                <a:solidFill>
                  <a:srgbClr val="FF0000"/>
                </a:solidFill>
              </a:rPr>
              <a:t>BC Orca whales</a:t>
            </a:r>
          </a:p>
        </p:txBody>
      </p:sp>
      <p:sp>
        <p:nvSpPr>
          <p:cNvPr id="3" name="Content Placeholder 2">
            <a:extLst>
              <a:ext uri="{FF2B5EF4-FFF2-40B4-BE49-F238E27FC236}">
                <a16:creationId xmlns:a16="http://schemas.microsoft.com/office/drawing/2014/main" id="{F114C891-07E7-37F7-6E53-56C05EA073CD}"/>
              </a:ext>
            </a:extLst>
          </p:cNvPr>
          <p:cNvSpPr>
            <a:spLocks noGrp="1"/>
          </p:cNvSpPr>
          <p:nvPr>
            <p:ph idx="1"/>
          </p:nvPr>
        </p:nvSpPr>
        <p:spPr>
          <a:xfrm>
            <a:off x="298207" y="2015732"/>
            <a:ext cx="6640554" cy="4136590"/>
          </a:xfrm>
        </p:spPr>
        <p:txBody>
          <a:bodyPr>
            <a:normAutofit lnSpcReduction="10000"/>
          </a:bodyPr>
          <a:lstStyle/>
          <a:p>
            <a:pPr marL="0" indent="0" algn="l">
              <a:buNone/>
            </a:pPr>
            <a:r>
              <a:rPr lang="en-US" b="1" i="0" dirty="0">
                <a:solidFill>
                  <a:srgbClr val="7030A0"/>
                </a:solidFill>
                <a:effectLst/>
                <a:latin typeface="Noto Sans" panose="020B0502040504020204" pitchFamily="34" charset="0"/>
              </a:rPr>
              <a:t>Cetacean:</a:t>
            </a:r>
            <a:r>
              <a:rPr lang="en-US" b="0" i="0" dirty="0">
                <a:solidFill>
                  <a:srgbClr val="7030A0"/>
                </a:solidFill>
                <a:effectLst/>
                <a:latin typeface="Noto Sans" panose="020B0502040504020204" pitchFamily="34" charset="0"/>
              </a:rPr>
              <a:t> </a:t>
            </a:r>
            <a:r>
              <a:rPr lang="en-US" b="0" i="0" dirty="0">
                <a:solidFill>
                  <a:srgbClr val="333333"/>
                </a:solidFill>
                <a:effectLst/>
                <a:latin typeface="Noto Sans" panose="020B0502040504020204" pitchFamily="34" charset="0"/>
              </a:rPr>
              <a:t>is the name for the group of mammals that are whales, dolphins and porpoises.</a:t>
            </a:r>
          </a:p>
          <a:p>
            <a:pPr marL="0" indent="0" algn="l">
              <a:buNone/>
            </a:pPr>
            <a:endParaRPr lang="en-US" b="1" i="0" dirty="0">
              <a:solidFill>
                <a:srgbClr val="333333"/>
              </a:solidFill>
              <a:effectLst/>
              <a:latin typeface="Noto Sans" panose="020B0502040504020204" pitchFamily="34" charset="0"/>
            </a:endParaRPr>
          </a:p>
          <a:p>
            <a:pPr marL="0" indent="0" algn="l">
              <a:buNone/>
            </a:pPr>
            <a:r>
              <a:rPr lang="en-US" b="1" i="0" dirty="0">
                <a:solidFill>
                  <a:srgbClr val="7030A0"/>
                </a:solidFill>
                <a:effectLst/>
                <a:latin typeface="Noto Sans" panose="020B0502040504020204" pitchFamily="34" charset="0"/>
              </a:rPr>
              <a:t>Remember that mammals:</a:t>
            </a:r>
            <a:endParaRPr lang="en-US" b="0" i="0" dirty="0">
              <a:solidFill>
                <a:srgbClr val="7030A0"/>
              </a:solidFill>
              <a:effectLst/>
              <a:latin typeface="Noto Sans" panose="020B0502040504020204" pitchFamily="34" charset="0"/>
            </a:endParaRPr>
          </a:p>
          <a:p>
            <a:pPr algn="l">
              <a:buFont typeface="Arial" panose="020B0604020202020204" pitchFamily="34" charset="0"/>
              <a:buChar char="•"/>
            </a:pPr>
            <a:r>
              <a:rPr lang="en-US" b="0" i="0" dirty="0">
                <a:solidFill>
                  <a:srgbClr val="333333"/>
                </a:solidFill>
                <a:effectLst/>
                <a:latin typeface="Noto Sans" panose="020B0502040504020204" pitchFamily="34" charset="0"/>
              </a:rPr>
              <a:t>Are able to keep their internal temperatures constant (they are homeothermic)</a:t>
            </a:r>
          </a:p>
          <a:p>
            <a:pPr algn="l">
              <a:buFont typeface="Arial" panose="020B0604020202020204" pitchFamily="34" charset="0"/>
              <a:buChar char="•"/>
            </a:pPr>
            <a:r>
              <a:rPr lang="en-US" b="0" i="0" dirty="0">
                <a:solidFill>
                  <a:srgbClr val="333333"/>
                </a:solidFill>
                <a:effectLst/>
                <a:latin typeface="Noto Sans" panose="020B0502040504020204" pitchFamily="34" charset="0"/>
              </a:rPr>
              <a:t>Give birth to fully developed young</a:t>
            </a:r>
          </a:p>
          <a:p>
            <a:pPr algn="l">
              <a:buFont typeface="Arial" panose="020B0604020202020204" pitchFamily="34" charset="0"/>
              <a:buChar char="•"/>
            </a:pPr>
            <a:r>
              <a:rPr lang="en-US" b="0" i="0" dirty="0">
                <a:solidFill>
                  <a:srgbClr val="333333"/>
                </a:solidFill>
                <a:effectLst/>
                <a:latin typeface="Noto Sans" panose="020B0502040504020204" pitchFamily="34" charset="0"/>
              </a:rPr>
              <a:t>Nurse their young</a:t>
            </a:r>
          </a:p>
          <a:p>
            <a:pPr algn="l">
              <a:buFont typeface="Arial" panose="020B0604020202020204" pitchFamily="34" charset="0"/>
              <a:buChar char="•"/>
            </a:pPr>
            <a:r>
              <a:rPr lang="en-US" b="0" i="0" dirty="0">
                <a:solidFill>
                  <a:srgbClr val="333333"/>
                </a:solidFill>
                <a:effectLst/>
                <a:latin typeface="Noto Sans" panose="020B0502040504020204" pitchFamily="34" charset="0"/>
              </a:rPr>
              <a:t>Have lungs</a:t>
            </a:r>
          </a:p>
          <a:p>
            <a:endParaRPr lang="en-US" dirty="0"/>
          </a:p>
        </p:txBody>
      </p:sp>
      <p:pic>
        <p:nvPicPr>
          <p:cNvPr id="1026" name="Picture 2" descr="killer whale">
            <a:extLst>
              <a:ext uri="{FF2B5EF4-FFF2-40B4-BE49-F238E27FC236}">
                <a16:creationId xmlns:a16="http://schemas.microsoft.com/office/drawing/2014/main" id="{726D37C5-F888-63B0-3932-E86DF7555E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8760" y="2324967"/>
            <a:ext cx="4955034" cy="3303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519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A5A31-2491-FB7D-5F76-CB708033147B}"/>
              </a:ext>
            </a:extLst>
          </p:cNvPr>
          <p:cNvSpPr>
            <a:spLocks noGrp="1"/>
          </p:cNvSpPr>
          <p:nvPr>
            <p:ph type="title"/>
          </p:nvPr>
        </p:nvSpPr>
        <p:spPr>
          <a:xfrm>
            <a:off x="1451579" y="596497"/>
            <a:ext cx="9603275" cy="1049235"/>
          </a:xfrm>
        </p:spPr>
        <p:txBody>
          <a:bodyPr>
            <a:normAutofit/>
          </a:bodyPr>
          <a:lstStyle/>
          <a:p>
            <a:r>
              <a:rPr lang="en-US" sz="4400" b="1" dirty="0">
                <a:solidFill>
                  <a:srgbClr val="FF0000"/>
                </a:solidFill>
              </a:rPr>
              <a:t>BC Orca whales</a:t>
            </a:r>
          </a:p>
        </p:txBody>
      </p:sp>
      <p:sp>
        <p:nvSpPr>
          <p:cNvPr id="3" name="Content Placeholder 2">
            <a:extLst>
              <a:ext uri="{FF2B5EF4-FFF2-40B4-BE49-F238E27FC236}">
                <a16:creationId xmlns:a16="http://schemas.microsoft.com/office/drawing/2014/main" id="{F114C891-07E7-37F7-6E53-56C05EA073CD}"/>
              </a:ext>
            </a:extLst>
          </p:cNvPr>
          <p:cNvSpPr>
            <a:spLocks noGrp="1"/>
          </p:cNvSpPr>
          <p:nvPr>
            <p:ph idx="1"/>
          </p:nvPr>
        </p:nvSpPr>
        <p:spPr>
          <a:xfrm>
            <a:off x="298207" y="2015732"/>
            <a:ext cx="10962828" cy="4563972"/>
          </a:xfrm>
        </p:spPr>
        <p:txBody>
          <a:bodyPr>
            <a:normAutofit/>
          </a:bodyPr>
          <a:lstStyle/>
          <a:p>
            <a:pPr algn="l"/>
            <a:r>
              <a:rPr lang="en-US" dirty="0">
                <a:solidFill>
                  <a:srgbClr val="333333"/>
                </a:solidFill>
                <a:latin typeface="Noto Sans" panose="020B0502040504020204" pitchFamily="34" charset="0"/>
              </a:rPr>
              <a:t>There are 3 </a:t>
            </a:r>
            <a:r>
              <a:rPr lang="en-US" b="0" i="0" dirty="0">
                <a:solidFill>
                  <a:srgbClr val="333333"/>
                </a:solidFill>
                <a:effectLst/>
                <a:latin typeface="Noto Sans" panose="020B0502040504020204" pitchFamily="34" charset="0"/>
              </a:rPr>
              <a:t>eco-types of killer whales:</a:t>
            </a:r>
          </a:p>
          <a:p>
            <a:pPr lvl="1"/>
            <a:r>
              <a:rPr lang="en-US" b="0" i="0" dirty="0">
                <a:solidFill>
                  <a:srgbClr val="333333"/>
                </a:solidFill>
                <a:effectLst/>
                <a:latin typeface="Noto Sans" panose="020B0502040504020204" pitchFamily="34" charset="0"/>
              </a:rPr>
              <a:t>Offshores</a:t>
            </a:r>
          </a:p>
          <a:p>
            <a:pPr lvl="1"/>
            <a:r>
              <a:rPr lang="en-US" b="0" i="0" dirty="0">
                <a:solidFill>
                  <a:srgbClr val="333333"/>
                </a:solidFill>
                <a:effectLst/>
                <a:latin typeface="Noto Sans" panose="020B0502040504020204" pitchFamily="34" charset="0"/>
              </a:rPr>
              <a:t>Transients</a:t>
            </a:r>
          </a:p>
          <a:p>
            <a:pPr lvl="1"/>
            <a:r>
              <a:rPr lang="en-US" b="0" i="0" dirty="0">
                <a:solidFill>
                  <a:srgbClr val="333333"/>
                </a:solidFill>
                <a:effectLst/>
                <a:latin typeface="Noto Sans" panose="020B0502040504020204" pitchFamily="34" charset="0"/>
              </a:rPr>
              <a:t>Residents</a:t>
            </a:r>
          </a:p>
          <a:p>
            <a:r>
              <a:rPr lang="en-US" b="0" i="0" dirty="0">
                <a:solidFill>
                  <a:srgbClr val="333333"/>
                </a:solidFill>
                <a:effectLst/>
                <a:latin typeface="Noto Sans" panose="020B0502040504020204" pitchFamily="34" charset="0"/>
              </a:rPr>
              <a:t>2 resident populations in BC: northern residents and southern residents (no cross over)</a:t>
            </a:r>
          </a:p>
          <a:p>
            <a:r>
              <a:rPr lang="en-US" b="0" i="0" dirty="0">
                <a:solidFill>
                  <a:srgbClr val="333333"/>
                </a:solidFill>
                <a:effectLst/>
                <a:latin typeface="Noto Sans" panose="020B0502040504020204" pitchFamily="34" charset="0"/>
              </a:rPr>
              <a:t>different languages stop them from mating between populations</a:t>
            </a:r>
          </a:p>
          <a:p>
            <a:pPr lvl="1"/>
            <a:r>
              <a:rPr lang="en-US" b="0" i="0" dirty="0">
                <a:solidFill>
                  <a:srgbClr val="333333"/>
                </a:solidFill>
                <a:effectLst/>
                <a:latin typeface="Noto Sans" panose="020B0502040504020204" pitchFamily="34" charset="0"/>
              </a:rPr>
              <a:t>transients have more pointed dorsal fins and offshores appear to be smaller animals.</a:t>
            </a:r>
          </a:p>
          <a:p>
            <a:pPr algn="l"/>
            <a:r>
              <a:rPr lang="en-US" b="0" i="0" dirty="0">
                <a:solidFill>
                  <a:srgbClr val="333333"/>
                </a:solidFill>
                <a:effectLst/>
                <a:latin typeface="Noto Sans" panose="020B0502040504020204" pitchFamily="34" charset="0"/>
              </a:rPr>
              <a:t>Not much is known about the offshores yet as they are not often seen close to the coast of British Columbia.</a:t>
            </a:r>
          </a:p>
          <a:p>
            <a:endParaRPr lang="en-US" dirty="0"/>
          </a:p>
        </p:txBody>
      </p:sp>
    </p:spTree>
    <p:extLst>
      <p:ext uri="{BB962C8B-B14F-4D97-AF65-F5344CB8AC3E}">
        <p14:creationId xmlns:p14="http://schemas.microsoft.com/office/powerpoint/2010/main" val="3757685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AB731-80F1-04FF-5887-A05CA166FE85}"/>
              </a:ext>
            </a:extLst>
          </p:cNvPr>
          <p:cNvSpPr>
            <a:spLocks noGrp="1"/>
          </p:cNvSpPr>
          <p:nvPr>
            <p:ph type="title"/>
          </p:nvPr>
        </p:nvSpPr>
        <p:spPr>
          <a:xfrm>
            <a:off x="1451579" y="233681"/>
            <a:ext cx="9603275" cy="1620074"/>
          </a:xfrm>
        </p:spPr>
        <p:txBody>
          <a:bodyPr>
            <a:normAutofit/>
          </a:bodyPr>
          <a:lstStyle/>
          <a:p>
            <a:pPr algn="ctr"/>
            <a:r>
              <a:rPr lang="en-US" sz="4400" b="1" dirty="0">
                <a:solidFill>
                  <a:srgbClr val="FF0000"/>
                </a:solidFill>
              </a:rPr>
              <a:t>What do you notice?</a:t>
            </a:r>
            <a:br>
              <a:rPr lang="en-US" sz="4400" b="1" dirty="0">
                <a:solidFill>
                  <a:srgbClr val="FF0000"/>
                </a:solidFill>
              </a:rPr>
            </a:br>
            <a:r>
              <a:rPr lang="en-US" sz="4400" b="1" dirty="0">
                <a:solidFill>
                  <a:srgbClr val="FF0000"/>
                </a:solidFill>
              </a:rPr>
              <a:t>What do you wonder?</a:t>
            </a:r>
          </a:p>
        </p:txBody>
      </p:sp>
      <p:sp>
        <p:nvSpPr>
          <p:cNvPr id="3" name="Content Placeholder 2">
            <a:extLst>
              <a:ext uri="{FF2B5EF4-FFF2-40B4-BE49-F238E27FC236}">
                <a16:creationId xmlns:a16="http://schemas.microsoft.com/office/drawing/2014/main" id="{679E2AC5-E9FE-433A-C502-3E9CAD6C87E2}"/>
              </a:ext>
            </a:extLst>
          </p:cNvPr>
          <p:cNvSpPr>
            <a:spLocks noGrp="1"/>
          </p:cNvSpPr>
          <p:nvPr>
            <p:ph idx="1"/>
          </p:nvPr>
        </p:nvSpPr>
        <p:spPr/>
        <p:txBody>
          <a:bodyPr/>
          <a:lstStyle/>
          <a:p>
            <a:endParaRPr lang="en-US"/>
          </a:p>
        </p:txBody>
      </p:sp>
      <p:pic>
        <p:nvPicPr>
          <p:cNvPr id="2050" name="Picture 2" descr="See the source image">
            <a:extLst>
              <a:ext uri="{FF2B5EF4-FFF2-40B4-BE49-F238E27FC236}">
                <a16:creationId xmlns:a16="http://schemas.microsoft.com/office/drawing/2014/main" id="{F0D36502-CF2C-85A8-93DE-45A3AC8662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6194" y="1730730"/>
            <a:ext cx="9079612" cy="4807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05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36A8B-5617-B917-838C-4815B7A069B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C0AE9DA-E207-4373-B328-0C7168FE2279}"/>
              </a:ext>
            </a:extLst>
          </p:cNvPr>
          <p:cNvSpPr>
            <a:spLocks noGrp="1"/>
          </p:cNvSpPr>
          <p:nvPr>
            <p:ph idx="1"/>
          </p:nvPr>
        </p:nvSpPr>
        <p:spPr/>
        <p:txBody>
          <a:bodyPr/>
          <a:lstStyle/>
          <a:p>
            <a:endParaRPr lang="en-US"/>
          </a:p>
        </p:txBody>
      </p:sp>
      <p:pic>
        <p:nvPicPr>
          <p:cNvPr id="3074" name="Picture 2" descr="See the source image">
            <a:extLst>
              <a:ext uri="{FF2B5EF4-FFF2-40B4-BE49-F238E27FC236}">
                <a16:creationId xmlns:a16="http://schemas.microsoft.com/office/drawing/2014/main" id="{69CE472F-F512-FEA5-A282-2DE804C5AD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0281" y="0"/>
            <a:ext cx="8891437" cy="6668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165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FACFE-B2A1-75C4-85CF-AA185B0EE210}"/>
              </a:ext>
            </a:extLst>
          </p:cNvPr>
          <p:cNvSpPr>
            <a:spLocks noGrp="1"/>
          </p:cNvSpPr>
          <p:nvPr>
            <p:ph type="title"/>
          </p:nvPr>
        </p:nvSpPr>
        <p:spPr/>
        <p:txBody>
          <a:bodyPr/>
          <a:lstStyle/>
          <a:p>
            <a:r>
              <a:rPr lang="en-US" b="1" dirty="0">
                <a:solidFill>
                  <a:srgbClr val="FF0000"/>
                </a:solidFill>
              </a:rPr>
              <a:t>Where are resident orca’s?</a:t>
            </a:r>
          </a:p>
        </p:txBody>
      </p:sp>
      <p:sp>
        <p:nvSpPr>
          <p:cNvPr id="3" name="Content Placeholder 2">
            <a:extLst>
              <a:ext uri="{FF2B5EF4-FFF2-40B4-BE49-F238E27FC236}">
                <a16:creationId xmlns:a16="http://schemas.microsoft.com/office/drawing/2014/main" id="{23B90260-1ED7-5014-23A5-4A26EA8361C7}"/>
              </a:ext>
            </a:extLst>
          </p:cNvPr>
          <p:cNvSpPr>
            <a:spLocks noGrp="1"/>
          </p:cNvSpPr>
          <p:nvPr>
            <p:ph idx="1"/>
          </p:nvPr>
        </p:nvSpPr>
        <p:spPr/>
        <p:txBody>
          <a:bodyPr/>
          <a:lstStyle/>
          <a:p>
            <a:endParaRPr lang="en-US"/>
          </a:p>
        </p:txBody>
      </p:sp>
      <p:pic>
        <p:nvPicPr>
          <p:cNvPr id="7170" name="Picture 2" descr="See the source image">
            <a:hlinkClick r:id="rId2"/>
            <a:extLst>
              <a:ext uri="{FF2B5EF4-FFF2-40B4-BE49-F238E27FC236}">
                <a16:creationId xmlns:a16="http://schemas.microsoft.com/office/drawing/2014/main" id="{5193F8D9-55F3-5AB7-DDB9-CB5E65F0FA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967" y="1722843"/>
            <a:ext cx="6263888" cy="417592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a:extLst>
              <a:ext uri="{FF2B5EF4-FFF2-40B4-BE49-F238E27FC236}">
                <a16:creationId xmlns:a16="http://schemas.microsoft.com/office/drawing/2014/main" id="{62E755DA-5633-AE76-F243-AAB90E96A1B8}"/>
              </a:ext>
            </a:extLst>
          </p:cNvPr>
          <p:cNvCxnSpPr/>
          <p:nvPr/>
        </p:nvCxnSpPr>
        <p:spPr>
          <a:xfrm flipH="1">
            <a:off x="6470374" y="2733261"/>
            <a:ext cx="2117035" cy="100777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2554147"/>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769</TotalTime>
  <Words>783</Words>
  <Application>Microsoft Office PowerPoint</Application>
  <PresentationFormat>Widescreen</PresentationFormat>
  <Paragraphs>79</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Gill Sans MT</vt:lpstr>
      <vt:lpstr>Noto Sans</vt:lpstr>
      <vt:lpstr>Gallery</vt:lpstr>
      <vt:lpstr>Ocean impacts and Marine Mammals</vt:lpstr>
      <vt:lpstr>Last Days Nuggets</vt:lpstr>
      <vt:lpstr>Last Days Nuggets</vt:lpstr>
      <vt:lpstr>Last Days Nuggets</vt:lpstr>
      <vt:lpstr>BC Orca whales</vt:lpstr>
      <vt:lpstr>BC Orca whales</vt:lpstr>
      <vt:lpstr>What do you notice? What do you wonder?</vt:lpstr>
      <vt:lpstr>PowerPoint Presentation</vt:lpstr>
      <vt:lpstr>Where are resident orca’s?</vt:lpstr>
      <vt:lpstr>Important vocabulary to know</vt:lpstr>
      <vt:lpstr>PowerPoint Presentation</vt:lpstr>
      <vt:lpstr>Orca’s at risk</vt:lpstr>
      <vt:lpstr>Species at risk act (SARA) June 2003</vt:lpstr>
      <vt:lpstr>How does a species get on SARA list?</vt:lpstr>
      <vt:lpstr>Designations</vt:lpstr>
      <vt:lpstr>Threats to orca’s</vt:lpstr>
      <vt:lpstr>POP increase</vt:lpstr>
      <vt:lpstr>What are toxins?</vt:lpstr>
      <vt:lpstr>Persistent Toxins Impacts</vt:lpstr>
      <vt:lpstr>The Dirty Dozen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Ocean impacts and Marine Mammals</dc:title>
  <dc:creator>Becker, Shona</dc:creator>
  <cp:lastModifiedBy>Becker, Shona</cp:lastModifiedBy>
  <cp:revision>1</cp:revision>
  <dcterms:created xsi:type="dcterms:W3CDTF">2022-05-04T04:12:17Z</dcterms:created>
  <dcterms:modified xsi:type="dcterms:W3CDTF">2022-05-04T17:01:57Z</dcterms:modified>
</cp:coreProperties>
</file>