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85" r:id="rId2"/>
    <p:sldId id="283" r:id="rId3"/>
    <p:sldId id="284" r:id="rId4"/>
    <p:sldId id="286" r:id="rId5"/>
    <p:sldId id="256" r:id="rId6"/>
    <p:sldId id="257" r:id="rId7"/>
    <p:sldId id="258" r:id="rId8"/>
    <p:sldId id="259" r:id="rId9"/>
    <p:sldId id="264" r:id="rId10"/>
    <p:sldId id="263" r:id="rId11"/>
    <p:sldId id="262" r:id="rId12"/>
    <p:sldId id="261" r:id="rId13"/>
    <p:sldId id="260" r:id="rId14"/>
    <p:sldId id="278" r:id="rId15"/>
    <p:sldId id="279" r:id="rId16"/>
    <p:sldId id="267" r:id="rId17"/>
    <p:sldId id="268" r:id="rId18"/>
    <p:sldId id="281" r:id="rId19"/>
    <p:sldId id="269" r:id="rId20"/>
    <p:sldId id="270" r:id="rId21"/>
    <p:sldId id="271" r:id="rId22"/>
    <p:sldId id="272" r:id="rId23"/>
    <p:sldId id="273" r:id="rId24"/>
    <p:sldId id="280" r:id="rId25"/>
    <p:sldId id="282" r:id="rId26"/>
  </p:sldIdLst>
  <p:sldSz cx="10160000" cy="8318500"/>
  <p:notesSz cx="6858000" cy="9144000"/>
  <p:embeddedFontLst>
    <p:embeddedFont>
      <p:font typeface="Amasis MT Pro Black" panose="02040A04050005020304" pitchFamily="18" charset="0"/>
      <p:bold r:id="rId27"/>
      <p:boldItalic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986BC-C3E2-4C12-B0AE-FA8B39271BAB}" v="9" dt="2022-01-09T02:55:14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8" y="48"/>
      </p:cViewPr>
      <p:guideLst>
        <p:guide orient="horz" pos="262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D49986BC-C3E2-4C12-B0AE-FA8B39271BAB}"/>
    <pc:docChg chg="custSel addSld delSld modSld sldOrd modMainMaster">
      <pc:chgData name="Becker, Shona" userId="a4f4044f-3ca9-43a0-b32a-c8fe231e8cd4" providerId="ADAL" clId="{D49986BC-C3E2-4C12-B0AE-FA8B39271BAB}" dt="2022-01-09T02:55:53.142" v="254" actId="207"/>
      <pc:docMkLst>
        <pc:docMk/>
      </pc:docMkLst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2378438346" sldId="256"/>
        </pc:sldMkLst>
      </pc:sldChg>
      <pc:sldChg chg="modSp mod setBg">
        <pc:chgData name="Becker, Shona" userId="a4f4044f-3ca9-43a0-b32a-c8fe231e8cd4" providerId="ADAL" clId="{D49986BC-C3E2-4C12-B0AE-FA8B39271BAB}" dt="2022-01-09T02:41:57.835" v="18" actId="1076"/>
        <pc:sldMkLst>
          <pc:docMk/>
          <pc:sldMk cId="4196124914" sldId="257"/>
        </pc:sldMkLst>
        <pc:spChg chg="mod">
          <ac:chgData name="Becker, Shona" userId="a4f4044f-3ca9-43a0-b32a-c8fe231e8cd4" providerId="ADAL" clId="{D49986BC-C3E2-4C12-B0AE-FA8B39271BAB}" dt="2022-01-09T02:41:54.392" v="17" actId="255"/>
          <ac:spMkLst>
            <pc:docMk/>
            <pc:sldMk cId="4196124914" sldId="257"/>
            <ac:spMk id="4" creationId="{00000000-0000-0000-0000-000000000000}"/>
          </ac:spMkLst>
        </pc:spChg>
        <pc:picChg chg="mod">
          <ac:chgData name="Becker, Shona" userId="a4f4044f-3ca9-43a0-b32a-c8fe231e8cd4" providerId="ADAL" clId="{D49986BC-C3E2-4C12-B0AE-FA8B39271BAB}" dt="2022-01-09T02:41:57.835" v="18" actId="1076"/>
          <ac:picMkLst>
            <pc:docMk/>
            <pc:sldMk cId="4196124914" sldId="257"/>
            <ac:picMk id="3" creationId="{00000000-0000-0000-0000-000000000000}"/>
          </ac:picMkLst>
        </pc:picChg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2041738835" sldId="258"/>
        </pc:sldMkLst>
      </pc:sldChg>
      <pc:sldChg chg="modSp mod setBg">
        <pc:chgData name="Becker, Shona" userId="a4f4044f-3ca9-43a0-b32a-c8fe231e8cd4" providerId="ADAL" clId="{D49986BC-C3E2-4C12-B0AE-FA8B39271BAB}" dt="2022-01-09T02:42:08.142" v="19" actId="255"/>
        <pc:sldMkLst>
          <pc:docMk/>
          <pc:sldMk cId="3814208415" sldId="259"/>
        </pc:sldMkLst>
        <pc:spChg chg="mod">
          <ac:chgData name="Becker, Shona" userId="a4f4044f-3ca9-43a0-b32a-c8fe231e8cd4" providerId="ADAL" clId="{D49986BC-C3E2-4C12-B0AE-FA8B39271BAB}" dt="2022-01-09T02:42:08.142" v="19" actId="255"/>
          <ac:spMkLst>
            <pc:docMk/>
            <pc:sldMk cId="3814208415" sldId="259"/>
            <ac:spMk id="4" creationId="{00000000-0000-0000-0000-000000000000}"/>
          </ac:spMkLst>
        </pc:spChg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597675319" sldId="260"/>
        </pc:sldMkLst>
      </pc:sldChg>
      <pc:sldChg chg="modSp mod setBg">
        <pc:chgData name="Becker, Shona" userId="a4f4044f-3ca9-43a0-b32a-c8fe231e8cd4" providerId="ADAL" clId="{D49986BC-C3E2-4C12-B0AE-FA8B39271BAB}" dt="2022-01-09T02:43:34.598" v="45" actId="14100"/>
        <pc:sldMkLst>
          <pc:docMk/>
          <pc:sldMk cId="733076999" sldId="261"/>
        </pc:sldMkLst>
        <pc:spChg chg="mod">
          <ac:chgData name="Becker, Shona" userId="a4f4044f-3ca9-43a0-b32a-c8fe231e8cd4" providerId="ADAL" clId="{D49986BC-C3E2-4C12-B0AE-FA8B39271BAB}" dt="2022-01-09T02:43:34.598" v="45" actId="14100"/>
          <ac:spMkLst>
            <pc:docMk/>
            <pc:sldMk cId="733076999" sldId="261"/>
            <ac:spMk id="7" creationId="{00000000-0000-0000-0000-000000000000}"/>
          </ac:spMkLst>
        </pc:spChg>
        <pc:picChg chg="mod">
          <ac:chgData name="Becker, Shona" userId="a4f4044f-3ca9-43a0-b32a-c8fe231e8cd4" providerId="ADAL" clId="{D49986BC-C3E2-4C12-B0AE-FA8B39271BAB}" dt="2022-01-09T02:43:17.466" v="43" actId="14100"/>
          <ac:picMkLst>
            <pc:docMk/>
            <pc:sldMk cId="733076999" sldId="261"/>
            <ac:picMk id="4" creationId="{00000000-0000-0000-0000-000000000000}"/>
          </ac:picMkLst>
        </pc:picChg>
      </pc:sldChg>
      <pc:sldChg chg="modSp mod setBg">
        <pc:chgData name="Becker, Shona" userId="a4f4044f-3ca9-43a0-b32a-c8fe231e8cd4" providerId="ADAL" clId="{D49986BC-C3E2-4C12-B0AE-FA8B39271BAB}" dt="2022-01-09T02:43:09.497" v="42" actId="255"/>
        <pc:sldMkLst>
          <pc:docMk/>
          <pc:sldMk cId="2184069690" sldId="262"/>
        </pc:sldMkLst>
        <pc:spChg chg="mod">
          <ac:chgData name="Becker, Shona" userId="a4f4044f-3ca9-43a0-b32a-c8fe231e8cd4" providerId="ADAL" clId="{D49986BC-C3E2-4C12-B0AE-FA8B39271BAB}" dt="2022-01-09T02:43:09.497" v="42" actId="255"/>
          <ac:spMkLst>
            <pc:docMk/>
            <pc:sldMk cId="2184069690" sldId="262"/>
            <ac:spMk id="2" creationId="{00000000-0000-0000-0000-000000000000}"/>
          </ac:spMkLst>
        </pc:spChg>
      </pc:sldChg>
      <pc:sldChg chg="modSp mod setBg">
        <pc:chgData name="Becker, Shona" userId="a4f4044f-3ca9-43a0-b32a-c8fe231e8cd4" providerId="ADAL" clId="{D49986BC-C3E2-4C12-B0AE-FA8B39271BAB}" dt="2022-01-09T02:42:55.662" v="41" actId="1076"/>
        <pc:sldMkLst>
          <pc:docMk/>
          <pc:sldMk cId="737457640" sldId="263"/>
        </pc:sldMkLst>
        <pc:spChg chg="mod">
          <ac:chgData name="Becker, Shona" userId="a4f4044f-3ca9-43a0-b32a-c8fe231e8cd4" providerId="ADAL" clId="{D49986BC-C3E2-4C12-B0AE-FA8B39271BAB}" dt="2022-01-09T02:42:25.267" v="20" actId="14100"/>
          <ac:spMkLst>
            <pc:docMk/>
            <pc:sldMk cId="737457640" sldId="263"/>
            <ac:spMk id="2" creationId="{00000000-0000-0000-0000-000000000000}"/>
          </ac:spMkLst>
        </pc:spChg>
        <pc:spChg chg="mod">
          <ac:chgData name="Becker, Shona" userId="a4f4044f-3ca9-43a0-b32a-c8fe231e8cd4" providerId="ADAL" clId="{D49986BC-C3E2-4C12-B0AE-FA8B39271BAB}" dt="2022-01-09T02:42:55.662" v="41" actId="1076"/>
          <ac:spMkLst>
            <pc:docMk/>
            <pc:sldMk cId="737457640" sldId="263"/>
            <ac:spMk id="6" creationId="{00000000-0000-0000-0000-000000000000}"/>
          </ac:spMkLst>
        </pc:spChg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1100601255" sldId="264"/>
        </pc:sldMkLst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3865155916" sldId="267"/>
        </pc:sldMkLst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3609813005" sldId="268"/>
        </pc:sldMkLst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477653462" sldId="269"/>
        </pc:sldMkLst>
      </pc:sldChg>
      <pc:sldChg chg="modSp mod setBg">
        <pc:chgData name="Becker, Shona" userId="a4f4044f-3ca9-43a0-b32a-c8fe231e8cd4" providerId="ADAL" clId="{D49986BC-C3E2-4C12-B0AE-FA8B39271BAB}" dt="2022-01-09T02:45:30.794" v="65" actId="12"/>
        <pc:sldMkLst>
          <pc:docMk/>
          <pc:sldMk cId="845134482" sldId="270"/>
        </pc:sldMkLst>
        <pc:spChg chg="mod">
          <ac:chgData name="Becker, Shona" userId="a4f4044f-3ca9-43a0-b32a-c8fe231e8cd4" providerId="ADAL" clId="{D49986BC-C3E2-4C12-B0AE-FA8B39271BAB}" dt="2022-01-09T02:44:52.804" v="48" actId="14100"/>
          <ac:spMkLst>
            <pc:docMk/>
            <pc:sldMk cId="845134482" sldId="270"/>
            <ac:spMk id="4" creationId="{00000000-0000-0000-0000-000000000000}"/>
          </ac:spMkLst>
        </pc:spChg>
        <pc:spChg chg="mod">
          <ac:chgData name="Becker, Shona" userId="a4f4044f-3ca9-43a0-b32a-c8fe231e8cd4" providerId="ADAL" clId="{D49986BC-C3E2-4C12-B0AE-FA8B39271BAB}" dt="2022-01-09T02:45:30.794" v="65" actId="12"/>
          <ac:spMkLst>
            <pc:docMk/>
            <pc:sldMk cId="845134482" sldId="270"/>
            <ac:spMk id="5" creationId="{00000000-0000-0000-0000-000000000000}"/>
          </ac:spMkLst>
        </pc:spChg>
      </pc:sldChg>
      <pc:sldChg chg="modSp mod setBg">
        <pc:chgData name="Becker, Shona" userId="a4f4044f-3ca9-43a0-b32a-c8fe231e8cd4" providerId="ADAL" clId="{D49986BC-C3E2-4C12-B0AE-FA8B39271BAB}" dt="2022-01-09T02:45:49.592" v="68" actId="12"/>
        <pc:sldMkLst>
          <pc:docMk/>
          <pc:sldMk cId="2186489096" sldId="271"/>
        </pc:sldMkLst>
        <pc:spChg chg="mod">
          <ac:chgData name="Becker, Shona" userId="a4f4044f-3ca9-43a0-b32a-c8fe231e8cd4" providerId="ADAL" clId="{D49986BC-C3E2-4C12-B0AE-FA8B39271BAB}" dt="2022-01-09T02:45:49.592" v="68" actId="12"/>
          <ac:spMkLst>
            <pc:docMk/>
            <pc:sldMk cId="2186489096" sldId="271"/>
            <ac:spMk id="5" creationId="{00000000-0000-0000-0000-000000000000}"/>
          </ac:spMkLst>
        </pc:spChg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3525672112" sldId="272"/>
        </pc:sldMkLst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604921595" sldId="273"/>
        </pc:sldMkLst>
      </pc:sldChg>
      <pc:sldChg chg="setBg">
        <pc:chgData name="Becker, Shona" userId="a4f4044f-3ca9-43a0-b32a-c8fe231e8cd4" providerId="ADAL" clId="{D49986BC-C3E2-4C12-B0AE-FA8B39271BAB}" dt="2022-01-09T02:41:24.671" v="1"/>
        <pc:sldMkLst>
          <pc:docMk/>
          <pc:sldMk cId="470364028" sldId="278"/>
        </pc:sldMkLst>
      </pc:sldChg>
      <pc:sldChg chg="modSp mod setBg">
        <pc:chgData name="Becker, Shona" userId="a4f4044f-3ca9-43a0-b32a-c8fe231e8cd4" providerId="ADAL" clId="{D49986BC-C3E2-4C12-B0AE-FA8B39271BAB}" dt="2022-01-09T02:44:16.205" v="46" actId="20577"/>
        <pc:sldMkLst>
          <pc:docMk/>
          <pc:sldMk cId="479336582" sldId="279"/>
        </pc:sldMkLst>
        <pc:spChg chg="mod">
          <ac:chgData name="Becker, Shona" userId="a4f4044f-3ca9-43a0-b32a-c8fe231e8cd4" providerId="ADAL" clId="{D49986BC-C3E2-4C12-B0AE-FA8B39271BAB}" dt="2022-01-09T02:44:16.205" v="46" actId="20577"/>
          <ac:spMkLst>
            <pc:docMk/>
            <pc:sldMk cId="479336582" sldId="279"/>
            <ac:spMk id="5" creationId="{00000000-0000-0000-0000-000000000000}"/>
          </ac:spMkLst>
        </pc:spChg>
      </pc:sldChg>
      <pc:sldChg chg="modSp mod setBg">
        <pc:chgData name="Becker, Shona" userId="a4f4044f-3ca9-43a0-b32a-c8fe231e8cd4" providerId="ADAL" clId="{D49986BC-C3E2-4C12-B0AE-FA8B39271BAB}" dt="2022-01-09T02:46:19.550" v="72" actId="20577"/>
        <pc:sldMkLst>
          <pc:docMk/>
          <pc:sldMk cId="799894074" sldId="280"/>
        </pc:sldMkLst>
        <pc:spChg chg="mod">
          <ac:chgData name="Becker, Shona" userId="a4f4044f-3ca9-43a0-b32a-c8fe231e8cd4" providerId="ADAL" clId="{D49986BC-C3E2-4C12-B0AE-FA8B39271BAB}" dt="2022-01-09T02:46:19.550" v="72" actId="20577"/>
          <ac:spMkLst>
            <pc:docMk/>
            <pc:sldMk cId="799894074" sldId="280"/>
            <ac:spMk id="2" creationId="{00000000-0000-0000-0000-000000000000}"/>
          </ac:spMkLst>
        </pc:spChg>
      </pc:sldChg>
      <pc:sldChg chg="new del">
        <pc:chgData name="Becker, Shona" userId="a4f4044f-3ca9-43a0-b32a-c8fe231e8cd4" providerId="ADAL" clId="{D49986BC-C3E2-4C12-B0AE-FA8B39271BAB}" dt="2022-01-09T02:46:42.292" v="74" actId="47"/>
        <pc:sldMkLst>
          <pc:docMk/>
          <pc:sldMk cId="1386503112" sldId="281"/>
        </pc:sldMkLst>
      </pc:sldChg>
      <pc:sldChg chg="addSp delSp modSp add mod">
        <pc:chgData name="Becker, Shona" userId="a4f4044f-3ca9-43a0-b32a-c8fe231e8cd4" providerId="ADAL" clId="{D49986BC-C3E2-4C12-B0AE-FA8B39271BAB}" dt="2022-01-09T02:49:08.054" v="109" actId="14100"/>
        <pc:sldMkLst>
          <pc:docMk/>
          <pc:sldMk cId="3100056851" sldId="281"/>
        </pc:sldMkLst>
        <pc:spChg chg="mod">
          <ac:chgData name="Becker, Shona" userId="a4f4044f-3ca9-43a0-b32a-c8fe231e8cd4" providerId="ADAL" clId="{D49986BC-C3E2-4C12-B0AE-FA8B39271BAB}" dt="2022-01-09T02:49:08.054" v="109" actId="14100"/>
          <ac:spMkLst>
            <pc:docMk/>
            <pc:sldMk cId="3100056851" sldId="281"/>
            <ac:spMk id="2" creationId="{00000000-0000-0000-0000-000000000000}"/>
          </ac:spMkLst>
        </pc:spChg>
        <pc:spChg chg="mod">
          <ac:chgData name="Becker, Shona" userId="a4f4044f-3ca9-43a0-b32a-c8fe231e8cd4" providerId="ADAL" clId="{D49986BC-C3E2-4C12-B0AE-FA8B39271BAB}" dt="2022-01-09T02:49:03.713" v="108" actId="14100"/>
          <ac:spMkLst>
            <pc:docMk/>
            <pc:sldMk cId="3100056851" sldId="281"/>
            <ac:spMk id="3" creationId="{00000000-0000-0000-0000-000000000000}"/>
          </ac:spMkLst>
        </pc:spChg>
        <pc:spChg chg="del">
          <ac:chgData name="Becker, Shona" userId="a4f4044f-3ca9-43a0-b32a-c8fe231e8cd4" providerId="ADAL" clId="{D49986BC-C3E2-4C12-B0AE-FA8B39271BAB}" dt="2022-01-09T02:46:52.288" v="77" actId="478"/>
          <ac:spMkLst>
            <pc:docMk/>
            <pc:sldMk cId="3100056851" sldId="281"/>
            <ac:spMk id="5" creationId="{00000000-0000-0000-0000-000000000000}"/>
          </ac:spMkLst>
        </pc:spChg>
        <pc:spChg chg="del">
          <ac:chgData name="Becker, Shona" userId="a4f4044f-3ca9-43a0-b32a-c8fe231e8cd4" providerId="ADAL" clId="{D49986BC-C3E2-4C12-B0AE-FA8B39271BAB}" dt="2022-01-09T02:46:55.371" v="78" actId="478"/>
          <ac:spMkLst>
            <pc:docMk/>
            <pc:sldMk cId="3100056851" sldId="281"/>
            <ac:spMk id="6" creationId="{00000000-0000-0000-0000-000000000000}"/>
          </ac:spMkLst>
        </pc:spChg>
        <pc:picChg chg="del">
          <ac:chgData name="Becker, Shona" userId="a4f4044f-3ca9-43a0-b32a-c8fe231e8cd4" providerId="ADAL" clId="{D49986BC-C3E2-4C12-B0AE-FA8B39271BAB}" dt="2022-01-09T02:46:47.514" v="76" actId="478"/>
          <ac:picMkLst>
            <pc:docMk/>
            <pc:sldMk cId="3100056851" sldId="281"/>
            <ac:picMk id="4" creationId="{00000000-0000-0000-0000-000000000000}"/>
          </ac:picMkLst>
        </pc:picChg>
        <pc:picChg chg="add mod">
          <ac:chgData name="Becker, Shona" userId="a4f4044f-3ca9-43a0-b32a-c8fe231e8cd4" providerId="ADAL" clId="{D49986BC-C3E2-4C12-B0AE-FA8B39271BAB}" dt="2022-01-09T02:48:35.845" v="80" actId="1076"/>
          <ac:picMkLst>
            <pc:docMk/>
            <pc:sldMk cId="3100056851" sldId="281"/>
            <ac:picMk id="1026" creationId="{115FCA91-A131-4014-89B4-E98BC7AFEB26}"/>
          </ac:picMkLst>
        </pc:picChg>
      </pc:sldChg>
      <pc:sldChg chg="addSp modSp new mod">
        <pc:chgData name="Becker, Shona" userId="a4f4044f-3ca9-43a0-b32a-c8fe231e8cd4" providerId="ADAL" clId="{D49986BC-C3E2-4C12-B0AE-FA8B39271BAB}" dt="2022-01-09T02:52:00.030" v="136" actId="1076"/>
        <pc:sldMkLst>
          <pc:docMk/>
          <pc:sldMk cId="2816642369" sldId="282"/>
        </pc:sldMkLst>
        <pc:spChg chg="add mod">
          <ac:chgData name="Becker, Shona" userId="a4f4044f-3ca9-43a0-b32a-c8fe231e8cd4" providerId="ADAL" clId="{D49986BC-C3E2-4C12-B0AE-FA8B39271BAB}" dt="2022-01-09T02:51:57.125" v="135" actId="20577"/>
          <ac:spMkLst>
            <pc:docMk/>
            <pc:sldMk cId="2816642369" sldId="282"/>
            <ac:spMk id="4" creationId="{FDA23767-7AA3-4201-BC4E-110A9E0E9B8E}"/>
          </ac:spMkLst>
        </pc:spChg>
        <pc:picChg chg="add mod">
          <ac:chgData name="Becker, Shona" userId="a4f4044f-3ca9-43a0-b32a-c8fe231e8cd4" providerId="ADAL" clId="{D49986BC-C3E2-4C12-B0AE-FA8B39271BAB}" dt="2022-01-09T02:52:00.030" v="136" actId="1076"/>
          <ac:picMkLst>
            <pc:docMk/>
            <pc:sldMk cId="2816642369" sldId="282"/>
            <ac:picMk id="3" creationId="{57D09802-2AEB-497B-A151-B3860714918F}"/>
          </ac:picMkLst>
        </pc:picChg>
      </pc:sldChg>
      <pc:sldChg chg="addSp modSp new mod ord">
        <pc:chgData name="Becker, Shona" userId="a4f4044f-3ca9-43a0-b32a-c8fe231e8cd4" providerId="ADAL" clId="{D49986BC-C3E2-4C12-B0AE-FA8B39271BAB}" dt="2022-01-09T02:54:01.938" v="182" actId="1076"/>
        <pc:sldMkLst>
          <pc:docMk/>
          <pc:sldMk cId="2594593974" sldId="283"/>
        </pc:sldMkLst>
        <pc:spChg chg="add mod">
          <ac:chgData name="Becker, Shona" userId="a4f4044f-3ca9-43a0-b32a-c8fe231e8cd4" providerId="ADAL" clId="{D49986BC-C3E2-4C12-B0AE-FA8B39271BAB}" dt="2022-01-09T02:53:16.283" v="180" actId="255"/>
          <ac:spMkLst>
            <pc:docMk/>
            <pc:sldMk cId="2594593974" sldId="283"/>
            <ac:spMk id="2" creationId="{08426CA1-5DA4-463F-92DF-4903FAF8560E}"/>
          </ac:spMkLst>
        </pc:spChg>
        <pc:picChg chg="add mod">
          <ac:chgData name="Becker, Shona" userId="a4f4044f-3ca9-43a0-b32a-c8fe231e8cd4" providerId="ADAL" clId="{D49986BC-C3E2-4C12-B0AE-FA8B39271BAB}" dt="2022-01-09T02:54:01.938" v="182" actId="1076"/>
          <ac:picMkLst>
            <pc:docMk/>
            <pc:sldMk cId="2594593974" sldId="283"/>
            <ac:picMk id="4" creationId="{0B7CB5D3-5066-4F80-AFF4-A775769FC99B}"/>
          </ac:picMkLst>
        </pc:picChg>
      </pc:sldChg>
      <pc:sldChg chg="addSp modSp new mod ord">
        <pc:chgData name="Becker, Shona" userId="a4f4044f-3ca9-43a0-b32a-c8fe231e8cd4" providerId="ADAL" clId="{D49986BC-C3E2-4C12-B0AE-FA8B39271BAB}" dt="2022-01-09T02:55:22.614" v="226"/>
        <pc:sldMkLst>
          <pc:docMk/>
          <pc:sldMk cId="2270745955" sldId="284"/>
        </pc:sldMkLst>
        <pc:spChg chg="add mod">
          <ac:chgData name="Becker, Shona" userId="a4f4044f-3ca9-43a0-b32a-c8fe231e8cd4" providerId="ADAL" clId="{D49986BC-C3E2-4C12-B0AE-FA8B39271BAB}" dt="2022-01-09T02:54:55.452" v="220" actId="1076"/>
          <ac:spMkLst>
            <pc:docMk/>
            <pc:sldMk cId="2270745955" sldId="284"/>
            <ac:spMk id="2" creationId="{B389B11D-2641-4A98-9691-76E5071AC01D}"/>
          </ac:spMkLst>
        </pc:spChg>
      </pc:sldChg>
      <pc:sldChg chg="addSp modSp new mod ord">
        <pc:chgData name="Becker, Shona" userId="a4f4044f-3ca9-43a0-b32a-c8fe231e8cd4" providerId="ADAL" clId="{D49986BC-C3E2-4C12-B0AE-FA8B39271BAB}" dt="2022-01-09T02:54:35.263" v="190"/>
        <pc:sldMkLst>
          <pc:docMk/>
          <pc:sldMk cId="4044057764" sldId="285"/>
        </pc:sldMkLst>
        <pc:picChg chg="add mod">
          <ac:chgData name="Becker, Shona" userId="a4f4044f-3ca9-43a0-b32a-c8fe231e8cd4" providerId="ADAL" clId="{D49986BC-C3E2-4C12-B0AE-FA8B39271BAB}" dt="2022-01-09T02:54:32.622" v="188" actId="14100"/>
          <ac:picMkLst>
            <pc:docMk/>
            <pc:sldMk cId="4044057764" sldId="285"/>
            <ac:picMk id="3" creationId="{8CC33C4C-1231-4F46-BC54-EC3225D78AEC}"/>
          </ac:picMkLst>
        </pc:picChg>
      </pc:sldChg>
      <pc:sldChg chg="addSp modSp new mod ord">
        <pc:chgData name="Becker, Shona" userId="a4f4044f-3ca9-43a0-b32a-c8fe231e8cd4" providerId="ADAL" clId="{D49986BC-C3E2-4C12-B0AE-FA8B39271BAB}" dt="2022-01-09T02:55:53.142" v="254" actId="207"/>
        <pc:sldMkLst>
          <pc:docMk/>
          <pc:sldMk cId="217246601" sldId="286"/>
        </pc:sldMkLst>
        <pc:spChg chg="add mod">
          <ac:chgData name="Becker, Shona" userId="a4f4044f-3ca9-43a0-b32a-c8fe231e8cd4" providerId="ADAL" clId="{D49986BC-C3E2-4C12-B0AE-FA8B39271BAB}" dt="2022-01-09T02:55:53.142" v="254" actId="207"/>
          <ac:spMkLst>
            <pc:docMk/>
            <pc:sldMk cId="217246601" sldId="286"/>
            <ac:spMk id="2" creationId="{3B1C3DCB-4A5A-481D-B52A-8AA95311803B}"/>
          </ac:spMkLst>
        </pc:spChg>
      </pc:sldChg>
      <pc:sldMasterChg chg="setBg modSldLayout">
        <pc:chgData name="Becker, Shona" userId="a4f4044f-3ca9-43a0-b32a-c8fe231e8cd4" providerId="ADAL" clId="{D49986BC-C3E2-4C12-B0AE-FA8B39271BAB}" dt="2022-01-09T02:41:24.671" v="1"/>
        <pc:sldMasterMkLst>
          <pc:docMk/>
          <pc:sldMasterMk cId="2326898930" sldId="2147483672"/>
        </pc:sldMasterMkLst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469895814" sldId="2147483673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1421148651" sldId="2147483674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771299627" sldId="2147483675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3792453447" sldId="2147483676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2058710584" sldId="2147483677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4157187016" sldId="2147483678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700281526" sldId="2147483679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2984059675" sldId="2147483680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888015090" sldId="2147483681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2493198875" sldId="2147483682"/>
          </pc:sldLayoutMkLst>
        </pc:sldLayoutChg>
        <pc:sldLayoutChg chg="setBg">
          <pc:chgData name="Becker, Shona" userId="a4f4044f-3ca9-43a0-b32a-c8fe231e8cd4" providerId="ADAL" clId="{D49986BC-C3E2-4C12-B0AE-FA8B39271BAB}" dt="2022-01-09T02:41:24.671" v="1"/>
          <pc:sldLayoutMkLst>
            <pc:docMk/>
            <pc:sldMasterMk cId="2326898930" sldId="2147483672"/>
            <pc:sldLayoutMk cId="3605194754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3535" y="973159"/>
            <a:ext cx="6151836" cy="3082662"/>
          </a:xfrm>
        </p:spPr>
        <p:txBody>
          <a:bodyPr bIns="0"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3535" y="4283222"/>
            <a:ext cx="6151836" cy="1185818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78" b="0" cap="all" baseline="0">
                <a:solidFill>
                  <a:schemeClr val="tx1"/>
                </a:solidFill>
              </a:defRPr>
            </a:lvl1pPr>
            <a:lvl2pPr marL="380996" indent="0" algn="ctr">
              <a:buNone/>
              <a:defRPr sz="1667"/>
            </a:lvl2pPr>
            <a:lvl3pPr marL="761992" indent="0" algn="ctr">
              <a:buNone/>
              <a:defRPr sz="1500"/>
            </a:lvl3pPr>
            <a:lvl4pPr marL="1142989" indent="0" algn="ctr">
              <a:buNone/>
              <a:defRPr sz="1333"/>
            </a:lvl4pPr>
            <a:lvl5pPr marL="1523985" indent="0" algn="ctr">
              <a:buNone/>
              <a:defRPr sz="1333"/>
            </a:lvl5pPr>
            <a:lvl6pPr marL="1904981" indent="0" algn="ctr">
              <a:buNone/>
              <a:defRPr sz="1333"/>
            </a:lvl6pPr>
            <a:lvl7pPr marL="2285977" indent="0" algn="ctr">
              <a:buNone/>
              <a:defRPr sz="1333"/>
            </a:lvl7pPr>
            <a:lvl8pPr marL="2666973" indent="0" algn="ctr">
              <a:buNone/>
              <a:defRPr sz="1333"/>
            </a:lvl8pPr>
            <a:lvl9pPr marL="3047970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3535" y="399439"/>
            <a:ext cx="3338254" cy="375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4115" y="969125"/>
            <a:ext cx="891117" cy="610821"/>
          </a:xfrm>
        </p:spPr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73904" y="969125"/>
            <a:ext cx="0" cy="308669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9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97" y="969125"/>
            <a:ext cx="0" cy="129443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9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98" y="1068947"/>
            <a:ext cx="1225586" cy="555245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015" y="1068947"/>
            <a:ext cx="5787970" cy="55524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686698" y="872452"/>
            <a:ext cx="1218673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9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97" y="969125"/>
            <a:ext cx="0" cy="129443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13" y="2130121"/>
            <a:ext cx="6138979" cy="2290013"/>
          </a:xfrm>
        </p:spPr>
        <p:txBody>
          <a:bodyPr anchor="b">
            <a:normAutofit/>
          </a:bodyPr>
          <a:lstStyle>
            <a:lvl1pPr algn="l"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14" y="4616776"/>
            <a:ext cx="6138979" cy="1228645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8099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97" y="969125"/>
            <a:ext cx="0" cy="3451009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9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15" y="976302"/>
            <a:ext cx="7199357" cy="12848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013" y="2442830"/>
            <a:ext cx="3421878" cy="4169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3492" y="2442830"/>
            <a:ext cx="3421878" cy="4169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97" y="969125"/>
            <a:ext cx="0" cy="129443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5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14" y="975422"/>
            <a:ext cx="7199358" cy="1281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14" y="2449640"/>
            <a:ext cx="3421878" cy="97272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6014" y="3425736"/>
            <a:ext cx="3421878" cy="3207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3492" y="2453829"/>
            <a:ext cx="3421879" cy="9730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3492" y="3422365"/>
            <a:ext cx="3421879" cy="3199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97" y="969125"/>
            <a:ext cx="0" cy="129443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71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97" y="969125"/>
            <a:ext cx="0" cy="129443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18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52" y="969125"/>
            <a:ext cx="2588483" cy="2725670"/>
          </a:xfrm>
        </p:spPr>
        <p:txBody>
          <a:bodyPr anchor="b">
            <a:normAutofit/>
          </a:bodyPr>
          <a:lstStyle>
            <a:lvl1pPr algn="l"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40" y="969126"/>
            <a:ext cx="4253531" cy="565098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6014" y="3888144"/>
            <a:ext cx="2589998" cy="2726960"/>
          </a:xfrm>
        </p:spPr>
        <p:txBody>
          <a:bodyPr>
            <a:normAutofit/>
          </a:bodyPr>
          <a:lstStyle>
            <a:lvl1pPr marL="0" indent="0" algn="l">
              <a:buNone/>
              <a:defRPr sz="1778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97" y="969125"/>
            <a:ext cx="0" cy="272567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51668" y="584856"/>
            <a:ext cx="3901541" cy="6245669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90" y="1370057"/>
            <a:ext cx="3503202" cy="2220431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6809" y="1361604"/>
            <a:ext cx="2483331" cy="468971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6014" y="3815972"/>
            <a:ext cx="3498183" cy="243046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06013" y="6634735"/>
            <a:ext cx="3504080" cy="388297"/>
          </a:xfrm>
        </p:spPr>
        <p:txBody>
          <a:bodyPr/>
          <a:lstStyle>
            <a:lvl1pPr algn="l">
              <a:defRPr/>
            </a:lvl1pPr>
          </a:lstStyle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6947" y="386501"/>
            <a:ext cx="3503146" cy="38927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97" y="969125"/>
            <a:ext cx="0" cy="2621363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1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45011"/>
            <a:ext cx="10160000" cy="503054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7475559"/>
            <a:ext cx="10160000" cy="8678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6015" y="975854"/>
            <a:ext cx="7199357" cy="1272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15" y="2445010"/>
            <a:ext cx="7199357" cy="418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3935" y="400727"/>
            <a:ext cx="2631436" cy="375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179B-E539-4C03-BE4C-75A496FDA65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015" y="399439"/>
            <a:ext cx="4380091" cy="375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17" y="969125"/>
            <a:ext cx="884162" cy="61082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111">
                <a:solidFill>
                  <a:schemeClr val="accent1"/>
                </a:solidFill>
              </a:defRPr>
            </a:lvl1pPr>
          </a:lstStyle>
          <a:p>
            <a:fld id="{B0E62C69-761B-417C-AFD5-5B875D81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485524"/>
            <a:ext cx="10160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992" rtl="0" eaLnBrk="1" latinLnBrk="0" hangingPunct="1">
        <a:lnSpc>
          <a:spcPct val="90000"/>
        </a:lnSpc>
        <a:spcBef>
          <a:spcPct val="0"/>
        </a:spcBef>
        <a:buNone/>
        <a:defRPr sz="3556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3997" indent="-253997" algn="l" defTabSz="761992" rtl="0" eaLnBrk="1" latinLnBrk="0" hangingPunct="1">
        <a:lnSpc>
          <a:spcPct val="120000"/>
        </a:lnSpc>
        <a:spcBef>
          <a:spcPts val="11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2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199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998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7798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5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8597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n2RHLWST-k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Nn2RHLWST-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snO68aJTOp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33C4C-1231-4F46-BC54-EC3225D78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9" y="995690"/>
            <a:ext cx="8776008" cy="56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33172" y="77724"/>
            <a:ext cx="5464811" cy="1678887"/>
          </a:xfrm>
          <a:custGeom>
            <a:avLst/>
            <a:gdLst/>
            <a:ahLst/>
            <a:cxnLst/>
            <a:rect l="0" t="0" r="0" b="0"/>
            <a:pathLst>
              <a:path w="5464811" h="979425">
                <a:moveTo>
                  <a:pt x="910844" y="0"/>
                </a:moveTo>
                <a:lnTo>
                  <a:pt x="4644771" y="0"/>
                </a:lnTo>
                <a:lnTo>
                  <a:pt x="4736211" y="3302"/>
                </a:lnTo>
                <a:lnTo>
                  <a:pt x="4899787" y="11430"/>
                </a:lnTo>
                <a:lnTo>
                  <a:pt x="5054727" y="27813"/>
                </a:lnTo>
                <a:lnTo>
                  <a:pt x="5127625" y="35814"/>
                </a:lnTo>
                <a:lnTo>
                  <a:pt x="5255514" y="58801"/>
                </a:lnTo>
                <a:lnTo>
                  <a:pt x="5346192" y="84836"/>
                </a:lnTo>
                <a:lnTo>
                  <a:pt x="5391912" y="99568"/>
                </a:lnTo>
                <a:lnTo>
                  <a:pt x="5437631" y="128905"/>
                </a:lnTo>
                <a:lnTo>
                  <a:pt x="5455539" y="145288"/>
                </a:lnTo>
                <a:lnTo>
                  <a:pt x="5455539" y="153416"/>
                </a:lnTo>
                <a:lnTo>
                  <a:pt x="5464810" y="163195"/>
                </a:lnTo>
                <a:lnTo>
                  <a:pt x="5464810" y="816229"/>
                </a:lnTo>
                <a:lnTo>
                  <a:pt x="5455539" y="824484"/>
                </a:lnTo>
                <a:lnTo>
                  <a:pt x="5455539" y="832612"/>
                </a:lnTo>
                <a:lnTo>
                  <a:pt x="5437631" y="848868"/>
                </a:lnTo>
                <a:lnTo>
                  <a:pt x="5391912" y="878205"/>
                </a:lnTo>
                <a:lnTo>
                  <a:pt x="5301234" y="906018"/>
                </a:lnTo>
                <a:lnTo>
                  <a:pt x="5255514" y="919099"/>
                </a:lnTo>
                <a:lnTo>
                  <a:pt x="5127625" y="941959"/>
                </a:lnTo>
                <a:lnTo>
                  <a:pt x="4981956" y="958215"/>
                </a:lnTo>
                <a:lnTo>
                  <a:pt x="4899787" y="966470"/>
                </a:lnTo>
                <a:lnTo>
                  <a:pt x="4736211" y="974598"/>
                </a:lnTo>
                <a:lnTo>
                  <a:pt x="4644771" y="977773"/>
                </a:lnTo>
                <a:lnTo>
                  <a:pt x="4599813" y="977773"/>
                </a:lnTo>
                <a:lnTo>
                  <a:pt x="4553966" y="979424"/>
                </a:lnTo>
                <a:lnTo>
                  <a:pt x="910844" y="979424"/>
                </a:lnTo>
                <a:lnTo>
                  <a:pt x="855853" y="977773"/>
                </a:lnTo>
                <a:lnTo>
                  <a:pt x="810895" y="977773"/>
                </a:lnTo>
                <a:lnTo>
                  <a:pt x="719328" y="974598"/>
                </a:lnTo>
                <a:lnTo>
                  <a:pt x="555752" y="966470"/>
                </a:lnTo>
                <a:lnTo>
                  <a:pt x="400812" y="949960"/>
                </a:lnTo>
                <a:lnTo>
                  <a:pt x="327914" y="941959"/>
                </a:lnTo>
                <a:lnTo>
                  <a:pt x="200787" y="919099"/>
                </a:lnTo>
                <a:lnTo>
                  <a:pt x="109347" y="892937"/>
                </a:lnTo>
                <a:lnTo>
                  <a:pt x="63627" y="878205"/>
                </a:lnTo>
                <a:lnTo>
                  <a:pt x="18669" y="848868"/>
                </a:lnTo>
                <a:lnTo>
                  <a:pt x="0" y="832612"/>
                </a:lnTo>
                <a:lnTo>
                  <a:pt x="0" y="145288"/>
                </a:lnTo>
                <a:lnTo>
                  <a:pt x="18669" y="128905"/>
                </a:lnTo>
                <a:lnTo>
                  <a:pt x="63627" y="99568"/>
                </a:lnTo>
                <a:lnTo>
                  <a:pt x="155067" y="71882"/>
                </a:lnTo>
                <a:lnTo>
                  <a:pt x="200787" y="58801"/>
                </a:lnTo>
                <a:lnTo>
                  <a:pt x="327914" y="35814"/>
                </a:lnTo>
                <a:lnTo>
                  <a:pt x="473710" y="19558"/>
                </a:lnTo>
                <a:lnTo>
                  <a:pt x="555752" y="11430"/>
                </a:lnTo>
                <a:lnTo>
                  <a:pt x="719328" y="3302"/>
                </a:lnTo>
                <a:lnTo>
                  <a:pt x="810895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900" y="127000"/>
            <a:ext cx="4953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 - 22"/>
              </a:rPr>
              <a:t>What type of cells make up your nervous system?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34218"/>
            <a:ext cx="5080000" cy="299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5697983" y="1891988"/>
            <a:ext cx="4158635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 - 28"/>
              </a:rPr>
              <a:t>There are two main types of neural cells:</a:t>
            </a:r>
          </a:p>
          <a:p>
            <a:endParaRPr lang="en-US" sz="2800" b="1" dirty="0">
              <a:solidFill>
                <a:srgbClr val="FF0000"/>
              </a:solidFill>
              <a:latin typeface="Arial Black - 28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 Black - 28"/>
              </a:rPr>
              <a:t>Neurons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FF0000"/>
              </a:solidFill>
              <a:latin typeface="Arial Black - 28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 Black - 28"/>
              </a:rPr>
              <a:t>2.  glial cells (lots of different types)</a:t>
            </a:r>
          </a:p>
        </p:txBody>
      </p:sp>
    </p:spTree>
    <p:extLst>
      <p:ext uri="{BB962C8B-B14F-4D97-AF65-F5344CB8AC3E}">
        <p14:creationId xmlns:p14="http://schemas.microsoft.com/office/powerpoint/2010/main" val="73745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81000"/>
            <a:ext cx="9347962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80"/>
                </a:solidFill>
                <a:latin typeface="Arial Black - 28"/>
              </a:rPr>
              <a:t>Your Nervous System is made up of specialized cells called </a:t>
            </a:r>
            <a:r>
              <a:rPr lang="en-US" sz="3600" b="1" u="sng" dirty="0">
                <a:solidFill>
                  <a:srgbClr val="800080"/>
                </a:solidFill>
                <a:latin typeface="Arial Black - 28"/>
              </a:rPr>
              <a:t>neurons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68500"/>
            <a:ext cx="7537196" cy="4839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406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40205" y="132207"/>
            <a:ext cx="6498718" cy="932816"/>
          </a:xfrm>
          <a:custGeom>
            <a:avLst/>
            <a:gdLst/>
            <a:ahLst/>
            <a:cxnLst/>
            <a:rect l="0" t="0" r="0" b="0"/>
            <a:pathLst>
              <a:path w="6498718" h="932816">
                <a:moveTo>
                  <a:pt x="1083183" y="0"/>
                </a:moveTo>
                <a:lnTo>
                  <a:pt x="5523357" y="0"/>
                </a:lnTo>
                <a:lnTo>
                  <a:pt x="5632196" y="3175"/>
                </a:lnTo>
                <a:lnTo>
                  <a:pt x="5826633" y="10795"/>
                </a:lnTo>
                <a:lnTo>
                  <a:pt x="6011037" y="26416"/>
                </a:lnTo>
                <a:lnTo>
                  <a:pt x="6097651" y="34036"/>
                </a:lnTo>
                <a:lnTo>
                  <a:pt x="6249797" y="55880"/>
                </a:lnTo>
                <a:lnTo>
                  <a:pt x="6357620" y="80772"/>
                </a:lnTo>
                <a:lnTo>
                  <a:pt x="6411976" y="94869"/>
                </a:lnTo>
                <a:lnTo>
                  <a:pt x="6466459" y="122682"/>
                </a:lnTo>
                <a:lnTo>
                  <a:pt x="6487668" y="138303"/>
                </a:lnTo>
                <a:lnTo>
                  <a:pt x="6487668" y="146050"/>
                </a:lnTo>
                <a:lnTo>
                  <a:pt x="6498717" y="155448"/>
                </a:lnTo>
                <a:lnTo>
                  <a:pt x="6498717" y="777240"/>
                </a:lnTo>
                <a:lnTo>
                  <a:pt x="6487668" y="785114"/>
                </a:lnTo>
                <a:lnTo>
                  <a:pt x="6487668" y="792861"/>
                </a:lnTo>
                <a:lnTo>
                  <a:pt x="6466459" y="808355"/>
                </a:lnTo>
                <a:lnTo>
                  <a:pt x="6411976" y="836295"/>
                </a:lnTo>
                <a:lnTo>
                  <a:pt x="6304153" y="862711"/>
                </a:lnTo>
                <a:lnTo>
                  <a:pt x="6249797" y="875157"/>
                </a:lnTo>
                <a:lnTo>
                  <a:pt x="6097651" y="897001"/>
                </a:lnTo>
                <a:lnTo>
                  <a:pt x="5924423" y="912495"/>
                </a:lnTo>
                <a:lnTo>
                  <a:pt x="5826633" y="920369"/>
                </a:lnTo>
                <a:lnTo>
                  <a:pt x="5632196" y="928116"/>
                </a:lnTo>
                <a:lnTo>
                  <a:pt x="5523357" y="931164"/>
                </a:lnTo>
                <a:lnTo>
                  <a:pt x="5469890" y="931164"/>
                </a:lnTo>
                <a:lnTo>
                  <a:pt x="5415534" y="932815"/>
                </a:lnTo>
                <a:lnTo>
                  <a:pt x="1083183" y="932815"/>
                </a:lnTo>
                <a:lnTo>
                  <a:pt x="1017651" y="931164"/>
                </a:lnTo>
                <a:lnTo>
                  <a:pt x="964184" y="931164"/>
                </a:lnTo>
                <a:lnTo>
                  <a:pt x="855472" y="928116"/>
                </a:lnTo>
                <a:lnTo>
                  <a:pt x="660908" y="920369"/>
                </a:lnTo>
                <a:lnTo>
                  <a:pt x="476631" y="904748"/>
                </a:lnTo>
                <a:lnTo>
                  <a:pt x="389890" y="897001"/>
                </a:lnTo>
                <a:lnTo>
                  <a:pt x="238760" y="875157"/>
                </a:lnTo>
                <a:lnTo>
                  <a:pt x="129921" y="850392"/>
                </a:lnTo>
                <a:lnTo>
                  <a:pt x="75565" y="836295"/>
                </a:lnTo>
                <a:lnTo>
                  <a:pt x="22098" y="808355"/>
                </a:lnTo>
                <a:lnTo>
                  <a:pt x="0" y="792861"/>
                </a:lnTo>
                <a:lnTo>
                  <a:pt x="0" y="138303"/>
                </a:lnTo>
                <a:lnTo>
                  <a:pt x="22098" y="122682"/>
                </a:lnTo>
                <a:lnTo>
                  <a:pt x="75565" y="94869"/>
                </a:lnTo>
                <a:lnTo>
                  <a:pt x="184404" y="68326"/>
                </a:lnTo>
                <a:lnTo>
                  <a:pt x="238760" y="55880"/>
                </a:lnTo>
                <a:lnTo>
                  <a:pt x="389890" y="34036"/>
                </a:lnTo>
                <a:lnTo>
                  <a:pt x="563245" y="18542"/>
                </a:lnTo>
                <a:lnTo>
                  <a:pt x="660908" y="10795"/>
                </a:lnTo>
                <a:lnTo>
                  <a:pt x="855472" y="3175"/>
                </a:lnTo>
                <a:lnTo>
                  <a:pt x="964184" y="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0400" y="279400"/>
            <a:ext cx="5926074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900" b="1">
                <a:solidFill>
                  <a:srgbClr val="FFFF00"/>
                </a:solidFill>
                <a:latin typeface="Arial Black - 26"/>
              </a:rPr>
              <a:t>Your Nervous System Functions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41" y="1212216"/>
            <a:ext cx="5431722" cy="3299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741923" y="5037075"/>
            <a:ext cx="27940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Motor neurons </a:t>
            </a:r>
            <a:r>
              <a:rPr lang="en-US" sz="2400" b="1" dirty="0"/>
              <a:t>relay message from interneuron to the effector (the muscle). Have short dendrites and long axons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2963" y="5037075"/>
            <a:ext cx="279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Sensory neurons </a:t>
            </a:r>
            <a:r>
              <a:rPr lang="en-US" sz="2400" b="1" dirty="0"/>
              <a:t>relay message from the receptor to the CNS. Have long dendrites and short axons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854" y="4659034"/>
            <a:ext cx="302722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 neurons </a:t>
            </a:r>
            <a:r>
              <a:rPr lang="en-US" sz="2400" b="1" dirty="0"/>
              <a:t>are found only in the CNS (spinal cord and brain). The link between sensory and action. Have short dendrites and short axons</a:t>
            </a:r>
          </a:p>
        </p:txBody>
      </p:sp>
    </p:spTree>
    <p:extLst>
      <p:ext uri="{BB962C8B-B14F-4D97-AF65-F5344CB8AC3E}">
        <p14:creationId xmlns:p14="http://schemas.microsoft.com/office/powerpoint/2010/main" val="73307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40205" y="132207"/>
            <a:ext cx="6498718" cy="932816"/>
          </a:xfrm>
          <a:custGeom>
            <a:avLst/>
            <a:gdLst/>
            <a:ahLst/>
            <a:cxnLst/>
            <a:rect l="0" t="0" r="0" b="0"/>
            <a:pathLst>
              <a:path w="6498718" h="932816">
                <a:moveTo>
                  <a:pt x="1083183" y="0"/>
                </a:moveTo>
                <a:lnTo>
                  <a:pt x="5523357" y="0"/>
                </a:lnTo>
                <a:lnTo>
                  <a:pt x="5632196" y="3175"/>
                </a:lnTo>
                <a:lnTo>
                  <a:pt x="5826633" y="10795"/>
                </a:lnTo>
                <a:lnTo>
                  <a:pt x="6011037" y="26416"/>
                </a:lnTo>
                <a:lnTo>
                  <a:pt x="6097651" y="34036"/>
                </a:lnTo>
                <a:lnTo>
                  <a:pt x="6249797" y="55880"/>
                </a:lnTo>
                <a:lnTo>
                  <a:pt x="6357620" y="80772"/>
                </a:lnTo>
                <a:lnTo>
                  <a:pt x="6411976" y="94869"/>
                </a:lnTo>
                <a:lnTo>
                  <a:pt x="6466459" y="122682"/>
                </a:lnTo>
                <a:lnTo>
                  <a:pt x="6487668" y="138303"/>
                </a:lnTo>
                <a:lnTo>
                  <a:pt x="6487668" y="146050"/>
                </a:lnTo>
                <a:lnTo>
                  <a:pt x="6498717" y="155448"/>
                </a:lnTo>
                <a:lnTo>
                  <a:pt x="6498717" y="777240"/>
                </a:lnTo>
                <a:lnTo>
                  <a:pt x="6487668" y="785114"/>
                </a:lnTo>
                <a:lnTo>
                  <a:pt x="6487668" y="792861"/>
                </a:lnTo>
                <a:lnTo>
                  <a:pt x="6466459" y="808355"/>
                </a:lnTo>
                <a:lnTo>
                  <a:pt x="6411976" y="836295"/>
                </a:lnTo>
                <a:lnTo>
                  <a:pt x="6304153" y="862711"/>
                </a:lnTo>
                <a:lnTo>
                  <a:pt x="6249797" y="875157"/>
                </a:lnTo>
                <a:lnTo>
                  <a:pt x="6097651" y="897001"/>
                </a:lnTo>
                <a:lnTo>
                  <a:pt x="5924423" y="912495"/>
                </a:lnTo>
                <a:lnTo>
                  <a:pt x="5826633" y="920369"/>
                </a:lnTo>
                <a:lnTo>
                  <a:pt x="5632196" y="928116"/>
                </a:lnTo>
                <a:lnTo>
                  <a:pt x="5523357" y="931164"/>
                </a:lnTo>
                <a:lnTo>
                  <a:pt x="5469890" y="931164"/>
                </a:lnTo>
                <a:lnTo>
                  <a:pt x="5415534" y="932815"/>
                </a:lnTo>
                <a:lnTo>
                  <a:pt x="1083183" y="932815"/>
                </a:lnTo>
                <a:lnTo>
                  <a:pt x="1017651" y="931164"/>
                </a:lnTo>
                <a:lnTo>
                  <a:pt x="964184" y="931164"/>
                </a:lnTo>
                <a:lnTo>
                  <a:pt x="855472" y="928116"/>
                </a:lnTo>
                <a:lnTo>
                  <a:pt x="660908" y="920369"/>
                </a:lnTo>
                <a:lnTo>
                  <a:pt x="476631" y="904748"/>
                </a:lnTo>
                <a:lnTo>
                  <a:pt x="389890" y="897001"/>
                </a:lnTo>
                <a:lnTo>
                  <a:pt x="238760" y="875157"/>
                </a:lnTo>
                <a:lnTo>
                  <a:pt x="129921" y="850392"/>
                </a:lnTo>
                <a:lnTo>
                  <a:pt x="75565" y="836295"/>
                </a:lnTo>
                <a:lnTo>
                  <a:pt x="22098" y="808355"/>
                </a:lnTo>
                <a:lnTo>
                  <a:pt x="0" y="792861"/>
                </a:lnTo>
                <a:lnTo>
                  <a:pt x="0" y="138303"/>
                </a:lnTo>
                <a:lnTo>
                  <a:pt x="22098" y="122682"/>
                </a:lnTo>
                <a:lnTo>
                  <a:pt x="75565" y="94869"/>
                </a:lnTo>
                <a:lnTo>
                  <a:pt x="184404" y="68326"/>
                </a:lnTo>
                <a:lnTo>
                  <a:pt x="238760" y="55880"/>
                </a:lnTo>
                <a:lnTo>
                  <a:pt x="389890" y="34036"/>
                </a:lnTo>
                <a:lnTo>
                  <a:pt x="563245" y="18542"/>
                </a:lnTo>
                <a:lnTo>
                  <a:pt x="660908" y="10795"/>
                </a:lnTo>
                <a:lnTo>
                  <a:pt x="855472" y="3175"/>
                </a:lnTo>
                <a:lnTo>
                  <a:pt x="964184" y="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0400" y="279400"/>
            <a:ext cx="5926074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900" b="1">
                <a:solidFill>
                  <a:srgbClr val="FFFF00"/>
                </a:solidFill>
                <a:latin typeface="Arial Black - 26"/>
              </a:rPr>
              <a:t>Your Nervous System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100" y="1371600"/>
            <a:ext cx="414591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>
                <a:solidFill>
                  <a:srgbClr val="FF0000"/>
                </a:solidFill>
                <a:latin typeface="Arial Black - 28"/>
              </a:rPr>
              <a:t>1. Sensory Input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803400"/>
            <a:ext cx="4145915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>
                <a:solidFill>
                  <a:srgbClr val="FF0000"/>
                </a:solidFill>
                <a:latin typeface="Arial Black - 28"/>
              </a:rPr>
              <a:t>2. Integration </a:t>
            </a:r>
          </a:p>
          <a:p>
            <a:r>
              <a:rPr lang="en-US" sz="2100">
                <a:solidFill>
                  <a:srgbClr val="FF0000"/>
                </a:solidFill>
                <a:latin typeface="Arial Black - 28"/>
              </a:rPr>
              <a:t>(</a:t>
            </a:r>
            <a:r>
              <a:rPr lang="en-US" sz="1300">
                <a:solidFill>
                  <a:srgbClr val="FF0000"/>
                </a:solidFill>
                <a:latin typeface="Arial Black - 18"/>
              </a:rPr>
              <a:t>Thinking &amp; Processing)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7800" y="1409700"/>
            <a:ext cx="414591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>
                <a:solidFill>
                  <a:srgbClr val="FF0000"/>
                </a:solidFill>
                <a:latin typeface="Arial Black - 28"/>
              </a:rPr>
              <a:t>3. Motor Output</a:t>
            </a:r>
          </a:p>
        </p:txBody>
      </p:sp>
      <p:pic>
        <p:nvPicPr>
          <p:cNvPr id="7" name="Picture 6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79700"/>
            <a:ext cx="5546725" cy="4139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955040" y="6380480"/>
            <a:ext cx="830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Typically the message goes to the neurons in your brain to process and “decide” how to take action. This is then relayed down to your muscles for action</a:t>
            </a:r>
          </a:p>
        </p:txBody>
      </p:sp>
    </p:spTree>
    <p:extLst>
      <p:ext uri="{BB962C8B-B14F-4D97-AF65-F5344CB8AC3E}">
        <p14:creationId xmlns:p14="http://schemas.microsoft.com/office/powerpoint/2010/main" val="59767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40205" y="132207"/>
            <a:ext cx="6498718" cy="932816"/>
          </a:xfrm>
          <a:custGeom>
            <a:avLst/>
            <a:gdLst/>
            <a:ahLst/>
            <a:cxnLst/>
            <a:rect l="0" t="0" r="0" b="0"/>
            <a:pathLst>
              <a:path w="6498718" h="932816">
                <a:moveTo>
                  <a:pt x="1083183" y="0"/>
                </a:moveTo>
                <a:lnTo>
                  <a:pt x="5523357" y="0"/>
                </a:lnTo>
                <a:lnTo>
                  <a:pt x="5632196" y="3175"/>
                </a:lnTo>
                <a:lnTo>
                  <a:pt x="5826633" y="10795"/>
                </a:lnTo>
                <a:lnTo>
                  <a:pt x="6011037" y="26416"/>
                </a:lnTo>
                <a:lnTo>
                  <a:pt x="6097651" y="34036"/>
                </a:lnTo>
                <a:lnTo>
                  <a:pt x="6249797" y="55880"/>
                </a:lnTo>
                <a:lnTo>
                  <a:pt x="6357620" y="80772"/>
                </a:lnTo>
                <a:lnTo>
                  <a:pt x="6411976" y="94869"/>
                </a:lnTo>
                <a:lnTo>
                  <a:pt x="6466459" y="122682"/>
                </a:lnTo>
                <a:lnTo>
                  <a:pt x="6487668" y="138303"/>
                </a:lnTo>
                <a:lnTo>
                  <a:pt x="6487668" y="146050"/>
                </a:lnTo>
                <a:lnTo>
                  <a:pt x="6498717" y="155448"/>
                </a:lnTo>
                <a:lnTo>
                  <a:pt x="6498717" y="777240"/>
                </a:lnTo>
                <a:lnTo>
                  <a:pt x="6487668" y="785114"/>
                </a:lnTo>
                <a:lnTo>
                  <a:pt x="6487668" y="792861"/>
                </a:lnTo>
                <a:lnTo>
                  <a:pt x="6466459" y="808355"/>
                </a:lnTo>
                <a:lnTo>
                  <a:pt x="6411976" y="836295"/>
                </a:lnTo>
                <a:lnTo>
                  <a:pt x="6304153" y="862711"/>
                </a:lnTo>
                <a:lnTo>
                  <a:pt x="6249797" y="875157"/>
                </a:lnTo>
                <a:lnTo>
                  <a:pt x="6097651" y="897001"/>
                </a:lnTo>
                <a:lnTo>
                  <a:pt x="5924423" y="912495"/>
                </a:lnTo>
                <a:lnTo>
                  <a:pt x="5826633" y="920369"/>
                </a:lnTo>
                <a:lnTo>
                  <a:pt x="5632196" y="928116"/>
                </a:lnTo>
                <a:lnTo>
                  <a:pt x="5523357" y="931164"/>
                </a:lnTo>
                <a:lnTo>
                  <a:pt x="5469890" y="931164"/>
                </a:lnTo>
                <a:lnTo>
                  <a:pt x="5415534" y="932815"/>
                </a:lnTo>
                <a:lnTo>
                  <a:pt x="1083183" y="932815"/>
                </a:lnTo>
                <a:lnTo>
                  <a:pt x="1017651" y="931164"/>
                </a:lnTo>
                <a:lnTo>
                  <a:pt x="964184" y="931164"/>
                </a:lnTo>
                <a:lnTo>
                  <a:pt x="855472" y="928116"/>
                </a:lnTo>
                <a:lnTo>
                  <a:pt x="660908" y="920369"/>
                </a:lnTo>
                <a:lnTo>
                  <a:pt x="476631" y="904748"/>
                </a:lnTo>
                <a:lnTo>
                  <a:pt x="389890" y="897001"/>
                </a:lnTo>
                <a:lnTo>
                  <a:pt x="238760" y="875157"/>
                </a:lnTo>
                <a:lnTo>
                  <a:pt x="129921" y="850392"/>
                </a:lnTo>
                <a:lnTo>
                  <a:pt x="75565" y="836295"/>
                </a:lnTo>
                <a:lnTo>
                  <a:pt x="22098" y="808355"/>
                </a:lnTo>
                <a:lnTo>
                  <a:pt x="0" y="792861"/>
                </a:lnTo>
                <a:lnTo>
                  <a:pt x="0" y="138303"/>
                </a:lnTo>
                <a:lnTo>
                  <a:pt x="22098" y="122682"/>
                </a:lnTo>
                <a:lnTo>
                  <a:pt x="75565" y="94869"/>
                </a:lnTo>
                <a:lnTo>
                  <a:pt x="184404" y="68326"/>
                </a:lnTo>
                <a:lnTo>
                  <a:pt x="238760" y="55880"/>
                </a:lnTo>
                <a:lnTo>
                  <a:pt x="389890" y="34036"/>
                </a:lnTo>
                <a:lnTo>
                  <a:pt x="563245" y="18542"/>
                </a:lnTo>
                <a:lnTo>
                  <a:pt x="660908" y="10795"/>
                </a:lnTo>
                <a:lnTo>
                  <a:pt x="855472" y="3175"/>
                </a:lnTo>
                <a:lnTo>
                  <a:pt x="964184" y="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0400" y="279400"/>
            <a:ext cx="5926074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 - 26"/>
              </a:rPr>
              <a:t>Reflex Arc</a:t>
            </a:r>
          </a:p>
        </p:txBody>
      </p:sp>
      <p:pic>
        <p:nvPicPr>
          <p:cNvPr id="1028" name="Picture 4" descr="Image result for reflex ar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" y="1545589"/>
            <a:ext cx="7070544" cy="38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943600" y="1838960"/>
            <a:ext cx="3068320" cy="1219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040" y="5689600"/>
            <a:ext cx="6797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Receptor</a:t>
            </a:r>
          </a:p>
          <a:p>
            <a:pPr marL="342900" indent="-342900">
              <a:buAutoNum type="arabicPeriod"/>
            </a:pPr>
            <a:r>
              <a:rPr lang="en-US" sz="2800" dirty="0"/>
              <a:t>Sensory neuron</a:t>
            </a:r>
          </a:p>
          <a:p>
            <a:pPr marL="342900" indent="-342900">
              <a:buAutoNum type="arabicPeriod"/>
            </a:pPr>
            <a:r>
              <a:rPr lang="en-US" sz="2800" dirty="0"/>
              <a:t>Interneuron</a:t>
            </a:r>
          </a:p>
          <a:p>
            <a:pPr marL="342900" indent="-342900">
              <a:buAutoNum type="arabicPeriod"/>
            </a:pPr>
            <a:r>
              <a:rPr lang="en-US" sz="2800" dirty="0"/>
              <a:t>Motor neuron</a:t>
            </a:r>
          </a:p>
          <a:p>
            <a:pPr marL="342900" indent="-342900">
              <a:buAutoNum type="arabicPeriod"/>
            </a:pPr>
            <a:r>
              <a:rPr lang="en-US" sz="2800" dirty="0"/>
              <a:t>effector</a:t>
            </a:r>
          </a:p>
        </p:txBody>
      </p:sp>
    </p:spTree>
    <p:extLst>
      <p:ext uri="{BB962C8B-B14F-4D97-AF65-F5344CB8AC3E}">
        <p14:creationId xmlns:p14="http://schemas.microsoft.com/office/powerpoint/2010/main" val="47036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40205" y="132207"/>
            <a:ext cx="6498718" cy="932816"/>
          </a:xfrm>
          <a:custGeom>
            <a:avLst/>
            <a:gdLst/>
            <a:ahLst/>
            <a:cxnLst/>
            <a:rect l="0" t="0" r="0" b="0"/>
            <a:pathLst>
              <a:path w="6498718" h="932816">
                <a:moveTo>
                  <a:pt x="1083183" y="0"/>
                </a:moveTo>
                <a:lnTo>
                  <a:pt x="5523357" y="0"/>
                </a:lnTo>
                <a:lnTo>
                  <a:pt x="5632196" y="3175"/>
                </a:lnTo>
                <a:lnTo>
                  <a:pt x="5826633" y="10795"/>
                </a:lnTo>
                <a:lnTo>
                  <a:pt x="6011037" y="26416"/>
                </a:lnTo>
                <a:lnTo>
                  <a:pt x="6097651" y="34036"/>
                </a:lnTo>
                <a:lnTo>
                  <a:pt x="6249797" y="55880"/>
                </a:lnTo>
                <a:lnTo>
                  <a:pt x="6357620" y="80772"/>
                </a:lnTo>
                <a:lnTo>
                  <a:pt x="6411976" y="94869"/>
                </a:lnTo>
                <a:lnTo>
                  <a:pt x="6466459" y="122682"/>
                </a:lnTo>
                <a:lnTo>
                  <a:pt x="6487668" y="138303"/>
                </a:lnTo>
                <a:lnTo>
                  <a:pt x="6487668" y="146050"/>
                </a:lnTo>
                <a:lnTo>
                  <a:pt x="6498717" y="155448"/>
                </a:lnTo>
                <a:lnTo>
                  <a:pt x="6498717" y="777240"/>
                </a:lnTo>
                <a:lnTo>
                  <a:pt x="6487668" y="785114"/>
                </a:lnTo>
                <a:lnTo>
                  <a:pt x="6487668" y="792861"/>
                </a:lnTo>
                <a:lnTo>
                  <a:pt x="6466459" y="808355"/>
                </a:lnTo>
                <a:lnTo>
                  <a:pt x="6411976" y="836295"/>
                </a:lnTo>
                <a:lnTo>
                  <a:pt x="6304153" y="862711"/>
                </a:lnTo>
                <a:lnTo>
                  <a:pt x="6249797" y="875157"/>
                </a:lnTo>
                <a:lnTo>
                  <a:pt x="6097651" y="897001"/>
                </a:lnTo>
                <a:lnTo>
                  <a:pt x="5924423" y="912495"/>
                </a:lnTo>
                <a:lnTo>
                  <a:pt x="5826633" y="920369"/>
                </a:lnTo>
                <a:lnTo>
                  <a:pt x="5632196" y="928116"/>
                </a:lnTo>
                <a:lnTo>
                  <a:pt x="5523357" y="931164"/>
                </a:lnTo>
                <a:lnTo>
                  <a:pt x="5469890" y="931164"/>
                </a:lnTo>
                <a:lnTo>
                  <a:pt x="5415534" y="932815"/>
                </a:lnTo>
                <a:lnTo>
                  <a:pt x="1083183" y="932815"/>
                </a:lnTo>
                <a:lnTo>
                  <a:pt x="1017651" y="931164"/>
                </a:lnTo>
                <a:lnTo>
                  <a:pt x="964184" y="931164"/>
                </a:lnTo>
                <a:lnTo>
                  <a:pt x="855472" y="928116"/>
                </a:lnTo>
                <a:lnTo>
                  <a:pt x="660908" y="920369"/>
                </a:lnTo>
                <a:lnTo>
                  <a:pt x="476631" y="904748"/>
                </a:lnTo>
                <a:lnTo>
                  <a:pt x="389890" y="897001"/>
                </a:lnTo>
                <a:lnTo>
                  <a:pt x="238760" y="875157"/>
                </a:lnTo>
                <a:lnTo>
                  <a:pt x="129921" y="850392"/>
                </a:lnTo>
                <a:lnTo>
                  <a:pt x="75565" y="836295"/>
                </a:lnTo>
                <a:lnTo>
                  <a:pt x="22098" y="808355"/>
                </a:lnTo>
                <a:lnTo>
                  <a:pt x="0" y="792861"/>
                </a:lnTo>
                <a:lnTo>
                  <a:pt x="0" y="138303"/>
                </a:lnTo>
                <a:lnTo>
                  <a:pt x="22098" y="122682"/>
                </a:lnTo>
                <a:lnTo>
                  <a:pt x="75565" y="94869"/>
                </a:lnTo>
                <a:lnTo>
                  <a:pt x="184404" y="68326"/>
                </a:lnTo>
                <a:lnTo>
                  <a:pt x="238760" y="55880"/>
                </a:lnTo>
                <a:lnTo>
                  <a:pt x="389890" y="34036"/>
                </a:lnTo>
                <a:lnTo>
                  <a:pt x="563245" y="18542"/>
                </a:lnTo>
                <a:lnTo>
                  <a:pt x="660908" y="10795"/>
                </a:lnTo>
                <a:lnTo>
                  <a:pt x="855472" y="3175"/>
                </a:lnTo>
                <a:lnTo>
                  <a:pt x="964184" y="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0400" y="279400"/>
            <a:ext cx="5926074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 - 26"/>
              </a:rPr>
              <a:t>Test Your Reflexes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9040" y="5689600"/>
            <a:ext cx="679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8" y="1207854"/>
            <a:ext cx="2698432" cy="3116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880" y="1761376"/>
            <a:ext cx="4470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With a partner, test your patella reflex arc</a:t>
            </a:r>
          </a:p>
          <a:p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Sit on the desk (leg needs to be hanging)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Use rubber hammer to tap below knee cap)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Leg should automatically move due to contraction of hamstring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06" y="4753035"/>
            <a:ext cx="4472274" cy="296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3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266700"/>
            <a:ext cx="10160000" cy="6195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6515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6" y="-9271"/>
            <a:ext cx="5945124" cy="2160778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" y="533400"/>
            <a:ext cx="48535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800080"/>
                </a:solidFill>
                <a:latin typeface="Elephant - 48"/>
              </a:rPr>
              <a:t>The Cerebrum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203450"/>
            <a:ext cx="8051165" cy="45403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6231128" y="255651"/>
            <a:ext cx="3771647" cy="2020063"/>
          </a:xfrm>
          <a:custGeom>
            <a:avLst/>
            <a:gdLst/>
            <a:ahLst/>
            <a:cxnLst/>
            <a:rect l="0" t="0" r="0" b="0"/>
            <a:pathLst>
              <a:path w="3771647" h="2020063">
                <a:moveTo>
                  <a:pt x="628650" y="0"/>
                </a:moveTo>
                <a:lnTo>
                  <a:pt x="3205734" y="0"/>
                </a:lnTo>
                <a:lnTo>
                  <a:pt x="3268853" y="6985"/>
                </a:lnTo>
                <a:lnTo>
                  <a:pt x="3381756" y="23495"/>
                </a:lnTo>
                <a:lnTo>
                  <a:pt x="3488690" y="57404"/>
                </a:lnTo>
                <a:lnTo>
                  <a:pt x="3538982" y="74041"/>
                </a:lnTo>
                <a:lnTo>
                  <a:pt x="3627247" y="121285"/>
                </a:lnTo>
                <a:lnTo>
                  <a:pt x="3689858" y="175133"/>
                </a:lnTo>
                <a:lnTo>
                  <a:pt x="3721354" y="205486"/>
                </a:lnTo>
                <a:lnTo>
                  <a:pt x="3752977" y="265938"/>
                </a:lnTo>
                <a:lnTo>
                  <a:pt x="3765296" y="299720"/>
                </a:lnTo>
                <a:lnTo>
                  <a:pt x="3765296" y="316357"/>
                </a:lnTo>
                <a:lnTo>
                  <a:pt x="3771646" y="336677"/>
                </a:lnTo>
                <a:lnTo>
                  <a:pt x="3771646" y="1683385"/>
                </a:lnTo>
                <a:lnTo>
                  <a:pt x="3765296" y="1700403"/>
                </a:lnTo>
                <a:lnTo>
                  <a:pt x="3765296" y="1717294"/>
                </a:lnTo>
                <a:lnTo>
                  <a:pt x="3752977" y="1750822"/>
                </a:lnTo>
                <a:lnTo>
                  <a:pt x="3721354" y="1811274"/>
                </a:lnTo>
                <a:lnTo>
                  <a:pt x="3658870" y="1868551"/>
                </a:lnTo>
                <a:lnTo>
                  <a:pt x="3627247" y="1895475"/>
                </a:lnTo>
                <a:lnTo>
                  <a:pt x="3538982" y="1942719"/>
                </a:lnTo>
                <a:lnTo>
                  <a:pt x="3438398" y="1976247"/>
                </a:lnTo>
                <a:lnTo>
                  <a:pt x="3381756" y="1993138"/>
                </a:lnTo>
                <a:lnTo>
                  <a:pt x="3268853" y="2010029"/>
                </a:lnTo>
                <a:lnTo>
                  <a:pt x="3205734" y="2016633"/>
                </a:lnTo>
                <a:lnTo>
                  <a:pt x="3174619" y="2016633"/>
                </a:lnTo>
                <a:lnTo>
                  <a:pt x="3143123" y="2020062"/>
                </a:lnTo>
                <a:lnTo>
                  <a:pt x="628650" y="2020062"/>
                </a:lnTo>
                <a:lnTo>
                  <a:pt x="590677" y="2016633"/>
                </a:lnTo>
                <a:lnTo>
                  <a:pt x="559689" y="2016633"/>
                </a:lnTo>
                <a:lnTo>
                  <a:pt x="496570" y="2010029"/>
                </a:lnTo>
                <a:lnTo>
                  <a:pt x="383667" y="1993138"/>
                </a:lnTo>
                <a:lnTo>
                  <a:pt x="276606" y="1959356"/>
                </a:lnTo>
                <a:lnTo>
                  <a:pt x="226314" y="1942719"/>
                </a:lnTo>
                <a:lnTo>
                  <a:pt x="138557" y="1895475"/>
                </a:lnTo>
                <a:lnTo>
                  <a:pt x="75438" y="1841627"/>
                </a:lnTo>
                <a:lnTo>
                  <a:pt x="43942" y="1811274"/>
                </a:lnTo>
                <a:lnTo>
                  <a:pt x="12954" y="1750822"/>
                </a:lnTo>
                <a:lnTo>
                  <a:pt x="0" y="1717294"/>
                </a:lnTo>
                <a:lnTo>
                  <a:pt x="0" y="299720"/>
                </a:lnTo>
                <a:lnTo>
                  <a:pt x="12954" y="265938"/>
                </a:lnTo>
                <a:lnTo>
                  <a:pt x="43942" y="205486"/>
                </a:lnTo>
                <a:lnTo>
                  <a:pt x="107061" y="148209"/>
                </a:lnTo>
                <a:lnTo>
                  <a:pt x="138557" y="121285"/>
                </a:lnTo>
                <a:lnTo>
                  <a:pt x="226314" y="74041"/>
                </a:lnTo>
                <a:lnTo>
                  <a:pt x="326898" y="40513"/>
                </a:lnTo>
                <a:lnTo>
                  <a:pt x="383667" y="23495"/>
                </a:lnTo>
                <a:lnTo>
                  <a:pt x="496570" y="6985"/>
                </a:lnTo>
                <a:lnTo>
                  <a:pt x="55968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3800" y="533400"/>
            <a:ext cx="3694049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 - 24"/>
              </a:rPr>
              <a:t>main part of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 - 24"/>
              </a:rPr>
              <a:t>associated with thought and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 - 24"/>
              </a:rPr>
              <a:t>made of 4 lobes</a:t>
            </a:r>
          </a:p>
        </p:txBody>
      </p:sp>
    </p:spTree>
    <p:extLst>
      <p:ext uri="{BB962C8B-B14F-4D97-AF65-F5344CB8AC3E}">
        <p14:creationId xmlns:p14="http://schemas.microsoft.com/office/powerpoint/2010/main" val="360981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5" y="-9271"/>
            <a:ext cx="6593893" cy="1633534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9261" y="234767"/>
            <a:ext cx="485355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Elephant - 48"/>
              </a:rPr>
              <a:t>The Cerebrum</a:t>
            </a:r>
          </a:p>
          <a:p>
            <a:r>
              <a:rPr lang="en-US" sz="3600" b="1" dirty="0">
                <a:solidFill>
                  <a:srgbClr val="800080"/>
                </a:solidFill>
                <a:latin typeface="Elephant - 48"/>
              </a:rPr>
              <a:t>Parts and Function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15FCA91-A131-4014-89B4-E98BC7AF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96" y="1722402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5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6" y="-9271"/>
            <a:ext cx="5945124" cy="2160778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635000"/>
            <a:ext cx="48535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800080"/>
                </a:solidFill>
                <a:latin typeface="Elephant - 48"/>
              </a:rPr>
              <a:t>Cerebellum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806700"/>
            <a:ext cx="4695444" cy="3719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6039866" y="1868932"/>
            <a:ext cx="3724530" cy="4934586"/>
          </a:xfrm>
          <a:custGeom>
            <a:avLst/>
            <a:gdLst/>
            <a:ahLst/>
            <a:cxnLst/>
            <a:rect l="0" t="0" r="0" b="0"/>
            <a:pathLst>
              <a:path w="3724530" h="4934586">
                <a:moveTo>
                  <a:pt x="620776" y="0"/>
                </a:moveTo>
                <a:lnTo>
                  <a:pt x="3165602" y="0"/>
                </a:lnTo>
                <a:lnTo>
                  <a:pt x="3227959" y="16891"/>
                </a:lnTo>
                <a:lnTo>
                  <a:pt x="3339338" y="57404"/>
                </a:lnTo>
                <a:lnTo>
                  <a:pt x="3445002" y="140081"/>
                </a:lnTo>
                <a:lnTo>
                  <a:pt x="3494659" y="180594"/>
                </a:lnTo>
                <a:lnTo>
                  <a:pt x="3581908" y="296164"/>
                </a:lnTo>
                <a:lnTo>
                  <a:pt x="3643630" y="427736"/>
                </a:lnTo>
                <a:lnTo>
                  <a:pt x="3674872" y="501904"/>
                </a:lnTo>
                <a:lnTo>
                  <a:pt x="3705987" y="649605"/>
                </a:lnTo>
                <a:lnTo>
                  <a:pt x="3718179" y="732155"/>
                </a:lnTo>
                <a:lnTo>
                  <a:pt x="3718179" y="772795"/>
                </a:lnTo>
                <a:lnTo>
                  <a:pt x="3724529" y="822452"/>
                </a:lnTo>
                <a:lnTo>
                  <a:pt x="3724529" y="4112260"/>
                </a:lnTo>
                <a:lnTo>
                  <a:pt x="3718179" y="4153535"/>
                </a:lnTo>
                <a:lnTo>
                  <a:pt x="3718179" y="4194810"/>
                </a:lnTo>
                <a:lnTo>
                  <a:pt x="3705987" y="4276725"/>
                </a:lnTo>
                <a:lnTo>
                  <a:pt x="3674872" y="4424426"/>
                </a:lnTo>
                <a:lnTo>
                  <a:pt x="3613023" y="4564380"/>
                </a:lnTo>
                <a:lnTo>
                  <a:pt x="3581908" y="4630166"/>
                </a:lnTo>
                <a:lnTo>
                  <a:pt x="3494659" y="4745609"/>
                </a:lnTo>
                <a:lnTo>
                  <a:pt x="3395345" y="4827524"/>
                </a:lnTo>
                <a:lnTo>
                  <a:pt x="3339338" y="4868799"/>
                </a:lnTo>
                <a:lnTo>
                  <a:pt x="3227959" y="4910201"/>
                </a:lnTo>
                <a:lnTo>
                  <a:pt x="3165602" y="4926203"/>
                </a:lnTo>
                <a:lnTo>
                  <a:pt x="3134868" y="4926203"/>
                </a:lnTo>
                <a:lnTo>
                  <a:pt x="3103753" y="4934585"/>
                </a:lnTo>
                <a:lnTo>
                  <a:pt x="620776" y="4934585"/>
                </a:lnTo>
                <a:lnTo>
                  <a:pt x="583184" y="4926203"/>
                </a:lnTo>
                <a:lnTo>
                  <a:pt x="552577" y="4926203"/>
                </a:lnTo>
                <a:lnTo>
                  <a:pt x="490220" y="4910201"/>
                </a:lnTo>
                <a:lnTo>
                  <a:pt x="378841" y="4868799"/>
                </a:lnTo>
                <a:lnTo>
                  <a:pt x="273177" y="4786249"/>
                </a:lnTo>
                <a:lnTo>
                  <a:pt x="223520" y="4745609"/>
                </a:lnTo>
                <a:lnTo>
                  <a:pt x="136779" y="4630166"/>
                </a:lnTo>
                <a:lnTo>
                  <a:pt x="74549" y="4498594"/>
                </a:lnTo>
                <a:lnTo>
                  <a:pt x="43307" y="4424426"/>
                </a:lnTo>
                <a:lnTo>
                  <a:pt x="12700" y="4276725"/>
                </a:lnTo>
                <a:lnTo>
                  <a:pt x="0" y="4194810"/>
                </a:lnTo>
                <a:lnTo>
                  <a:pt x="0" y="732155"/>
                </a:lnTo>
                <a:lnTo>
                  <a:pt x="12700" y="649605"/>
                </a:lnTo>
                <a:lnTo>
                  <a:pt x="43307" y="501904"/>
                </a:lnTo>
                <a:lnTo>
                  <a:pt x="105664" y="361950"/>
                </a:lnTo>
                <a:lnTo>
                  <a:pt x="136779" y="296164"/>
                </a:lnTo>
                <a:lnTo>
                  <a:pt x="223520" y="180594"/>
                </a:lnTo>
                <a:lnTo>
                  <a:pt x="322834" y="98679"/>
                </a:lnTo>
                <a:lnTo>
                  <a:pt x="378841" y="57404"/>
                </a:lnTo>
                <a:lnTo>
                  <a:pt x="490220" y="16891"/>
                </a:lnTo>
                <a:lnTo>
                  <a:pt x="55257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2499" y="2276415"/>
            <a:ext cx="3645027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- 32"/>
              </a:rPr>
              <a:t>connected to the brainstem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  <a:latin typeface="Arial - 3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- 32"/>
              </a:rPr>
              <a:t>center for body movement and balance.</a:t>
            </a:r>
          </a:p>
        </p:txBody>
      </p:sp>
    </p:spTree>
    <p:extLst>
      <p:ext uri="{BB962C8B-B14F-4D97-AF65-F5344CB8AC3E}">
        <p14:creationId xmlns:p14="http://schemas.microsoft.com/office/powerpoint/2010/main" val="4776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426CA1-5DA4-463F-92DF-4903FAF8560E}"/>
              </a:ext>
            </a:extLst>
          </p:cNvPr>
          <p:cNvSpPr/>
          <p:nvPr/>
        </p:nvSpPr>
        <p:spPr>
          <a:xfrm>
            <a:off x="721895" y="794084"/>
            <a:ext cx="3621505" cy="455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Let’s get ready for our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CB5D3-5066-4F80-AFF4-A775769F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67" y="3797041"/>
            <a:ext cx="6039160" cy="35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6" y="-9271"/>
            <a:ext cx="5945124" cy="2160778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635000"/>
            <a:ext cx="48535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800080"/>
                </a:solidFill>
                <a:latin typeface="Elephant - 48"/>
              </a:rPr>
              <a:t>Thallamus</a:t>
            </a:r>
          </a:p>
        </p:txBody>
      </p:sp>
      <p:sp>
        <p:nvSpPr>
          <p:cNvPr id="4" name="Freeform 3"/>
          <p:cNvSpPr/>
          <p:nvPr/>
        </p:nvSpPr>
        <p:spPr>
          <a:xfrm>
            <a:off x="5454015" y="1868932"/>
            <a:ext cx="4310381" cy="5614710"/>
          </a:xfrm>
          <a:custGeom>
            <a:avLst/>
            <a:gdLst/>
            <a:ahLst/>
            <a:cxnLst/>
            <a:rect l="0" t="0" r="0" b="0"/>
            <a:pathLst>
              <a:path w="3724530" h="4934586">
                <a:moveTo>
                  <a:pt x="620776" y="0"/>
                </a:moveTo>
                <a:lnTo>
                  <a:pt x="3165602" y="0"/>
                </a:lnTo>
                <a:lnTo>
                  <a:pt x="3227959" y="16891"/>
                </a:lnTo>
                <a:lnTo>
                  <a:pt x="3339338" y="57404"/>
                </a:lnTo>
                <a:lnTo>
                  <a:pt x="3445002" y="140081"/>
                </a:lnTo>
                <a:lnTo>
                  <a:pt x="3494659" y="180594"/>
                </a:lnTo>
                <a:lnTo>
                  <a:pt x="3581908" y="296164"/>
                </a:lnTo>
                <a:lnTo>
                  <a:pt x="3643630" y="427736"/>
                </a:lnTo>
                <a:lnTo>
                  <a:pt x="3674872" y="501904"/>
                </a:lnTo>
                <a:lnTo>
                  <a:pt x="3705987" y="649605"/>
                </a:lnTo>
                <a:lnTo>
                  <a:pt x="3718179" y="732155"/>
                </a:lnTo>
                <a:lnTo>
                  <a:pt x="3718179" y="772795"/>
                </a:lnTo>
                <a:lnTo>
                  <a:pt x="3724529" y="822452"/>
                </a:lnTo>
                <a:lnTo>
                  <a:pt x="3724529" y="4112260"/>
                </a:lnTo>
                <a:lnTo>
                  <a:pt x="3718179" y="4153535"/>
                </a:lnTo>
                <a:lnTo>
                  <a:pt x="3718179" y="4194810"/>
                </a:lnTo>
                <a:lnTo>
                  <a:pt x="3705987" y="4276725"/>
                </a:lnTo>
                <a:lnTo>
                  <a:pt x="3674872" y="4424426"/>
                </a:lnTo>
                <a:lnTo>
                  <a:pt x="3613023" y="4564380"/>
                </a:lnTo>
                <a:lnTo>
                  <a:pt x="3581908" y="4630166"/>
                </a:lnTo>
                <a:lnTo>
                  <a:pt x="3494659" y="4745609"/>
                </a:lnTo>
                <a:lnTo>
                  <a:pt x="3395345" y="4827524"/>
                </a:lnTo>
                <a:lnTo>
                  <a:pt x="3339338" y="4868799"/>
                </a:lnTo>
                <a:lnTo>
                  <a:pt x="3227959" y="4910201"/>
                </a:lnTo>
                <a:lnTo>
                  <a:pt x="3165602" y="4926203"/>
                </a:lnTo>
                <a:lnTo>
                  <a:pt x="3134868" y="4926203"/>
                </a:lnTo>
                <a:lnTo>
                  <a:pt x="3103753" y="4934585"/>
                </a:lnTo>
                <a:lnTo>
                  <a:pt x="620776" y="4934585"/>
                </a:lnTo>
                <a:lnTo>
                  <a:pt x="583184" y="4926203"/>
                </a:lnTo>
                <a:lnTo>
                  <a:pt x="552577" y="4926203"/>
                </a:lnTo>
                <a:lnTo>
                  <a:pt x="490220" y="4910201"/>
                </a:lnTo>
                <a:lnTo>
                  <a:pt x="378841" y="4868799"/>
                </a:lnTo>
                <a:lnTo>
                  <a:pt x="273177" y="4786249"/>
                </a:lnTo>
                <a:lnTo>
                  <a:pt x="223520" y="4745609"/>
                </a:lnTo>
                <a:lnTo>
                  <a:pt x="136779" y="4630166"/>
                </a:lnTo>
                <a:lnTo>
                  <a:pt x="74549" y="4498594"/>
                </a:lnTo>
                <a:lnTo>
                  <a:pt x="43307" y="4424426"/>
                </a:lnTo>
                <a:lnTo>
                  <a:pt x="12700" y="4276725"/>
                </a:lnTo>
                <a:lnTo>
                  <a:pt x="0" y="4194810"/>
                </a:lnTo>
                <a:lnTo>
                  <a:pt x="0" y="732155"/>
                </a:lnTo>
                <a:lnTo>
                  <a:pt x="12700" y="649605"/>
                </a:lnTo>
                <a:lnTo>
                  <a:pt x="43307" y="501904"/>
                </a:lnTo>
                <a:lnTo>
                  <a:pt x="105664" y="361950"/>
                </a:lnTo>
                <a:lnTo>
                  <a:pt x="136779" y="296164"/>
                </a:lnTo>
                <a:lnTo>
                  <a:pt x="223520" y="180594"/>
                </a:lnTo>
                <a:lnTo>
                  <a:pt x="322834" y="98679"/>
                </a:lnTo>
                <a:lnTo>
                  <a:pt x="378841" y="57404"/>
                </a:lnTo>
                <a:lnTo>
                  <a:pt x="490220" y="16891"/>
                </a:lnTo>
                <a:lnTo>
                  <a:pt x="55257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5474" y="2159000"/>
            <a:ext cx="3845553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- 26"/>
              </a:rPr>
              <a:t>at top of brain 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- 26"/>
              </a:rPr>
              <a:t>two lobes that relay sensory and motor messages to cerebrum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- 26"/>
              </a:rPr>
              <a:t>regulation of sleep and consciousness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311400"/>
            <a:ext cx="4730115" cy="4992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4513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6" y="-9271"/>
            <a:ext cx="5945124" cy="2160778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635000"/>
            <a:ext cx="48535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800080"/>
                </a:solidFill>
                <a:latin typeface="Elephant - 48"/>
              </a:rPr>
              <a:t>Hypothallamus</a:t>
            </a:r>
          </a:p>
        </p:txBody>
      </p:sp>
      <p:sp>
        <p:nvSpPr>
          <p:cNvPr id="4" name="Freeform 3"/>
          <p:cNvSpPr/>
          <p:nvPr/>
        </p:nvSpPr>
        <p:spPr>
          <a:xfrm>
            <a:off x="6039866" y="1868932"/>
            <a:ext cx="3724530" cy="4934586"/>
          </a:xfrm>
          <a:custGeom>
            <a:avLst/>
            <a:gdLst/>
            <a:ahLst/>
            <a:cxnLst/>
            <a:rect l="0" t="0" r="0" b="0"/>
            <a:pathLst>
              <a:path w="3724530" h="4934586">
                <a:moveTo>
                  <a:pt x="620776" y="0"/>
                </a:moveTo>
                <a:lnTo>
                  <a:pt x="3165602" y="0"/>
                </a:lnTo>
                <a:lnTo>
                  <a:pt x="3227959" y="16891"/>
                </a:lnTo>
                <a:lnTo>
                  <a:pt x="3339338" y="57404"/>
                </a:lnTo>
                <a:lnTo>
                  <a:pt x="3445002" y="140081"/>
                </a:lnTo>
                <a:lnTo>
                  <a:pt x="3494659" y="180594"/>
                </a:lnTo>
                <a:lnTo>
                  <a:pt x="3581908" y="296164"/>
                </a:lnTo>
                <a:lnTo>
                  <a:pt x="3643630" y="427736"/>
                </a:lnTo>
                <a:lnTo>
                  <a:pt x="3674872" y="501904"/>
                </a:lnTo>
                <a:lnTo>
                  <a:pt x="3705987" y="649605"/>
                </a:lnTo>
                <a:lnTo>
                  <a:pt x="3718179" y="732155"/>
                </a:lnTo>
                <a:lnTo>
                  <a:pt x="3718179" y="772795"/>
                </a:lnTo>
                <a:lnTo>
                  <a:pt x="3724529" y="822452"/>
                </a:lnTo>
                <a:lnTo>
                  <a:pt x="3724529" y="4112260"/>
                </a:lnTo>
                <a:lnTo>
                  <a:pt x="3718179" y="4153535"/>
                </a:lnTo>
                <a:lnTo>
                  <a:pt x="3718179" y="4194810"/>
                </a:lnTo>
                <a:lnTo>
                  <a:pt x="3705987" y="4276725"/>
                </a:lnTo>
                <a:lnTo>
                  <a:pt x="3674872" y="4424426"/>
                </a:lnTo>
                <a:lnTo>
                  <a:pt x="3613023" y="4564380"/>
                </a:lnTo>
                <a:lnTo>
                  <a:pt x="3581908" y="4630166"/>
                </a:lnTo>
                <a:lnTo>
                  <a:pt x="3494659" y="4745609"/>
                </a:lnTo>
                <a:lnTo>
                  <a:pt x="3395345" y="4827524"/>
                </a:lnTo>
                <a:lnTo>
                  <a:pt x="3339338" y="4868799"/>
                </a:lnTo>
                <a:lnTo>
                  <a:pt x="3227959" y="4910201"/>
                </a:lnTo>
                <a:lnTo>
                  <a:pt x="3165602" y="4926203"/>
                </a:lnTo>
                <a:lnTo>
                  <a:pt x="3134868" y="4926203"/>
                </a:lnTo>
                <a:lnTo>
                  <a:pt x="3103753" y="4934585"/>
                </a:lnTo>
                <a:lnTo>
                  <a:pt x="620776" y="4934585"/>
                </a:lnTo>
                <a:lnTo>
                  <a:pt x="583184" y="4926203"/>
                </a:lnTo>
                <a:lnTo>
                  <a:pt x="552577" y="4926203"/>
                </a:lnTo>
                <a:lnTo>
                  <a:pt x="490220" y="4910201"/>
                </a:lnTo>
                <a:lnTo>
                  <a:pt x="378841" y="4868799"/>
                </a:lnTo>
                <a:lnTo>
                  <a:pt x="273177" y="4786249"/>
                </a:lnTo>
                <a:lnTo>
                  <a:pt x="223520" y="4745609"/>
                </a:lnTo>
                <a:lnTo>
                  <a:pt x="136779" y="4630166"/>
                </a:lnTo>
                <a:lnTo>
                  <a:pt x="74549" y="4498594"/>
                </a:lnTo>
                <a:lnTo>
                  <a:pt x="43307" y="4424426"/>
                </a:lnTo>
                <a:lnTo>
                  <a:pt x="12700" y="4276725"/>
                </a:lnTo>
                <a:lnTo>
                  <a:pt x="0" y="4194810"/>
                </a:lnTo>
                <a:lnTo>
                  <a:pt x="0" y="732155"/>
                </a:lnTo>
                <a:lnTo>
                  <a:pt x="12700" y="649605"/>
                </a:lnTo>
                <a:lnTo>
                  <a:pt x="43307" y="501904"/>
                </a:lnTo>
                <a:lnTo>
                  <a:pt x="105664" y="361950"/>
                </a:lnTo>
                <a:lnTo>
                  <a:pt x="136779" y="296164"/>
                </a:lnTo>
                <a:lnTo>
                  <a:pt x="223520" y="180594"/>
                </a:lnTo>
                <a:lnTo>
                  <a:pt x="322834" y="98679"/>
                </a:lnTo>
                <a:lnTo>
                  <a:pt x="378841" y="57404"/>
                </a:lnTo>
                <a:lnTo>
                  <a:pt x="490220" y="16891"/>
                </a:lnTo>
                <a:lnTo>
                  <a:pt x="55257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2159000"/>
            <a:ext cx="3645027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26"/>
              </a:rPr>
              <a:t>below </a:t>
            </a:r>
            <a:r>
              <a:rPr lang="en-US" sz="3200" b="1" dirty="0" err="1">
                <a:solidFill>
                  <a:srgbClr val="000000"/>
                </a:solidFill>
                <a:latin typeface="Arial - 26"/>
              </a:rPr>
              <a:t>thallamus</a:t>
            </a:r>
            <a:endParaRPr lang="en-US" sz="3200" b="1" dirty="0">
              <a:solidFill>
                <a:srgbClr val="000000"/>
              </a:solidFill>
              <a:latin typeface="Arial - 26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26"/>
              </a:rPr>
              <a:t>homeostasis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26"/>
              </a:rPr>
              <a:t>regulated blood pressure, body temperature and water balance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311400"/>
            <a:ext cx="4730115" cy="4992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648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6" y="-9271"/>
            <a:ext cx="5945124" cy="2160778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9500" y="342900"/>
            <a:ext cx="48535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800080"/>
                </a:solidFill>
                <a:latin typeface="Elephant - 48"/>
              </a:rPr>
              <a:t>Medulla Oblongata</a:t>
            </a:r>
          </a:p>
        </p:txBody>
      </p:sp>
      <p:sp>
        <p:nvSpPr>
          <p:cNvPr id="4" name="Freeform 3"/>
          <p:cNvSpPr/>
          <p:nvPr/>
        </p:nvSpPr>
        <p:spPr>
          <a:xfrm>
            <a:off x="5948680" y="1636364"/>
            <a:ext cx="3724530" cy="4934586"/>
          </a:xfrm>
          <a:custGeom>
            <a:avLst/>
            <a:gdLst/>
            <a:ahLst/>
            <a:cxnLst/>
            <a:rect l="0" t="0" r="0" b="0"/>
            <a:pathLst>
              <a:path w="3724530" h="4934586">
                <a:moveTo>
                  <a:pt x="620776" y="0"/>
                </a:moveTo>
                <a:lnTo>
                  <a:pt x="3165602" y="0"/>
                </a:lnTo>
                <a:lnTo>
                  <a:pt x="3227959" y="16891"/>
                </a:lnTo>
                <a:lnTo>
                  <a:pt x="3339338" y="57404"/>
                </a:lnTo>
                <a:lnTo>
                  <a:pt x="3445002" y="140081"/>
                </a:lnTo>
                <a:lnTo>
                  <a:pt x="3494659" y="180594"/>
                </a:lnTo>
                <a:lnTo>
                  <a:pt x="3581908" y="296164"/>
                </a:lnTo>
                <a:lnTo>
                  <a:pt x="3643630" y="427736"/>
                </a:lnTo>
                <a:lnTo>
                  <a:pt x="3674872" y="501904"/>
                </a:lnTo>
                <a:lnTo>
                  <a:pt x="3705987" y="649605"/>
                </a:lnTo>
                <a:lnTo>
                  <a:pt x="3718179" y="732155"/>
                </a:lnTo>
                <a:lnTo>
                  <a:pt x="3718179" y="772795"/>
                </a:lnTo>
                <a:lnTo>
                  <a:pt x="3724529" y="822452"/>
                </a:lnTo>
                <a:lnTo>
                  <a:pt x="3724529" y="4112260"/>
                </a:lnTo>
                <a:lnTo>
                  <a:pt x="3718179" y="4153535"/>
                </a:lnTo>
                <a:lnTo>
                  <a:pt x="3718179" y="4194810"/>
                </a:lnTo>
                <a:lnTo>
                  <a:pt x="3705987" y="4276725"/>
                </a:lnTo>
                <a:lnTo>
                  <a:pt x="3674872" y="4424426"/>
                </a:lnTo>
                <a:lnTo>
                  <a:pt x="3613023" y="4564380"/>
                </a:lnTo>
                <a:lnTo>
                  <a:pt x="3581908" y="4630166"/>
                </a:lnTo>
                <a:lnTo>
                  <a:pt x="3494659" y="4745609"/>
                </a:lnTo>
                <a:lnTo>
                  <a:pt x="3395345" y="4827524"/>
                </a:lnTo>
                <a:lnTo>
                  <a:pt x="3339338" y="4868799"/>
                </a:lnTo>
                <a:lnTo>
                  <a:pt x="3227959" y="4910201"/>
                </a:lnTo>
                <a:lnTo>
                  <a:pt x="3165602" y="4926203"/>
                </a:lnTo>
                <a:lnTo>
                  <a:pt x="3134868" y="4926203"/>
                </a:lnTo>
                <a:lnTo>
                  <a:pt x="3103753" y="4934585"/>
                </a:lnTo>
                <a:lnTo>
                  <a:pt x="620776" y="4934585"/>
                </a:lnTo>
                <a:lnTo>
                  <a:pt x="583184" y="4926203"/>
                </a:lnTo>
                <a:lnTo>
                  <a:pt x="552577" y="4926203"/>
                </a:lnTo>
                <a:lnTo>
                  <a:pt x="490220" y="4910201"/>
                </a:lnTo>
                <a:lnTo>
                  <a:pt x="378841" y="4868799"/>
                </a:lnTo>
                <a:lnTo>
                  <a:pt x="273177" y="4786249"/>
                </a:lnTo>
                <a:lnTo>
                  <a:pt x="223520" y="4745609"/>
                </a:lnTo>
                <a:lnTo>
                  <a:pt x="136779" y="4630166"/>
                </a:lnTo>
                <a:lnTo>
                  <a:pt x="74549" y="4498594"/>
                </a:lnTo>
                <a:lnTo>
                  <a:pt x="43307" y="4424426"/>
                </a:lnTo>
                <a:lnTo>
                  <a:pt x="12700" y="4276725"/>
                </a:lnTo>
                <a:lnTo>
                  <a:pt x="0" y="4194810"/>
                </a:lnTo>
                <a:lnTo>
                  <a:pt x="0" y="732155"/>
                </a:lnTo>
                <a:lnTo>
                  <a:pt x="12700" y="649605"/>
                </a:lnTo>
                <a:lnTo>
                  <a:pt x="43307" y="501904"/>
                </a:lnTo>
                <a:lnTo>
                  <a:pt x="105664" y="361950"/>
                </a:lnTo>
                <a:lnTo>
                  <a:pt x="136779" y="296164"/>
                </a:lnTo>
                <a:lnTo>
                  <a:pt x="223520" y="180594"/>
                </a:lnTo>
                <a:lnTo>
                  <a:pt x="322834" y="98679"/>
                </a:lnTo>
                <a:lnTo>
                  <a:pt x="378841" y="57404"/>
                </a:lnTo>
                <a:lnTo>
                  <a:pt x="490220" y="16891"/>
                </a:lnTo>
                <a:lnTo>
                  <a:pt x="55257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2500" y="1841500"/>
            <a:ext cx="3645027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- 36"/>
              </a:rPr>
              <a:t>reflex </a:t>
            </a:r>
            <a:r>
              <a:rPr lang="en-US" sz="3600" b="1" dirty="0" err="1">
                <a:solidFill>
                  <a:srgbClr val="000000"/>
                </a:solidFill>
                <a:latin typeface="Arial - 36"/>
              </a:rPr>
              <a:t>centre</a:t>
            </a:r>
            <a:r>
              <a:rPr lang="en-US" sz="3600" b="1" dirty="0">
                <a:solidFill>
                  <a:srgbClr val="000000"/>
                </a:solidFill>
                <a:latin typeface="Arial - 36"/>
              </a:rPr>
              <a:t> of the brain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- 36"/>
              </a:rPr>
              <a:t>swallowing, sneezing, coughing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Arial - 36"/>
              </a:rPr>
              <a:t>respiration and circulation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660650"/>
            <a:ext cx="6101080" cy="3838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2567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6" y="-9271"/>
            <a:ext cx="5945124" cy="2160778"/>
          </a:xfrm>
          <a:prstGeom prst="ellipse">
            <a:avLst/>
          </a:pr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9500" y="342900"/>
            <a:ext cx="485355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800080"/>
                </a:solidFill>
                <a:latin typeface="Elephant - 48"/>
              </a:rPr>
              <a:t>Spinal Cord</a:t>
            </a:r>
          </a:p>
        </p:txBody>
      </p:sp>
      <p:sp>
        <p:nvSpPr>
          <p:cNvPr id="4" name="Freeform 3"/>
          <p:cNvSpPr/>
          <p:nvPr/>
        </p:nvSpPr>
        <p:spPr>
          <a:xfrm>
            <a:off x="921766" y="2148332"/>
            <a:ext cx="4914520" cy="5034154"/>
          </a:xfrm>
          <a:custGeom>
            <a:avLst/>
            <a:gdLst/>
            <a:ahLst/>
            <a:cxnLst/>
            <a:rect l="0" t="0" r="0" b="0"/>
            <a:pathLst>
              <a:path w="4914520" h="5034154">
                <a:moveTo>
                  <a:pt x="819150" y="0"/>
                </a:moveTo>
                <a:lnTo>
                  <a:pt x="4176903" y="0"/>
                </a:lnTo>
                <a:lnTo>
                  <a:pt x="4259199" y="17272"/>
                </a:lnTo>
                <a:lnTo>
                  <a:pt x="4406265" y="58547"/>
                </a:lnTo>
                <a:lnTo>
                  <a:pt x="4545584" y="142875"/>
                </a:lnTo>
                <a:lnTo>
                  <a:pt x="4611116" y="184277"/>
                </a:lnTo>
                <a:lnTo>
                  <a:pt x="4726306" y="302133"/>
                </a:lnTo>
                <a:lnTo>
                  <a:pt x="4807712" y="436372"/>
                </a:lnTo>
                <a:lnTo>
                  <a:pt x="4848987" y="512064"/>
                </a:lnTo>
                <a:lnTo>
                  <a:pt x="4890008" y="662686"/>
                </a:lnTo>
                <a:lnTo>
                  <a:pt x="4906137" y="746887"/>
                </a:lnTo>
                <a:lnTo>
                  <a:pt x="4906137" y="788416"/>
                </a:lnTo>
                <a:lnTo>
                  <a:pt x="4914519" y="839089"/>
                </a:lnTo>
                <a:lnTo>
                  <a:pt x="4914519" y="4195191"/>
                </a:lnTo>
                <a:lnTo>
                  <a:pt x="4906137" y="4237355"/>
                </a:lnTo>
                <a:lnTo>
                  <a:pt x="4906137" y="4279392"/>
                </a:lnTo>
                <a:lnTo>
                  <a:pt x="4890008" y="4362958"/>
                </a:lnTo>
                <a:lnTo>
                  <a:pt x="4848987" y="4513707"/>
                </a:lnTo>
                <a:lnTo>
                  <a:pt x="4767326" y="4656455"/>
                </a:lnTo>
                <a:lnTo>
                  <a:pt x="4726306" y="4723511"/>
                </a:lnTo>
                <a:lnTo>
                  <a:pt x="4611116" y="4841367"/>
                </a:lnTo>
                <a:lnTo>
                  <a:pt x="4480052" y="4924933"/>
                </a:lnTo>
                <a:lnTo>
                  <a:pt x="4406265" y="4966970"/>
                </a:lnTo>
                <a:lnTo>
                  <a:pt x="4259199" y="5009261"/>
                </a:lnTo>
                <a:lnTo>
                  <a:pt x="4176903" y="5025517"/>
                </a:lnTo>
                <a:lnTo>
                  <a:pt x="4136390" y="5025517"/>
                </a:lnTo>
                <a:lnTo>
                  <a:pt x="4095369" y="5034153"/>
                </a:lnTo>
                <a:lnTo>
                  <a:pt x="819150" y="5034153"/>
                </a:lnTo>
                <a:lnTo>
                  <a:pt x="769493" y="5025517"/>
                </a:lnTo>
                <a:lnTo>
                  <a:pt x="729107" y="5025517"/>
                </a:lnTo>
                <a:lnTo>
                  <a:pt x="646811" y="5009261"/>
                </a:lnTo>
                <a:lnTo>
                  <a:pt x="499872" y="4966970"/>
                </a:lnTo>
                <a:lnTo>
                  <a:pt x="360426" y="4882769"/>
                </a:lnTo>
                <a:lnTo>
                  <a:pt x="294894" y="4841367"/>
                </a:lnTo>
                <a:lnTo>
                  <a:pt x="180467" y="4723511"/>
                </a:lnTo>
                <a:lnTo>
                  <a:pt x="98425" y="4589272"/>
                </a:lnTo>
                <a:lnTo>
                  <a:pt x="57150" y="4513707"/>
                </a:lnTo>
                <a:lnTo>
                  <a:pt x="16764" y="4362958"/>
                </a:lnTo>
                <a:lnTo>
                  <a:pt x="0" y="4279392"/>
                </a:lnTo>
                <a:lnTo>
                  <a:pt x="0" y="746887"/>
                </a:lnTo>
                <a:lnTo>
                  <a:pt x="16764" y="662686"/>
                </a:lnTo>
                <a:lnTo>
                  <a:pt x="57150" y="512064"/>
                </a:lnTo>
                <a:lnTo>
                  <a:pt x="139446" y="369189"/>
                </a:lnTo>
                <a:lnTo>
                  <a:pt x="180467" y="302133"/>
                </a:lnTo>
                <a:lnTo>
                  <a:pt x="294894" y="184277"/>
                </a:lnTo>
                <a:lnTo>
                  <a:pt x="425958" y="100711"/>
                </a:lnTo>
                <a:lnTo>
                  <a:pt x="499872" y="58547"/>
                </a:lnTo>
                <a:lnTo>
                  <a:pt x="646811" y="17272"/>
                </a:lnTo>
                <a:lnTo>
                  <a:pt x="72910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6500" y="2209800"/>
            <a:ext cx="4846320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29"/>
              </a:rPr>
              <a:t>nerves branch out from main cord to the various parts of the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- 2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- 29"/>
              </a:rPr>
              <a:t>physios can tell what vertebrae has been damaged based on nerve sensations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65100"/>
            <a:ext cx="3326130" cy="7152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0492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840" y="335280"/>
            <a:ext cx="267208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Sheep’s Brain Parts</a:t>
            </a:r>
          </a:p>
        </p:txBody>
      </p:sp>
      <p:pic>
        <p:nvPicPr>
          <p:cNvPr id="2050" name="Picture 2" descr="Image result for sheeps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53" y="1647369"/>
            <a:ext cx="5795398" cy="32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" y="2255520"/>
            <a:ext cx="3048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table teams, complete the worksheet and identify all the listed parts of the brain.</a:t>
            </a:r>
          </a:p>
          <a:p>
            <a:endParaRPr lang="en-US" sz="2400" b="1" dirty="0"/>
          </a:p>
          <a:p>
            <a:r>
              <a:rPr lang="en-US" sz="2400" b="1" dirty="0"/>
              <a:t>Use the picture guide to help</a:t>
            </a:r>
          </a:p>
          <a:p>
            <a:endParaRPr lang="en-US" sz="2400" b="1" dirty="0"/>
          </a:p>
          <a:p>
            <a:r>
              <a:rPr lang="en-US" sz="2400" b="1" dirty="0"/>
              <a:t>Use the </a:t>
            </a:r>
            <a:r>
              <a:rPr lang="en-US" sz="2400" b="1" dirty="0" err="1"/>
              <a:t>ipads</a:t>
            </a:r>
            <a:r>
              <a:rPr lang="en-US" sz="2400" b="1" dirty="0"/>
              <a:t> to look up the function of each of these brain parts</a:t>
            </a:r>
          </a:p>
        </p:txBody>
      </p:sp>
    </p:spTree>
    <p:extLst>
      <p:ext uri="{BB962C8B-B14F-4D97-AF65-F5344CB8AC3E}">
        <p14:creationId xmlns:p14="http://schemas.microsoft.com/office/powerpoint/2010/main" val="79989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09802-2AEB-497B-A151-B3860714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1913">
            <a:off x="3674049" y="968089"/>
            <a:ext cx="5349636" cy="675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A23767-7AA3-4201-BC4E-110A9E0E9B8E}"/>
              </a:ext>
            </a:extLst>
          </p:cNvPr>
          <p:cNvSpPr txBox="1"/>
          <p:nvPr/>
        </p:nvSpPr>
        <p:spPr>
          <a:xfrm>
            <a:off x="751840" y="335280"/>
            <a:ext cx="2672080" cy="286232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Sheep’s Brain Parts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Class Dissection</a:t>
            </a:r>
          </a:p>
        </p:txBody>
      </p:sp>
    </p:spTree>
    <p:extLst>
      <p:ext uri="{BB962C8B-B14F-4D97-AF65-F5344CB8AC3E}">
        <p14:creationId xmlns:p14="http://schemas.microsoft.com/office/powerpoint/2010/main" val="281664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89B11D-2641-4A98-9691-76E5071AC01D}"/>
              </a:ext>
            </a:extLst>
          </p:cNvPr>
          <p:cNvSpPr/>
          <p:nvPr/>
        </p:nvSpPr>
        <p:spPr>
          <a:xfrm>
            <a:off x="228600" y="264696"/>
            <a:ext cx="5137484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 ideas for studying…</a:t>
            </a:r>
          </a:p>
        </p:txBody>
      </p:sp>
    </p:spTree>
    <p:extLst>
      <p:ext uri="{BB962C8B-B14F-4D97-AF65-F5344CB8AC3E}">
        <p14:creationId xmlns:p14="http://schemas.microsoft.com/office/powerpoint/2010/main" val="22707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1C3DCB-4A5A-481D-B52A-8AA95311803B}"/>
              </a:ext>
            </a:extLst>
          </p:cNvPr>
          <p:cNvSpPr/>
          <p:nvPr/>
        </p:nvSpPr>
        <p:spPr>
          <a:xfrm>
            <a:off x="6165516" y="132350"/>
            <a:ext cx="3640221" cy="21055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Topics to revisit…</a:t>
            </a:r>
          </a:p>
        </p:txBody>
      </p:sp>
    </p:spTree>
    <p:extLst>
      <p:ext uri="{BB962C8B-B14F-4D97-AF65-F5344CB8AC3E}">
        <p14:creationId xmlns:p14="http://schemas.microsoft.com/office/powerpoint/2010/main" val="21724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0800"/>
            <a:ext cx="5311521" cy="7591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242316" y="6025642"/>
            <a:ext cx="1550798" cy="1550671"/>
          </a:xfrm>
          <a:custGeom>
            <a:avLst/>
            <a:gdLst/>
            <a:ahLst/>
            <a:cxnLst/>
            <a:rect l="0" t="0" r="0" b="0"/>
            <a:pathLst>
              <a:path w="1550798" h="1550671">
                <a:moveTo>
                  <a:pt x="1096772" y="0"/>
                </a:moveTo>
                <a:lnTo>
                  <a:pt x="1550797" y="453898"/>
                </a:lnTo>
                <a:lnTo>
                  <a:pt x="1550797" y="1096772"/>
                </a:lnTo>
                <a:lnTo>
                  <a:pt x="1096772" y="1550670"/>
                </a:lnTo>
                <a:lnTo>
                  <a:pt x="454025" y="1550670"/>
                </a:lnTo>
                <a:lnTo>
                  <a:pt x="0" y="1096772"/>
                </a:lnTo>
                <a:lnTo>
                  <a:pt x="0" y="453898"/>
                </a:lnTo>
                <a:lnTo>
                  <a:pt x="454025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300" y="6426200"/>
            <a:ext cx="15875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 - 16"/>
              </a:rPr>
              <a:t>Stare for 30 seconds,then look at ceiling</a:t>
            </a:r>
          </a:p>
        </p:txBody>
      </p:sp>
    </p:spTree>
    <p:extLst>
      <p:ext uri="{BB962C8B-B14F-4D97-AF65-F5344CB8AC3E}">
        <p14:creationId xmlns:p14="http://schemas.microsoft.com/office/powerpoint/2010/main" val="237843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08100" y="4356100"/>
            <a:ext cx="7948423" cy="2106423"/>
          </a:xfrm>
          <a:custGeom>
            <a:avLst/>
            <a:gdLst/>
            <a:ahLst/>
            <a:cxnLst/>
            <a:rect l="0" t="0" r="0" b="0"/>
            <a:pathLst>
              <a:path w="7948423" h="2106423">
                <a:moveTo>
                  <a:pt x="0" y="0"/>
                </a:moveTo>
                <a:lnTo>
                  <a:pt x="7948422" y="0"/>
                </a:lnTo>
                <a:lnTo>
                  <a:pt x="7948422" y="2106422"/>
                </a:lnTo>
                <a:lnTo>
                  <a:pt x="0" y="2106422"/>
                </a:lnTo>
                <a:close/>
              </a:path>
            </a:pathLst>
          </a:custGeom>
          <a:solidFill>
            <a:srgbClr val="00008B"/>
          </a:solidFill>
          <a:ln w="12700" cap="flat" cmpd="sng" algn="ctr">
            <a:solidFill>
              <a:srgbClr val="8B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5" y="-123257"/>
            <a:ext cx="4744212" cy="5089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803400" y="4724400"/>
            <a:ext cx="7102602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Amasis MT Pro Black" panose="02040A04050005020304" pitchFamily="18" charset="0"/>
              </a:rPr>
              <a:t>Nervous System</a:t>
            </a:r>
          </a:p>
        </p:txBody>
      </p:sp>
    </p:spTree>
    <p:extLst>
      <p:ext uri="{BB962C8B-B14F-4D97-AF65-F5344CB8AC3E}">
        <p14:creationId xmlns:p14="http://schemas.microsoft.com/office/powerpoint/2010/main" val="41961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601980"/>
            <a:ext cx="4693920" cy="477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43561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Elephant - 72"/>
              </a:rPr>
              <a:t>THE BRAIN SONG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72078" y="3910584"/>
            <a:ext cx="1307973" cy="1043686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3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3035300"/>
            <a:ext cx="6315456" cy="3894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Oval 2"/>
          <p:cNvSpPr/>
          <p:nvPr/>
        </p:nvSpPr>
        <p:spPr>
          <a:xfrm>
            <a:off x="504444" y="512572"/>
            <a:ext cx="8029702" cy="182397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825500"/>
            <a:ext cx="6811518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Gill Sans Ultra Bold - 29"/>
              </a:rPr>
              <a:t>Phineas Gage</a:t>
            </a:r>
          </a:p>
          <a:p>
            <a:r>
              <a:rPr lang="en-US" sz="4000" b="1" dirty="0">
                <a:solidFill>
                  <a:srgbClr val="FFFF00"/>
                </a:solidFill>
                <a:latin typeface="Gill Sans Ultra Bold - 29"/>
              </a:rPr>
              <a:t>The start of Neuroscience....</a:t>
            </a:r>
          </a:p>
        </p:txBody>
      </p:sp>
      <p:sp>
        <p:nvSpPr>
          <p:cNvPr id="5" name="Freeform 4"/>
          <p:cNvSpPr/>
          <p:nvPr/>
        </p:nvSpPr>
        <p:spPr>
          <a:xfrm>
            <a:off x="733552" y="3209036"/>
            <a:ext cx="2684908" cy="2684908"/>
          </a:xfrm>
          <a:custGeom>
            <a:avLst/>
            <a:gdLst/>
            <a:ahLst/>
            <a:cxnLst/>
            <a:rect l="0" t="0" r="0" b="0"/>
            <a:pathLst>
              <a:path w="2684908" h="2684908">
                <a:moveTo>
                  <a:pt x="1898904" y="0"/>
                </a:moveTo>
                <a:lnTo>
                  <a:pt x="2684907" y="786003"/>
                </a:lnTo>
                <a:lnTo>
                  <a:pt x="2684907" y="1898904"/>
                </a:lnTo>
                <a:lnTo>
                  <a:pt x="1898904" y="2684907"/>
                </a:lnTo>
                <a:lnTo>
                  <a:pt x="786003" y="2684907"/>
                </a:lnTo>
                <a:lnTo>
                  <a:pt x="0" y="1898904"/>
                </a:lnTo>
                <a:lnTo>
                  <a:pt x="0" y="786003"/>
                </a:lnTo>
                <a:lnTo>
                  <a:pt x="786003" y="0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5031" y="3674327"/>
            <a:ext cx="2543429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- 16"/>
              </a:rPr>
              <a:t>Phineas survived a tamping tool through his frontal lobe.  He was fine, but his personality changed greatly.  Why?</a:t>
            </a:r>
          </a:p>
        </p:txBody>
      </p:sp>
    </p:spTree>
    <p:extLst>
      <p:ext uri="{BB962C8B-B14F-4D97-AF65-F5344CB8AC3E}">
        <p14:creationId xmlns:p14="http://schemas.microsoft.com/office/powerpoint/2010/main" val="381420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257300"/>
            <a:ext cx="7031355" cy="6401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462153" y="84201"/>
            <a:ext cx="9477376" cy="1211962"/>
          </a:xfrm>
          <a:custGeom>
            <a:avLst/>
            <a:gdLst/>
            <a:ahLst/>
            <a:cxnLst/>
            <a:rect l="0" t="0" r="0" b="0"/>
            <a:pathLst>
              <a:path w="9477376" h="1211962">
                <a:moveTo>
                  <a:pt x="1579499" y="0"/>
                </a:moveTo>
                <a:lnTo>
                  <a:pt x="8055102" y="0"/>
                </a:lnTo>
                <a:lnTo>
                  <a:pt x="8213725" y="4191"/>
                </a:lnTo>
                <a:lnTo>
                  <a:pt x="8497443" y="14097"/>
                </a:lnTo>
                <a:lnTo>
                  <a:pt x="8766302" y="34417"/>
                </a:lnTo>
                <a:lnTo>
                  <a:pt x="8892667" y="44323"/>
                </a:lnTo>
                <a:lnTo>
                  <a:pt x="9114409" y="72771"/>
                </a:lnTo>
                <a:lnTo>
                  <a:pt x="9271762" y="105029"/>
                </a:lnTo>
                <a:lnTo>
                  <a:pt x="9351010" y="123317"/>
                </a:lnTo>
                <a:lnTo>
                  <a:pt x="9430385" y="159512"/>
                </a:lnTo>
                <a:lnTo>
                  <a:pt x="9461246" y="179832"/>
                </a:lnTo>
                <a:lnTo>
                  <a:pt x="9461246" y="189738"/>
                </a:lnTo>
                <a:lnTo>
                  <a:pt x="9477375" y="202057"/>
                </a:lnTo>
                <a:lnTo>
                  <a:pt x="9477375" y="1009904"/>
                </a:lnTo>
                <a:lnTo>
                  <a:pt x="9461246" y="1020064"/>
                </a:lnTo>
                <a:lnTo>
                  <a:pt x="9461246" y="1030224"/>
                </a:lnTo>
                <a:lnTo>
                  <a:pt x="9430385" y="1050290"/>
                </a:lnTo>
                <a:lnTo>
                  <a:pt x="9351010" y="1086612"/>
                </a:lnTo>
                <a:lnTo>
                  <a:pt x="9193784" y="1121029"/>
                </a:lnTo>
                <a:lnTo>
                  <a:pt x="9114409" y="1137158"/>
                </a:lnTo>
                <a:lnTo>
                  <a:pt x="8892667" y="1165479"/>
                </a:lnTo>
                <a:lnTo>
                  <a:pt x="8639937" y="1185672"/>
                </a:lnTo>
                <a:lnTo>
                  <a:pt x="8497443" y="1195705"/>
                </a:lnTo>
                <a:lnTo>
                  <a:pt x="8213725" y="1205865"/>
                </a:lnTo>
                <a:lnTo>
                  <a:pt x="8055102" y="1209802"/>
                </a:lnTo>
                <a:lnTo>
                  <a:pt x="7977124" y="1209802"/>
                </a:lnTo>
                <a:lnTo>
                  <a:pt x="7897876" y="1211961"/>
                </a:lnTo>
                <a:lnTo>
                  <a:pt x="1579499" y="1211961"/>
                </a:lnTo>
                <a:lnTo>
                  <a:pt x="1484122" y="1209802"/>
                </a:lnTo>
                <a:lnTo>
                  <a:pt x="1406144" y="1209802"/>
                </a:lnTo>
                <a:lnTo>
                  <a:pt x="1247521" y="1205865"/>
                </a:lnTo>
                <a:lnTo>
                  <a:pt x="963803" y="1195705"/>
                </a:lnTo>
                <a:lnTo>
                  <a:pt x="694944" y="1175512"/>
                </a:lnTo>
                <a:lnTo>
                  <a:pt x="568579" y="1165479"/>
                </a:lnTo>
                <a:lnTo>
                  <a:pt x="348107" y="1137158"/>
                </a:lnTo>
                <a:lnTo>
                  <a:pt x="189484" y="1104773"/>
                </a:lnTo>
                <a:lnTo>
                  <a:pt x="110236" y="1086612"/>
                </a:lnTo>
                <a:lnTo>
                  <a:pt x="32258" y="1050290"/>
                </a:lnTo>
                <a:lnTo>
                  <a:pt x="0" y="1030224"/>
                </a:lnTo>
                <a:lnTo>
                  <a:pt x="0" y="179832"/>
                </a:lnTo>
                <a:lnTo>
                  <a:pt x="32258" y="159512"/>
                </a:lnTo>
                <a:lnTo>
                  <a:pt x="110236" y="123317"/>
                </a:lnTo>
                <a:lnTo>
                  <a:pt x="268859" y="88900"/>
                </a:lnTo>
                <a:lnTo>
                  <a:pt x="348107" y="72771"/>
                </a:lnTo>
                <a:lnTo>
                  <a:pt x="568579" y="44323"/>
                </a:lnTo>
                <a:lnTo>
                  <a:pt x="821309" y="24257"/>
                </a:lnTo>
                <a:lnTo>
                  <a:pt x="963803" y="14097"/>
                </a:lnTo>
                <a:lnTo>
                  <a:pt x="1247521" y="4191"/>
                </a:lnTo>
                <a:lnTo>
                  <a:pt x="1406144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000" y="304800"/>
            <a:ext cx="8879586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900" b="1">
                <a:solidFill>
                  <a:srgbClr val="800080"/>
                </a:solidFill>
                <a:latin typeface="Broadway - 38"/>
              </a:rPr>
              <a:t>Divisions of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1006012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</TotalTime>
  <Words>426</Words>
  <Application>Microsoft Office PowerPoint</Application>
  <PresentationFormat>Custom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Palatino Linotype</vt:lpstr>
      <vt:lpstr>Arial Black - 26</vt:lpstr>
      <vt:lpstr>Arial - 24</vt:lpstr>
      <vt:lpstr>Arial</vt:lpstr>
      <vt:lpstr>Amasis MT Pro Black</vt:lpstr>
      <vt:lpstr>Elephant - 48</vt:lpstr>
      <vt:lpstr>Arial - 32</vt:lpstr>
      <vt:lpstr>Arial - 26</vt:lpstr>
      <vt:lpstr>Arial - 36</vt:lpstr>
      <vt:lpstr>Arial Black - 28</vt:lpstr>
      <vt:lpstr>Arial - 16</vt:lpstr>
      <vt:lpstr>Elephant - 72</vt:lpstr>
      <vt:lpstr>Arial - 29</vt:lpstr>
      <vt:lpstr>Arial Black - 18</vt:lpstr>
      <vt:lpstr>Arial Black - 22</vt:lpstr>
      <vt:lpstr>Gill Sans Ultra Bold - 29</vt:lpstr>
      <vt:lpstr>Broadway - 38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9</cp:revision>
  <dcterms:created xsi:type="dcterms:W3CDTF">2018-12-21T18:12:45Z</dcterms:created>
  <dcterms:modified xsi:type="dcterms:W3CDTF">2022-01-09T02:56:04Z</dcterms:modified>
</cp:coreProperties>
</file>