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6" r:id="rId22"/>
  </p:sldIdLst>
  <p:sldSz cx="9144000" cy="73152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ootlight MT Light" panose="0204060206030A020304" pitchFamily="18" charset="0"/>
      <p:regular r:id="rId28"/>
    </p:embeddedFont>
    <p:embeddedFont>
      <p:font typeface="Gill Sans MT Ext Condensed Bold - 26" panose="020B0902020104020203" pitchFamily="34" charset="0"/>
      <p:regular r:id="rId29"/>
    </p:embeddedFont>
  </p:embeddedFontLst>
  <p:defaultTextStyle>
    <a:defPPr>
      <a:defRPr lang="en-US"/>
    </a:defPPr>
    <a:lvl1pPr marL="0" algn="l" defTabSz="75145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5727" algn="l" defTabSz="75145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51454" algn="l" defTabSz="75145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27181" algn="l" defTabSz="75145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02908" algn="l" defTabSz="75145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78635" algn="l" defTabSz="75145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54362" algn="l" defTabSz="75145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30089" algn="l" defTabSz="75145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05816" algn="l" defTabSz="75145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1000" y="36"/>
      </p:cViewPr>
      <p:guideLst>
        <p:guide orient="horz" pos="23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7EC8D-1FC8-4FCF-8CE9-C250D20C2D15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0188" y="1143000"/>
            <a:ext cx="3857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71DE7-F52F-4D19-A9B7-72A175E4E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71DE7-F52F-4D19-A9B7-72A175E4E2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2455"/>
            <a:ext cx="777240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5280"/>
            <a:ext cx="640080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1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2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02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78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5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30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05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4FB-AC9F-4F5F-BE03-816FC3CFDFB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A1C0-95BA-408F-A0C1-3C51FBFE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2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4FB-AC9F-4F5F-BE03-816FC3CFDFB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A1C0-95BA-408F-A0C1-3C51FBFE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1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949"/>
            <a:ext cx="2057400" cy="62416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92949"/>
            <a:ext cx="6019800" cy="6241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4FB-AC9F-4F5F-BE03-816FC3CFDFB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A1C0-95BA-408F-A0C1-3C51FBFE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8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4FB-AC9F-4F5F-BE03-816FC3CFDFB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A1C0-95BA-408F-A0C1-3C51FBFE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8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00695"/>
            <a:ext cx="7772400" cy="1452880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00495"/>
            <a:ext cx="7772400" cy="1600199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57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514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271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029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878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543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300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058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4FB-AC9F-4F5F-BE03-816FC3CFDFB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A1C0-95BA-408F-A0C1-3C51FBFE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7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6881"/>
            <a:ext cx="4038600" cy="482769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06881"/>
            <a:ext cx="4038600" cy="482769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4FB-AC9F-4F5F-BE03-816FC3CFDFB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A1C0-95BA-408F-A0C1-3C51FBFE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2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7454"/>
            <a:ext cx="4040188" cy="6824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5727" indent="0">
              <a:buNone/>
              <a:defRPr sz="1600" b="1"/>
            </a:lvl2pPr>
            <a:lvl3pPr marL="751454" indent="0">
              <a:buNone/>
              <a:defRPr sz="1500" b="1"/>
            </a:lvl3pPr>
            <a:lvl4pPr marL="1127181" indent="0">
              <a:buNone/>
              <a:defRPr sz="1300" b="1"/>
            </a:lvl4pPr>
            <a:lvl5pPr marL="1502908" indent="0">
              <a:buNone/>
              <a:defRPr sz="1300" b="1"/>
            </a:lvl5pPr>
            <a:lvl6pPr marL="1878635" indent="0">
              <a:buNone/>
              <a:defRPr sz="1300" b="1"/>
            </a:lvl6pPr>
            <a:lvl7pPr marL="2254362" indent="0">
              <a:buNone/>
              <a:defRPr sz="1300" b="1"/>
            </a:lvl7pPr>
            <a:lvl8pPr marL="2630089" indent="0">
              <a:buNone/>
              <a:defRPr sz="1300" b="1"/>
            </a:lvl8pPr>
            <a:lvl9pPr marL="300581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867"/>
            <a:ext cx="4040188" cy="42147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637454"/>
            <a:ext cx="4041775" cy="6824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5727" indent="0">
              <a:buNone/>
              <a:defRPr sz="1600" b="1"/>
            </a:lvl2pPr>
            <a:lvl3pPr marL="751454" indent="0">
              <a:buNone/>
              <a:defRPr sz="1500" b="1"/>
            </a:lvl3pPr>
            <a:lvl4pPr marL="1127181" indent="0">
              <a:buNone/>
              <a:defRPr sz="1300" b="1"/>
            </a:lvl4pPr>
            <a:lvl5pPr marL="1502908" indent="0">
              <a:buNone/>
              <a:defRPr sz="1300" b="1"/>
            </a:lvl5pPr>
            <a:lvl6pPr marL="1878635" indent="0">
              <a:buNone/>
              <a:defRPr sz="1300" b="1"/>
            </a:lvl6pPr>
            <a:lvl7pPr marL="2254362" indent="0">
              <a:buNone/>
              <a:defRPr sz="1300" b="1"/>
            </a:lvl7pPr>
            <a:lvl8pPr marL="2630089" indent="0">
              <a:buNone/>
              <a:defRPr sz="1300" b="1"/>
            </a:lvl8pPr>
            <a:lvl9pPr marL="300581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19867"/>
            <a:ext cx="4041775" cy="42147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4FB-AC9F-4F5F-BE03-816FC3CFDFB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A1C0-95BA-408F-A0C1-3C51FBFE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9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4FB-AC9F-4F5F-BE03-816FC3CFDFB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A1C0-95BA-408F-A0C1-3C51FBFE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3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4FB-AC9F-4F5F-BE03-816FC3CFDFB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A1C0-95BA-408F-A0C1-3C51FBFE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0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1254"/>
            <a:ext cx="3008313" cy="123952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91256"/>
            <a:ext cx="5111750" cy="6243320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30775"/>
            <a:ext cx="3008313" cy="5003800"/>
          </a:xfrm>
        </p:spPr>
        <p:txBody>
          <a:bodyPr/>
          <a:lstStyle>
            <a:lvl1pPr marL="0" indent="0">
              <a:buNone/>
              <a:defRPr sz="1200"/>
            </a:lvl1pPr>
            <a:lvl2pPr marL="375727" indent="0">
              <a:buNone/>
              <a:defRPr sz="1000"/>
            </a:lvl2pPr>
            <a:lvl3pPr marL="751454" indent="0">
              <a:buNone/>
              <a:defRPr sz="800"/>
            </a:lvl3pPr>
            <a:lvl4pPr marL="1127181" indent="0">
              <a:buNone/>
              <a:defRPr sz="700"/>
            </a:lvl4pPr>
            <a:lvl5pPr marL="1502908" indent="0">
              <a:buNone/>
              <a:defRPr sz="700"/>
            </a:lvl5pPr>
            <a:lvl6pPr marL="1878635" indent="0">
              <a:buNone/>
              <a:defRPr sz="700"/>
            </a:lvl6pPr>
            <a:lvl7pPr marL="2254362" indent="0">
              <a:buNone/>
              <a:defRPr sz="700"/>
            </a:lvl7pPr>
            <a:lvl8pPr marL="2630089" indent="0">
              <a:buNone/>
              <a:defRPr sz="700"/>
            </a:lvl8pPr>
            <a:lvl9pPr marL="300581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4FB-AC9F-4F5F-BE03-816FC3CFDFB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A1C0-95BA-408F-A0C1-3C51FBFE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5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20640"/>
            <a:ext cx="5486400" cy="60452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53627"/>
            <a:ext cx="5486400" cy="4389120"/>
          </a:xfrm>
        </p:spPr>
        <p:txBody>
          <a:bodyPr/>
          <a:lstStyle>
            <a:lvl1pPr marL="0" indent="0">
              <a:buNone/>
              <a:defRPr sz="2600"/>
            </a:lvl1pPr>
            <a:lvl2pPr marL="375727" indent="0">
              <a:buNone/>
              <a:defRPr sz="2300"/>
            </a:lvl2pPr>
            <a:lvl3pPr marL="751454" indent="0">
              <a:buNone/>
              <a:defRPr sz="2000"/>
            </a:lvl3pPr>
            <a:lvl4pPr marL="1127181" indent="0">
              <a:buNone/>
              <a:defRPr sz="1600"/>
            </a:lvl4pPr>
            <a:lvl5pPr marL="1502908" indent="0">
              <a:buNone/>
              <a:defRPr sz="1600"/>
            </a:lvl5pPr>
            <a:lvl6pPr marL="1878635" indent="0">
              <a:buNone/>
              <a:defRPr sz="1600"/>
            </a:lvl6pPr>
            <a:lvl7pPr marL="2254362" indent="0">
              <a:buNone/>
              <a:defRPr sz="1600"/>
            </a:lvl7pPr>
            <a:lvl8pPr marL="2630089" indent="0">
              <a:buNone/>
              <a:defRPr sz="1600"/>
            </a:lvl8pPr>
            <a:lvl9pPr marL="3005816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25161"/>
            <a:ext cx="5486400" cy="858519"/>
          </a:xfrm>
        </p:spPr>
        <p:txBody>
          <a:bodyPr/>
          <a:lstStyle>
            <a:lvl1pPr marL="0" indent="0">
              <a:buNone/>
              <a:defRPr sz="1200"/>
            </a:lvl1pPr>
            <a:lvl2pPr marL="375727" indent="0">
              <a:buNone/>
              <a:defRPr sz="1000"/>
            </a:lvl2pPr>
            <a:lvl3pPr marL="751454" indent="0">
              <a:buNone/>
              <a:defRPr sz="800"/>
            </a:lvl3pPr>
            <a:lvl4pPr marL="1127181" indent="0">
              <a:buNone/>
              <a:defRPr sz="700"/>
            </a:lvl4pPr>
            <a:lvl5pPr marL="1502908" indent="0">
              <a:buNone/>
              <a:defRPr sz="700"/>
            </a:lvl5pPr>
            <a:lvl6pPr marL="1878635" indent="0">
              <a:buNone/>
              <a:defRPr sz="700"/>
            </a:lvl6pPr>
            <a:lvl7pPr marL="2254362" indent="0">
              <a:buNone/>
              <a:defRPr sz="700"/>
            </a:lvl7pPr>
            <a:lvl8pPr marL="2630089" indent="0">
              <a:buNone/>
              <a:defRPr sz="700"/>
            </a:lvl8pPr>
            <a:lvl9pPr marL="300581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4FB-AC9F-4F5F-BE03-816FC3CFDFB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A1C0-95BA-408F-A0C1-3C51FBFE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4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8"/>
            <a:ext cx="8229600" cy="1219200"/>
          </a:xfrm>
          <a:prstGeom prst="rect">
            <a:avLst/>
          </a:prstGeom>
        </p:spPr>
        <p:txBody>
          <a:bodyPr vert="horz" lIns="75145" tIns="37573" rIns="75145" bIns="3757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1"/>
            <a:ext cx="8229600" cy="4827694"/>
          </a:xfrm>
          <a:prstGeom prst="rect">
            <a:avLst/>
          </a:prstGeom>
        </p:spPr>
        <p:txBody>
          <a:bodyPr vert="horz" lIns="75145" tIns="37573" rIns="75145" bIns="375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6780109"/>
            <a:ext cx="2133600" cy="389466"/>
          </a:xfrm>
          <a:prstGeom prst="rect">
            <a:avLst/>
          </a:prstGeom>
        </p:spPr>
        <p:txBody>
          <a:bodyPr vert="horz" lIns="75145" tIns="37573" rIns="75145" bIns="3757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F44FB-AC9F-4F5F-BE03-816FC3CFDFB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780109"/>
            <a:ext cx="2895600" cy="389466"/>
          </a:xfrm>
          <a:prstGeom prst="rect">
            <a:avLst/>
          </a:prstGeom>
        </p:spPr>
        <p:txBody>
          <a:bodyPr vert="horz" lIns="75145" tIns="37573" rIns="75145" bIns="3757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780109"/>
            <a:ext cx="2133600" cy="389466"/>
          </a:xfrm>
          <a:prstGeom prst="rect">
            <a:avLst/>
          </a:prstGeom>
        </p:spPr>
        <p:txBody>
          <a:bodyPr vert="horz" lIns="75145" tIns="37573" rIns="75145" bIns="3757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EA1C0-95BA-408F-A0C1-3C51FBFE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8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5145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795" indent="-281795" algn="l" defTabSz="7514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0556" indent="-234829" algn="l" defTabSz="7514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39317" indent="-187863" algn="l" defTabSz="7514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15044" indent="-187863" algn="l" defTabSz="7514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0771" indent="-187863" algn="l" defTabSz="751454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6498" indent="-187863" algn="l" defTabSz="7514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2225" indent="-187863" algn="l" defTabSz="7514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7952" indent="-187863" algn="l" defTabSz="7514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3679" indent="-187863" algn="l" defTabSz="7514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14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5727" algn="l" defTabSz="7514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1454" algn="l" defTabSz="7514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27181" algn="l" defTabSz="7514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2908" algn="l" defTabSz="7514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78635" algn="l" defTabSz="7514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54362" algn="l" defTabSz="7514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30089" algn="l" defTabSz="7514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05816" algn="l" defTabSz="7514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533552" y="331679"/>
            <a:ext cx="8031748" cy="1535440"/>
          </a:xfrm>
          <a:custGeom>
            <a:avLst/>
            <a:gdLst/>
            <a:ahLst/>
            <a:cxnLst/>
            <a:rect l="0" t="0" r="0" b="0"/>
            <a:pathLst>
              <a:path w="8924164" h="2071244">
                <a:moveTo>
                  <a:pt x="1487424" y="0"/>
                </a:moveTo>
                <a:lnTo>
                  <a:pt x="7584948" y="0"/>
                </a:lnTo>
                <a:lnTo>
                  <a:pt x="7734300" y="7112"/>
                </a:lnTo>
                <a:lnTo>
                  <a:pt x="8001381" y="24130"/>
                </a:lnTo>
                <a:lnTo>
                  <a:pt x="8254492" y="58801"/>
                </a:lnTo>
                <a:lnTo>
                  <a:pt x="8373491" y="75819"/>
                </a:lnTo>
                <a:lnTo>
                  <a:pt x="8582406" y="124333"/>
                </a:lnTo>
                <a:lnTo>
                  <a:pt x="8730488" y="179578"/>
                </a:lnTo>
                <a:lnTo>
                  <a:pt x="8805164" y="210693"/>
                </a:lnTo>
                <a:lnTo>
                  <a:pt x="8879840" y="272669"/>
                </a:lnTo>
                <a:lnTo>
                  <a:pt x="8908923" y="307340"/>
                </a:lnTo>
                <a:lnTo>
                  <a:pt x="8908923" y="324358"/>
                </a:lnTo>
                <a:lnTo>
                  <a:pt x="8924163" y="345313"/>
                </a:lnTo>
                <a:lnTo>
                  <a:pt x="8924163" y="1726057"/>
                </a:lnTo>
                <a:lnTo>
                  <a:pt x="8908923" y="1743456"/>
                </a:lnTo>
                <a:lnTo>
                  <a:pt x="8908923" y="1760728"/>
                </a:lnTo>
                <a:lnTo>
                  <a:pt x="8879840" y="1795145"/>
                </a:lnTo>
                <a:lnTo>
                  <a:pt x="8805164" y="1857121"/>
                </a:lnTo>
                <a:lnTo>
                  <a:pt x="8657082" y="1915795"/>
                </a:lnTo>
                <a:lnTo>
                  <a:pt x="8582406" y="1943481"/>
                </a:lnTo>
                <a:lnTo>
                  <a:pt x="8373491" y="1991995"/>
                </a:lnTo>
                <a:lnTo>
                  <a:pt x="8135493" y="2026285"/>
                </a:lnTo>
                <a:lnTo>
                  <a:pt x="8001381" y="2043684"/>
                </a:lnTo>
                <a:lnTo>
                  <a:pt x="7734300" y="2060956"/>
                </a:lnTo>
                <a:lnTo>
                  <a:pt x="7584948" y="2067687"/>
                </a:lnTo>
                <a:lnTo>
                  <a:pt x="7511542" y="2067687"/>
                </a:lnTo>
                <a:lnTo>
                  <a:pt x="7436866" y="2071243"/>
                </a:lnTo>
                <a:lnTo>
                  <a:pt x="1487424" y="2071243"/>
                </a:lnTo>
                <a:lnTo>
                  <a:pt x="1397508" y="2067687"/>
                </a:lnTo>
                <a:lnTo>
                  <a:pt x="1324102" y="2067687"/>
                </a:lnTo>
                <a:lnTo>
                  <a:pt x="1174750" y="2060956"/>
                </a:lnTo>
                <a:lnTo>
                  <a:pt x="907669" y="2043684"/>
                </a:lnTo>
                <a:lnTo>
                  <a:pt x="654431" y="2009013"/>
                </a:lnTo>
                <a:lnTo>
                  <a:pt x="535559" y="1991995"/>
                </a:lnTo>
                <a:lnTo>
                  <a:pt x="327914" y="1943481"/>
                </a:lnTo>
                <a:lnTo>
                  <a:pt x="178562" y="1888236"/>
                </a:lnTo>
                <a:lnTo>
                  <a:pt x="103886" y="1857121"/>
                </a:lnTo>
                <a:lnTo>
                  <a:pt x="30480" y="1795145"/>
                </a:lnTo>
                <a:lnTo>
                  <a:pt x="0" y="1760728"/>
                </a:lnTo>
                <a:lnTo>
                  <a:pt x="0" y="307340"/>
                </a:lnTo>
                <a:lnTo>
                  <a:pt x="30480" y="272669"/>
                </a:lnTo>
                <a:lnTo>
                  <a:pt x="103886" y="210693"/>
                </a:lnTo>
                <a:lnTo>
                  <a:pt x="253238" y="151892"/>
                </a:lnTo>
                <a:lnTo>
                  <a:pt x="327914" y="124333"/>
                </a:lnTo>
                <a:lnTo>
                  <a:pt x="535559" y="75819"/>
                </a:lnTo>
                <a:lnTo>
                  <a:pt x="773430" y="41529"/>
                </a:lnTo>
                <a:lnTo>
                  <a:pt x="907669" y="24130"/>
                </a:lnTo>
                <a:lnTo>
                  <a:pt x="1174750" y="7112"/>
                </a:lnTo>
                <a:lnTo>
                  <a:pt x="1324102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45" tIns="37573" rIns="75145" bIns="37573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51560" y="451905"/>
            <a:ext cx="7236905" cy="999210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Arial - 48"/>
              </a:rPr>
              <a:t>Reproduction</a:t>
            </a:r>
          </a:p>
          <a:p>
            <a:pPr algn="ctr"/>
            <a:r>
              <a:rPr lang="en-US" sz="3000" b="1">
                <a:solidFill>
                  <a:srgbClr val="FF0000"/>
                </a:solidFill>
                <a:latin typeface="Arial - 48"/>
              </a:rPr>
              <a:t>Male Reproductive System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0" y="2334838"/>
            <a:ext cx="4488180" cy="30753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7518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40779" y="180103"/>
            <a:ext cx="7582892" cy="1014149"/>
          </a:xfrm>
          <a:custGeom>
            <a:avLst/>
            <a:gdLst/>
            <a:ahLst/>
            <a:cxnLst/>
            <a:rect l="0" t="0" r="0" b="0"/>
            <a:pathLst>
              <a:path w="8425435" h="1368045">
                <a:moveTo>
                  <a:pt x="1404239" y="0"/>
                </a:moveTo>
                <a:lnTo>
                  <a:pt x="7161022" y="0"/>
                </a:lnTo>
                <a:lnTo>
                  <a:pt x="7301992" y="4572"/>
                </a:lnTo>
                <a:lnTo>
                  <a:pt x="7554214" y="15875"/>
                </a:lnTo>
                <a:lnTo>
                  <a:pt x="7793228" y="38735"/>
                </a:lnTo>
                <a:lnTo>
                  <a:pt x="7905496" y="50038"/>
                </a:lnTo>
                <a:lnTo>
                  <a:pt x="8102727" y="82042"/>
                </a:lnTo>
                <a:lnTo>
                  <a:pt x="8242554" y="118491"/>
                </a:lnTo>
                <a:lnTo>
                  <a:pt x="8313039" y="139065"/>
                </a:lnTo>
                <a:lnTo>
                  <a:pt x="8383524" y="180086"/>
                </a:lnTo>
                <a:lnTo>
                  <a:pt x="8411083" y="202946"/>
                </a:lnTo>
                <a:lnTo>
                  <a:pt x="8411083" y="214249"/>
                </a:lnTo>
                <a:lnTo>
                  <a:pt x="8425434" y="227965"/>
                </a:lnTo>
                <a:lnTo>
                  <a:pt x="8425434" y="1139952"/>
                </a:lnTo>
                <a:lnTo>
                  <a:pt x="8411083" y="1151382"/>
                </a:lnTo>
                <a:lnTo>
                  <a:pt x="8411083" y="1162939"/>
                </a:lnTo>
                <a:lnTo>
                  <a:pt x="8383524" y="1185545"/>
                </a:lnTo>
                <a:lnTo>
                  <a:pt x="8313039" y="1226566"/>
                </a:lnTo>
                <a:lnTo>
                  <a:pt x="8173212" y="1265301"/>
                </a:lnTo>
                <a:lnTo>
                  <a:pt x="8102727" y="1283589"/>
                </a:lnTo>
                <a:lnTo>
                  <a:pt x="7905496" y="1315593"/>
                </a:lnTo>
                <a:lnTo>
                  <a:pt x="7680833" y="1338326"/>
                </a:lnTo>
                <a:lnTo>
                  <a:pt x="7554214" y="1349756"/>
                </a:lnTo>
                <a:lnTo>
                  <a:pt x="7301992" y="1361186"/>
                </a:lnTo>
                <a:lnTo>
                  <a:pt x="7161022" y="1365631"/>
                </a:lnTo>
                <a:lnTo>
                  <a:pt x="7091680" y="1365631"/>
                </a:lnTo>
                <a:lnTo>
                  <a:pt x="7021195" y="1368044"/>
                </a:lnTo>
                <a:lnTo>
                  <a:pt x="1404239" y="1368044"/>
                </a:lnTo>
                <a:lnTo>
                  <a:pt x="1319276" y="1365631"/>
                </a:lnTo>
                <a:lnTo>
                  <a:pt x="1250061" y="1365631"/>
                </a:lnTo>
                <a:lnTo>
                  <a:pt x="1108964" y="1361186"/>
                </a:lnTo>
                <a:lnTo>
                  <a:pt x="856869" y="1349756"/>
                </a:lnTo>
                <a:lnTo>
                  <a:pt x="617855" y="1326896"/>
                </a:lnTo>
                <a:lnTo>
                  <a:pt x="505460" y="1315593"/>
                </a:lnTo>
                <a:lnTo>
                  <a:pt x="309499" y="1283589"/>
                </a:lnTo>
                <a:lnTo>
                  <a:pt x="168402" y="1247140"/>
                </a:lnTo>
                <a:lnTo>
                  <a:pt x="97917" y="1226566"/>
                </a:lnTo>
                <a:lnTo>
                  <a:pt x="28575" y="1185545"/>
                </a:lnTo>
                <a:lnTo>
                  <a:pt x="0" y="1162939"/>
                </a:lnTo>
                <a:lnTo>
                  <a:pt x="0" y="202946"/>
                </a:lnTo>
                <a:lnTo>
                  <a:pt x="28575" y="180086"/>
                </a:lnTo>
                <a:lnTo>
                  <a:pt x="97917" y="139065"/>
                </a:lnTo>
                <a:lnTo>
                  <a:pt x="239014" y="100330"/>
                </a:lnTo>
                <a:lnTo>
                  <a:pt x="309499" y="82042"/>
                </a:lnTo>
                <a:lnTo>
                  <a:pt x="505460" y="50038"/>
                </a:lnTo>
                <a:lnTo>
                  <a:pt x="730123" y="27305"/>
                </a:lnTo>
                <a:lnTo>
                  <a:pt x="856869" y="15875"/>
                </a:lnTo>
                <a:lnTo>
                  <a:pt x="1108964" y="4572"/>
                </a:lnTo>
                <a:lnTo>
                  <a:pt x="1250061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45" tIns="37573" rIns="75145" bIns="37573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63040" y="301270"/>
            <a:ext cx="6120765" cy="537545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Forte - 48"/>
              </a:rPr>
              <a:t>Path of the Sperm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1732300"/>
            <a:ext cx="4216984" cy="28203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Freeform 4"/>
          <p:cNvSpPr/>
          <p:nvPr/>
        </p:nvSpPr>
        <p:spPr>
          <a:xfrm>
            <a:off x="487375" y="2428515"/>
            <a:ext cx="3808820" cy="4113365"/>
          </a:xfrm>
          <a:custGeom>
            <a:avLst/>
            <a:gdLst/>
            <a:ahLst/>
            <a:cxnLst/>
            <a:rect l="0" t="0" r="0" b="0"/>
            <a:pathLst>
              <a:path w="4232022" h="5548758">
                <a:moveTo>
                  <a:pt x="705358" y="0"/>
                </a:moveTo>
                <a:lnTo>
                  <a:pt x="3596894" y="0"/>
                </a:lnTo>
                <a:lnTo>
                  <a:pt x="3667760" y="18796"/>
                </a:lnTo>
                <a:lnTo>
                  <a:pt x="3794379" y="64516"/>
                </a:lnTo>
                <a:lnTo>
                  <a:pt x="3914394" y="157353"/>
                </a:lnTo>
                <a:lnTo>
                  <a:pt x="3970909" y="203073"/>
                </a:lnTo>
                <a:lnTo>
                  <a:pt x="4069842" y="332867"/>
                </a:lnTo>
                <a:lnTo>
                  <a:pt x="4140073" y="480822"/>
                </a:lnTo>
                <a:lnTo>
                  <a:pt x="4175507" y="564261"/>
                </a:lnTo>
                <a:lnTo>
                  <a:pt x="4210939" y="730377"/>
                </a:lnTo>
                <a:lnTo>
                  <a:pt x="4224782" y="823214"/>
                </a:lnTo>
                <a:lnTo>
                  <a:pt x="4224782" y="868807"/>
                </a:lnTo>
                <a:lnTo>
                  <a:pt x="4232021" y="924814"/>
                </a:lnTo>
                <a:lnTo>
                  <a:pt x="4232021" y="4623943"/>
                </a:lnTo>
                <a:lnTo>
                  <a:pt x="4224782" y="4670425"/>
                </a:lnTo>
                <a:lnTo>
                  <a:pt x="4224782" y="4716780"/>
                </a:lnTo>
                <a:lnTo>
                  <a:pt x="4210939" y="4808855"/>
                </a:lnTo>
                <a:lnTo>
                  <a:pt x="4175507" y="4974971"/>
                </a:lnTo>
                <a:lnTo>
                  <a:pt x="4105275" y="5132451"/>
                </a:lnTo>
                <a:lnTo>
                  <a:pt x="4069842" y="5206365"/>
                </a:lnTo>
                <a:lnTo>
                  <a:pt x="3970909" y="5336286"/>
                </a:lnTo>
                <a:lnTo>
                  <a:pt x="3858007" y="5428361"/>
                </a:lnTo>
                <a:lnTo>
                  <a:pt x="3794379" y="5474716"/>
                </a:lnTo>
                <a:lnTo>
                  <a:pt x="3667760" y="5521198"/>
                </a:lnTo>
                <a:lnTo>
                  <a:pt x="3596894" y="5539359"/>
                </a:lnTo>
                <a:lnTo>
                  <a:pt x="3562096" y="5539359"/>
                </a:lnTo>
                <a:lnTo>
                  <a:pt x="3526663" y="5548757"/>
                </a:lnTo>
                <a:lnTo>
                  <a:pt x="705358" y="5548757"/>
                </a:lnTo>
                <a:lnTo>
                  <a:pt x="662813" y="5539359"/>
                </a:lnTo>
                <a:lnTo>
                  <a:pt x="627888" y="5539359"/>
                </a:lnTo>
                <a:lnTo>
                  <a:pt x="557149" y="5521198"/>
                </a:lnTo>
                <a:lnTo>
                  <a:pt x="430403" y="5474716"/>
                </a:lnTo>
                <a:lnTo>
                  <a:pt x="310388" y="5381879"/>
                </a:lnTo>
                <a:lnTo>
                  <a:pt x="254000" y="5336286"/>
                </a:lnTo>
                <a:lnTo>
                  <a:pt x="155575" y="5206365"/>
                </a:lnTo>
                <a:lnTo>
                  <a:pt x="84709" y="5058410"/>
                </a:lnTo>
                <a:lnTo>
                  <a:pt x="49276" y="4974971"/>
                </a:lnTo>
                <a:lnTo>
                  <a:pt x="14478" y="4808855"/>
                </a:lnTo>
                <a:lnTo>
                  <a:pt x="0" y="4716780"/>
                </a:lnTo>
                <a:lnTo>
                  <a:pt x="0" y="823214"/>
                </a:lnTo>
                <a:lnTo>
                  <a:pt x="14478" y="730377"/>
                </a:lnTo>
                <a:lnTo>
                  <a:pt x="49276" y="564261"/>
                </a:lnTo>
                <a:lnTo>
                  <a:pt x="120142" y="406908"/>
                </a:lnTo>
                <a:lnTo>
                  <a:pt x="155575" y="332867"/>
                </a:lnTo>
                <a:lnTo>
                  <a:pt x="254000" y="203073"/>
                </a:lnTo>
                <a:lnTo>
                  <a:pt x="366776" y="110871"/>
                </a:lnTo>
                <a:lnTo>
                  <a:pt x="430403" y="64516"/>
                </a:lnTo>
                <a:lnTo>
                  <a:pt x="557149" y="18796"/>
                </a:lnTo>
                <a:lnTo>
                  <a:pt x="627888" y="0"/>
                </a:lnTo>
                <a:close/>
              </a:path>
            </a:pathLst>
          </a:cu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45" tIns="37573" rIns="75145" bIns="37573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1" y="4810898"/>
            <a:ext cx="1766735" cy="22296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217171" y="1280395"/>
            <a:ext cx="5117874" cy="599100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r>
              <a:rPr lang="en-US" sz="1700" b="1" dirty="0">
                <a:solidFill>
                  <a:srgbClr val="000000"/>
                </a:solidFill>
                <a:latin typeface="Arial Black - 28"/>
              </a:rPr>
              <a:t>Why might a longer tube for sperm production be an evolutionary advantage?</a:t>
            </a:r>
          </a:p>
        </p:txBody>
      </p:sp>
    </p:spTree>
    <p:extLst>
      <p:ext uri="{BB962C8B-B14F-4D97-AF65-F5344CB8AC3E}">
        <p14:creationId xmlns:p14="http://schemas.microsoft.com/office/powerpoint/2010/main" val="1379806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92812" y="1201876"/>
            <a:ext cx="8572158" cy="5732323"/>
          </a:xfrm>
          <a:custGeom>
            <a:avLst/>
            <a:gdLst/>
            <a:ahLst/>
            <a:cxnLst/>
            <a:rect l="0" t="0" r="0" b="0"/>
            <a:pathLst>
              <a:path w="9524620" h="5504562">
                <a:moveTo>
                  <a:pt x="1587500" y="0"/>
                </a:moveTo>
                <a:lnTo>
                  <a:pt x="8095234" y="0"/>
                </a:lnTo>
                <a:lnTo>
                  <a:pt x="8254619" y="18669"/>
                </a:lnTo>
                <a:lnTo>
                  <a:pt x="8539734" y="64008"/>
                </a:lnTo>
                <a:lnTo>
                  <a:pt x="8809863" y="156083"/>
                </a:lnTo>
                <a:lnTo>
                  <a:pt x="8936863" y="201422"/>
                </a:lnTo>
                <a:lnTo>
                  <a:pt x="9159748" y="330200"/>
                </a:lnTo>
                <a:lnTo>
                  <a:pt x="9317863" y="477012"/>
                </a:lnTo>
                <a:lnTo>
                  <a:pt x="9397619" y="559816"/>
                </a:lnTo>
                <a:lnTo>
                  <a:pt x="9477248" y="724535"/>
                </a:lnTo>
                <a:lnTo>
                  <a:pt x="9508363" y="816737"/>
                </a:lnTo>
                <a:lnTo>
                  <a:pt x="9508363" y="861949"/>
                </a:lnTo>
                <a:lnTo>
                  <a:pt x="9524619" y="917448"/>
                </a:lnTo>
                <a:lnTo>
                  <a:pt x="9524619" y="4587113"/>
                </a:lnTo>
                <a:lnTo>
                  <a:pt x="9508363" y="4633087"/>
                </a:lnTo>
                <a:lnTo>
                  <a:pt x="9508363" y="4679188"/>
                </a:lnTo>
                <a:lnTo>
                  <a:pt x="9477248" y="4770628"/>
                </a:lnTo>
                <a:lnTo>
                  <a:pt x="9397619" y="4935347"/>
                </a:lnTo>
                <a:lnTo>
                  <a:pt x="9239504" y="5091430"/>
                </a:lnTo>
                <a:lnTo>
                  <a:pt x="9159748" y="5164836"/>
                </a:lnTo>
                <a:lnTo>
                  <a:pt x="8936863" y="5293741"/>
                </a:lnTo>
                <a:lnTo>
                  <a:pt x="8682863" y="5385054"/>
                </a:lnTo>
                <a:lnTo>
                  <a:pt x="8539734" y="5431155"/>
                </a:lnTo>
                <a:lnTo>
                  <a:pt x="8254619" y="5477129"/>
                </a:lnTo>
                <a:lnTo>
                  <a:pt x="8095234" y="5495163"/>
                </a:lnTo>
                <a:lnTo>
                  <a:pt x="8016875" y="5495163"/>
                </a:lnTo>
                <a:lnTo>
                  <a:pt x="7937119" y="5504561"/>
                </a:lnTo>
                <a:lnTo>
                  <a:pt x="1587500" y="5504561"/>
                </a:lnTo>
                <a:lnTo>
                  <a:pt x="1491488" y="5495163"/>
                </a:lnTo>
                <a:lnTo>
                  <a:pt x="1413129" y="5495163"/>
                </a:lnTo>
                <a:lnTo>
                  <a:pt x="1253744" y="5477129"/>
                </a:lnTo>
                <a:lnTo>
                  <a:pt x="968629" y="5431155"/>
                </a:lnTo>
                <a:lnTo>
                  <a:pt x="698500" y="5338953"/>
                </a:lnTo>
                <a:lnTo>
                  <a:pt x="571500" y="5293741"/>
                </a:lnTo>
                <a:lnTo>
                  <a:pt x="349885" y="5164836"/>
                </a:lnTo>
                <a:lnTo>
                  <a:pt x="190500" y="5018024"/>
                </a:lnTo>
                <a:lnTo>
                  <a:pt x="110871" y="4935347"/>
                </a:lnTo>
                <a:lnTo>
                  <a:pt x="32512" y="4770628"/>
                </a:lnTo>
                <a:lnTo>
                  <a:pt x="0" y="4679188"/>
                </a:lnTo>
                <a:lnTo>
                  <a:pt x="0" y="816737"/>
                </a:lnTo>
                <a:lnTo>
                  <a:pt x="32512" y="724535"/>
                </a:lnTo>
                <a:lnTo>
                  <a:pt x="110871" y="559816"/>
                </a:lnTo>
                <a:lnTo>
                  <a:pt x="270256" y="403606"/>
                </a:lnTo>
                <a:lnTo>
                  <a:pt x="349885" y="330200"/>
                </a:lnTo>
                <a:lnTo>
                  <a:pt x="571500" y="201422"/>
                </a:lnTo>
                <a:lnTo>
                  <a:pt x="825500" y="110109"/>
                </a:lnTo>
                <a:lnTo>
                  <a:pt x="968629" y="64008"/>
                </a:lnTo>
                <a:lnTo>
                  <a:pt x="1253744" y="18669"/>
                </a:lnTo>
                <a:lnTo>
                  <a:pt x="1413129" y="0"/>
                </a:lnTo>
                <a:close/>
              </a:path>
            </a:pathLst>
          </a:cu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45" tIns="37573" rIns="75145" bIns="37573"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082536" y="247983"/>
            <a:ext cx="6835712" cy="863420"/>
          </a:xfrm>
          <a:custGeom>
            <a:avLst/>
            <a:gdLst/>
            <a:ahLst/>
            <a:cxnLst/>
            <a:rect l="0" t="0" r="0" b="0"/>
            <a:pathLst>
              <a:path w="7595236" h="1164718">
                <a:moveTo>
                  <a:pt x="1265809" y="0"/>
                </a:moveTo>
                <a:lnTo>
                  <a:pt x="6455410" y="0"/>
                </a:lnTo>
                <a:lnTo>
                  <a:pt x="6582537" y="3937"/>
                </a:lnTo>
                <a:lnTo>
                  <a:pt x="6809867" y="13589"/>
                </a:lnTo>
                <a:lnTo>
                  <a:pt x="7025259" y="33020"/>
                </a:lnTo>
                <a:lnTo>
                  <a:pt x="7126605" y="42672"/>
                </a:lnTo>
                <a:lnTo>
                  <a:pt x="7304278" y="69850"/>
                </a:lnTo>
                <a:lnTo>
                  <a:pt x="7430389" y="100965"/>
                </a:lnTo>
                <a:lnTo>
                  <a:pt x="7493889" y="118491"/>
                </a:lnTo>
                <a:lnTo>
                  <a:pt x="7557516" y="153289"/>
                </a:lnTo>
                <a:lnTo>
                  <a:pt x="7582281" y="172847"/>
                </a:lnTo>
                <a:lnTo>
                  <a:pt x="7582281" y="182372"/>
                </a:lnTo>
                <a:lnTo>
                  <a:pt x="7595235" y="194183"/>
                </a:lnTo>
                <a:lnTo>
                  <a:pt x="7595235" y="970534"/>
                </a:lnTo>
                <a:lnTo>
                  <a:pt x="7582281" y="980313"/>
                </a:lnTo>
                <a:lnTo>
                  <a:pt x="7582281" y="990092"/>
                </a:lnTo>
                <a:lnTo>
                  <a:pt x="7557516" y="1009396"/>
                </a:lnTo>
                <a:lnTo>
                  <a:pt x="7493889" y="1044321"/>
                </a:lnTo>
                <a:lnTo>
                  <a:pt x="7367905" y="1077341"/>
                </a:lnTo>
                <a:lnTo>
                  <a:pt x="7304278" y="1092835"/>
                </a:lnTo>
                <a:lnTo>
                  <a:pt x="7126605" y="1120140"/>
                </a:lnTo>
                <a:lnTo>
                  <a:pt x="6924040" y="1139444"/>
                </a:lnTo>
                <a:lnTo>
                  <a:pt x="6809867" y="1149223"/>
                </a:lnTo>
                <a:lnTo>
                  <a:pt x="6582537" y="1158875"/>
                </a:lnTo>
                <a:lnTo>
                  <a:pt x="6455410" y="1162685"/>
                </a:lnTo>
                <a:lnTo>
                  <a:pt x="6392926" y="1162685"/>
                </a:lnTo>
                <a:lnTo>
                  <a:pt x="6329299" y="1164717"/>
                </a:lnTo>
                <a:lnTo>
                  <a:pt x="1265809" y="1164717"/>
                </a:lnTo>
                <a:lnTo>
                  <a:pt x="1189355" y="1162685"/>
                </a:lnTo>
                <a:lnTo>
                  <a:pt x="1126871" y="1162685"/>
                </a:lnTo>
                <a:lnTo>
                  <a:pt x="999744" y="1158875"/>
                </a:lnTo>
                <a:lnTo>
                  <a:pt x="772414" y="1149223"/>
                </a:lnTo>
                <a:lnTo>
                  <a:pt x="556895" y="1129665"/>
                </a:lnTo>
                <a:lnTo>
                  <a:pt x="455676" y="1120140"/>
                </a:lnTo>
                <a:lnTo>
                  <a:pt x="279019" y="1092835"/>
                </a:lnTo>
                <a:lnTo>
                  <a:pt x="151892" y="1061720"/>
                </a:lnTo>
                <a:lnTo>
                  <a:pt x="88265" y="1044321"/>
                </a:lnTo>
                <a:lnTo>
                  <a:pt x="25781" y="1009396"/>
                </a:lnTo>
                <a:lnTo>
                  <a:pt x="0" y="990092"/>
                </a:lnTo>
                <a:lnTo>
                  <a:pt x="0" y="172847"/>
                </a:lnTo>
                <a:lnTo>
                  <a:pt x="25781" y="153289"/>
                </a:lnTo>
                <a:lnTo>
                  <a:pt x="88265" y="118491"/>
                </a:lnTo>
                <a:lnTo>
                  <a:pt x="215392" y="85471"/>
                </a:lnTo>
                <a:lnTo>
                  <a:pt x="279019" y="69850"/>
                </a:lnTo>
                <a:lnTo>
                  <a:pt x="455676" y="42672"/>
                </a:lnTo>
                <a:lnTo>
                  <a:pt x="658241" y="23368"/>
                </a:lnTo>
                <a:lnTo>
                  <a:pt x="772414" y="13589"/>
                </a:lnTo>
                <a:lnTo>
                  <a:pt x="999744" y="3937"/>
                </a:lnTo>
                <a:lnTo>
                  <a:pt x="1126871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45" tIns="37573" rIns="75145" bIns="37573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25931" y="291855"/>
            <a:ext cx="5567210" cy="337490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pPr algn="ctr"/>
            <a:r>
              <a:rPr lang="en-US" sz="1700">
                <a:solidFill>
                  <a:srgbClr val="FF0000"/>
                </a:solidFill>
                <a:latin typeface="Elephant - 28"/>
              </a:rPr>
              <a:t>3 accessory Glands of the Male Reproductive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050" y="1629440"/>
            <a:ext cx="8503920" cy="4877194"/>
          </a:xfrm>
          <a:prstGeom prst="rect">
            <a:avLst/>
          </a:prstGeom>
          <a:noFill/>
        </p:spPr>
        <p:txBody>
          <a:bodyPr vert="horz" wrap="square" lIns="75145" tIns="37573" rIns="75145" bIns="37573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 - 20"/>
              </a:rPr>
              <a:t>1.  </a:t>
            </a:r>
            <a:r>
              <a:rPr lang="en-US" sz="1800" b="1" u="sng" dirty="0">
                <a:solidFill>
                  <a:srgbClr val="0000FF"/>
                </a:solidFill>
                <a:latin typeface="Arial - 20"/>
              </a:rPr>
              <a:t>Seminal vesicle </a:t>
            </a:r>
          </a:p>
          <a:p>
            <a:r>
              <a:rPr lang="en-US" sz="1800" b="1" dirty="0">
                <a:solidFill>
                  <a:srgbClr val="0000FF"/>
                </a:solidFill>
                <a:latin typeface="Arial - 20"/>
              </a:rPr>
              <a:t>	</a:t>
            </a:r>
            <a:r>
              <a:rPr lang="en-US" sz="1800" b="1" dirty="0">
                <a:solidFill>
                  <a:srgbClr val="000000"/>
                </a:solidFill>
                <a:latin typeface="Arial - 20"/>
              </a:rPr>
              <a:t>a. makes up 65% of the seminal fluid</a:t>
            </a:r>
          </a:p>
          <a:p>
            <a:r>
              <a:rPr lang="en-US" sz="1800" b="1" dirty="0">
                <a:solidFill>
                  <a:srgbClr val="000000"/>
                </a:solidFill>
                <a:latin typeface="Arial - 20"/>
              </a:rPr>
              <a:t>	b. makes the semen an alkaline solution (neutralize acidity of vagina)</a:t>
            </a:r>
          </a:p>
          <a:p>
            <a:r>
              <a:rPr lang="en-US" sz="1800" b="1" dirty="0">
                <a:solidFill>
                  <a:srgbClr val="000000"/>
                </a:solidFill>
                <a:latin typeface="Arial - 20"/>
              </a:rPr>
              <a:t>	c. adds citrate (for </a:t>
            </a:r>
            <a:r>
              <a:rPr lang="en-US" sz="1800" b="1" dirty="0" err="1">
                <a:solidFill>
                  <a:srgbClr val="000000"/>
                </a:solidFill>
                <a:latin typeface="Arial - 20"/>
              </a:rPr>
              <a:t>Kreb's</a:t>
            </a:r>
            <a:r>
              <a:rPr lang="en-US" sz="1800" b="1" dirty="0">
                <a:solidFill>
                  <a:srgbClr val="000000"/>
                </a:solidFill>
                <a:latin typeface="Arial - 20"/>
              </a:rPr>
              <a:t> cycle) to make ATP</a:t>
            </a:r>
          </a:p>
          <a:p>
            <a:r>
              <a:rPr lang="en-US" sz="1800" b="1" dirty="0">
                <a:solidFill>
                  <a:srgbClr val="000000"/>
                </a:solidFill>
                <a:latin typeface="Arial - 20"/>
              </a:rPr>
              <a:t>	d. adds fructose (for glycolysis)  to make ATP</a:t>
            </a:r>
          </a:p>
          <a:p>
            <a:r>
              <a:rPr lang="en-US" sz="1800" b="1" dirty="0">
                <a:solidFill>
                  <a:srgbClr val="000000"/>
                </a:solidFill>
                <a:latin typeface="Arial - 20"/>
              </a:rPr>
              <a:t>	e. adds prostaglandins (causes muscle contractions in vagina)</a:t>
            </a:r>
          </a:p>
          <a:p>
            <a:endParaRPr lang="en-US" sz="1800" b="1" dirty="0">
              <a:solidFill>
                <a:srgbClr val="000000"/>
              </a:solidFill>
              <a:latin typeface="Arial - 20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Arial - 20"/>
              </a:rPr>
              <a:t>2.  </a:t>
            </a:r>
            <a:r>
              <a:rPr lang="en-US" sz="1800" b="1" u="sng" dirty="0">
                <a:solidFill>
                  <a:srgbClr val="0000FF"/>
                </a:solidFill>
                <a:latin typeface="Arial - 20"/>
              </a:rPr>
              <a:t>Prostrate Gland</a:t>
            </a:r>
          </a:p>
          <a:p>
            <a:r>
              <a:rPr lang="en-US" sz="1800" b="1" dirty="0">
                <a:solidFill>
                  <a:srgbClr val="0000FF"/>
                </a:solidFill>
                <a:latin typeface="Arial - 20"/>
              </a:rPr>
              <a:t>	</a:t>
            </a:r>
            <a:r>
              <a:rPr lang="en-US" sz="1800" b="1" dirty="0">
                <a:solidFill>
                  <a:srgbClr val="000000"/>
                </a:solidFill>
                <a:latin typeface="Arial - 20"/>
              </a:rPr>
              <a:t>a. makes up 30% of seminal fluid</a:t>
            </a:r>
          </a:p>
          <a:p>
            <a:r>
              <a:rPr lang="en-US" sz="1800" b="1" dirty="0">
                <a:solidFill>
                  <a:srgbClr val="000000"/>
                </a:solidFill>
                <a:latin typeface="Arial - 20"/>
              </a:rPr>
              <a:t>	b.  adds zinc (stabilizes health of DNA)</a:t>
            </a:r>
          </a:p>
          <a:p>
            <a:endParaRPr lang="en-US" sz="1800" b="1" dirty="0">
              <a:solidFill>
                <a:srgbClr val="000000"/>
              </a:solidFill>
              <a:latin typeface="Arial - 20"/>
            </a:endParaRPr>
          </a:p>
          <a:p>
            <a:endParaRPr lang="en-US" sz="1800" b="1" dirty="0">
              <a:solidFill>
                <a:srgbClr val="000000"/>
              </a:solidFill>
              <a:latin typeface="Arial - 20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Arial - 20"/>
              </a:rPr>
              <a:t>3.  </a:t>
            </a:r>
            <a:r>
              <a:rPr lang="en-US" sz="1800" b="1" u="sng" dirty="0">
                <a:solidFill>
                  <a:srgbClr val="0000FF"/>
                </a:solidFill>
                <a:latin typeface="Arial - 20"/>
              </a:rPr>
              <a:t>Cowper's Gland</a:t>
            </a:r>
            <a:r>
              <a:rPr lang="en-US" sz="1800" b="1" dirty="0">
                <a:solidFill>
                  <a:srgbClr val="000000"/>
                </a:solidFill>
                <a:latin typeface="Arial - 20"/>
              </a:rPr>
              <a:t> (also called bulbourethral gland)</a:t>
            </a:r>
          </a:p>
          <a:p>
            <a:r>
              <a:rPr lang="en-US" sz="1800" b="1" dirty="0">
                <a:solidFill>
                  <a:srgbClr val="000000"/>
                </a:solidFill>
                <a:latin typeface="Arial - 20"/>
              </a:rPr>
              <a:t>	a. makes up less than 1% of the seminal fluid</a:t>
            </a:r>
          </a:p>
          <a:p>
            <a:r>
              <a:rPr lang="en-US" sz="1800" b="1" dirty="0">
                <a:solidFill>
                  <a:srgbClr val="000000"/>
                </a:solidFill>
                <a:latin typeface="Arial - 20"/>
              </a:rPr>
              <a:t>	b. pre-ejaculate</a:t>
            </a:r>
          </a:p>
          <a:p>
            <a:r>
              <a:rPr lang="en-US" sz="1800" b="1" dirty="0">
                <a:solidFill>
                  <a:srgbClr val="000000"/>
                </a:solidFill>
                <a:latin typeface="Arial - 20"/>
              </a:rPr>
              <a:t>	c. neutralizes the urine that might be left in the urethra</a:t>
            </a:r>
          </a:p>
          <a:p>
            <a:endParaRPr lang="en-US" sz="1200" b="1" dirty="0">
              <a:solidFill>
                <a:srgbClr val="000000"/>
              </a:solidFill>
              <a:latin typeface="Arial - 2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Arial - 20"/>
              </a:rPr>
              <a:t> 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0" y="2805573"/>
            <a:ext cx="2087004" cy="17190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746156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81470" y="211265"/>
            <a:ext cx="7415556" cy="1020935"/>
            <a:chOff x="868299" y="284988"/>
            <a:chExt cx="8239507" cy="1377198"/>
          </a:xfrm>
        </p:grpSpPr>
        <p:sp>
          <p:nvSpPr>
            <p:cNvPr id="2" name="Freeform 1"/>
            <p:cNvSpPr/>
            <p:nvPr/>
          </p:nvSpPr>
          <p:spPr>
            <a:xfrm>
              <a:off x="868299" y="284988"/>
              <a:ext cx="8239507" cy="1375284"/>
            </a:xfrm>
            <a:custGeom>
              <a:avLst/>
              <a:gdLst/>
              <a:ahLst/>
              <a:cxnLst/>
              <a:rect l="0" t="0" r="0" b="0"/>
              <a:pathLst>
                <a:path w="8239507" h="1375284">
                  <a:moveTo>
                    <a:pt x="1373251" y="0"/>
                  </a:moveTo>
                  <a:lnTo>
                    <a:pt x="7002907" y="0"/>
                  </a:lnTo>
                  <a:lnTo>
                    <a:pt x="7140829" y="4699"/>
                  </a:lnTo>
                  <a:lnTo>
                    <a:pt x="7387463" y="16002"/>
                  </a:lnTo>
                  <a:lnTo>
                    <a:pt x="7621143" y="38989"/>
                  </a:lnTo>
                  <a:lnTo>
                    <a:pt x="7731125" y="50292"/>
                  </a:lnTo>
                  <a:lnTo>
                    <a:pt x="7923911" y="82550"/>
                  </a:lnTo>
                  <a:lnTo>
                    <a:pt x="8060690" y="119126"/>
                  </a:lnTo>
                  <a:lnTo>
                    <a:pt x="8129651" y="139827"/>
                  </a:lnTo>
                  <a:lnTo>
                    <a:pt x="8198612" y="180975"/>
                  </a:lnTo>
                  <a:lnTo>
                    <a:pt x="8225409" y="204089"/>
                  </a:lnTo>
                  <a:lnTo>
                    <a:pt x="8225409" y="215392"/>
                  </a:lnTo>
                  <a:lnTo>
                    <a:pt x="8239506" y="229235"/>
                  </a:lnTo>
                  <a:lnTo>
                    <a:pt x="8239506" y="1146048"/>
                  </a:lnTo>
                  <a:lnTo>
                    <a:pt x="8225409" y="1157605"/>
                  </a:lnTo>
                  <a:lnTo>
                    <a:pt x="8225409" y="1169162"/>
                  </a:lnTo>
                  <a:lnTo>
                    <a:pt x="8198612" y="1191895"/>
                  </a:lnTo>
                  <a:lnTo>
                    <a:pt x="8129651" y="1233043"/>
                  </a:lnTo>
                  <a:lnTo>
                    <a:pt x="7992872" y="1272159"/>
                  </a:lnTo>
                  <a:lnTo>
                    <a:pt x="7923911" y="1290447"/>
                  </a:lnTo>
                  <a:lnTo>
                    <a:pt x="7731125" y="1322578"/>
                  </a:lnTo>
                  <a:lnTo>
                    <a:pt x="7511288" y="1345438"/>
                  </a:lnTo>
                  <a:lnTo>
                    <a:pt x="7387463" y="1356995"/>
                  </a:lnTo>
                  <a:lnTo>
                    <a:pt x="7140829" y="1368425"/>
                  </a:lnTo>
                  <a:lnTo>
                    <a:pt x="7002907" y="1372997"/>
                  </a:lnTo>
                  <a:lnTo>
                    <a:pt x="6935216" y="1372997"/>
                  </a:lnTo>
                  <a:lnTo>
                    <a:pt x="6866255" y="1375283"/>
                  </a:lnTo>
                  <a:lnTo>
                    <a:pt x="1373251" y="1375283"/>
                  </a:lnTo>
                  <a:lnTo>
                    <a:pt x="1290193" y="1372997"/>
                  </a:lnTo>
                  <a:lnTo>
                    <a:pt x="1222375" y="1372997"/>
                  </a:lnTo>
                  <a:lnTo>
                    <a:pt x="1084580" y="1368425"/>
                  </a:lnTo>
                  <a:lnTo>
                    <a:pt x="837946" y="1356995"/>
                  </a:lnTo>
                  <a:lnTo>
                    <a:pt x="604139" y="1334008"/>
                  </a:lnTo>
                  <a:lnTo>
                    <a:pt x="494284" y="1322578"/>
                  </a:lnTo>
                  <a:lnTo>
                    <a:pt x="302641" y="1290447"/>
                  </a:lnTo>
                  <a:lnTo>
                    <a:pt x="164719" y="1253744"/>
                  </a:lnTo>
                  <a:lnTo>
                    <a:pt x="95758" y="1233043"/>
                  </a:lnTo>
                  <a:lnTo>
                    <a:pt x="27940" y="1191895"/>
                  </a:lnTo>
                  <a:lnTo>
                    <a:pt x="0" y="1169162"/>
                  </a:lnTo>
                  <a:lnTo>
                    <a:pt x="0" y="204089"/>
                  </a:lnTo>
                  <a:lnTo>
                    <a:pt x="27940" y="180975"/>
                  </a:lnTo>
                  <a:lnTo>
                    <a:pt x="95758" y="139827"/>
                  </a:lnTo>
                  <a:lnTo>
                    <a:pt x="233680" y="100838"/>
                  </a:lnTo>
                  <a:lnTo>
                    <a:pt x="302641" y="82550"/>
                  </a:lnTo>
                  <a:lnTo>
                    <a:pt x="494284" y="50292"/>
                  </a:lnTo>
                  <a:lnTo>
                    <a:pt x="713994" y="27432"/>
                  </a:lnTo>
                  <a:lnTo>
                    <a:pt x="837946" y="16002"/>
                  </a:lnTo>
                  <a:lnTo>
                    <a:pt x="1084580" y="4699"/>
                  </a:lnTo>
                  <a:lnTo>
                    <a:pt x="1222375" y="0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95400" y="292100"/>
              <a:ext cx="7177024" cy="137008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000" b="1">
                  <a:solidFill>
                    <a:srgbClr val="3CB371"/>
                  </a:solidFill>
                  <a:latin typeface="Britannic Bold - 48"/>
                </a:rPr>
                <a:t>Hormones of Male Reproductive System</a:t>
              </a:r>
            </a:p>
          </p:txBody>
        </p:sp>
      </p:grp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" y="1408329"/>
            <a:ext cx="6606539" cy="51448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65105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07200" y="215972"/>
            <a:ext cx="7415556" cy="1025643"/>
            <a:chOff x="1007999" y="291338"/>
            <a:chExt cx="8239507" cy="1383549"/>
          </a:xfrm>
        </p:grpSpPr>
        <p:sp>
          <p:nvSpPr>
            <p:cNvPr id="2" name="Freeform 1"/>
            <p:cNvSpPr/>
            <p:nvPr/>
          </p:nvSpPr>
          <p:spPr>
            <a:xfrm>
              <a:off x="1007999" y="291338"/>
              <a:ext cx="8239507" cy="1375284"/>
            </a:xfrm>
            <a:custGeom>
              <a:avLst/>
              <a:gdLst/>
              <a:ahLst/>
              <a:cxnLst/>
              <a:rect l="0" t="0" r="0" b="0"/>
              <a:pathLst>
                <a:path w="8239507" h="1375284">
                  <a:moveTo>
                    <a:pt x="1373251" y="0"/>
                  </a:moveTo>
                  <a:lnTo>
                    <a:pt x="7002907" y="0"/>
                  </a:lnTo>
                  <a:lnTo>
                    <a:pt x="7140829" y="4699"/>
                  </a:lnTo>
                  <a:lnTo>
                    <a:pt x="7387463" y="16002"/>
                  </a:lnTo>
                  <a:lnTo>
                    <a:pt x="7621143" y="38989"/>
                  </a:lnTo>
                  <a:lnTo>
                    <a:pt x="7731125" y="50292"/>
                  </a:lnTo>
                  <a:lnTo>
                    <a:pt x="7923911" y="82550"/>
                  </a:lnTo>
                  <a:lnTo>
                    <a:pt x="8060690" y="119126"/>
                  </a:lnTo>
                  <a:lnTo>
                    <a:pt x="8129651" y="139827"/>
                  </a:lnTo>
                  <a:lnTo>
                    <a:pt x="8198612" y="180975"/>
                  </a:lnTo>
                  <a:lnTo>
                    <a:pt x="8225409" y="204089"/>
                  </a:lnTo>
                  <a:lnTo>
                    <a:pt x="8225409" y="215392"/>
                  </a:lnTo>
                  <a:lnTo>
                    <a:pt x="8239506" y="229235"/>
                  </a:lnTo>
                  <a:lnTo>
                    <a:pt x="8239506" y="1146048"/>
                  </a:lnTo>
                  <a:lnTo>
                    <a:pt x="8225409" y="1157605"/>
                  </a:lnTo>
                  <a:lnTo>
                    <a:pt x="8225409" y="1169162"/>
                  </a:lnTo>
                  <a:lnTo>
                    <a:pt x="8198612" y="1191895"/>
                  </a:lnTo>
                  <a:lnTo>
                    <a:pt x="8129651" y="1233043"/>
                  </a:lnTo>
                  <a:lnTo>
                    <a:pt x="7992872" y="1272159"/>
                  </a:lnTo>
                  <a:lnTo>
                    <a:pt x="7923911" y="1290447"/>
                  </a:lnTo>
                  <a:lnTo>
                    <a:pt x="7731125" y="1322578"/>
                  </a:lnTo>
                  <a:lnTo>
                    <a:pt x="7511288" y="1345438"/>
                  </a:lnTo>
                  <a:lnTo>
                    <a:pt x="7387463" y="1356995"/>
                  </a:lnTo>
                  <a:lnTo>
                    <a:pt x="7140829" y="1368425"/>
                  </a:lnTo>
                  <a:lnTo>
                    <a:pt x="7002907" y="1372997"/>
                  </a:lnTo>
                  <a:lnTo>
                    <a:pt x="6935216" y="1372997"/>
                  </a:lnTo>
                  <a:lnTo>
                    <a:pt x="6866255" y="1375283"/>
                  </a:lnTo>
                  <a:lnTo>
                    <a:pt x="1373251" y="1375283"/>
                  </a:lnTo>
                  <a:lnTo>
                    <a:pt x="1290193" y="1372997"/>
                  </a:lnTo>
                  <a:lnTo>
                    <a:pt x="1222375" y="1372997"/>
                  </a:lnTo>
                  <a:lnTo>
                    <a:pt x="1084580" y="1368425"/>
                  </a:lnTo>
                  <a:lnTo>
                    <a:pt x="837946" y="1356995"/>
                  </a:lnTo>
                  <a:lnTo>
                    <a:pt x="604139" y="1334008"/>
                  </a:lnTo>
                  <a:lnTo>
                    <a:pt x="494284" y="1322578"/>
                  </a:lnTo>
                  <a:lnTo>
                    <a:pt x="302641" y="1290447"/>
                  </a:lnTo>
                  <a:lnTo>
                    <a:pt x="164719" y="1253744"/>
                  </a:lnTo>
                  <a:lnTo>
                    <a:pt x="95758" y="1233043"/>
                  </a:lnTo>
                  <a:lnTo>
                    <a:pt x="27940" y="1191895"/>
                  </a:lnTo>
                  <a:lnTo>
                    <a:pt x="0" y="1169162"/>
                  </a:lnTo>
                  <a:lnTo>
                    <a:pt x="0" y="204089"/>
                  </a:lnTo>
                  <a:lnTo>
                    <a:pt x="27940" y="180975"/>
                  </a:lnTo>
                  <a:lnTo>
                    <a:pt x="95758" y="139827"/>
                  </a:lnTo>
                  <a:lnTo>
                    <a:pt x="233680" y="100838"/>
                  </a:lnTo>
                  <a:lnTo>
                    <a:pt x="302641" y="82550"/>
                  </a:lnTo>
                  <a:lnTo>
                    <a:pt x="494284" y="50292"/>
                  </a:lnTo>
                  <a:lnTo>
                    <a:pt x="713994" y="27432"/>
                  </a:lnTo>
                  <a:lnTo>
                    <a:pt x="837946" y="16002"/>
                  </a:lnTo>
                  <a:lnTo>
                    <a:pt x="1084580" y="4699"/>
                  </a:lnTo>
                  <a:lnTo>
                    <a:pt x="1222375" y="0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35100" y="304801"/>
              <a:ext cx="7177024" cy="137008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000" b="1">
                  <a:solidFill>
                    <a:srgbClr val="3CB371"/>
                  </a:solidFill>
                  <a:latin typeface="Britannic Bold - 48"/>
                </a:rPr>
                <a:t>Hormones of Male Reproductive System</a:t>
              </a:r>
            </a:p>
          </p:txBody>
        </p:sp>
      </p:grpSp>
      <p:sp>
        <p:nvSpPr>
          <p:cNvPr id="5" name="Freeform 4"/>
          <p:cNvSpPr/>
          <p:nvPr/>
        </p:nvSpPr>
        <p:spPr>
          <a:xfrm>
            <a:off x="603047" y="1644085"/>
            <a:ext cx="3283153" cy="1892814"/>
          </a:xfrm>
          <a:custGeom>
            <a:avLst/>
            <a:gdLst/>
            <a:ahLst/>
            <a:cxnLst/>
            <a:rect l="0" t="0" r="0" b="0"/>
            <a:pathLst>
              <a:path w="3357754" h="2217929">
                <a:moveTo>
                  <a:pt x="559562" y="0"/>
                </a:moveTo>
                <a:lnTo>
                  <a:pt x="2853817" y="0"/>
                </a:lnTo>
                <a:lnTo>
                  <a:pt x="2909951" y="7620"/>
                </a:lnTo>
                <a:lnTo>
                  <a:pt x="3010535" y="25908"/>
                </a:lnTo>
                <a:lnTo>
                  <a:pt x="3105785" y="62992"/>
                </a:lnTo>
                <a:lnTo>
                  <a:pt x="3150489" y="81280"/>
                </a:lnTo>
                <a:lnTo>
                  <a:pt x="3229102" y="133096"/>
                </a:lnTo>
                <a:lnTo>
                  <a:pt x="3284855" y="192278"/>
                </a:lnTo>
                <a:lnTo>
                  <a:pt x="3312922" y="225552"/>
                </a:lnTo>
                <a:lnTo>
                  <a:pt x="3340989" y="291973"/>
                </a:lnTo>
                <a:lnTo>
                  <a:pt x="3352038" y="329057"/>
                </a:lnTo>
                <a:lnTo>
                  <a:pt x="3352038" y="347345"/>
                </a:lnTo>
                <a:lnTo>
                  <a:pt x="3357753" y="369697"/>
                </a:lnTo>
                <a:lnTo>
                  <a:pt x="3357753" y="1848231"/>
                </a:lnTo>
                <a:lnTo>
                  <a:pt x="3352038" y="1866773"/>
                </a:lnTo>
                <a:lnTo>
                  <a:pt x="3352038" y="1885442"/>
                </a:lnTo>
                <a:lnTo>
                  <a:pt x="3340989" y="1922145"/>
                </a:lnTo>
                <a:lnTo>
                  <a:pt x="3312922" y="1988566"/>
                </a:lnTo>
                <a:lnTo>
                  <a:pt x="3257169" y="2051431"/>
                </a:lnTo>
                <a:lnTo>
                  <a:pt x="3229102" y="2081022"/>
                </a:lnTo>
                <a:lnTo>
                  <a:pt x="3150489" y="2132965"/>
                </a:lnTo>
                <a:lnTo>
                  <a:pt x="3060954" y="2169795"/>
                </a:lnTo>
                <a:lnTo>
                  <a:pt x="3010535" y="2188337"/>
                </a:lnTo>
                <a:lnTo>
                  <a:pt x="2909951" y="2206879"/>
                </a:lnTo>
                <a:lnTo>
                  <a:pt x="2853817" y="2214118"/>
                </a:lnTo>
                <a:lnTo>
                  <a:pt x="2826131" y="2214118"/>
                </a:lnTo>
                <a:lnTo>
                  <a:pt x="2798064" y="2217928"/>
                </a:lnTo>
                <a:lnTo>
                  <a:pt x="559562" y="2217928"/>
                </a:lnTo>
                <a:lnTo>
                  <a:pt x="525780" y="2214118"/>
                </a:lnTo>
                <a:lnTo>
                  <a:pt x="498094" y="2214118"/>
                </a:lnTo>
                <a:lnTo>
                  <a:pt x="441960" y="2206879"/>
                </a:lnTo>
                <a:lnTo>
                  <a:pt x="341503" y="2188337"/>
                </a:lnTo>
                <a:lnTo>
                  <a:pt x="246126" y="2151253"/>
                </a:lnTo>
                <a:lnTo>
                  <a:pt x="201422" y="2132965"/>
                </a:lnTo>
                <a:lnTo>
                  <a:pt x="123317" y="2081022"/>
                </a:lnTo>
                <a:lnTo>
                  <a:pt x="67056" y="2021967"/>
                </a:lnTo>
                <a:lnTo>
                  <a:pt x="38989" y="1988566"/>
                </a:lnTo>
                <a:lnTo>
                  <a:pt x="11430" y="1922145"/>
                </a:lnTo>
                <a:lnTo>
                  <a:pt x="0" y="1885442"/>
                </a:lnTo>
                <a:lnTo>
                  <a:pt x="0" y="329057"/>
                </a:lnTo>
                <a:lnTo>
                  <a:pt x="11430" y="291973"/>
                </a:lnTo>
                <a:lnTo>
                  <a:pt x="38989" y="225552"/>
                </a:lnTo>
                <a:lnTo>
                  <a:pt x="95250" y="162687"/>
                </a:lnTo>
                <a:lnTo>
                  <a:pt x="123317" y="133096"/>
                </a:lnTo>
                <a:lnTo>
                  <a:pt x="201422" y="81280"/>
                </a:lnTo>
                <a:lnTo>
                  <a:pt x="290957" y="44450"/>
                </a:lnTo>
                <a:lnTo>
                  <a:pt x="341503" y="25908"/>
                </a:lnTo>
                <a:lnTo>
                  <a:pt x="441960" y="7620"/>
                </a:lnTo>
                <a:lnTo>
                  <a:pt x="498094" y="0"/>
                </a:lnTo>
                <a:close/>
              </a:path>
            </a:pathLst>
          </a:custGeom>
          <a:solidFill>
            <a:srgbClr val="3CB37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45" tIns="37573" rIns="75145" bIns="37573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7067" y="1788788"/>
            <a:ext cx="2723655" cy="1799429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Footlight MT Light" panose="0204060206030A020304" pitchFamily="18" charset="0"/>
              </a:rPr>
              <a:t>GnRH (from </a:t>
            </a:r>
            <a:r>
              <a:rPr lang="en-US" sz="1600" b="1" dirty="0" err="1">
                <a:solidFill>
                  <a:srgbClr val="FFFF00"/>
                </a:solidFill>
                <a:latin typeface="Footlight MT Light" panose="0204060206030A020304" pitchFamily="18" charset="0"/>
              </a:rPr>
              <a:t>hypothallamus</a:t>
            </a:r>
            <a:r>
              <a:rPr lang="en-US" sz="1600" b="1" dirty="0">
                <a:solidFill>
                  <a:srgbClr val="FFFF00"/>
                </a:solidFill>
                <a:latin typeface="Footlight MT Light" panose="0204060206030A020304" pitchFamily="18" charset="0"/>
              </a:rPr>
              <a:t>)</a:t>
            </a:r>
          </a:p>
          <a:p>
            <a:r>
              <a:rPr lang="en-US" sz="1600" b="1" dirty="0">
                <a:solidFill>
                  <a:srgbClr val="FFFF00"/>
                </a:solidFill>
                <a:latin typeface="Footlight MT Light" panose="0204060206030A020304" pitchFamily="18" charset="0"/>
              </a:rPr>
              <a:t>Gonadotrophic Releasing Hormone</a:t>
            </a:r>
          </a:p>
          <a:p>
            <a:endParaRPr lang="en-US" sz="1600" b="1" dirty="0">
              <a:solidFill>
                <a:srgbClr val="FFFF00"/>
              </a:solidFill>
              <a:latin typeface="Gill Sans MT Ext Condensed Bold - 26"/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Stimulates the pituitary gland to release LH and FSH hormones</a:t>
            </a:r>
          </a:p>
        </p:txBody>
      </p:sp>
      <p:sp>
        <p:nvSpPr>
          <p:cNvPr id="7" name="Oval 6"/>
          <p:cNvSpPr/>
          <p:nvPr/>
        </p:nvSpPr>
        <p:spPr>
          <a:xfrm>
            <a:off x="5282270" y="1223066"/>
            <a:ext cx="3567293" cy="2369673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45" tIns="37573" rIns="75145" bIns="37573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1461" y="1594554"/>
            <a:ext cx="2708910" cy="860710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pPr algn="ctr"/>
            <a:r>
              <a:rPr lang="en-US" sz="1700" b="1" dirty="0">
                <a:solidFill>
                  <a:srgbClr val="FFFF00"/>
                </a:solidFill>
              </a:rPr>
              <a:t>FSH (from pituitary gland)</a:t>
            </a:r>
          </a:p>
          <a:p>
            <a:pPr algn="ctr"/>
            <a:r>
              <a:rPr lang="en-US" sz="1700" b="1" dirty="0">
                <a:solidFill>
                  <a:srgbClr val="FFFF00"/>
                </a:solidFill>
              </a:rPr>
              <a:t>Follicle Stimulating Hormone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3668" y="2524042"/>
            <a:ext cx="2768346" cy="999210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 - 26"/>
              </a:rPr>
              <a:t>stimulates the testis to start making sperm</a:t>
            </a:r>
          </a:p>
        </p:txBody>
      </p:sp>
      <p:sp>
        <p:nvSpPr>
          <p:cNvPr id="10" name="Oval 9"/>
          <p:cNvSpPr/>
          <p:nvPr/>
        </p:nvSpPr>
        <p:spPr>
          <a:xfrm>
            <a:off x="166861" y="3939369"/>
            <a:ext cx="4010787" cy="1499004"/>
          </a:xfrm>
          <a:prstGeom prst="ellipse">
            <a:avLst/>
          </a:prstGeom>
          <a:solidFill>
            <a:srgbClr val="0000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45" tIns="37573" rIns="75145" bIns="37573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5750" y="4038895"/>
            <a:ext cx="3989070" cy="1214653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</a:rPr>
              <a:t>LH (from pituitary gland)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Luteinizing Hormone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 - 20"/>
              </a:rPr>
              <a:t>Controls the release of testosterone</a:t>
            </a:r>
          </a:p>
        </p:txBody>
      </p:sp>
      <p:sp>
        <p:nvSpPr>
          <p:cNvPr id="12" name="Freeform 11"/>
          <p:cNvSpPr/>
          <p:nvPr/>
        </p:nvSpPr>
        <p:spPr>
          <a:xfrm>
            <a:off x="4249446" y="3826499"/>
            <a:ext cx="4724134" cy="1663103"/>
          </a:xfrm>
          <a:custGeom>
            <a:avLst/>
            <a:gdLst/>
            <a:ahLst/>
            <a:cxnLst/>
            <a:rect l="0" t="0" r="0" b="0"/>
            <a:pathLst>
              <a:path w="5249038" h="2243456">
                <a:moveTo>
                  <a:pt x="0" y="0"/>
                </a:moveTo>
                <a:lnTo>
                  <a:pt x="5249037" y="0"/>
                </a:lnTo>
                <a:lnTo>
                  <a:pt x="5249037" y="2243455"/>
                </a:lnTo>
                <a:lnTo>
                  <a:pt x="0" y="2243455"/>
                </a:lnTo>
                <a:close/>
              </a:path>
            </a:pathLst>
          </a:custGeom>
          <a:solidFill>
            <a:srgbClr val="800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45" tIns="37573" rIns="75145" bIns="37573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20540" y="3784699"/>
            <a:ext cx="4529023" cy="1660929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FF00"/>
                </a:solidFill>
                <a:latin typeface="Arial Black - 24"/>
              </a:rPr>
              <a:t>Testosterone </a:t>
            </a:r>
          </a:p>
          <a:p>
            <a:pPr algn="ctr"/>
            <a:r>
              <a:rPr lang="en-US" sz="1800" b="1" dirty="0">
                <a:solidFill>
                  <a:srgbClr val="FFFF00"/>
                </a:solidFill>
                <a:latin typeface="Arial Black - 24"/>
              </a:rPr>
              <a:t>(</a:t>
            </a:r>
            <a:r>
              <a:rPr lang="en-US" sz="1800" b="1" dirty="0">
                <a:solidFill>
                  <a:srgbClr val="FFFF00"/>
                </a:solidFill>
                <a:latin typeface="Arial Black - 22"/>
              </a:rPr>
              <a:t>from interstitial cells in testis)</a:t>
            </a:r>
          </a:p>
          <a:p>
            <a:endParaRPr lang="en-US" sz="1300" b="1" dirty="0">
              <a:solidFill>
                <a:srgbClr val="FFFF00"/>
              </a:solidFill>
              <a:latin typeface="Arial Black - 22"/>
            </a:endParaRPr>
          </a:p>
          <a:p>
            <a:pPr algn="ctr"/>
            <a:r>
              <a:rPr lang="en-US" sz="1800" b="1" dirty="0">
                <a:solidFill>
                  <a:srgbClr val="00B0F0"/>
                </a:solidFill>
                <a:latin typeface="Arial Black - 22"/>
              </a:rPr>
              <a:t>maintains the secondary sex characteristics that develop at puberty</a:t>
            </a:r>
          </a:p>
        </p:txBody>
      </p:sp>
    </p:spTree>
    <p:extLst>
      <p:ext uri="{BB962C8B-B14F-4D97-AF65-F5344CB8AC3E}">
        <p14:creationId xmlns:p14="http://schemas.microsoft.com/office/powerpoint/2010/main" val="4142566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254196"/>
            <a:ext cx="5803583" cy="3078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60020" y="367173"/>
            <a:ext cx="3864483" cy="537545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 - 48"/>
              </a:rPr>
              <a:t>Testosterone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9340" y="461319"/>
            <a:ext cx="2788920" cy="860710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r>
              <a:rPr lang="en-US" sz="1700" b="1">
                <a:solidFill>
                  <a:srgbClr val="0000FF"/>
                </a:solidFill>
                <a:latin typeface="Arial - 28"/>
              </a:rPr>
              <a:t>What type of macromolecule does this look like?</a:t>
            </a:r>
          </a:p>
        </p:txBody>
      </p:sp>
    </p:spTree>
    <p:extLst>
      <p:ext uri="{BB962C8B-B14F-4D97-AF65-F5344CB8AC3E}">
        <p14:creationId xmlns:p14="http://schemas.microsoft.com/office/powerpoint/2010/main" val="3939923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36423" y="183681"/>
            <a:ext cx="7705535" cy="1010383"/>
          </a:xfrm>
          <a:custGeom>
            <a:avLst/>
            <a:gdLst/>
            <a:ahLst/>
            <a:cxnLst/>
            <a:rect l="0" t="0" r="0" b="0"/>
            <a:pathLst>
              <a:path w="8561706" h="1362965">
                <a:moveTo>
                  <a:pt x="1426972" y="0"/>
                </a:moveTo>
                <a:lnTo>
                  <a:pt x="7276846" y="0"/>
                </a:lnTo>
                <a:lnTo>
                  <a:pt x="7420102" y="4699"/>
                </a:lnTo>
                <a:lnTo>
                  <a:pt x="7676388" y="15875"/>
                </a:lnTo>
                <a:lnTo>
                  <a:pt x="7919212" y="38735"/>
                </a:lnTo>
                <a:lnTo>
                  <a:pt x="8033385" y="49911"/>
                </a:lnTo>
                <a:lnTo>
                  <a:pt x="8233791" y="81788"/>
                </a:lnTo>
                <a:lnTo>
                  <a:pt x="8375904" y="118110"/>
                </a:lnTo>
                <a:lnTo>
                  <a:pt x="8447532" y="138684"/>
                </a:lnTo>
                <a:lnTo>
                  <a:pt x="8519160" y="179451"/>
                </a:lnTo>
                <a:lnTo>
                  <a:pt x="8547100" y="202184"/>
                </a:lnTo>
                <a:lnTo>
                  <a:pt x="8547100" y="213487"/>
                </a:lnTo>
                <a:lnTo>
                  <a:pt x="8561705" y="227203"/>
                </a:lnTo>
                <a:lnTo>
                  <a:pt x="8561705" y="1135761"/>
                </a:lnTo>
                <a:lnTo>
                  <a:pt x="8547100" y="1147191"/>
                </a:lnTo>
                <a:lnTo>
                  <a:pt x="8547100" y="1158621"/>
                </a:lnTo>
                <a:lnTo>
                  <a:pt x="8519160" y="1181227"/>
                </a:lnTo>
                <a:lnTo>
                  <a:pt x="8447532" y="1221994"/>
                </a:lnTo>
                <a:lnTo>
                  <a:pt x="8305419" y="1260729"/>
                </a:lnTo>
                <a:lnTo>
                  <a:pt x="8233791" y="1278890"/>
                </a:lnTo>
                <a:lnTo>
                  <a:pt x="8033385" y="1310767"/>
                </a:lnTo>
                <a:lnTo>
                  <a:pt x="7805166" y="1333373"/>
                </a:lnTo>
                <a:lnTo>
                  <a:pt x="7676388" y="1344803"/>
                </a:lnTo>
                <a:lnTo>
                  <a:pt x="7420102" y="1356233"/>
                </a:lnTo>
                <a:lnTo>
                  <a:pt x="7276846" y="1360678"/>
                </a:lnTo>
                <a:lnTo>
                  <a:pt x="7206361" y="1360678"/>
                </a:lnTo>
                <a:lnTo>
                  <a:pt x="7134733" y="1362964"/>
                </a:lnTo>
                <a:lnTo>
                  <a:pt x="1426972" y="1362964"/>
                </a:lnTo>
                <a:lnTo>
                  <a:pt x="1340739" y="1360678"/>
                </a:lnTo>
                <a:lnTo>
                  <a:pt x="1270381" y="1360678"/>
                </a:lnTo>
                <a:lnTo>
                  <a:pt x="1126998" y="1356233"/>
                </a:lnTo>
                <a:lnTo>
                  <a:pt x="870839" y="1344803"/>
                </a:lnTo>
                <a:lnTo>
                  <a:pt x="627888" y="1321943"/>
                </a:lnTo>
                <a:lnTo>
                  <a:pt x="513715" y="1310767"/>
                </a:lnTo>
                <a:lnTo>
                  <a:pt x="314579" y="1278890"/>
                </a:lnTo>
                <a:lnTo>
                  <a:pt x="171323" y="1242568"/>
                </a:lnTo>
                <a:lnTo>
                  <a:pt x="99568" y="1221994"/>
                </a:lnTo>
                <a:lnTo>
                  <a:pt x="29210" y="1181227"/>
                </a:lnTo>
                <a:lnTo>
                  <a:pt x="0" y="1158621"/>
                </a:lnTo>
                <a:lnTo>
                  <a:pt x="0" y="202184"/>
                </a:lnTo>
                <a:lnTo>
                  <a:pt x="29210" y="179451"/>
                </a:lnTo>
                <a:lnTo>
                  <a:pt x="99568" y="138684"/>
                </a:lnTo>
                <a:lnTo>
                  <a:pt x="242951" y="99949"/>
                </a:lnTo>
                <a:lnTo>
                  <a:pt x="314579" y="81788"/>
                </a:lnTo>
                <a:lnTo>
                  <a:pt x="513715" y="49911"/>
                </a:lnTo>
                <a:lnTo>
                  <a:pt x="742061" y="27305"/>
                </a:lnTo>
                <a:lnTo>
                  <a:pt x="870839" y="15875"/>
                </a:lnTo>
                <a:lnTo>
                  <a:pt x="1126998" y="4699"/>
                </a:lnTo>
                <a:lnTo>
                  <a:pt x="1270381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45" tIns="37573" rIns="75145" bIns="37573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37261" y="310684"/>
            <a:ext cx="7106145" cy="414434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Arial - 36"/>
              </a:rPr>
              <a:t>Secondary Sex Characteristics of Males</a:t>
            </a:r>
          </a:p>
        </p:txBody>
      </p:sp>
      <p:sp>
        <p:nvSpPr>
          <p:cNvPr id="4" name="Freeform 3"/>
          <p:cNvSpPr/>
          <p:nvPr/>
        </p:nvSpPr>
        <p:spPr>
          <a:xfrm>
            <a:off x="547269" y="1506348"/>
            <a:ext cx="7883843" cy="3582189"/>
          </a:xfrm>
          <a:custGeom>
            <a:avLst/>
            <a:gdLst/>
            <a:ahLst/>
            <a:cxnLst/>
            <a:rect l="0" t="0" r="0" b="0"/>
            <a:pathLst>
              <a:path w="8759826" h="4832224">
                <a:moveTo>
                  <a:pt x="1459992" y="0"/>
                </a:moveTo>
                <a:lnTo>
                  <a:pt x="7445248" y="0"/>
                </a:lnTo>
                <a:lnTo>
                  <a:pt x="7591933" y="16510"/>
                </a:lnTo>
                <a:lnTo>
                  <a:pt x="7854061" y="56261"/>
                </a:lnTo>
                <a:lnTo>
                  <a:pt x="8102600" y="137033"/>
                </a:lnTo>
                <a:lnTo>
                  <a:pt x="8219313" y="176784"/>
                </a:lnTo>
                <a:lnTo>
                  <a:pt x="8424418" y="289941"/>
                </a:lnTo>
                <a:lnTo>
                  <a:pt x="8569706" y="418846"/>
                </a:lnTo>
                <a:lnTo>
                  <a:pt x="8643112" y="491490"/>
                </a:lnTo>
                <a:lnTo>
                  <a:pt x="8716391" y="636016"/>
                </a:lnTo>
                <a:lnTo>
                  <a:pt x="8744966" y="716915"/>
                </a:lnTo>
                <a:lnTo>
                  <a:pt x="8744966" y="756666"/>
                </a:lnTo>
                <a:lnTo>
                  <a:pt x="8759825" y="805307"/>
                </a:lnTo>
                <a:lnTo>
                  <a:pt x="8759825" y="4026789"/>
                </a:lnTo>
                <a:lnTo>
                  <a:pt x="8744966" y="4067302"/>
                </a:lnTo>
                <a:lnTo>
                  <a:pt x="8744966" y="4107688"/>
                </a:lnTo>
                <a:lnTo>
                  <a:pt x="8716391" y="4187952"/>
                </a:lnTo>
                <a:lnTo>
                  <a:pt x="8643112" y="4332478"/>
                </a:lnTo>
                <a:lnTo>
                  <a:pt x="8497697" y="4469638"/>
                </a:lnTo>
                <a:lnTo>
                  <a:pt x="8424418" y="4534027"/>
                </a:lnTo>
                <a:lnTo>
                  <a:pt x="8219313" y="4647184"/>
                </a:lnTo>
                <a:lnTo>
                  <a:pt x="7985760" y="4727321"/>
                </a:lnTo>
                <a:lnTo>
                  <a:pt x="7854061" y="4767707"/>
                </a:lnTo>
                <a:lnTo>
                  <a:pt x="7591933" y="4808220"/>
                </a:lnTo>
                <a:lnTo>
                  <a:pt x="7445248" y="4823968"/>
                </a:lnTo>
                <a:lnTo>
                  <a:pt x="7373239" y="4823968"/>
                </a:lnTo>
                <a:lnTo>
                  <a:pt x="7299833" y="4832223"/>
                </a:lnTo>
                <a:lnTo>
                  <a:pt x="1459992" y="4832223"/>
                </a:lnTo>
                <a:lnTo>
                  <a:pt x="1371727" y="4823968"/>
                </a:lnTo>
                <a:lnTo>
                  <a:pt x="1299718" y="4823968"/>
                </a:lnTo>
                <a:lnTo>
                  <a:pt x="1153033" y="4808220"/>
                </a:lnTo>
                <a:lnTo>
                  <a:pt x="890905" y="4767707"/>
                </a:lnTo>
                <a:lnTo>
                  <a:pt x="642366" y="4686935"/>
                </a:lnTo>
                <a:lnTo>
                  <a:pt x="525526" y="4647184"/>
                </a:lnTo>
                <a:lnTo>
                  <a:pt x="321818" y="4534027"/>
                </a:lnTo>
                <a:lnTo>
                  <a:pt x="175133" y="4405122"/>
                </a:lnTo>
                <a:lnTo>
                  <a:pt x="101854" y="4332478"/>
                </a:lnTo>
                <a:lnTo>
                  <a:pt x="29845" y="4187952"/>
                </a:lnTo>
                <a:lnTo>
                  <a:pt x="0" y="4107688"/>
                </a:lnTo>
                <a:lnTo>
                  <a:pt x="0" y="716915"/>
                </a:lnTo>
                <a:lnTo>
                  <a:pt x="29845" y="636016"/>
                </a:lnTo>
                <a:lnTo>
                  <a:pt x="101854" y="491490"/>
                </a:lnTo>
                <a:lnTo>
                  <a:pt x="248539" y="354330"/>
                </a:lnTo>
                <a:lnTo>
                  <a:pt x="321818" y="289941"/>
                </a:lnTo>
                <a:lnTo>
                  <a:pt x="525526" y="176784"/>
                </a:lnTo>
                <a:lnTo>
                  <a:pt x="759206" y="96647"/>
                </a:lnTo>
                <a:lnTo>
                  <a:pt x="890905" y="56261"/>
                </a:lnTo>
                <a:lnTo>
                  <a:pt x="1153033" y="16510"/>
                </a:lnTo>
                <a:lnTo>
                  <a:pt x="1299718" y="0"/>
                </a:lnTo>
                <a:close/>
              </a:path>
            </a:pathLst>
          </a:cu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45" tIns="37573" rIns="75145" bIns="37573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" y="1873520"/>
            <a:ext cx="7518654" cy="1768651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  <a:latin typeface="Arial - 36"/>
              </a:rPr>
              <a:t>1. increased muscles</a:t>
            </a:r>
          </a:p>
          <a:p>
            <a:r>
              <a:rPr lang="en-US" sz="2200" b="1">
                <a:solidFill>
                  <a:srgbClr val="000000"/>
                </a:solidFill>
                <a:latin typeface="Arial - 36"/>
              </a:rPr>
              <a:t>2.  increased height growth</a:t>
            </a:r>
          </a:p>
          <a:p>
            <a:r>
              <a:rPr lang="en-US" sz="2200" b="1">
                <a:solidFill>
                  <a:srgbClr val="000000"/>
                </a:solidFill>
                <a:latin typeface="Arial - 36"/>
              </a:rPr>
              <a:t>3. deeper voice</a:t>
            </a:r>
          </a:p>
          <a:p>
            <a:r>
              <a:rPr lang="en-US" sz="2200" b="1">
                <a:solidFill>
                  <a:srgbClr val="000000"/>
                </a:solidFill>
                <a:latin typeface="Arial - 36"/>
              </a:rPr>
              <a:t>4.  increase in hair growth (body and pubic hair)</a:t>
            </a:r>
          </a:p>
          <a:p>
            <a:r>
              <a:rPr lang="en-US" sz="2200" b="1">
                <a:solidFill>
                  <a:srgbClr val="000000"/>
                </a:solidFill>
                <a:latin typeface="Arial - 36"/>
              </a:rPr>
              <a:t>5.  receding hair line and pattern baldness</a:t>
            </a:r>
            <a:r>
              <a:rPr lang="en-US" sz="1000" b="1">
                <a:solidFill>
                  <a:srgbClr val="000000"/>
                </a:solidFill>
                <a:latin typeface="Arial - 16"/>
              </a:rPr>
              <a:t> 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2A4E961-3789-4A82-82EC-8E9784E2D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13" y="3657600"/>
            <a:ext cx="3686175" cy="215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283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7772400" cy="5410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70836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36356"/>
            <a:ext cx="3197771" cy="28898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78" y="3925825"/>
            <a:ext cx="3513468" cy="1349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304800" y="419819"/>
            <a:ext cx="5158588" cy="445212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Black - 16"/>
              </a:rPr>
              <a:t>How does an erection occur?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650180" y="1365963"/>
            <a:ext cx="2003933" cy="1363245"/>
            <a:chOff x="938376" y="544703"/>
            <a:chExt cx="2226592" cy="1838961"/>
          </a:xfrm>
        </p:grpSpPr>
        <p:sp>
          <p:nvSpPr>
            <p:cNvPr id="5" name="Freeform 4"/>
            <p:cNvSpPr/>
            <p:nvPr/>
          </p:nvSpPr>
          <p:spPr>
            <a:xfrm>
              <a:off x="1640586" y="1881759"/>
              <a:ext cx="457963" cy="501905"/>
            </a:xfrm>
            <a:custGeom>
              <a:avLst/>
              <a:gdLst/>
              <a:ahLst/>
              <a:cxnLst/>
              <a:rect l="0" t="0" r="0" b="0"/>
              <a:pathLst>
                <a:path w="457963" h="501905">
                  <a:moveTo>
                    <a:pt x="451612" y="76454"/>
                  </a:moveTo>
                  <a:lnTo>
                    <a:pt x="444627" y="91059"/>
                  </a:lnTo>
                  <a:lnTo>
                    <a:pt x="437388" y="104394"/>
                  </a:lnTo>
                  <a:lnTo>
                    <a:pt x="428879" y="116967"/>
                  </a:lnTo>
                  <a:lnTo>
                    <a:pt x="419354" y="129032"/>
                  </a:lnTo>
                  <a:lnTo>
                    <a:pt x="408686" y="140716"/>
                  </a:lnTo>
                  <a:lnTo>
                    <a:pt x="396748" y="152273"/>
                  </a:lnTo>
                  <a:lnTo>
                    <a:pt x="383286" y="164338"/>
                  </a:lnTo>
                  <a:lnTo>
                    <a:pt x="381381" y="165354"/>
                  </a:lnTo>
                  <a:lnTo>
                    <a:pt x="377952" y="167132"/>
                  </a:lnTo>
                  <a:lnTo>
                    <a:pt x="373253" y="169545"/>
                  </a:lnTo>
                  <a:lnTo>
                    <a:pt x="367157" y="172466"/>
                  </a:lnTo>
                  <a:lnTo>
                    <a:pt x="352298" y="179451"/>
                  </a:lnTo>
                  <a:lnTo>
                    <a:pt x="334899" y="187833"/>
                  </a:lnTo>
                  <a:lnTo>
                    <a:pt x="297815" y="205867"/>
                  </a:lnTo>
                  <a:lnTo>
                    <a:pt x="281178" y="214884"/>
                  </a:lnTo>
                  <a:lnTo>
                    <a:pt x="267335" y="222885"/>
                  </a:lnTo>
                  <a:lnTo>
                    <a:pt x="246634" y="238125"/>
                  </a:lnTo>
                  <a:lnTo>
                    <a:pt x="226822" y="254508"/>
                  </a:lnTo>
                  <a:lnTo>
                    <a:pt x="208280" y="272669"/>
                  </a:lnTo>
                  <a:lnTo>
                    <a:pt x="190500" y="291465"/>
                  </a:lnTo>
                  <a:lnTo>
                    <a:pt x="173609" y="311404"/>
                  </a:lnTo>
                  <a:lnTo>
                    <a:pt x="157480" y="331978"/>
                  </a:lnTo>
                  <a:lnTo>
                    <a:pt x="127000" y="373634"/>
                  </a:lnTo>
                  <a:lnTo>
                    <a:pt x="126238" y="375285"/>
                  </a:lnTo>
                  <a:lnTo>
                    <a:pt x="123571" y="378968"/>
                  </a:lnTo>
                  <a:lnTo>
                    <a:pt x="119634" y="384429"/>
                  </a:lnTo>
                  <a:lnTo>
                    <a:pt x="114554" y="391668"/>
                  </a:lnTo>
                  <a:lnTo>
                    <a:pt x="108712" y="400558"/>
                  </a:lnTo>
                  <a:lnTo>
                    <a:pt x="102108" y="410210"/>
                  </a:lnTo>
                  <a:lnTo>
                    <a:pt x="87884" y="431673"/>
                  </a:lnTo>
                  <a:lnTo>
                    <a:pt x="73787" y="453898"/>
                  </a:lnTo>
                  <a:lnTo>
                    <a:pt x="67183" y="464693"/>
                  </a:lnTo>
                  <a:lnTo>
                    <a:pt x="61341" y="474599"/>
                  </a:lnTo>
                  <a:lnTo>
                    <a:pt x="56642" y="483743"/>
                  </a:lnTo>
                  <a:lnTo>
                    <a:pt x="52578" y="491363"/>
                  </a:lnTo>
                  <a:lnTo>
                    <a:pt x="50292" y="497713"/>
                  </a:lnTo>
                  <a:lnTo>
                    <a:pt x="49530" y="501904"/>
                  </a:lnTo>
                  <a:lnTo>
                    <a:pt x="44196" y="498475"/>
                  </a:lnTo>
                  <a:lnTo>
                    <a:pt x="38100" y="496824"/>
                  </a:lnTo>
                  <a:lnTo>
                    <a:pt x="24384" y="497205"/>
                  </a:lnTo>
                  <a:lnTo>
                    <a:pt x="17399" y="497205"/>
                  </a:lnTo>
                  <a:lnTo>
                    <a:pt x="11049" y="496570"/>
                  </a:lnTo>
                  <a:lnTo>
                    <a:pt x="5207" y="494284"/>
                  </a:lnTo>
                  <a:lnTo>
                    <a:pt x="381" y="489839"/>
                  </a:lnTo>
                  <a:lnTo>
                    <a:pt x="0" y="486410"/>
                  </a:lnTo>
                  <a:lnTo>
                    <a:pt x="254" y="479933"/>
                  </a:lnTo>
                  <a:lnTo>
                    <a:pt x="1524" y="470535"/>
                  </a:lnTo>
                  <a:lnTo>
                    <a:pt x="3683" y="458978"/>
                  </a:lnTo>
                  <a:lnTo>
                    <a:pt x="6223" y="445516"/>
                  </a:lnTo>
                  <a:lnTo>
                    <a:pt x="9779" y="430657"/>
                  </a:lnTo>
                  <a:lnTo>
                    <a:pt x="17399" y="398272"/>
                  </a:lnTo>
                  <a:lnTo>
                    <a:pt x="26162" y="364998"/>
                  </a:lnTo>
                  <a:lnTo>
                    <a:pt x="34671" y="333883"/>
                  </a:lnTo>
                  <a:lnTo>
                    <a:pt x="38608" y="320548"/>
                  </a:lnTo>
                  <a:lnTo>
                    <a:pt x="42291" y="308737"/>
                  </a:lnTo>
                  <a:lnTo>
                    <a:pt x="45212" y="299085"/>
                  </a:lnTo>
                  <a:lnTo>
                    <a:pt x="47879" y="292354"/>
                  </a:lnTo>
                  <a:lnTo>
                    <a:pt x="60071" y="264795"/>
                  </a:lnTo>
                  <a:lnTo>
                    <a:pt x="73025" y="237617"/>
                  </a:lnTo>
                  <a:lnTo>
                    <a:pt x="99822" y="183642"/>
                  </a:lnTo>
                  <a:lnTo>
                    <a:pt x="102362" y="174498"/>
                  </a:lnTo>
                  <a:lnTo>
                    <a:pt x="104521" y="164084"/>
                  </a:lnTo>
                  <a:lnTo>
                    <a:pt x="107061" y="154051"/>
                  </a:lnTo>
                  <a:lnTo>
                    <a:pt x="109347" y="149733"/>
                  </a:lnTo>
                  <a:lnTo>
                    <a:pt x="112014" y="146304"/>
                  </a:lnTo>
                  <a:lnTo>
                    <a:pt x="148971" y="133477"/>
                  </a:lnTo>
                  <a:lnTo>
                    <a:pt x="186055" y="117475"/>
                  </a:lnTo>
                  <a:lnTo>
                    <a:pt x="222123" y="99187"/>
                  </a:lnTo>
                  <a:lnTo>
                    <a:pt x="256413" y="79248"/>
                  </a:lnTo>
                  <a:lnTo>
                    <a:pt x="287655" y="58674"/>
                  </a:lnTo>
                  <a:lnTo>
                    <a:pt x="314706" y="37973"/>
                  </a:lnTo>
                  <a:lnTo>
                    <a:pt x="326390" y="27813"/>
                  </a:lnTo>
                  <a:lnTo>
                    <a:pt x="336931" y="18034"/>
                  </a:lnTo>
                  <a:lnTo>
                    <a:pt x="345694" y="8636"/>
                  </a:lnTo>
                  <a:lnTo>
                    <a:pt x="352806" y="0"/>
                  </a:lnTo>
                  <a:lnTo>
                    <a:pt x="354457" y="254"/>
                  </a:lnTo>
                  <a:lnTo>
                    <a:pt x="358140" y="1778"/>
                  </a:lnTo>
                  <a:lnTo>
                    <a:pt x="363728" y="4445"/>
                  </a:lnTo>
                  <a:lnTo>
                    <a:pt x="370586" y="8128"/>
                  </a:lnTo>
                  <a:lnTo>
                    <a:pt x="378587" y="12319"/>
                  </a:lnTo>
                  <a:lnTo>
                    <a:pt x="387477" y="17272"/>
                  </a:lnTo>
                  <a:lnTo>
                    <a:pt x="406527" y="28194"/>
                  </a:lnTo>
                  <a:lnTo>
                    <a:pt x="425577" y="39243"/>
                  </a:lnTo>
                  <a:lnTo>
                    <a:pt x="434340" y="44450"/>
                  </a:lnTo>
                  <a:lnTo>
                    <a:pt x="442087" y="49276"/>
                  </a:lnTo>
                  <a:lnTo>
                    <a:pt x="448691" y="53340"/>
                  </a:lnTo>
                  <a:lnTo>
                    <a:pt x="453771" y="56769"/>
                  </a:lnTo>
                  <a:lnTo>
                    <a:pt x="456819" y="59055"/>
                  </a:lnTo>
                  <a:lnTo>
                    <a:pt x="457962" y="60198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640255" y="1882236"/>
              <a:ext cx="458113" cy="501248"/>
            </a:xfrm>
            <a:custGeom>
              <a:avLst/>
              <a:gdLst/>
              <a:ahLst/>
              <a:cxnLst/>
              <a:rect l="0" t="0" r="0" b="0"/>
              <a:pathLst>
                <a:path w="458113" h="501248">
                  <a:moveTo>
                    <a:pt x="458112" y="60233"/>
                  </a:moveTo>
                  <a:lnTo>
                    <a:pt x="456711" y="58848"/>
                  </a:lnTo>
                  <a:lnTo>
                    <a:pt x="453910" y="56771"/>
                  </a:lnTo>
                  <a:lnTo>
                    <a:pt x="449006" y="53309"/>
                  </a:lnTo>
                  <a:lnTo>
                    <a:pt x="442001" y="49155"/>
                  </a:lnTo>
                  <a:lnTo>
                    <a:pt x="434296" y="44309"/>
                  </a:lnTo>
                  <a:lnTo>
                    <a:pt x="425890" y="38770"/>
                  </a:lnTo>
                  <a:lnTo>
                    <a:pt x="406978" y="28385"/>
                  </a:lnTo>
                  <a:lnTo>
                    <a:pt x="387364" y="17308"/>
                  </a:lnTo>
                  <a:lnTo>
                    <a:pt x="378959" y="12462"/>
                  </a:lnTo>
                  <a:lnTo>
                    <a:pt x="370553" y="7616"/>
                  </a:lnTo>
                  <a:lnTo>
                    <a:pt x="363548" y="4154"/>
                  </a:lnTo>
                  <a:lnTo>
                    <a:pt x="357944" y="1384"/>
                  </a:lnTo>
                  <a:lnTo>
                    <a:pt x="354442" y="0"/>
                  </a:lnTo>
                  <a:lnTo>
                    <a:pt x="353041" y="0"/>
                  </a:lnTo>
                  <a:lnTo>
                    <a:pt x="346036" y="8308"/>
                  </a:lnTo>
                  <a:lnTo>
                    <a:pt x="336930" y="18001"/>
                  </a:lnTo>
                  <a:lnTo>
                    <a:pt x="326423" y="27693"/>
                  </a:lnTo>
                  <a:lnTo>
                    <a:pt x="315215" y="38078"/>
                  </a:lnTo>
                  <a:lnTo>
                    <a:pt x="287896" y="58848"/>
                  </a:lnTo>
                  <a:lnTo>
                    <a:pt x="256375" y="78925"/>
                  </a:lnTo>
                  <a:lnTo>
                    <a:pt x="222051" y="99003"/>
                  </a:lnTo>
                  <a:lnTo>
                    <a:pt x="186327" y="117696"/>
                  </a:lnTo>
                  <a:lnTo>
                    <a:pt x="149202" y="133620"/>
                  </a:lnTo>
                  <a:lnTo>
                    <a:pt x="112077" y="146081"/>
                  </a:lnTo>
                  <a:lnTo>
                    <a:pt x="109275" y="149543"/>
                  </a:lnTo>
                  <a:lnTo>
                    <a:pt x="107173" y="153697"/>
                  </a:lnTo>
                  <a:lnTo>
                    <a:pt x="104371" y="164082"/>
                  </a:lnTo>
                  <a:lnTo>
                    <a:pt x="102270" y="174467"/>
                  </a:lnTo>
                  <a:lnTo>
                    <a:pt x="100169" y="183467"/>
                  </a:lnTo>
                  <a:lnTo>
                    <a:pt x="72850" y="237469"/>
                  </a:lnTo>
                  <a:lnTo>
                    <a:pt x="60241" y="264470"/>
                  </a:lnTo>
                  <a:lnTo>
                    <a:pt x="48333" y="292163"/>
                  </a:lnTo>
                  <a:lnTo>
                    <a:pt x="45531" y="299086"/>
                  </a:lnTo>
                  <a:lnTo>
                    <a:pt x="42729" y="308779"/>
                  </a:lnTo>
                  <a:lnTo>
                    <a:pt x="38527" y="320549"/>
                  </a:lnTo>
                  <a:lnTo>
                    <a:pt x="35024" y="333703"/>
                  </a:lnTo>
                  <a:lnTo>
                    <a:pt x="26618" y="364858"/>
                  </a:lnTo>
                  <a:lnTo>
                    <a:pt x="17512" y="398090"/>
                  </a:lnTo>
                  <a:lnTo>
                    <a:pt x="9807" y="430629"/>
                  </a:lnTo>
                  <a:lnTo>
                    <a:pt x="6305" y="445168"/>
                  </a:lnTo>
                  <a:lnTo>
                    <a:pt x="3503" y="459015"/>
                  </a:lnTo>
                  <a:lnTo>
                    <a:pt x="1401" y="470092"/>
                  </a:lnTo>
                  <a:lnTo>
                    <a:pt x="0" y="479785"/>
                  </a:lnTo>
                  <a:lnTo>
                    <a:pt x="0" y="486015"/>
                  </a:lnTo>
                  <a:lnTo>
                    <a:pt x="701" y="489477"/>
                  </a:lnTo>
                  <a:lnTo>
                    <a:pt x="5604" y="494323"/>
                  </a:lnTo>
                  <a:lnTo>
                    <a:pt x="11208" y="496400"/>
                  </a:lnTo>
                  <a:lnTo>
                    <a:pt x="17512" y="497093"/>
                  </a:lnTo>
                  <a:lnTo>
                    <a:pt x="24517" y="497093"/>
                  </a:lnTo>
                  <a:lnTo>
                    <a:pt x="37826" y="496400"/>
                  </a:lnTo>
                  <a:lnTo>
                    <a:pt x="44130" y="497785"/>
                  </a:lnTo>
                  <a:lnTo>
                    <a:pt x="49734" y="501247"/>
                  </a:lnTo>
                  <a:lnTo>
                    <a:pt x="50435" y="497785"/>
                  </a:lnTo>
                  <a:lnTo>
                    <a:pt x="52536" y="490862"/>
                  </a:lnTo>
                  <a:lnTo>
                    <a:pt x="56739" y="483939"/>
                  </a:lnTo>
                  <a:lnTo>
                    <a:pt x="61642" y="473554"/>
                  </a:lnTo>
                  <a:lnTo>
                    <a:pt x="67246" y="464553"/>
                  </a:lnTo>
                  <a:lnTo>
                    <a:pt x="73550" y="454168"/>
                  </a:lnTo>
                  <a:lnTo>
                    <a:pt x="88260" y="431321"/>
                  </a:lnTo>
                  <a:lnTo>
                    <a:pt x="102270" y="409859"/>
                  </a:lnTo>
                  <a:lnTo>
                    <a:pt x="108574" y="400167"/>
                  </a:lnTo>
                  <a:lnTo>
                    <a:pt x="114879" y="391859"/>
                  </a:lnTo>
                  <a:lnTo>
                    <a:pt x="119782" y="384243"/>
                  </a:lnTo>
                  <a:lnTo>
                    <a:pt x="123985" y="378704"/>
                  </a:lnTo>
                  <a:lnTo>
                    <a:pt x="126086" y="375243"/>
                  </a:lnTo>
                  <a:lnTo>
                    <a:pt x="127487" y="373858"/>
                  </a:lnTo>
                  <a:lnTo>
                    <a:pt x="157608" y="331626"/>
                  </a:lnTo>
                  <a:lnTo>
                    <a:pt x="173719" y="311548"/>
                  </a:lnTo>
                  <a:lnTo>
                    <a:pt x="190530" y="291471"/>
                  </a:lnTo>
                  <a:lnTo>
                    <a:pt x="208042" y="272778"/>
                  </a:lnTo>
                  <a:lnTo>
                    <a:pt x="226955" y="254777"/>
                  </a:lnTo>
                  <a:lnTo>
                    <a:pt x="246568" y="238161"/>
                  </a:lnTo>
                  <a:lnTo>
                    <a:pt x="267583" y="222930"/>
                  </a:lnTo>
                  <a:lnTo>
                    <a:pt x="281592" y="214622"/>
                  </a:lnTo>
                  <a:lnTo>
                    <a:pt x="297703" y="205622"/>
                  </a:lnTo>
                  <a:lnTo>
                    <a:pt x="334829" y="187621"/>
                  </a:lnTo>
                  <a:lnTo>
                    <a:pt x="352340" y="179313"/>
                  </a:lnTo>
                  <a:lnTo>
                    <a:pt x="367050" y="172390"/>
                  </a:lnTo>
                  <a:lnTo>
                    <a:pt x="373355" y="169621"/>
                  </a:lnTo>
                  <a:lnTo>
                    <a:pt x="378258" y="166851"/>
                  </a:lnTo>
                  <a:lnTo>
                    <a:pt x="381760" y="165467"/>
                  </a:lnTo>
                  <a:lnTo>
                    <a:pt x="383161" y="164082"/>
                  </a:lnTo>
                  <a:lnTo>
                    <a:pt x="397171" y="152312"/>
                  </a:lnTo>
                  <a:lnTo>
                    <a:pt x="409079" y="140543"/>
                  </a:lnTo>
                  <a:lnTo>
                    <a:pt x="419586" y="128773"/>
                  </a:lnTo>
                  <a:lnTo>
                    <a:pt x="428692" y="117004"/>
                  </a:lnTo>
                  <a:lnTo>
                    <a:pt x="437799" y="104542"/>
                  </a:lnTo>
                  <a:lnTo>
                    <a:pt x="444803" y="90695"/>
                  </a:lnTo>
                  <a:lnTo>
                    <a:pt x="451808" y="7615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111377" y="1749044"/>
              <a:ext cx="883667" cy="348108"/>
            </a:xfrm>
            <a:custGeom>
              <a:avLst/>
              <a:gdLst/>
              <a:ahLst/>
              <a:cxnLst/>
              <a:rect l="0" t="0" r="0" b="0"/>
              <a:pathLst>
                <a:path w="883667" h="348108">
                  <a:moveTo>
                    <a:pt x="22098" y="0"/>
                  </a:moveTo>
                  <a:lnTo>
                    <a:pt x="38354" y="1524"/>
                  </a:lnTo>
                  <a:lnTo>
                    <a:pt x="56769" y="3175"/>
                  </a:lnTo>
                  <a:lnTo>
                    <a:pt x="96520" y="5842"/>
                  </a:lnTo>
                  <a:lnTo>
                    <a:pt x="115316" y="7112"/>
                  </a:lnTo>
                  <a:lnTo>
                    <a:pt x="132207" y="8128"/>
                  </a:lnTo>
                  <a:lnTo>
                    <a:pt x="145796" y="9525"/>
                  </a:lnTo>
                  <a:lnTo>
                    <a:pt x="154813" y="10541"/>
                  </a:lnTo>
                  <a:lnTo>
                    <a:pt x="161671" y="11811"/>
                  </a:lnTo>
                  <a:lnTo>
                    <a:pt x="170688" y="13081"/>
                  </a:lnTo>
                  <a:lnTo>
                    <a:pt x="181737" y="14478"/>
                  </a:lnTo>
                  <a:lnTo>
                    <a:pt x="194437" y="16002"/>
                  </a:lnTo>
                  <a:lnTo>
                    <a:pt x="209042" y="17526"/>
                  </a:lnTo>
                  <a:lnTo>
                    <a:pt x="225552" y="19177"/>
                  </a:lnTo>
                  <a:lnTo>
                    <a:pt x="262001" y="22860"/>
                  </a:lnTo>
                  <a:lnTo>
                    <a:pt x="303657" y="26670"/>
                  </a:lnTo>
                  <a:lnTo>
                    <a:pt x="348869" y="30988"/>
                  </a:lnTo>
                  <a:lnTo>
                    <a:pt x="396748" y="35306"/>
                  </a:lnTo>
                  <a:lnTo>
                    <a:pt x="446024" y="39751"/>
                  </a:lnTo>
                  <a:lnTo>
                    <a:pt x="545211" y="49022"/>
                  </a:lnTo>
                  <a:lnTo>
                    <a:pt x="593217" y="53467"/>
                  </a:lnTo>
                  <a:lnTo>
                    <a:pt x="638175" y="57912"/>
                  </a:lnTo>
                  <a:lnTo>
                    <a:pt x="679323" y="62357"/>
                  </a:lnTo>
                  <a:lnTo>
                    <a:pt x="715518" y="66548"/>
                  </a:lnTo>
                  <a:lnTo>
                    <a:pt x="731647" y="68326"/>
                  </a:lnTo>
                  <a:lnTo>
                    <a:pt x="745998" y="70358"/>
                  </a:lnTo>
                  <a:lnTo>
                    <a:pt x="758698" y="72263"/>
                  </a:lnTo>
                  <a:lnTo>
                    <a:pt x="769239" y="73914"/>
                  </a:lnTo>
                  <a:lnTo>
                    <a:pt x="790702" y="79375"/>
                  </a:lnTo>
                  <a:lnTo>
                    <a:pt x="811657" y="87757"/>
                  </a:lnTo>
                  <a:lnTo>
                    <a:pt x="831215" y="97917"/>
                  </a:lnTo>
                  <a:lnTo>
                    <a:pt x="848741" y="108839"/>
                  </a:lnTo>
                  <a:lnTo>
                    <a:pt x="863473" y="119634"/>
                  </a:lnTo>
                  <a:lnTo>
                    <a:pt x="869569" y="124333"/>
                  </a:lnTo>
                  <a:lnTo>
                    <a:pt x="874649" y="128778"/>
                  </a:lnTo>
                  <a:lnTo>
                    <a:pt x="878967" y="132461"/>
                  </a:lnTo>
                  <a:lnTo>
                    <a:pt x="881761" y="135636"/>
                  </a:lnTo>
                  <a:lnTo>
                    <a:pt x="883412" y="137668"/>
                  </a:lnTo>
                  <a:lnTo>
                    <a:pt x="883666" y="138684"/>
                  </a:lnTo>
                  <a:lnTo>
                    <a:pt x="874903" y="149225"/>
                  </a:lnTo>
                  <a:lnTo>
                    <a:pt x="864362" y="159893"/>
                  </a:lnTo>
                  <a:lnTo>
                    <a:pt x="852424" y="170688"/>
                  </a:lnTo>
                  <a:lnTo>
                    <a:pt x="838962" y="181610"/>
                  </a:lnTo>
                  <a:lnTo>
                    <a:pt x="808990" y="203073"/>
                  </a:lnTo>
                  <a:lnTo>
                    <a:pt x="776097" y="223266"/>
                  </a:lnTo>
                  <a:lnTo>
                    <a:pt x="742061" y="241300"/>
                  </a:lnTo>
                  <a:lnTo>
                    <a:pt x="708152" y="256540"/>
                  </a:lnTo>
                  <a:lnTo>
                    <a:pt x="691642" y="262509"/>
                  </a:lnTo>
                  <a:lnTo>
                    <a:pt x="675894" y="267716"/>
                  </a:lnTo>
                  <a:lnTo>
                    <a:pt x="661035" y="271653"/>
                  </a:lnTo>
                  <a:lnTo>
                    <a:pt x="647446" y="274320"/>
                  </a:lnTo>
                  <a:lnTo>
                    <a:pt x="637159" y="287528"/>
                  </a:lnTo>
                  <a:lnTo>
                    <a:pt x="625729" y="299593"/>
                  </a:lnTo>
                  <a:lnTo>
                    <a:pt x="613029" y="310388"/>
                  </a:lnTo>
                  <a:lnTo>
                    <a:pt x="599567" y="319786"/>
                  </a:lnTo>
                  <a:lnTo>
                    <a:pt x="585216" y="327914"/>
                  </a:lnTo>
                  <a:lnTo>
                    <a:pt x="570738" y="335026"/>
                  </a:lnTo>
                  <a:lnTo>
                    <a:pt x="555625" y="340233"/>
                  </a:lnTo>
                  <a:lnTo>
                    <a:pt x="540766" y="344424"/>
                  </a:lnTo>
                  <a:lnTo>
                    <a:pt x="526161" y="346964"/>
                  </a:lnTo>
                  <a:lnTo>
                    <a:pt x="511937" y="348107"/>
                  </a:lnTo>
                  <a:lnTo>
                    <a:pt x="498348" y="347853"/>
                  </a:lnTo>
                  <a:lnTo>
                    <a:pt x="486029" y="345948"/>
                  </a:lnTo>
                  <a:lnTo>
                    <a:pt x="474345" y="342519"/>
                  </a:lnTo>
                  <a:lnTo>
                    <a:pt x="464312" y="337566"/>
                  </a:lnTo>
                  <a:lnTo>
                    <a:pt x="455803" y="330835"/>
                  </a:lnTo>
                  <a:lnTo>
                    <a:pt x="449199" y="322707"/>
                  </a:lnTo>
                  <a:lnTo>
                    <a:pt x="426720" y="324993"/>
                  </a:lnTo>
                  <a:lnTo>
                    <a:pt x="402844" y="328168"/>
                  </a:lnTo>
                  <a:lnTo>
                    <a:pt x="354203" y="334772"/>
                  </a:lnTo>
                  <a:lnTo>
                    <a:pt x="330327" y="338074"/>
                  </a:lnTo>
                  <a:lnTo>
                    <a:pt x="307848" y="340995"/>
                  </a:lnTo>
                  <a:lnTo>
                    <a:pt x="287147" y="343281"/>
                  </a:lnTo>
                  <a:lnTo>
                    <a:pt x="269113" y="345186"/>
                  </a:lnTo>
                  <a:lnTo>
                    <a:pt x="260477" y="345440"/>
                  </a:lnTo>
                  <a:lnTo>
                    <a:pt x="250317" y="344932"/>
                  </a:lnTo>
                  <a:lnTo>
                    <a:pt x="227584" y="342011"/>
                  </a:lnTo>
                  <a:lnTo>
                    <a:pt x="205105" y="337820"/>
                  </a:lnTo>
                  <a:lnTo>
                    <a:pt x="195326" y="335534"/>
                  </a:lnTo>
                  <a:lnTo>
                    <a:pt x="186817" y="333121"/>
                  </a:lnTo>
                  <a:lnTo>
                    <a:pt x="164338" y="324993"/>
                  </a:lnTo>
                  <a:lnTo>
                    <a:pt x="144018" y="316357"/>
                  </a:lnTo>
                  <a:lnTo>
                    <a:pt x="125095" y="306705"/>
                  </a:lnTo>
                  <a:lnTo>
                    <a:pt x="108204" y="296545"/>
                  </a:lnTo>
                  <a:lnTo>
                    <a:pt x="92837" y="285242"/>
                  </a:lnTo>
                  <a:lnTo>
                    <a:pt x="79121" y="272923"/>
                  </a:lnTo>
                  <a:lnTo>
                    <a:pt x="66675" y="259842"/>
                  </a:lnTo>
                  <a:lnTo>
                    <a:pt x="55499" y="245999"/>
                  </a:lnTo>
                  <a:lnTo>
                    <a:pt x="45466" y="230759"/>
                  </a:lnTo>
                  <a:lnTo>
                    <a:pt x="36703" y="214884"/>
                  </a:lnTo>
                  <a:lnTo>
                    <a:pt x="28702" y="197612"/>
                  </a:lnTo>
                  <a:lnTo>
                    <a:pt x="21844" y="179451"/>
                  </a:lnTo>
                  <a:lnTo>
                    <a:pt x="15748" y="160147"/>
                  </a:lnTo>
                  <a:lnTo>
                    <a:pt x="10287" y="139446"/>
                  </a:lnTo>
                  <a:lnTo>
                    <a:pt x="5207" y="117856"/>
                  </a:lnTo>
                  <a:lnTo>
                    <a:pt x="762" y="94996"/>
                  </a:lnTo>
                  <a:lnTo>
                    <a:pt x="0" y="83820"/>
                  </a:lnTo>
                  <a:lnTo>
                    <a:pt x="381" y="71755"/>
                  </a:lnTo>
                  <a:lnTo>
                    <a:pt x="2286" y="59436"/>
                  </a:lnTo>
                  <a:lnTo>
                    <a:pt x="5461" y="46609"/>
                  </a:lnTo>
                  <a:lnTo>
                    <a:pt x="13335" y="21717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111394" y="1749309"/>
              <a:ext cx="883304" cy="348243"/>
            </a:xfrm>
            <a:custGeom>
              <a:avLst/>
              <a:gdLst/>
              <a:ahLst/>
              <a:cxnLst/>
              <a:rect l="0" t="0" r="0" b="0"/>
              <a:pathLst>
                <a:path w="883304" h="348243">
                  <a:moveTo>
                    <a:pt x="21715" y="0"/>
                  </a:moveTo>
                  <a:lnTo>
                    <a:pt x="37826" y="1384"/>
                  </a:lnTo>
                  <a:lnTo>
                    <a:pt x="56739" y="3461"/>
                  </a:lnTo>
                  <a:lnTo>
                    <a:pt x="96666" y="5538"/>
                  </a:lnTo>
                  <a:lnTo>
                    <a:pt x="114879" y="6923"/>
                  </a:lnTo>
                  <a:lnTo>
                    <a:pt x="132391" y="8308"/>
                  </a:lnTo>
                  <a:lnTo>
                    <a:pt x="145700" y="9692"/>
                  </a:lnTo>
                  <a:lnTo>
                    <a:pt x="154806" y="10385"/>
                  </a:lnTo>
                  <a:lnTo>
                    <a:pt x="161811" y="11769"/>
                  </a:lnTo>
                  <a:lnTo>
                    <a:pt x="170216" y="13154"/>
                  </a:lnTo>
                  <a:lnTo>
                    <a:pt x="181424" y="14539"/>
                  </a:lnTo>
                  <a:lnTo>
                    <a:pt x="194033" y="15923"/>
                  </a:lnTo>
                  <a:lnTo>
                    <a:pt x="208743" y="17308"/>
                  </a:lnTo>
                  <a:lnTo>
                    <a:pt x="225554" y="19385"/>
                  </a:lnTo>
                  <a:lnTo>
                    <a:pt x="261979" y="22847"/>
                  </a:lnTo>
                  <a:lnTo>
                    <a:pt x="303307" y="27001"/>
                  </a:lnTo>
                  <a:lnTo>
                    <a:pt x="348838" y="31155"/>
                  </a:lnTo>
                  <a:lnTo>
                    <a:pt x="396471" y="35309"/>
                  </a:lnTo>
                  <a:lnTo>
                    <a:pt x="445504" y="40155"/>
                  </a:lnTo>
                  <a:lnTo>
                    <a:pt x="544972" y="49155"/>
                  </a:lnTo>
                  <a:lnTo>
                    <a:pt x="593305" y="53309"/>
                  </a:lnTo>
                  <a:lnTo>
                    <a:pt x="638135" y="58155"/>
                  </a:lnTo>
                  <a:lnTo>
                    <a:pt x="678763" y="62309"/>
                  </a:lnTo>
                  <a:lnTo>
                    <a:pt x="715188" y="66464"/>
                  </a:lnTo>
                  <a:lnTo>
                    <a:pt x="731299" y="68540"/>
                  </a:lnTo>
                  <a:lnTo>
                    <a:pt x="746009" y="70617"/>
                  </a:lnTo>
                  <a:lnTo>
                    <a:pt x="758618" y="72694"/>
                  </a:lnTo>
                  <a:lnTo>
                    <a:pt x="769125" y="74079"/>
                  </a:lnTo>
                  <a:lnTo>
                    <a:pt x="790840" y="79618"/>
                  </a:lnTo>
                  <a:lnTo>
                    <a:pt x="811153" y="87926"/>
                  </a:lnTo>
                  <a:lnTo>
                    <a:pt x="830767" y="98311"/>
                  </a:lnTo>
                  <a:lnTo>
                    <a:pt x="848279" y="108695"/>
                  </a:lnTo>
                  <a:lnTo>
                    <a:pt x="862989" y="119773"/>
                  </a:lnTo>
                  <a:lnTo>
                    <a:pt x="869293" y="124619"/>
                  </a:lnTo>
                  <a:lnTo>
                    <a:pt x="874196" y="128773"/>
                  </a:lnTo>
                  <a:lnTo>
                    <a:pt x="878399" y="132235"/>
                  </a:lnTo>
                  <a:lnTo>
                    <a:pt x="881902" y="135696"/>
                  </a:lnTo>
                  <a:lnTo>
                    <a:pt x="883303" y="137773"/>
                  </a:lnTo>
                  <a:lnTo>
                    <a:pt x="883303" y="138466"/>
                  </a:lnTo>
                  <a:lnTo>
                    <a:pt x="874897" y="149543"/>
                  </a:lnTo>
                  <a:lnTo>
                    <a:pt x="864390" y="159928"/>
                  </a:lnTo>
                  <a:lnTo>
                    <a:pt x="852481" y="171005"/>
                  </a:lnTo>
                  <a:lnTo>
                    <a:pt x="838472" y="182082"/>
                  </a:lnTo>
                  <a:lnTo>
                    <a:pt x="809052" y="202852"/>
                  </a:lnTo>
                  <a:lnTo>
                    <a:pt x="776130" y="223622"/>
                  </a:lnTo>
                  <a:lnTo>
                    <a:pt x="741806" y="241623"/>
                  </a:lnTo>
                  <a:lnTo>
                    <a:pt x="708183" y="256854"/>
                  </a:lnTo>
                  <a:lnTo>
                    <a:pt x="691372" y="262393"/>
                  </a:lnTo>
                  <a:lnTo>
                    <a:pt x="675261" y="267931"/>
                  </a:lnTo>
                  <a:lnTo>
                    <a:pt x="660551" y="272085"/>
                  </a:lnTo>
                  <a:lnTo>
                    <a:pt x="647242" y="274162"/>
                  </a:lnTo>
                  <a:lnTo>
                    <a:pt x="636735" y="287316"/>
                  </a:lnTo>
                  <a:lnTo>
                    <a:pt x="625527" y="299779"/>
                  </a:lnTo>
                  <a:lnTo>
                    <a:pt x="612918" y="310163"/>
                  </a:lnTo>
                  <a:lnTo>
                    <a:pt x="599609" y="319856"/>
                  </a:lnTo>
                  <a:lnTo>
                    <a:pt x="584899" y="328164"/>
                  </a:lnTo>
                  <a:lnTo>
                    <a:pt x="570189" y="335087"/>
                  </a:lnTo>
                  <a:lnTo>
                    <a:pt x="555479" y="340626"/>
                  </a:lnTo>
                  <a:lnTo>
                    <a:pt x="540769" y="344780"/>
                  </a:lnTo>
                  <a:lnTo>
                    <a:pt x="526059" y="346857"/>
                  </a:lnTo>
                  <a:lnTo>
                    <a:pt x="511349" y="348242"/>
                  </a:lnTo>
                  <a:lnTo>
                    <a:pt x="498040" y="348242"/>
                  </a:lnTo>
                  <a:lnTo>
                    <a:pt x="486132" y="346165"/>
                  </a:lnTo>
                  <a:lnTo>
                    <a:pt x="474224" y="342703"/>
                  </a:lnTo>
                  <a:lnTo>
                    <a:pt x="464417" y="337857"/>
                  </a:lnTo>
                  <a:lnTo>
                    <a:pt x="455311" y="330933"/>
                  </a:lnTo>
                  <a:lnTo>
                    <a:pt x="449006" y="322625"/>
                  </a:lnTo>
                  <a:lnTo>
                    <a:pt x="426591" y="325395"/>
                  </a:lnTo>
                  <a:lnTo>
                    <a:pt x="402775" y="328164"/>
                  </a:lnTo>
                  <a:lnTo>
                    <a:pt x="353742" y="335087"/>
                  </a:lnTo>
                  <a:lnTo>
                    <a:pt x="329925" y="337857"/>
                  </a:lnTo>
                  <a:lnTo>
                    <a:pt x="307510" y="341318"/>
                  </a:lnTo>
                  <a:lnTo>
                    <a:pt x="287196" y="343395"/>
                  </a:lnTo>
                  <a:lnTo>
                    <a:pt x="268984" y="345472"/>
                  </a:lnTo>
                  <a:lnTo>
                    <a:pt x="260578" y="345472"/>
                  </a:lnTo>
                  <a:lnTo>
                    <a:pt x="250071" y="344780"/>
                  </a:lnTo>
                  <a:lnTo>
                    <a:pt x="227656" y="342010"/>
                  </a:lnTo>
                  <a:lnTo>
                    <a:pt x="205240" y="337857"/>
                  </a:lnTo>
                  <a:lnTo>
                    <a:pt x="195434" y="335780"/>
                  </a:lnTo>
                  <a:lnTo>
                    <a:pt x="186327" y="333010"/>
                  </a:lnTo>
                  <a:lnTo>
                    <a:pt x="163912" y="325395"/>
                  </a:lnTo>
                  <a:lnTo>
                    <a:pt x="143598" y="316394"/>
                  </a:lnTo>
                  <a:lnTo>
                    <a:pt x="124685" y="306702"/>
                  </a:lnTo>
                  <a:lnTo>
                    <a:pt x="107874" y="296317"/>
                  </a:lnTo>
                  <a:lnTo>
                    <a:pt x="92463" y="285239"/>
                  </a:lnTo>
                  <a:lnTo>
                    <a:pt x="79154" y="272778"/>
                  </a:lnTo>
                  <a:lnTo>
                    <a:pt x="66546" y="259623"/>
                  </a:lnTo>
                  <a:lnTo>
                    <a:pt x="55338" y="245777"/>
                  </a:lnTo>
                  <a:lnTo>
                    <a:pt x="45531" y="230546"/>
                  </a:lnTo>
                  <a:lnTo>
                    <a:pt x="36425" y="214622"/>
                  </a:lnTo>
                  <a:lnTo>
                    <a:pt x="28720" y="197314"/>
                  </a:lnTo>
                  <a:lnTo>
                    <a:pt x="21715" y="179313"/>
                  </a:lnTo>
                  <a:lnTo>
                    <a:pt x="15411" y="160620"/>
                  </a:lnTo>
                  <a:lnTo>
                    <a:pt x="9807" y="139850"/>
                  </a:lnTo>
                  <a:lnTo>
                    <a:pt x="4904" y="117696"/>
                  </a:lnTo>
                  <a:lnTo>
                    <a:pt x="701" y="94849"/>
                  </a:lnTo>
                  <a:lnTo>
                    <a:pt x="0" y="83772"/>
                  </a:lnTo>
                  <a:lnTo>
                    <a:pt x="0" y="72002"/>
                  </a:lnTo>
                  <a:lnTo>
                    <a:pt x="2102" y="59540"/>
                  </a:lnTo>
                  <a:lnTo>
                    <a:pt x="4904" y="46386"/>
                  </a:lnTo>
                  <a:lnTo>
                    <a:pt x="13309" y="2215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640840" y="1890649"/>
              <a:ext cx="441326" cy="493015"/>
            </a:xfrm>
            <a:custGeom>
              <a:avLst/>
              <a:gdLst/>
              <a:ahLst/>
              <a:cxnLst/>
              <a:rect l="0" t="0" r="0" b="0"/>
              <a:pathLst>
                <a:path w="441326" h="493015">
                  <a:moveTo>
                    <a:pt x="433578" y="79248"/>
                  </a:moveTo>
                  <a:lnTo>
                    <a:pt x="427609" y="88392"/>
                  </a:lnTo>
                  <a:lnTo>
                    <a:pt x="420370" y="97155"/>
                  </a:lnTo>
                  <a:lnTo>
                    <a:pt x="411607" y="105156"/>
                  </a:lnTo>
                  <a:lnTo>
                    <a:pt x="401828" y="113538"/>
                  </a:lnTo>
                  <a:lnTo>
                    <a:pt x="391033" y="122428"/>
                  </a:lnTo>
                  <a:lnTo>
                    <a:pt x="378460" y="132461"/>
                  </a:lnTo>
                  <a:lnTo>
                    <a:pt x="365125" y="143637"/>
                  </a:lnTo>
                  <a:lnTo>
                    <a:pt x="362839" y="144907"/>
                  </a:lnTo>
                  <a:lnTo>
                    <a:pt x="359410" y="147574"/>
                  </a:lnTo>
                  <a:lnTo>
                    <a:pt x="354457" y="151003"/>
                  </a:lnTo>
                  <a:lnTo>
                    <a:pt x="347853" y="155448"/>
                  </a:lnTo>
                  <a:lnTo>
                    <a:pt x="340360" y="160147"/>
                  </a:lnTo>
                  <a:lnTo>
                    <a:pt x="331597" y="165354"/>
                  </a:lnTo>
                  <a:lnTo>
                    <a:pt x="311785" y="176911"/>
                  </a:lnTo>
                  <a:lnTo>
                    <a:pt x="289814" y="188468"/>
                  </a:lnTo>
                  <a:lnTo>
                    <a:pt x="267081" y="198628"/>
                  </a:lnTo>
                  <a:lnTo>
                    <a:pt x="244602" y="206502"/>
                  </a:lnTo>
                  <a:lnTo>
                    <a:pt x="233680" y="209042"/>
                  </a:lnTo>
                  <a:lnTo>
                    <a:pt x="223393" y="210947"/>
                  </a:lnTo>
                  <a:lnTo>
                    <a:pt x="222631" y="216154"/>
                  </a:lnTo>
                  <a:lnTo>
                    <a:pt x="220218" y="222377"/>
                  </a:lnTo>
                  <a:lnTo>
                    <a:pt x="216154" y="229489"/>
                  </a:lnTo>
                  <a:lnTo>
                    <a:pt x="210947" y="237236"/>
                  </a:lnTo>
                  <a:lnTo>
                    <a:pt x="204597" y="245618"/>
                  </a:lnTo>
                  <a:lnTo>
                    <a:pt x="197485" y="254889"/>
                  </a:lnTo>
                  <a:lnTo>
                    <a:pt x="180467" y="274193"/>
                  </a:lnTo>
                  <a:lnTo>
                    <a:pt x="162052" y="295148"/>
                  </a:lnTo>
                  <a:lnTo>
                    <a:pt x="143002" y="316865"/>
                  </a:lnTo>
                  <a:lnTo>
                    <a:pt x="124714" y="338582"/>
                  </a:lnTo>
                  <a:lnTo>
                    <a:pt x="108204" y="360045"/>
                  </a:lnTo>
                  <a:lnTo>
                    <a:pt x="107442" y="361315"/>
                  </a:lnTo>
                  <a:lnTo>
                    <a:pt x="105664" y="365252"/>
                  </a:lnTo>
                  <a:lnTo>
                    <a:pt x="102616" y="371348"/>
                  </a:lnTo>
                  <a:lnTo>
                    <a:pt x="98679" y="378841"/>
                  </a:lnTo>
                  <a:lnTo>
                    <a:pt x="94234" y="387858"/>
                  </a:lnTo>
                  <a:lnTo>
                    <a:pt x="89154" y="398018"/>
                  </a:lnTo>
                  <a:lnTo>
                    <a:pt x="78232" y="420497"/>
                  </a:lnTo>
                  <a:lnTo>
                    <a:pt x="67691" y="443865"/>
                  </a:lnTo>
                  <a:lnTo>
                    <a:pt x="58166" y="464947"/>
                  </a:lnTo>
                  <a:lnTo>
                    <a:pt x="54483" y="474472"/>
                  </a:lnTo>
                  <a:lnTo>
                    <a:pt x="51562" y="482219"/>
                  </a:lnTo>
                  <a:lnTo>
                    <a:pt x="49657" y="488569"/>
                  </a:lnTo>
                  <a:lnTo>
                    <a:pt x="49276" y="493014"/>
                  </a:lnTo>
                  <a:lnTo>
                    <a:pt x="43942" y="489585"/>
                  </a:lnTo>
                  <a:lnTo>
                    <a:pt x="37846" y="487934"/>
                  </a:lnTo>
                  <a:lnTo>
                    <a:pt x="24130" y="488315"/>
                  </a:lnTo>
                  <a:lnTo>
                    <a:pt x="17145" y="488315"/>
                  </a:lnTo>
                  <a:lnTo>
                    <a:pt x="10795" y="487680"/>
                  </a:lnTo>
                  <a:lnTo>
                    <a:pt x="4953" y="485394"/>
                  </a:lnTo>
                  <a:lnTo>
                    <a:pt x="127" y="480949"/>
                  </a:lnTo>
                  <a:lnTo>
                    <a:pt x="0" y="477520"/>
                  </a:lnTo>
                  <a:lnTo>
                    <a:pt x="1016" y="471170"/>
                  </a:lnTo>
                  <a:lnTo>
                    <a:pt x="3556" y="462661"/>
                  </a:lnTo>
                  <a:lnTo>
                    <a:pt x="7366" y="451612"/>
                  </a:lnTo>
                  <a:lnTo>
                    <a:pt x="11938" y="438785"/>
                  </a:lnTo>
                  <a:lnTo>
                    <a:pt x="17399" y="424942"/>
                  </a:lnTo>
                  <a:lnTo>
                    <a:pt x="29591" y="394081"/>
                  </a:lnTo>
                  <a:lnTo>
                    <a:pt x="42799" y="362458"/>
                  </a:lnTo>
                  <a:lnTo>
                    <a:pt x="49276" y="347218"/>
                  </a:lnTo>
                  <a:lnTo>
                    <a:pt x="55499" y="333121"/>
                  </a:lnTo>
                  <a:lnTo>
                    <a:pt x="61087" y="320040"/>
                  </a:lnTo>
                  <a:lnTo>
                    <a:pt x="65913" y="308737"/>
                  </a:lnTo>
                  <a:lnTo>
                    <a:pt x="69850" y="299593"/>
                  </a:lnTo>
                  <a:lnTo>
                    <a:pt x="72517" y="292862"/>
                  </a:lnTo>
                  <a:lnTo>
                    <a:pt x="78613" y="278130"/>
                  </a:lnTo>
                  <a:lnTo>
                    <a:pt x="84963" y="262255"/>
                  </a:lnTo>
                  <a:lnTo>
                    <a:pt x="99187" y="228219"/>
                  </a:lnTo>
                  <a:lnTo>
                    <a:pt x="113538" y="194437"/>
                  </a:lnTo>
                  <a:lnTo>
                    <a:pt x="120650" y="178435"/>
                  </a:lnTo>
                  <a:lnTo>
                    <a:pt x="127381" y="164084"/>
                  </a:lnTo>
                  <a:lnTo>
                    <a:pt x="129413" y="160655"/>
                  </a:lnTo>
                  <a:lnTo>
                    <a:pt x="132080" y="157988"/>
                  </a:lnTo>
                  <a:lnTo>
                    <a:pt x="138049" y="154940"/>
                  </a:lnTo>
                  <a:lnTo>
                    <a:pt x="145034" y="152019"/>
                  </a:lnTo>
                  <a:lnTo>
                    <a:pt x="151638" y="147320"/>
                  </a:lnTo>
                  <a:lnTo>
                    <a:pt x="187960" y="134747"/>
                  </a:lnTo>
                  <a:lnTo>
                    <a:pt x="223139" y="118618"/>
                  </a:lnTo>
                  <a:lnTo>
                    <a:pt x="256159" y="100203"/>
                  </a:lnTo>
                  <a:lnTo>
                    <a:pt x="287147" y="79756"/>
                  </a:lnTo>
                  <a:lnTo>
                    <a:pt x="314960" y="58928"/>
                  </a:lnTo>
                  <a:lnTo>
                    <a:pt x="339090" y="38227"/>
                  </a:lnTo>
                  <a:lnTo>
                    <a:pt x="349631" y="27940"/>
                  </a:lnTo>
                  <a:lnTo>
                    <a:pt x="359156" y="18034"/>
                  </a:lnTo>
                  <a:lnTo>
                    <a:pt x="367411" y="8890"/>
                  </a:lnTo>
                  <a:lnTo>
                    <a:pt x="374269" y="0"/>
                  </a:lnTo>
                  <a:lnTo>
                    <a:pt x="375793" y="0"/>
                  </a:lnTo>
                  <a:lnTo>
                    <a:pt x="378841" y="508"/>
                  </a:lnTo>
                  <a:lnTo>
                    <a:pt x="383032" y="1524"/>
                  </a:lnTo>
                  <a:lnTo>
                    <a:pt x="388366" y="3175"/>
                  </a:lnTo>
                  <a:lnTo>
                    <a:pt x="401066" y="8128"/>
                  </a:lnTo>
                  <a:lnTo>
                    <a:pt x="414782" y="15367"/>
                  </a:lnTo>
                  <a:lnTo>
                    <a:pt x="427228" y="25400"/>
                  </a:lnTo>
                  <a:lnTo>
                    <a:pt x="432562" y="31115"/>
                  </a:lnTo>
                  <a:lnTo>
                    <a:pt x="437134" y="37465"/>
                  </a:lnTo>
                  <a:lnTo>
                    <a:pt x="439928" y="44450"/>
                  </a:lnTo>
                  <a:lnTo>
                    <a:pt x="441325" y="52070"/>
                  </a:lnTo>
                  <a:lnTo>
                    <a:pt x="440944" y="60198"/>
                  </a:lnTo>
                  <a:lnTo>
                    <a:pt x="438658" y="69088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640967" y="1890649"/>
              <a:ext cx="438024" cy="493015"/>
            </a:xfrm>
            <a:custGeom>
              <a:avLst/>
              <a:gdLst/>
              <a:ahLst/>
              <a:cxnLst/>
              <a:rect l="0" t="0" r="0" b="0"/>
              <a:pathLst>
                <a:path w="438024" h="493015">
                  <a:moveTo>
                    <a:pt x="381" y="480949"/>
                  </a:moveTo>
                  <a:lnTo>
                    <a:pt x="0" y="477520"/>
                  </a:lnTo>
                  <a:lnTo>
                    <a:pt x="1397" y="471551"/>
                  </a:lnTo>
                  <a:lnTo>
                    <a:pt x="4064" y="462915"/>
                  </a:lnTo>
                  <a:lnTo>
                    <a:pt x="8382" y="452120"/>
                  </a:lnTo>
                  <a:lnTo>
                    <a:pt x="13081" y="439928"/>
                  </a:lnTo>
                  <a:lnTo>
                    <a:pt x="19050" y="426085"/>
                  </a:lnTo>
                  <a:lnTo>
                    <a:pt x="32385" y="396240"/>
                  </a:lnTo>
                  <a:lnTo>
                    <a:pt x="46736" y="365252"/>
                  </a:lnTo>
                  <a:lnTo>
                    <a:pt x="53594" y="350393"/>
                  </a:lnTo>
                  <a:lnTo>
                    <a:pt x="60198" y="336550"/>
                  </a:lnTo>
                  <a:lnTo>
                    <a:pt x="65913" y="323723"/>
                  </a:lnTo>
                  <a:lnTo>
                    <a:pt x="70993" y="312674"/>
                  </a:lnTo>
                  <a:lnTo>
                    <a:pt x="75311" y="303530"/>
                  </a:lnTo>
                  <a:lnTo>
                    <a:pt x="78105" y="296672"/>
                  </a:lnTo>
                  <a:lnTo>
                    <a:pt x="83947" y="282067"/>
                  </a:lnTo>
                  <a:lnTo>
                    <a:pt x="90297" y="266319"/>
                  </a:lnTo>
                  <a:lnTo>
                    <a:pt x="104394" y="233172"/>
                  </a:lnTo>
                  <a:lnTo>
                    <a:pt x="118491" y="200152"/>
                  </a:lnTo>
                  <a:lnTo>
                    <a:pt x="125349" y="184531"/>
                  </a:lnTo>
                  <a:lnTo>
                    <a:pt x="131953" y="170307"/>
                  </a:lnTo>
                  <a:lnTo>
                    <a:pt x="134366" y="166624"/>
                  </a:lnTo>
                  <a:lnTo>
                    <a:pt x="136906" y="164084"/>
                  </a:lnTo>
                  <a:lnTo>
                    <a:pt x="143637" y="159893"/>
                  </a:lnTo>
                  <a:lnTo>
                    <a:pt x="151003" y="156464"/>
                  </a:lnTo>
                  <a:lnTo>
                    <a:pt x="157861" y="151257"/>
                  </a:lnTo>
                  <a:lnTo>
                    <a:pt x="193929" y="138430"/>
                  </a:lnTo>
                  <a:lnTo>
                    <a:pt x="228219" y="121920"/>
                  </a:lnTo>
                  <a:lnTo>
                    <a:pt x="260604" y="102870"/>
                  </a:lnTo>
                  <a:lnTo>
                    <a:pt x="290322" y="81915"/>
                  </a:lnTo>
                  <a:lnTo>
                    <a:pt x="316992" y="60198"/>
                  </a:lnTo>
                  <a:lnTo>
                    <a:pt x="339979" y="38735"/>
                  </a:lnTo>
                  <a:lnTo>
                    <a:pt x="350393" y="28321"/>
                  </a:lnTo>
                  <a:lnTo>
                    <a:pt x="359283" y="18288"/>
                  </a:lnTo>
                  <a:lnTo>
                    <a:pt x="367538" y="8890"/>
                  </a:lnTo>
                  <a:lnTo>
                    <a:pt x="374523" y="0"/>
                  </a:lnTo>
                  <a:lnTo>
                    <a:pt x="375666" y="0"/>
                  </a:lnTo>
                  <a:lnTo>
                    <a:pt x="378714" y="254"/>
                  </a:lnTo>
                  <a:lnTo>
                    <a:pt x="382905" y="1016"/>
                  </a:lnTo>
                  <a:lnTo>
                    <a:pt x="387858" y="2540"/>
                  </a:lnTo>
                  <a:lnTo>
                    <a:pt x="399796" y="7112"/>
                  </a:lnTo>
                  <a:lnTo>
                    <a:pt x="413004" y="13589"/>
                  </a:lnTo>
                  <a:lnTo>
                    <a:pt x="424942" y="22733"/>
                  </a:lnTo>
                  <a:lnTo>
                    <a:pt x="430022" y="28321"/>
                  </a:lnTo>
                  <a:lnTo>
                    <a:pt x="433959" y="34544"/>
                  </a:lnTo>
                  <a:lnTo>
                    <a:pt x="436626" y="41148"/>
                  </a:lnTo>
                  <a:lnTo>
                    <a:pt x="438023" y="48641"/>
                  </a:lnTo>
                  <a:lnTo>
                    <a:pt x="437388" y="56515"/>
                  </a:lnTo>
                  <a:lnTo>
                    <a:pt x="435102" y="65405"/>
                  </a:lnTo>
                  <a:lnTo>
                    <a:pt x="430022" y="75692"/>
                  </a:lnTo>
                  <a:lnTo>
                    <a:pt x="423926" y="84836"/>
                  </a:lnTo>
                  <a:lnTo>
                    <a:pt x="416560" y="93472"/>
                  </a:lnTo>
                  <a:lnTo>
                    <a:pt x="407797" y="101473"/>
                  </a:lnTo>
                  <a:lnTo>
                    <a:pt x="398018" y="109855"/>
                  </a:lnTo>
                  <a:lnTo>
                    <a:pt x="386842" y="118745"/>
                  </a:lnTo>
                  <a:lnTo>
                    <a:pt x="374523" y="128778"/>
                  </a:lnTo>
                  <a:lnTo>
                    <a:pt x="360680" y="140081"/>
                  </a:lnTo>
                  <a:lnTo>
                    <a:pt x="358902" y="141605"/>
                  </a:lnTo>
                  <a:lnTo>
                    <a:pt x="355346" y="143891"/>
                  </a:lnTo>
                  <a:lnTo>
                    <a:pt x="350393" y="147574"/>
                  </a:lnTo>
                  <a:lnTo>
                    <a:pt x="344043" y="151765"/>
                  </a:lnTo>
                  <a:lnTo>
                    <a:pt x="336296" y="156718"/>
                  </a:lnTo>
                  <a:lnTo>
                    <a:pt x="327787" y="162306"/>
                  </a:lnTo>
                  <a:lnTo>
                    <a:pt x="308229" y="173736"/>
                  </a:lnTo>
                  <a:lnTo>
                    <a:pt x="286258" y="185547"/>
                  </a:lnTo>
                  <a:lnTo>
                    <a:pt x="263525" y="195961"/>
                  </a:lnTo>
                  <a:lnTo>
                    <a:pt x="241046" y="204089"/>
                  </a:lnTo>
                  <a:lnTo>
                    <a:pt x="230124" y="206756"/>
                  </a:lnTo>
                  <a:lnTo>
                    <a:pt x="220091" y="208280"/>
                  </a:lnTo>
                  <a:lnTo>
                    <a:pt x="219075" y="213741"/>
                  </a:lnTo>
                  <a:lnTo>
                    <a:pt x="216662" y="220091"/>
                  </a:lnTo>
                  <a:lnTo>
                    <a:pt x="212598" y="227076"/>
                  </a:lnTo>
                  <a:lnTo>
                    <a:pt x="207391" y="234950"/>
                  </a:lnTo>
                  <a:lnTo>
                    <a:pt x="201041" y="243332"/>
                  </a:lnTo>
                  <a:lnTo>
                    <a:pt x="193548" y="252476"/>
                  </a:lnTo>
                  <a:lnTo>
                    <a:pt x="176657" y="272161"/>
                  </a:lnTo>
                  <a:lnTo>
                    <a:pt x="157861" y="293243"/>
                  </a:lnTo>
                  <a:lnTo>
                    <a:pt x="138557" y="315087"/>
                  </a:lnTo>
                  <a:lnTo>
                    <a:pt x="120015" y="336804"/>
                  </a:lnTo>
                  <a:lnTo>
                    <a:pt x="103886" y="358267"/>
                  </a:lnTo>
                  <a:lnTo>
                    <a:pt x="103124" y="359791"/>
                  </a:lnTo>
                  <a:lnTo>
                    <a:pt x="101219" y="363728"/>
                  </a:lnTo>
                  <a:lnTo>
                    <a:pt x="98552" y="369443"/>
                  </a:lnTo>
                  <a:lnTo>
                    <a:pt x="94869" y="377317"/>
                  </a:lnTo>
                  <a:lnTo>
                    <a:pt x="90932" y="386461"/>
                  </a:lnTo>
                  <a:lnTo>
                    <a:pt x="86106" y="397002"/>
                  </a:lnTo>
                  <a:lnTo>
                    <a:pt x="76073" y="419735"/>
                  </a:lnTo>
                  <a:lnTo>
                    <a:pt x="66294" y="442976"/>
                  </a:lnTo>
                  <a:lnTo>
                    <a:pt x="57531" y="464693"/>
                  </a:lnTo>
                  <a:lnTo>
                    <a:pt x="54102" y="474091"/>
                  </a:lnTo>
                  <a:lnTo>
                    <a:pt x="51435" y="482219"/>
                  </a:lnTo>
                  <a:lnTo>
                    <a:pt x="49911" y="488569"/>
                  </a:lnTo>
                  <a:lnTo>
                    <a:pt x="49149" y="493014"/>
                  </a:lnTo>
                  <a:lnTo>
                    <a:pt x="43815" y="489585"/>
                  </a:lnTo>
                  <a:lnTo>
                    <a:pt x="37719" y="487934"/>
                  </a:lnTo>
                  <a:lnTo>
                    <a:pt x="24130" y="488315"/>
                  </a:lnTo>
                  <a:lnTo>
                    <a:pt x="17272" y="488315"/>
                  </a:lnTo>
                  <a:lnTo>
                    <a:pt x="10668" y="487680"/>
                  </a:lnTo>
                  <a:lnTo>
                    <a:pt x="4826" y="485394"/>
                  </a:lnTo>
                  <a:close/>
                </a:path>
              </a:pathLst>
            </a:custGeom>
            <a:solidFill>
              <a:srgbClr val="941111"/>
            </a:solidFill>
            <a:ln w="0" cap="flat" cmpd="sng" algn="ctr">
              <a:solidFill>
                <a:srgbClr val="9411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40967" y="1890649"/>
              <a:ext cx="434595" cy="493015"/>
            </a:xfrm>
            <a:custGeom>
              <a:avLst/>
              <a:gdLst/>
              <a:ahLst/>
              <a:cxnLst/>
              <a:rect l="0" t="0" r="0" b="0"/>
              <a:pathLst>
                <a:path w="434595" h="493015">
                  <a:moveTo>
                    <a:pt x="381" y="480949"/>
                  </a:moveTo>
                  <a:lnTo>
                    <a:pt x="0" y="477774"/>
                  </a:lnTo>
                  <a:lnTo>
                    <a:pt x="1651" y="471805"/>
                  </a:lnTo>
                  <a:lnTo>
                    <a:pt x="4572" y="463423"/>
                  </a:lnTo>
                  <a:lnTo>
                    <a:pt x="9144" y="453009"/>
                  </a:lnTo>
                  <a:lnTo>
                    <a:pt x="14351" y="440944"/>
                  </a:lnTo>
                  <a:lnTo>
                    <a:pt x="20701" y="427609"/>
                  </a:lnTo>
                  <a:lnTo>
                    <a:pt x="35306" y="398272"/>
                  </a:lnTo>
                  <a:lnTo>
                    <a:pt x="50292" y="368173"/>
                  </a:lnTo>
                  <a:lnTo>
                    <a:pt x="57785" y="353568"/>
                  </a:lnTo>
                  <a:lnTo>
                    <a:pt x="64770" y="339852"/>
                  </a:lnTo>
                  <a:lnTo>
                    <a:pt x="70993" y="327406"/>
                  </a:lnTo>
                  <a:lnTo>
                    <a:pt x="76327" y="316611"/>
                  </a:lnTo>
                  <a:lnTo>
                    <a:pt x="80772" y="307721"/>
                  </a:lnTo>
                  <a:lnTo>
                    <a:pt x="83820" y="300863"/>
                  </a:lnTo>
                  <a:lnTo>
                    <a:pt x="89535" y="286512"/>
                  </a:lnTo>
                  <a:lnTo>
                    <a:pt x="96012" y="270764"/>
                  </a:lnTo>
                  <a:lnTo>
                    <a:pt x="109347" y="238379"/>
                  </a:lnTo>
                  <a:lnTo>
                    <a:pt x="123444" y="205994"/>
                  </a:lnTo>
                  <a:lnTo>
                    <a:pt x="130048" y="190754"/>
                  </a:lnTo>
                  <a:lnTo>
                    <a:pt x="136779" y="176403"/>
                  </a:lnTo>
                  <a:lnTo>
                    <a:pt x="141986" y="169799"/>
                  </a:lnTo>
                  <a:lnTo>
                    <a:pt x="149098" y="165100"/>
                  </a:lnTo>
                  <a:lnTo>
                    <a:pt x="157099" y="160909"/>
                  </a:lnTo>
                  <a:lnTo>
                    <a:pt x="164211" y="155702"/>
                  </a:lnTo>
                  <a:lnTo>
                    <a:pt x="182245" y="149606"/>
                  </a:lnTo>
                  <a:lnTo>
                    <a:pt x="200025" y="142621"/>
                  </a:lnTo>
                  <a:lnTo>
                    <a:pt x="233553" y="125603"/>
                  </a:lnTo>
                  <a:lnTo>
                    <a:pt x="264795" y="105664"/>
                  </a:lnTo>
                  <a:lnTo>
                    <a:pt x="293370" y="84074"/>
                  </a:lnTo>
                  <a:lnTo>
                    <a:pt x="318897" y="61722"/>
                  </a:lnTo>
                  <a:lnTo>
                    <a:pt x="340995" y="39497"/>
                  </a:lnTo>
                  <a:lnTo>
                    <a:pt x="350901" y="28702"/>
                  </a:lnTo>
                  <a:lnTo>
                    <a:pt x="359664" y="18542"/>
                  </a:lnTo>
                  <a:lnTo>
                    <a:pt x="367538" y="9144"/>
                  </a:lnTo>
                  <a:lnTo>
                    <a:pt x="374523" y="254"/>
                  </a:lnTo>
                  <a:lnTo>
                    <a:pt x="375666" y="0"/>
                  </a:lnTo>
                  <a:lnTo>
                    <a:pt x="378333" y="254"/>
                  </a:lnTo>
                  <a:lnTo>
                    <a:pt x="382397" y="1016"/>
                  </a:lnTo>
                  <a:lnTo>
                    <a:pt x="387477" y="2159"/>
                  </a:lnTo>
                  <a:lnTo>
                    <a:pt x="398780" y="5969"/>
                  </a:lnTo>
                  <a:lnTo>
                    <a:pt x="411226" y="12065"/>
                  </a:lnTo>
                  <a:lnTo>
                    <a:pt x="422529" y="20447"/>
                  </a:lnTo>
                  <a:lnTo>
                    <a:pt x="427101" y="25654"/>
                  </a:lnTo>
                  <a:lnTo>
                    <a:pt x="430911" y="31369"/>
                  </a:lnTo>
                  <a:lnTo>
                    <a:pt x="433451" y="37846"/>
                  </a:lnTo>
                  <a:lnTo>
                    <a:pt x="434594" y="45212"/>
                  </a:lnTo>
                  <a:lnTo>
                    <a:pt x="433959" y="53086"/>
                  </a:lnTo>
                  <a:lnTo>
                    <a:pt x="431292" y="61722"/>
                  </a:lnTo>
                  <a:lnTo>
                    <a:pt x="426593" y="72263"/>
                  </a:lnTo>
                  <a:lnTo>
                    <a:pt x="420243" y="81407"/>
                  </a:lnTo>
                  <a:lnTo>
                    <a:pt x="412877" y="89789"/>
                  </a:lnTo>
                  <a:lnTo>
                    <a:pt x="404114" y="98171"/>
                  </a:lnTo>
                  <a:lnTo>
                    <a:pt x="393954" y="106553"/>
                  </a:lnTo>
                  <a:lnTo>
                    <a:pt x="382651" y="115316"/>
                  </a:lnTo>
                  <a:lnTo>
                    <a:pt x="370205" y="125349"/>
                  </a:lnTo>
                  <a:lnTo>
                    <a:pt x="356616" y="136525"/>
                  </a:lnTo>
                  <a:lnTo>
                    <a:pt x="354584" y="137922"/>
                  </a:lnTo>
                  <a:lnTo>
                    <a:pt x="351155" y="140462"/>
                  </a:lnTo>
                  <a:lnTo>
                    <a:pt x="346075" y="144145"/>
                  </a:lnTo>
                  <a:lnTo>
                    <a:pt x="339725" y="148590"/>
                  </a:lnTo>
                  <a:lnTo>
                    <a:pt x="332359" y="153543"/>
                  </a:lnTo>
                  <a:lnTo>
                    <a:pt x="323850" y="159004"/>
                  </a:lnTo>
                  <a:lnTo>
                    <a:pt x="304292" y="170815"/>
                  </a:lnTo>
                  <a:lnTo>
                    <a:pt x="282575" y="182880"/>
                  </a:lnTo>
                  <a:lnTo>
                    <a:pt x="259842" y="193421"/>
                  </a:lnTo>
                  <a:lnTo>
                    <a:pt x="237617" y="201676"/>
                  </a:lnTo>
                  <a:lnTo>
                    <a:pt x="226695" y="204343"/>
                  </a:lnTo>
                  <a:lnTo>
                    <a:pt x="216408" y="205994"/>
                  </a:lnTo>
                  <a:lnTo>
                    <a:pt x="215646" y="211455"/>
                  </a:lnTo>
                  <a:lnTo>
                    <a:pt x="212979" y="217678"/>
                  </a:lnTo>
                  <a:lnTo>
                    <a:pt x="208915" y="224790"/>
                  </a:lnTo>
                  <a:lnTo>
                    <a:pt x="203708" y="232537"/>
                  </a:lnTo>
                  <a:lnTo>
                    <a:pt x="197358" y="241300"/>
                  </a:lnTo>
                  <a:lnTo>
                    <a:pt x="189611" y="250317"/>
                  </a:lnTo>
                  <a:lnTo>
                    <a:pt x="172720" y="270256"/>
                  </a:lnTo>
                  <a:lnTo>
                    <a:pt x="153543" y="291211"/>
                  </a:lnTo>
                  <a:lnTo>
                    <a:pt x="134366" y="313182"/>
                  </a:lnTo>
                  <a:lnTo>
                    <a:pt x="115824" y="335153"/>
                  </a:lnTo>
                  <a:lnTo>
                    <a:pt x="99441" y="356362"/>
                  </a:lnTo>
                  <a:lnTo>
                    <a:pt x="98806" y="358013"/>
                  </a:lnTo>
                  <a:lnTo>
                    <a:pt x="97028" y="361950"/>
                  </a:lnTo>
                  <a:lnTo>
                    <a:pt x="94361" y="368173"/>
                  </a:lnTo>
                  <a:lnTo>
                    <a:pt x="91186" y="376047"/>
                  </a:lnTo>
                  <a:lnTo>
                    <a:pt x="87503" y="385191"/>
                  </a:lnTo>
                  <a:lnTo>
                    <a:pt x="83185" y="395605"/>
                  </a:lnTo>
                  <a:lnTo>
                    <a:pt x="73914" y="418846"/>
                  </a:lnTo>
                  <a:lnTo>
                    <a:pt x="64897" y="442722"/>
                  </a:lnTo>
                  <a:lnTo>
                    <a:pt x="57023" y="464693"/>
                  </a:lnTo>
                  <a:lnTo>
                    <a:pt x="53594" y="474091"/>
                  </a:lnTo>
                  <a:lnTo>
                    <a:pt x="51181" y="482219"/>
                  </a:lnTo>
                  <a:lnTo>
                    <a:pt x="49530" y="488823"/>
                  </a:lnTo>
                  <a:lnTo>
                    <a:pt x="49149" y="493014"/>
                  </a:lnTo>
                  <a:lnTo>
                    <a:pt x="43815" y="489585"/>
                  </a:lnTo>
                  <a:lnTo>
                    <a:pt x="37719" y="488315"/>
                  </a:lnTo>
                  <a:lnTo>
                    <a:pt x="24130" y="488315"/>
                  </a:lnTo>
                  <a:lnTo>
                    <a:pt x="17272" y="488569"/>
                  </a:lnTo>
                  <a:lnTo>
                    <a:pt x="10668" y="487680"/>
                  </a:lnTo>
                  <a:lnTo>
                    <a:pt x="4826" y="485648"/>
                  </a:lnTo>
                  <a:close/>
                </a:path>
              </a:pathLst>
            </a:custGeom>
            <a:solidFill>
              <a:srgbClr val="A82223"/>
            </a:solidFill>
            <a:ln w="0" cap="flat" cmpd="sng" algn="ctr">
              <a:solidFill>
                <a:srgbClr val="A822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640967" y="1890649"/>
              <a:ext cx="431039" cy="493015"/>
            </a:xfrm>
            <a:custGeom>
              <a:avLst/>
              <a:gdLst/>
              <a:ahLst/>
              <a:cxnLst/>
              <a:rect l="0" t="0" r="0" b="0"/>
              <a:pathLst>
                <a:path w="431039" h="493015">
                  <a:moveTo>
                    <a:pt x="422910" y="68580"/>
                  </a:moveTo>
                  <a:lnTo>
                    <a:pt x="416560" y="77724"/>
                  </a:lnTo>
                  <a:lnTo>
                    <a:pt x="408813" y="86106"/>
                  </a:lnTo>
                  <a:lnTo>
                    <a:pt x="400050" y="94488"/>
                  </a:lnTo>
                  <a:lnTo>
                    <a:pt x="389763" y="102870"/>
                  </a:lnTo>
                  <a:lnTo>
                    <a:pt x="378333" y="111760"/>
                  </a:lnTo>
                  <a:lnTo>
                    <a:pt x="366014" y="121666"/>
                  </a:lnTo>
                  <a:lnTo>
                    <a:pt x="352171" y="132715"/>
                  </a:lnTo>
                  <a:lnTo>
                    <a:pt x="350393" y="134239"/>
                  </a:lnTo>
                  <a:lnTo>
                    <a:pt x="346964" y="136779"/>
                  </a:lnTo>
                  <a:lnTo>
                    <a:pt x="341884" y="140462"/>
                  </a:lnTo>
                  <a:lnTo>
                    <a:pt x="335534" y="144907"/>
                  </a:lnTo>
                  <a:lnTo>
                    <a:pt x="328041" y="150241"/>
                  </a:lnTo>
                  <a:lnTo>
                    <a:pt x="319659" y="155702"/>
                  </a:lnTo>
                  <a:lnTo>
                    <a:pt x="300228" y="167767"/>
                  </a:lnTo>
                  <a:lnTo>
                    <a:pt x="278892" y="180086"/>
                  </a:lnTo>
                  <a:lnTo>
                    <a:pt x="256032" y="190754"/>
                  </a:lnTo>
                  <a:lnTo>
                    <a:pt x="233934" y="199136"/>
                  </a:lnTo>
                  <a:lnTo>
                    <a:pt x="223012" y="201930"/>
                  </a:lnTo>
                  <a:lnTo>
                    <a:pt x="212979" y="203581"/>
                  </a:lnTo>
                  <a:lnTo>
                    <a:pt x="211836" y="209042"/>
                  </a:lnTo>
                  <a:lnTo>
                    <a:pt x="209550" y="215392"/>
                  </a:lnTo>
                  <a:lnTo>
                    <a:pt x="205232" y="222377"/>
                  </a:lnTo>
                  <a:lnTo>
                    <a:pt x="200025" y="230251"/>
                  </a:lnTo>
                  <a:lnTo>
                    <a:pt x="193294" y="238887"/>
                  </a:lnTo>
                  <a:lnTo>
                    <a:pt x="185928" y="248285"/>
                  </a:lnTo>
                  <a:lnTo>
                    <a:pt x="168402" y="268224"/>
                  </a:lnTo>
                  <a:lnTo>
                    <a:pt x="149352" y="289433"/>
                  </a:lnTo>
                  <a:lnTo>
                    <a:pt x="129794" y="311404"/>
                  </a:lnTo>
                  <a:lnTo>
                    <a:pt x="111252" y="333375"/>
                  </a:lnTo>
                  <a:lnTo>
                    <a:pt x="94869" y="354838"/>
                  </a:lnTo>
                  <a:lnTo>
                    <a:pt x="94107" y="356362"/>
                  </a:lnTo>
                  <a:lnTo>
                    <a:pt x="92710" y="360299"/>
                  </a:lnTo>
                  <a:lnTo>
                    <a:pt x="90297" y="366649"/>
                  </a:lnTo>
                  <a:lnTo>
                    <a:pt x="87503" y="374396"/>
                  </a:lnTo>
                  <a:lnTo>
                    <a:pt x="83820" y="383921"/>
                  </a:lnTo>
                  <a:lnTo>
                    <a:pt x="80010" y="394589"/>
                  </a:lnTo>
                  <a:lnTo>
                    <a:pt x="71628" y="417830"/>
                  </a:lnTo>
                  <a:lnTo>
                    <a:pt x="63373" y="442214"/>
                  </a:lnTo>
                  <a:lnTo>
                    <a:pt x="56007" y="464439"/>
                  </a:lnTo>
                  <a:lnTo>
                    <a:pt x="52959" y="474091"/>
                  </a:lnTo>
                  <a:lnTo>
                    <a:pt x="50927" y="482219"/>
                  </a:lnTo>
                  <a:lnTo>
                    <a:pt x="49530" y="488823"/>
                  </a:lnTo>
                  <a:lnTo>
                    <a:pt x="49149" y="493014"/>
                  </a:lnTo>
                  <a:lnTo>
                    <a:pt x="43815" y="489585"/>
                  </a:lnTo>
                  <a:lnTo>
                    <a:pt x="37719" y="488315"/>
                  </a:lnTo>
                  <a:lnTo>
                    <a:pt x="24003" y="488315"/>
                  </a:lnTo>
                  <a:lnTo>
                    <a:pt x="17018" y="488569"/>
                  </a:lnTo>
                  <a:lnTo>
                    <a:pt x="10668" y="487680"/>
                  </a:lnTo>
                  <a:lnTo>
                    <a:pt x="4826" y="485648"/>
                  </a:lnTo>
                  <a:lnTo>
                    <a:pt x="0" y="480949"/>
                  </a:lnTo>
                  <a:lnTo>
                    <a:pt x="0" y="477774"/>
                  </a:lnTo>
                  <a:lnTo>
                    <a:pt x="1651" y="472059"/>
                  </a:lnTo>
                  <a:lnTo>
                    <a:pt x="5080" y="463677"/>
                  </a:lnTo>
                  <a:lnTo>
                    <a:pt x="9906" y="453390"/>
                  </a:lnTo>
                  <a:lnTo>
                    <a:pt x="15621" y="441706"/>
                  </a:lnTo>
                  <a:lnTo>
                    <a:pt x="22352" y="428879"/>
                  </a:lnTo>
                  <a:lnTo>
                    <a:pt x="37973" y="400304"/>
                  </a:lnTo>
                  <a:lnTo>
                    <a:pt x="54102" y="370713"/>
                  </a:lnTo>
                  <a:lnTo>
                    <a:pt x="62103" y="356616"/>
                  </a:lnTo>
                  <a:lnTo>
                    <a:pt x="69469" y="343281"/>
                  </a:lnTo>
                  <a:lnTo>
                    <a:pt x="76073" y="331089"/>
                  </a:lnTo>
                  <a:lnTo>
                    <a:pt x="81534" y="320548"/>
                  </a:lnTo>
                  <a:lnTo>
                    <a:pt x="86106" y="311658"/>
                  </a:lnTo>
                  <a:lnTo>
                    <a:pt x="89027" y="304927"/>
                  </a:lnTo>
                  <a:lnTo>
                    <a:pt x="101219" y="275336"/>
                  </a:lnTo>
                  <a:lnTo>
                    <a:pt x="114427" y="243332"/>
                  </a:lnTo>
                  <a:lnTo>
                    <a:pt x="128270" y="211709"/>
                  </a:lnTo>
                  <a:lnTo>
                    <a:pt x="141478" y="182626"/>
                  </a:lnTo>
                  <a:lnTo>
                    <a:pt x="146685" y="175641"/>
                  </a:lnTo>
                  <a:lnTo>
                    <a:pt x="154432" y="170053"/>
                  </a:lnTo>
                  <a:lnTo>
                    <a:pt x="162941" y="165100"/>
                  </a:lnTo>
                  <a:lnTo>
                    <a:pt x="170307" y="159639"/>
                  </a:lnTo>
                  <a:lnTo>
                    <a:pt x="188341" y="153543"/>
                  </a:lnTo>
                  <a:lnTo>
                    <a:pt x="205740" y="146304"/>
                  </a:lnTo>
                  <a:lnTo>
                    <a:pt x="222504" y="138176"/>
                  </a:lnTo>
                  <a:lnTo>
                    <a:pt x="238633" y="129032"/>
                  </a:lnTo>
                  <a:lnTo>
                    <a:pt x="268859" y="108585"/>
                  </a:lnTo>
                  <a:lnTo>
                    <a:pt x="296418" y="86106"/>
                  </a:lnTo>
                  <a:lnTo>
                    <a:pt x="320675" y="62865"/>
                  </a:lnTo>
                  <a:lnTo>
                    <a:pt x="341884" y="40005"/>
                  </a:lnTo>
                  <a:lnTo>
                    <a:pt x="359918" y="18923"/>
                  </a:lnTo>
                  <a:lnTo>
                    <a:pt x="367538" y="9144"/>
                  </a:lnTo>
                  <a:lnTo>
                    <a:pt x="374142" y="254"/>
                  </a:lnTo>
                  <a:lnTo>
                    <a:pt x="375539" y="0"/>
                  </a:lnTo>
                  <a:lnTo>
                    <a:pt x="378206" y="0"/>
                  </a:lnTo>
                  <a:lnTo>
                    <a:pt x="386588" y="1524"/>
                  </a:lnTo>
                  <a:lnTo>
                    <a:pt x="397383" y="4699"/>
                  </a:lnTo>
                  <a:lnTo>
                    <a:pt x="409321" y="10160"/>
                  </a:lnTo>
                  <a:lnTo>
                    <a:pt x="419989" y="18034"/>
                  </a:lnTo>
                  <a:lnTo>
                    <a:pt x="424434" y="22733"/>
                  </a:lnTo>
                  <a:lnTo>
                    <a:pt x="427863" y="28321"/>
                  </a:lnTo>
                  <a:lnTo>
                    <a:pt x="430022" y="34544"/>
                  </a:lnTo>
                  <a:lnTo>
                    <a:pt x="431038" y="41529"/>
                  </a:lnTo>
                  <a:lnTo>
                    <a:pt x="430276" y="49403"/>
                  </a:lnTo>
                  <a:lnTo>
                    <a:pt x="427609" y="58166"/>
                  </a:lnTo>
                  <a:close/>
                </a:path>
              </a:pathLst>
            </a:custGeom>
            <a:solidFill>
              <a:srgbClr val="BC3333"/>
            </a:solidFill>
            <a:ln w="0" cap="flat" cmpd="sng" algn="ctr">
              <a:solidFill>
                <a:srgbClr val="BC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38173" y="1808480"/>
              <a:ext cx="327153" cy="197867"/>
            </a:xfrm>
            <a:custGeom>
              <a:avLst/>
              <a:gdLst/>
              <a:ahLst/>
              <a:cxnLst/>
              <a:rect l="0" t="0" r="0" b="0"/>
              <a:pathLst>
                <a:path w="327153" h="197867">
                  <a:moveTo>
                    <a:pt x="0" y="0"/>
                  </a:moveTo>
                  <a:lnTo>
                    <a:pt x="7620" y="508"/>
                  </a:lnTo>
                  <a:lnTo>
                    <a:pt x="20066" y="762"/>
                  </a:lnTo>
                  <a:lnTo>
                    <a:pt x="36449" y="1397"/>
                  </a:lnTo>
                  <a:lnTo>
                    <a:pt x="56134" y="1778"/>
                  </a:lnTo>
                  <a:lnTo>
                    <a:pt x="78359" y="2413"/>
                  </a:lnTo>
                  <a:lnTo>
                    <a:pt x="102362" y="2921"/>
                  </a:lnTo>
                  <a:lnTo>
                    <a:pt x="153289" y="3937"/>
                  </a:lnTo>
                  <a:lnTo>
                    <a:pt x="203073" y="4953"/>
                  </a:lnTo>
                  <a:lnTo>
                    <a:pt x="226060" y="5461"/>
                  </a:lnTo>
                  <a:lnTo>
                    <a:pt x="246634" y="6096"/>
                  </a:lnTo>
                  <a:lnTo>
                    <a:pt x="264160" y="6477"/>
                  </a:lnTo>
                  <a:lnTo>
                    <a:pt x="278257" y="6858"/>
                  </a:lnTo>
                  <a:lnTo>
                    <a:pt x="287782" y="7366"/>
                  </a:lnTo>
                  <a:lnTo>
                    <a:pt x="292227" y="7620"/>
                  </a:lnTo>
                  <a:lnTo>
                    <a:pt x="304165" y="17272"/>
                  </a:lnTo>
                  <a:lnTo>
                    <a:pt x="313182" y="26924"/>
                  </a:lnTo>
                  <a:lnTo>
                    <a:pt x="320040" y="36703"/>
                  </a:lnTo>
                  <a:lnTo>
                    <a:pt x="324485" y="46355"/>
                  </a:lnTo>
                  <a:lnTo>
                    <a:pt x="326898" y="56261"/>
                  </a:lnTo>
                  <a:lnTo>
                    <a:pt x="327152" y="65659"/>
                  </a:lnTo>
                  <a:lnTo>
                    <a:pt x="325628" y="75057"/>
                  </a:lnTo>
                  <a:lnTo>
                    <a:pt x="322072" y="84328"/>
                  </a:lnTo>
                  <a:lnTo>
                    <a:pt x="317373" y="93091"/>
                  </a:lnTo>
                  <a:lnTo>
                    <a:pt x="310769" y="101473"/>
                  </a:lnTo>
                  <a:lnTo>
                    <a:pt x="303022" y="109601"/>
                  </a:lnTo>
                  <a:lnTo>
                    <a:pt x="294132" y="116967"/>
                  </a:lnTo>
                  <a:lnTo>
                    <a:pt x="283972" y="123698"/>
                  </a:lnTo>
                  <a:lnTo>
                    <a:pt x="273177" y="130048"/>
                  </a:lnTo>
                  <a:lnTo>
                    <a:pt x="261239" y="135509"/>
                  </a:lnTo>
                  <a:lnTo>
                    <a:pt x="248920" y="139954"/>
                  </a:lnTo>
                  <a:lnTo>
                    <a:pt x="231902" y="152273"/>
                  </a:lnTo>
                  <a:lnTo>
                    <a:pt x="216281" y="162560"/>
                  </a:lnTo>
                  <a:lnTo>
                    <a:pt x="200914" y="170942"/>
                  </a:lnTo>
                  <a:lnTo>
                    <a:pt x="185293" y="177927"/>
                  </a:lnTo>
                  <a:lnTo>
                    <a:pt x="168529" y="184023"/>
                  </a:lnTo>
                  <a:lnTo>
                    <a:pt x="150622" y="188976"/>
                  </a:lnTo>
                  <a:lnTo>
                    <a:pt x="130429" y="193675"/>
                  </a:lnTo>
                  <a:lnTo>
                    <a:pt x="107442" y="197866"/>
                  </a:lnTo>
                  <a:lnTo>
                    <a:pt x="91059" y="188468"/>
                  </a:lnTo>
                  <a:lnTo>
                    <a:pt x="77089" y="178689"/>
                  </a:lnTo>
                  <a:lnTo>
                    <a:pt x="65151" y="168529"/>
                  </a:lnTo>
                  <a:lnTo>
                    <a:pt x="54737" y="158115"/>
                  </a:lnTo>
                  <a:lnTo>
                    <a:pt x="45974" y="147066"/>
                  </a:lnTo>
                  <a:lnTo>
                    <a:pt x="38608" y="135509"/>
                  </a:lnTo>
                  <a:lnTo>
                    <a:pt x="32512" y="123698"/>
                  </a:lnTo>
                  <a:lnTo>
                    <a:pt x="27559" y="111506"/>
                  </a:lnTo>
                  <a:lnTo>
                    <a:pt x="19558" y="86106"/>
                  </a:lnTo>
                  <a:lnTo>
                    <a:pt x="13208" y="58928"/>
                  </a:lnTo>
                  <a:lnTo>
                    <a:pt x="7112" y="30099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644269" y="1808480"/>
              <a:ext cx="314961" cy="190501"/>
            </a:xfrm>
            <a:custGeom>
              <a:avLst/>
              <a:gdLst/>
              <a:ahLst/>
              <a:cxnLst/>
              <a:rect l="0" t="0" r="0" b="0"/>
              <a:pathLst>
                <a:path w="314961" h="190501">
                  <a:moveTo>
                    <a:pt x="103378" y="190500"/>
                  </a:moveTo>
                  <a:lnTo>
                    <a:pt x="87884" y="181610"/>
                  </a:lnTo>
                  <a:lnTo>
                    <a:pt x="74422" y="172212"/>
                  </a:lnTo>
                  <a:lnTo>
                    <a:pt x="62611" y="162179"/>
                  </a:lnTo>
                  <a:lnTo>
                    <a:pt x="52705" y="152019"/>
                  </a:lnTo>
                  <a:lnTo>
                    <a:pt x="44450" y="141478"/>
                  </a:lnTo>
                  <a:lnTo>
                    <a:pt x="37338" y="130556"/>
                  </a:lnTo>
                  <a:lnTo>
                    <a:pt x="26416" y="107315"/>
                  </a:lnTo>
                  <a:lnTo>
                    <a:pt x="18796" y="82677"/>
                  </a:lnTo>
                  <a:lnTo>
                    <a:pt x="12700" y="56515"/>
                  </a:lnTo>
                  <a:lnTo>
                    <a:pt x="6858" y="29083"/>
                  </a:lnTo>
                  <a:lnTo>
                    <a:pt x="0" y="0"/>
                  </a:lnTo>
                  <a:lnTo>
                    <a:pt x="7366" y="508"/>
                  </a:lnTo>
                  <a:lnTo>
                    <a:pt x="19558" y="762"/>
                  </a:lnTo>
                  <a:lnTo>
                    <a:pt x="35179" y="1397"/>
                  </a:lnTo>
                  <a:lnTo>
                    <a:pt x="53975" y="1778"/>
                  </a:lnTo>
                  <a:lnTo>
                    <a:pt x="75438" y="2413"/>
                  </a:lnTo>
                  <a:lnTo>
                    <a:pt x="98425" y="2540"/>
                  </a:lnTo>
                  <a:lnTo>
                    <a:pt x="147447" y="3683"/>
                  </a:lnTo>
                  <a:lnTo>
                    <a:pt x="195580" y="4699"/>
                  </a:lnTo>
                  <a:lnTo>
                    <a:pt x="217551" y="5207"/>
                  </a:lnTo>
                  <a:lnTo>
                    <a:pt x="237490" y="5715"/>
                  </a:lnTo>
                  <a:lnTo>
                    <a:pt x="254381" y="6223"/>
                  </a:lnTo>
                  <a:lnTo>
                    <a:pt x="267970" y="6477"/>
                  </a:lnTo>
                  <a:lnTo>
                    <a:pt x="277114" y="7112"/>
                  </a:lnTo>
                  <a:lnTo>
                    <a:pt x="281305" y="7366"/>
                  </a:lnTo>
                  <a:lnTo>
                    <a:pt x="292735" y="16510"/>
                  </a:lnTo>
                  <a:lnTo>
                    <a:pt x="301498" y="25908"/>
                  </a:lnTo>
                  <a:lnTo>
                    <a:pt x="308102" y="35306"/>
                  </a:lnTo>
                  <a:lnTo>
                    <a:pt x="312420" y="44704"/>
                  </a:lnTo>
                  <a:lnTo>
                    <a:pt x="314833" y="54102"/>
                  </a:lnTo>
                  <a:lnTo>
                    <a:pt x="314960" y="63246"/>
                  </a:lnTo>
                  <a:lnTo>
                    <a:pt x="313436" y="72263"/>
                  </a:lnTo>
                  <a:lnTo>
                    <a:pt x="310261" y="81153"/>
                  </a:lnTo>
                  <a:lnTo>
                    <a:pt x="305435" y="89789"/>
                  </a:lnTo>
                  <a:lnTo>
                    <a:pt x="299339" y="97790"/>
                  </a:lnTo>
                  <a:lnTo>
                    <a:pt x="291719" y="105410"/>
                  </a:lnTo>
                  <a:lnTo>
                    <a:pt x="283210" y="112522"/>
                  </a:lnTo>
                  <a:lnTo>
                    <a:pt x="273431" y="118999"/>
                  </a:lnTo>
                  <a:lnTo>
                    <a:pt x="262890" y="125095"/>
                  </a:lnTo>
                  <a:lnTo>
                    <a:pt x="239522" y="134747"/>
                  </a:lnTo>
                  <a:lnTo>
                    <a:pt x="223393" y="146558"/>
                  </a:lnTo>
                  <a:lnTo>
                    <a:pt x="208026" y="156210"/>
                  </a:lnTo>
                  <a:lnTo>
                    <a:pt x="193294" y="164592"/>
                  </a:lnTo>
                  <a:lnTo>
                    <a:pt x="178435" y="171323"/>
                  </a:lnTo>
                  <a:lnTo>
                    <a:pt x="162433" y="177165"/>
                  </a:lnTo>
                  <a:lnTo>
                    <a:pt x="145034" y="181864"/>
                  </a:lnTo>
                  <a:lnTo>
                    <a:pt x="125730" y="186309"/>
                  </a:lnTo>
                  <a:close/>
                </a:path>
              </a:pathLst>
            </a:custGeom>
            <a:solidFill>
              <a:srgbClr val="8F0C0D"/>
            </a:solidFill>
            <a:ln w="0" cap="flat" cmpd="sng" algn="ctr">
              <a:solidFill>
                <a:srgbClr val="8F0C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650365" y="1808480"/>
              <a:ext cx="302769" cy="182881"/>
            </a:xfrm>
            <a:custGeom>
              <a:avLst/>
              <a:gdLst/>
              <a:ahLst/>
              <a:cxnLst/>
              <a:rect l="0" t="0" r="0" b="0"/>
              <a:pathLst>
                <a:path w="302769" h="182881">
                  <a:moveTo>
                    <a:pt x="99568" y="182880"/>
                  </a:moveTo>
                  <a:lnTo>
                    <a:pt x="84328" y="174244"/>
                  </a:lnTo>
                  <a:lnTo>
                    <a:pt x="71374" y="165354"/>
                  </a:lnTo>
                  <a:lnTo>
                    <a:pt x="60325" y="155956"/>
                  </a:lnTo>
                  <a:lnTo>
                    <a:pt x="50800" y="146304"/>
                  </a:lnTo>
                  <a:lnTo>
                    <a:pt x="42545" y="136017"/>
                  </a:lnTo>
                  <a:lnTo>
                    <a:pt x="35941" y="125349"/>
                  </a:lnTo>
                  <a:lnTo>
                    <a:pt x="25273" y="103124"/>
                  </a:lnTo>
                  <a:lnTo>
                    <a:pt x="18034" y="79629"/>
                  </a:lnTo>
                  <a:lnTo>
                    <a:pt x="12065" y="54483"/>
                  </a:lnTo>
                  <a:lnTo>
                    <a:pt x="6604" y="27940"/>
                  </a:lnTo>
                  <a:lnTo>
                    <a:pt x="0" y="0"/>
                  </a:lnTo>
                  <a:lnTo>
                    <a:pt x="7112" y="508"/>
                  </a:lnTo>
                  <a:lnTo>
                    <a:pt x="18796" y="762"/>
                  </a:lnTo>
                  <a:lnTo>
                    <a:pt x="33782" y="1397"/>
                  </a:lnTo>
                  <a:lnTo>
                    <a:pt x="52070" y="1524"/>
                  </a:lnTo>
                  <a:lnTo>
                    <a:pt x="72517" y="2159"/>
                  </a:lnTo>
                  <a:lnTo>
                    <a:pt x="94742" y="2540"/>
                  </a:lnTo>
                  <a:lnTo>
                    <a:pt x="141859" y="3683"/>
                  </a:lnTo>
                  <a:lnTo>
                    <a:pt x="187960" y="4699"/>
                  </a:lnTo>
                  <a:lnTo>
                    <a:pt x="209042" y="4953"/>
                  </a:lnTo>
                  <a:lnTo>
                    <a:pt x="228219" y="5461"/>
                  </a:lnTo>
                  <a:lnTo>
                    <a:pt x="244602" y="6096"/>
                  </a:lnTo>
                  <a:lnTo>
                    <a:pt x="257556" y="6223"/>
                  </a:lnTo>
                  <a:lnTo>
                    <a:pt x="266319" y="6858"/>
                  </a:lnTo>
                  <a:lnTo>
                    <a:pt x="270510" y="7112"/>
                  </a:lnTo>
                  <a:lnTo>
                    <a:pt x="281305" y="16002"/>
                  </a:lnTo>
                  <a:lnTo>
                    <a:pt x="289814" y="24892"/>
                  </a:lnTo>
                  <a:lnTo>
                    <a:pt x="296164" y="34036"/>
                  </a:lnTo>
                  <a:lnTo>
                    <a:pt x="300228" y="42926"/>
                  </a:lnTo>
                  <a:lnTo>
                    <a:pt x="302641" y="51816"/>
                  </a:lnTo>
                  <a:lnTo>
                    <a:pt x="302768" y="60706"/>
                  </a:lnTo>
                  <a:lnTo>
                    <a:pt x="301244" y="69596"/>
                  </a:lnTo>
                  <a:lnTo>
                    <a:pt x="298069" y="77978"/>
                  </a:lnTo>
                  <a:lnTo>
                    <a:pt x="293497" y="86106"/>
                  </a:lnTo>
                  <a:lnTo>
                    <a:pt x="287782" y="93980"/>
                  </a:lnTo>
                  <a:lnTo>
                    <a:pt x="280543" y="101219"/>
                  </a:lnTo>
                  <a:lnTo>
                    <a:pt x="272161" y="108331"/>
                  </a:lnTo>
                  <a:lnTo>
                    <a:pt x="262890" y="114554"/>
                  </a:lnTo>
                  <a:lnTo>
                    <a:pt x="252730" y="120396"/>
                  </a:lnTo>
                  <a:lnTo>
                    <a:pt x="230251" y="129540"/>
                  </a:lnTo>
                  <a:lnTo>
                    <a:pt x="214630" y="140716"/>
                  </a:lnTo>
                  <a:lnTo>
                    <a:pt x="200152" y="150241"/>
                  </a:lnTo>
                  <a:lnTo>
                    <a:pt x="185801" y="158115"/>
                  </a:lnTo>
                  <a:lnTo>
                    <a:pt x="171577" y="164592"/>
                  </a:lnTo>
                  <a:lnTo>
                    <a:pt x="156210" y="170053"/>
                  </a:lnTo>
                  <a:lnTo>
                    <a:pt x="139446" y="174752"/>
                  </a:lnTo>
                  <a:lnTo>
                    <a:pt x="120650" y="178943"/>
                  </a:lnTo>
                  <a:close/>
                </a:path>
              </a:pathLst>
            </a:custGeom>
            <a:solidFill>
              <a:srgbClr val="9E1919"/>
            </a:solidFill>
            <a:ln w="0" cap="flat" cmpd="sng" algn="ctr">
              <a:solidFill>
                <a:srgbClr val="9E19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656207" y="1808480"/>
              <a:ext cx="290704" cy="175642"/>
            </a:xfrm>
            <a:custGeom>
              <a:avLst/>
              <a:gdLst/>
              <a:ahLst/>
              <a:cxnLst/>
              <a:rect l="0" t="0" r="0" b="0"/>
              <a:pathLst>
                <a:path w="290704" h="175642">
                  <a:moveTo>
                    <a:pt x="95504" y="175641"/>
                  </a:moveTo>
                  <a:lnTo>
                    <a:pt x="81153" y="167513"/>
                  </a:lnTo>
                  <a:lnTo>
                    <a:pt x="68707" y="158623"/>
                  </a:lnTo>
                  <a:lnTo>
                    <a:pt x="57912" y="149733"/>
                  </a:lnTo>
                  <a:lnTo>
                    <a:pt x="48895" y="140335"/>
                  </a:lnTo>
                  <a:lnTo>
                    <a:pt x="41021" y="130556"/>
                  </a:lnTo>
                  <a:lnTo>
                    <a:pt x="34671" y="120396"/>
                  </a:lnTo>
                  <a:lnTo>
                    <a:pt x="24511" y="99187"/>
                  </a:lnTo>
                  <a:lnTo>
                    <a:pt x="17399" y="76327"/>
                  </a:lnTo>
                  <a:lnTo>
                    <a:pt x="11811" y="52324"/>
                  </a:lnTo>
                  <a:lnTo>
                    <a:pt x="6477" y="26924"/>
                  </a:lnTo>
                  <a:lnTo>
                    <a:pt x="0" y="0"/>
                  </a:lnTo>
                  <a:lnTo>
                    <a:pt x="7112" y="508"/>
                  </a:lnTo>
                  <a:lnTo>
                    <a:pt x="18288" y="762"/>
                  </a:lnTo>
                  <a:lnTo>
                    <a:pt x="32512" y="1397"/>
                  </a:lnTo>
                  <a:lnTo>
                    <a:pt x="49911" y="1524"/>
                  </a:lnTo>
                  <a:lnTo>
                    <a:pt x="69850" y="2159"/>
                  </a:lnTo>
                  <a:lnTo>
                    <a:pt x="91059" y="2540"/>
                  </a:lnTo>
                  <a:lnTo>
                    <a:pt x="136271" y="3429"/>
                  </a:lnTo>
                  <a:lnTo>
                    <a:pt x="180467" y="4445"/>
                  </a:lnTo>
                  <a:lnTo>
                    <a:pt x="200787" y="4953"/>
                  </a:lnTo>
                  <a:lnTo>
                    <a:pt x="219075" y="5207"/>
                  </a:lnTo>
                  <a:lnTo>
                    <a:pt x="234696" y="5715"/>
                  </a:lnTo>
                  <a:lnTo>
                    <a:pt x="247269" y="6096"/>
                  </a:lnTo>
                  <a:lnTo>
                    <a:pt x="255651" y="6477"/>
                  </a:lnTo>
                  <a:lnTo>
                    <a:pt x="259588" y="6858"/>
                  </a:lnTo>
                  <a:lnTo>
                    <a:pt x="270002" y="15240"/>
                  </a:lnTo>
                  <a:lnTo>
                    <a:pt x="278130" y="23876"/>
                  </a:lnTo>
                  <a:lnTo>
                    <a:pt x="284226" y="32385"/>
                  </a:lnTo>
                  <a:lnTo>
                    <a:pt x="288290" y="41021"/>
                  </a:lnTo>
                  <a:lnTo>
                    <a:pt x="290322" y="50038"/>
                  </a:lnTo>
                  <a:lnTo>
                    <a:pt x="290703" y="58420"/>
                  </a:lnTo>
                  <a:lnTo>
                    <a:pt x="289306" y="66675"/>
                  </a:lnTo>
                  <a:lnTo>
                    <a:pt x="286131" y="74803"/>
                  </a:lnTo>
                  <a:lnTo>
                    <a:pt x="281940" y="82677"/>
                  </a:lnTo>
                  <a:lnTo>
                    <a:pt x="276098" y="90297"/>
                  </a:lnTo>
                  <a:lnTo>
                    <a:pt x="269240" y="97409"/>
                  </a:lnTo>
                  <a:lnTo>
                    <a:pt x="261239" y="103886"/>
                  </a:lnTo>
                  <a:lnTo>
                    <a:pt x="242697" y="115316"/>
                  </a:lnTo>
                  <a:lnTo>
                    <a:pt x="220980" y="124333"/>
                  </a:lnTo>
                  <a:lnTo>
                    <a:pt x="206121" y="135001"/>
                  </a:lnTo>
                  <a:lnTo>
                    <a:pt x="192151" y="144145"/>
                  </a:lnTo>
                  <a:lnTo>
                    <a:pt x="178308" y="151765"/>
                  </a:lnTo>
                  <a:lnTo>
                    <a:pt x="164592" y="158115"/>
                  </a:lnTo>
                  <a:lnTo>
                    <a:pt x="150114" y="163322"/>
                  </a:lnTo>
                  <a:lnTo>
                    <a:pt x="133858" y="167767"/>
                  </a:lnTo>
                  <a:lnTo>
                    <a:pt x="115824" y="171958"/>
                  </a:lnTo>
                  <a:close/>
                </a:path>
              </a:pathLst>
            </a:custGeom>
            <a:solidFill>
              <a:srgbClr val="AE2627"/>
            </a:solidFill>
            <a:ln w="0" cap="flat" cmpd="sng" algn="ctr">
              <a:solidFill>
                <a:srgbClr val="AE262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662430" y="1808734"/>
              <a:ext cx="278385" cy="168022"/>
            </a:xfrm>
            <a:custGeom>
              <a:avLst/>
              <a:gdLst/>
              <a:ahLst/>
              <a:cxnLst/>
              <a:rect l="0" t="0" r="0" b="0"/>
              <a:pathLst>
                <a:path w="278385" h="168022">
                  <a:moveTo>
                    <a:pt x="0" y="0"/>
                  </a:moveTo>
                  <a:lnTo>
                    <a:pt x="6731" y="254"/>
                  </a:lnTo>
                  <a:lnTo>
                    <a:pt x="17272" y="508"/>
                  </a:lnTo>
                  <a:lnTo>
                    <a:pt x="31242" y="1143"/>
                  </a:lnTo>
                  <a:lnTo>
                    <a:pt x="48006" y="1270"/>
                  </a:lnTo>
                  <a:lnTo>
                    <a:pt x="66802" y="1905"/>
                  </a:lnTo>
                  <a:lnTo>
                    <a:pt x="87122" y="2286"/>
                  </a:lnTo>
                  <a:lnTo>
                    <a:pt x="130556" y="3175"/>
                  </a:lnTo>
                  <a:lnTo>
                    <a:pt x="172974" y="4191"/>
                  </a:lnTo>
                  <a:lnTo>
                    <a:pt x="192278" y="4445"/>
                  </a:lnTo>
                  <a:lnTo>
                    <a:pt x="210058" y="4953"/>
                  </a:lnTo>
                  <a:lnTo>
                    <a:pt x="224790" y="5207"/>
                  </a:lnTo>
                  <a:lnTo>
                    <a:pt x="236728" y="5842"/>
                  </a:lnTo>
                  <a:lnTo>
                    <a:pt x="244983" y="5969"/>
                  </a:lnTo>
                  <a:lnTo>
                    <a:pt x="248666" y="6223"/>
                  </a:lnTo>
                  <a:lnTo>
                    <a:pt x="258699" y="14351"/>
                  </a:lnTo>
                  <a:lnTo>
                    <a:pt x="266573" y="22733"/>
                  </a:lnTo>
                  <a:lnTo>
                    <a:pt x="272288" y="31115"/>
                  </a:lnTo>
                  <a:lnTo>
                    <a:pt x="276225" y="39243"/>
                  </a:lnTo>
                  <a:lnTo>
                    <a:pt x="278003" y="47625"/>
                  </a:lnTo>
                  <a:lnTo>
                    <a:pt x="278384" y="55753"/>
                  </a:lnTo>
                  <a:lnTo>
                    <a:pt x="276987" y="63881"/>
                  </a:lnTo>
                  <a:lnTo>
                    <a:pt x="274320" y="71374"/>
                  </a:lnTo>
                  <a:lnTo>
                    <a:pt x="270129" y="78994"/>
                  </a:lnTo>
                  <a:lnTo>
                    <a:pt x="264541" y="86360"/>
                  </a:lnTo>
                  <a:lnTo>
                    <a:pt x="257937" y="92837"/>
                  </a:lnTo>
                  <a:lnTo>
                    <a:pt x="250190" y="99441"/>
                  </a:lnTo>
                  <a:lnTo>
                    <a:pt x="232537" y="110363"/>
                  </a:lnTo>
                  <a:lnTo>
                    <a:pt x="211836" y="118999"/>
                  </a:lnTo>
                  <a:lnTo>
                    <a:pt x="197612" y="129286"/>
                  </a:lnTo>
                  <a:lnTo>
                    <a:pt x="184023" y="137922"/>
                  </a:lnTo>
                  <a:lnTo>
                    <a:pt x="170815" y="145288"/>
                  </a:lnTo>
                  <a:lnTo>
                    <a:pt x="157607" y="151257"/>
                  </a:lnTo>
                  <a:lnTo>
                    <a:pt x="143510" y="156210"/>
                  </a:lnTo>
                  <a:lnTo>
                    <a:pt x="128524" y="160655"/>
                  </a:lnTo>
                  <a:lnTo>
                    <a:pt x="111252" y="164592"/>
                  </a:lnTo>
                  <a:lnTo>
                    <a:pt x="91313" y="168021"/>
                  </a:lnTo>
                  <a:lnTo>
                    <a:pt x="77597" y="160147"/>
                  </a:lnTo>
                  <a:lnTo>
                    <a:pt x="65786" y="152019"/>
                  </a:lnTo>
                  <a:lnTo>
                    <a:pt x="55372" y="143129"/>
                  </a:lnTo>
                  <a:lnTo>
                    <a:pt x="46736" y="134239"/>
                  </a:lnTo>
                  <a:lnTo>
                    <a:pt x="39243" y="124841"/>
                  </a:lnTo>
                  <a:lnTo>
                    <a:pt x="33147" y="115062"/>
                  </a:lnTo>
                  <a:lnTo>
                    <a:pt x="23622" y="94742"/>
                  </a:lnTo>
                  <a:lnTo>
                    <a:pt x="16764" y="73025"/>
                  </a:lnTo>
                  <a:lnTo>
                    <a:pt x="11430" y="49911"/>
                  </a:lnTo>
                  <a:lnTo>
                    <a:pt x="6350" y="25654"/>
                  </a:lnTo>
                  <a:close/>
                </a:path>
              </a:pathLst>
            </a:custGeom>
            <a:solidFill>
              <a:srgbClr val="BC3333"/>
            </a:solidFill>
            <a:ln w="0" cap="flat" cmpd="sng" algn="ctr">
              <a:solidFill>
                <a:srgbClr val="BC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538859" y="1948434"/>
              <a:ext cx="212853" cy="143765"/>
            </a:xfrm>
            <a:custGeom>
              <a:avLst/>
              <a:gdLst/>
              <a:ahLst/>
              <a:cxnLst/>
              <a:rect l="0" t="0" r="0" b="0"/>
              <a:pathLst>
                <a:path w="212853" h="143765">
                  <a:moveTo>
                    <a:pt x="0" y="103124"/>
                  </a:moveTo>
                  <a:lnTo>
                    <a:pt x="1524" y="102616"/>
                  </a:lnTo>
                  <a:lnTo>
                    <a:pt x="4699" y="100838"/>
                  </a:lnTo>
                  <a:lnTo>
                    <a:pt x="9525" y="97917"/>
                  </a:lnTo>
                  <a:lnTo>
                    <a:pt x="15621" y="93980"/>
                  </a:lnTo>
                  <a:lnTo>
                    <a:pt x="22987" y="89281"/>
                  </a:lnTo>
                  <a:lnTo>
                    <a:pt x="31242" y="83439"/>
                  </a:lnTo>
                  <a:lnTo>
                    <a:pt x="49784" y="70231"/>
                  </a:lnTo>
                  <a:lnTo>
                    <a:pt x="69342" y="54483"/>
                  </a:lnTo>
                  <a:lnTo>
                    <a:pt x="88138" y="37211"/>
                  </a:lnTo>
                  <a:lnTo>
                    <a:pt x="104775" y="18923"/>
                  </a:lnTo>
                  <a:lnTo>
                    <a:pt x="117348" y="0"/>
                  </a:lnTo>
                  <a:lnTo>
                    <a:pt x="131572" y="14478"/>
                  </a:lnTo>
                  <a:lnTo>
                    <a:pt x="145161" y="26289"/>
                  </a:lnTo>
                  <a:lnTo>
                    <a:pt x="157480" y="36068"/>
                  </a:lnTo>
                  <a:lnTo>
                    <a:pt x="168910" y="44069"/>
                  </a:lnTo>
                  <a:lnTo>
                    <a:pt x="178435" y="50038"/>
                  </a:lnTo>
                  <a:lnTo>
                    <a:pt x="186055" y="54229"/>
                  </a:lnTo>
                  <a:lnTo>
                    <a:pt x="192024" y="56769"/>
                  </a:lnTo>
                  <a:lnTo>
                    <a:pt x="195072" y="58166"/>
                  </a:lnTo>
                  <a:lnTo>
                    <a:pt x="202819" y="63881"/>
                  </a:lnTo>
                  <a:lnTo>
                    <a:pt x="208026" y="68834"/>
                  </a:lnTo>
                  <a:lnTo>
                    <a:pt x="211328" y="73279"/>
                  </a:lnTo>
                  <a:lnTo>
                    <a:pt x="212852" y="77216"/>
                  </a:lnTo>
                  <a:lnTo>
                    <a:pt x="212598" y="80645"/>
                  </a:lnTo>
                  <a:lnTo>
                    <a:pt x="211074" y="83820"/>
                  </a:lnTo>
                  <a:lnTo>
                    <a:pt x="204343" y="89535"/>
                  </a:lnTo>
                  <a:lnTo>
                    <a:pt x="194564" y="94742"/>
                  </a:lnTo>
                  <a:lnTo>
                    <a:pt x="182880" y="100838"/>
                  </a:lnTo>
                  <a:lnTo>
                    <a:pt x="171069" y="108331"/>
                  </a:lnTo>
                  <a:lnTo>
                    <a:pt x="160401" y="117983"/>
                  </a:lnTo>
                  <a:lnTo>
                    <a:pt x="149606" y="125603"/>
                  </a:lnTo>
                  <a:lnTo>
                    <a:pt x="140081" y="130810"/>
                  </a:lnTo>
                  <a:lnTo>
                    <a:pt x="130810" y="134493"/>
                  </a:lnTo>
                  <a:lnTo>
                    <a:pt x="121793" y="136906"/>
                  </a:lnTo>
                  <a:lnTo>
                    <a:pt x="112268" y="138430"/>
                  </a:lnTo>
                  <a:lnTo>
                    <a:pt x="101346" y="140081"/>
                  </a:lnTo>
                  <a:lnTo>
                    <a:pt x="88773" y="141605"/>
                  </a:lnTo>
                  <a:lnTo>
                    <a:pt x="73914" y="143764"/>
                  </a:lnTo>
                  <a:lnTo>
                    <a:pt x="54864" y="133985"/>
                  </a:lnTo>
                  <a:lnTo>
                    <a:pt x="38862" y="125984"/>
                  </a:lnTo>
                  <a:lnTo>
                    <a:pt x="26416" y="119380"/>
                  </a:lnTo>
                  <a:lnTo>
                    <a:pt x="16764" y="114300"/>
                  </a:lnTo>
                  <a:lnTo>
                    <a:pt x="9271" y="110490"/>
                  </a:lnTo>
                  <a:lnTo>
                    <a:pt x="4191" y="107315"/>
                  </a:lnTo>
                  <a:lnTo>
                    <a:pt x="1270" y="104902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46860" y="1953641"/>
              <a:ext cx="197994" cy="133478"/>
            </a:xfrm>
            <a:custGeom>
              <a:avLst/>
              <a:gdLst/>
              <a:ahLst/>
              <a:cxnLst/>
              <a:rect l="0" t="0" r="0" b="0"/>
              <a:pathLst>
                <a:path w="197994" h="133478">
                  <a:moveTo>
                    <a:pt x="0" y="95631"/>
                  </a:moveTo>
                  <a:lnTo>
                    <a:pt x="1270" y="94996"/>
                  </a:lnTo>
                  <a:lnTo>
                    <a:pt x="4191" y="93472"/>
                  </a:lnTo>
                  <a:lnTo>
                    <a:pt x="8763" y="90932"/>
                  </a:lnTo>
                  <a:lnTo>
                    <a:pt x="14478" y="87249"/>
                  </a:lnTo>
                  <a:lnTo>
                    <a:pt x="21336" y="82804"/>
                  </a:lnTo>
                  <a:lnTo>
                    <a:pt x="28829" y="77470"/>
                  </a:lnTo>
                  <a:lnTo>
                    <a:pt x="45974" y="65151"/>
                  </a:lnTo>
                  <a:lnTo>
                    <a:pt x="64262" y="50546"/>
                  </a:lnTo>
                  <a:lnTo>
                    <a:pt x="81788" y="34290"/>
                  </a:lnTo>
                  <a:lnTo>
                    <a:pt x="97155" y="17399"/>
                  </a:lnTo>
                  <a:lnTo>
                    <a:pt x="108712" y="0"/>
                  </a:lnTo>
                  <a:lnTo>
                    <a:pt x="121920" y="13081"/>
                  </a:lnTo>
                  <a:lnTo>
                    <a:pt x="134493" y="24384"/>
                  </a:lnTo>
                  <a:lnTo>
                    <a:pt x="146050" y="33528"/>
                  </a:lnTo>
                  <a:lnTo>
                    <a:pt x="156591" y="40894"/>
                  </a:lnTo>
                  <a:lnTo>
                    <a:pt x="165354" y="46355"/>
                  </a:lnTo>
                  <a:lnTo>
                    <a:pt x="172847" y="50292"/>
                  </a:lnTo>
                  <a:lnTo>
                    <a:pt x="178054" y="52959"/>
                  </a:lnTo>
                  <a:lnTo>
                    <a:pt x="180975" y="53975"/>
                  </a:lnTo>
                  <a:lnTo>
                    <a:pt x="188214" y="59182"/>
                  </a:lnTo>
                  <a:lnTo>
                    <a:pt x="193167" y="64135"/>
                  </a:lnTo>
                  <a:lnTo>
                    <a:pt x="196342" y="68326"/>
                  </a:lnTo>
                  <a:lnTo>
                    <a:pt x="197993" y="72009"/>
                  </a:lnTo>
                  <a:lnTo>
                    <a:pt x="197993" y="75438"/>
                  </a:lnTo>
                  <a:lnTo>
                    <a:pt x="196596" y="78613"/>
                  </a:lnTo>
                  <a:lnTo>
                    <a:pt x="191135" y="83820"/>
                  </a:lnTo>
                  <a:lnTo>
                    <a:pt x="182118" y="89027"/>
                  </a:lnTo>
                  <a:lnTo>
                    <a:pt x="171196" y="94869"/>
                  </a:lnTo>
                  <a:lnTo>
                    <a:pt x="159639" y="101346"/>
                  </a:lnTo>
                  <a:lnTo>
                    <a:pt x="148971" y="109474"/>
                  </a:lnTo>
                  <a:lnTo>
                    <a:pt x="138684" y="116459"/>
                  </a:lnTo>
                  <a:lnTo>
                    <a:pt x="129921" y="121539"/>
                  </a:lnTo>
                  <a:lnTo>
                    <a:pt x="121539" y="124841"/>
                  </a:lnTo>
                  <a:lnTo>
                    <a:pt x="113030" y="127000"/>
                  </a:lnTo>
                  <a:lnTo>
                    <a:pt x="93980" y="129794"/>
                  </a:lnTo>
                  <a:lnTo>
                    <a:pt x="82296" y="131445"/>
                  </a:lnTo>
                  <a:lnTo>
                    <a:pt x="68580" y="133477"/>
                  </a:lnTo>
                  <a:lnTo>
                    <a:pt x="50800" y="124079"/>
                  </a:lnTo>
                  <a:lnTo>
                    <a:pt x="36195" y="116713"/>
                  </a:lnTo>
                  <a:lnTo>
                    <a:pt x="24511" y="110744"/>
                  </a:lnTo>
                  <a:lnTo>
                    <a:pt x="15240" y="106045"/>
                  </a:lnTo>
                  <a:lnTo>
                    <a:pt x="8763" y="102362"/>
                  </a:lnTo>
                  <a:lnTo>
                    <a:pt x="3937" y="99568"/>
                  </a:lnTo>
                  <a:lnTo>
                    <a:pt x="1270" y="97409"/>
                  </a:lnTo>
                  <a:close/>
                </a:path>
              </a:pathLst>
            </a:custGeom>
            <a:solidFill>
              <a:srgbClr val="8F0C0D"/>
            </a:solidFill>
            <a:ln w="0" cap="flat" cmpd="sng" algn="ctr">
              <a:solidFill>
                <a:srgbClr val="8F0C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554734" y="1958975"/>
              <a:ext cx="183262" cy="122937"/>
            </a:xfrm>
            <a:custGeom>
              <a:avLst/>
              <a:gdLst/>
              <a:ahLst/>
              <a:cxnLst/>
              <a:rect l="0" t="0" r="0" b="0"/>
              <a:pathLst>
                <a:path w="183262" h="122937">
                  <a:moveTo>
                    <a:pt x="0" y="88138"/>
                  </a:moveTo>
                  <a:lnTo>
                    <a:pt x="1016" y="87630"/>
                  </a:lnTo>
                  <a:lnTo>
                    <a:pt x="3683" y="85979"/>
                  </a:lnTo>
                  <a:lnTo>
                    <a:pt x="8001" y="83693"/>
                  </a:lnTo>
                  <a:lnTo>
                    <a:pt x="13208" y="80264"/>
                  </a:lnTo>
                  <a:lnTo>
                    <a:pt x="19558" y="76073"/>
                  </a:lnTo>
                  <a:lnTo>
                    <a:pt x="26416" y="71374"/>
                  </a:lnTo>
                  <a:lnTo>
                    <a:pt x="42418" y="59817"/>
                  </a:lnTo>
                  <a:lnTo>
                    <a:pt x="59055" y="46609"/>
                  </a:lnTo>
                  <a:lnTo>
                    <a:pt x="75438" y="31623"/>
                  </a:lnTo>
                  <a:lnTo>
                    <a:pt x="89535" y="15875"/>
                  </a:lnTo>
                  <a:lnTo>
                    <a:pt x="100076" y="0"/>
                  </a:lnTo>
                  <a:lnTo>
                    <a:pt x="112522" y="12065"/>
                  </a:lnTo>
                  <a:lnTo>
                    <a:pt x="123952" y="22225"/>
                  </a:lnTo>
                  <a:lnTo>
                    <a:pt x="134747" y="30861"/>
                  </a:lnTo>
                  <a:lnTo>
                    <a:pt x="144272" y="37338"/>
                  </a:lnTo>
                  <a:lnTo>
                    <a:pt x="152527" y="42672"/>
                  </a:lnTo>
                  <a:lnTo>
                    <a:pt x="159385" y="46228"/>
                  </a:lnTo>
                  <a:lnTo>
                    <a:pt x="164211" y="48641"/>
                  </a:lnTo>
                  <a:lnTo>
                    <a:pt x="167005" y="49403"/>
                  </a:lnTo>
                  <a:lnTo>
                    <a:pt x="173482" y="54610"/>
                  </a:lnTo>
                  <a:lnTo>
                    <a:pt x="178181" y="59055"/>
                  </a:lnTo>
                  <a:lnTo>
                    <a:pt x="181356" y="62992"/>
                  </a:lnTo>
                  <a:lnTo>
                    <a:pt x="183007" y="66675"/>
                  </a:lnTo>
                  <a:lnTo>
                    <a:pt x="183261" y="70104"/>
                  </a:lnTo>
                  <a:lnTo>
                    <a:pt x="182372" y="72898"/>
                  </a:lnTo>
                  <a:lnTo>
                    <a:pt x="177673" y="78486"/>
                  </a:lnTo>
                  <a:lnTo>
                    <a:pt x="169418" y="83439"/>
                  </a:lnTo>
                  <a:lnTo>
                    <a:pt x="159385" y="88392"/>
                  </a:lnTo>
                  <a:lnTo>
                    <a:pt x="148336" y="94234"/>
                  </a:lnTo>
                  <a:lnTo>
                    <a:pt x="137414" y="100965"/>
                  </a:lnTo>
                  <a:lnTo>
                    <a:pt x="127889" y="107315"/>
                  </a:lnTo>
                  <a:lnTo>
                    <a:pt x="119761" y="112014"/>
                  </a:lnTo>
                  <a:lnTo>
                    <a:pt x="104140" y="116967"/>
                  </a:lnTo>
                  <a:lnTo>
                    <a:pt x="86614" y="119507"/>
                  </a:lnTo>
                  <a:lnTo>
                    <a:pt x="75692" y="120904"/>
                  </a:lnTo>
                  <a:lnTo>
                    <a:pt x="62992" y="122936"/>
                  </a:lnTo>
                  <a:lnTo>
                    <a:pt x="46609" y="114300"/>
                  </a:lnTo>
                  <a:lnTo>
                    <a:pt x="33274" y="107442"/>
                  </a:lnTo>
                  <a:lnTo>
                    <a:pt x="22479" y="101981"/>
                  </a:lnTo>
                  <a:lnTo>
                    <a:pt x="14097" y="97536"/>
                  </a:lnTo>
                  <a:lnTo>
                    <a:pt x="7747" y="94361"/>
                  </a:lnTo>
                  <a:lnTo>
                    <a:pt x="3429" y="91821"/>
                  </a:lnTo>
                  <a:lnTo>
                    <a:pt x="1016" y="89662"/>
                  </a:lnTo>
                  <a:close/>
                </a:path>
              </a:pathLst>
            </a:custGeom>
            <a:solidFill>
              <a:srgbClr val="9E1919"/>
            </a:solidFill>
            <a:ln w="0" cap="flat" cmpd="sng" algn="ctr">
              <a:solidFill>
                <a:srgbClr val="9E19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562100" y="1964182"/>
              <a:ext cx="168403" cy="112523"/>
            </a:xfrm>
            <a:custGeom>
              <a:avLst/>
              <a:gdLst/>
              <a:ahLst/>
              <a:cxnLst/>
              <a:rect l="0" t="0" r="0" b="0"/>
              <a:pathLst>
                <a:path w="168403" h="112523">
                  <a:moveTo>
                    <a:pt x="0" y="80645"/>
                  </a:moveTo>
                  <a:lnTo>
                    <a:pt x="1397" y="80010"/>
                  </a:lnTo>
                  <a:lnTo>
                    <a:pt x="3810" y="78740"/>
                  </a:lnTo>
                  <a:lnTo>
                    <a:pt x="7493" y="76708"/>
                  </a:lnTo>
                  <a:lnTo>
                    <a:pt x="12573" y="73533"/>
                  </a:lnTo>
                  <a:lnTo>
                    <a:pt x="18034" y="69850"/>
                  </a:lnTo>
                  <a:lnTo>
                    <a:pt x="24765" y="65405"/>
                  </a:lnTo>
                  <a:lnTo>
                    <a:pt x="38989" y="54991"/>
                  </a:lnTo>
                  <a:lnTo>
                    <a:pt x="54356" y="42418"/>
                  </a:lnTo>
                  <a:lnTo>
                    <a:pt x="69342" y="28702"/>
                  </a:lnTo>
                  <a:lnTo>
                    <a:pt x="82296" y="14351"/>
                  </a:lnTo>
                  <a:lnTo>
                    <a:pt x="91948" y="0"/>
                  </a:lnTo>
                  <a:lnTo>
                    <a:pt x="103251" y="10922"/>
                  </a:lnTo>
                  <a:lnTo>
                    <a:pt x="113919" y="20320"/>
                  </a:lnTo>
                  <a:lnTo>
                    <a:pt x="123698" y="27940"/>
                  </a:lnTo>
                  <a:lnTo>
                    <a:pt x="132461" y="34290"/>
                  </a:lnTo>
                  <a:lnTo>
                    <a:pt x="140081" y="38989"/>
                  </a:lnTo>
                  <a:lnTo>
                    <a:pt x="146177" y="42418"/>
                  </a:lnTo>
                  <a:lnTo>
                    <a:pt x="150749" y="44450"/>
                  </a:lnTo>
                  <a:lnTo>
                    <a:pt x="153289" y="45212"/>
                  </a:lnTo>
                  <a:lnTo>
                    <a:pt x="159258" y="49911"/>
                  </a:lnTo>
                  <a:lnTo>
                    <a:pt x="163703" y="54229"/>
                  </a:lnTo>
                  <a:lnTo>
                    <a:pt x="166497" y="58166"/>
                  </a:lnTo>
                  <a:lnTo>
                    <a:pt x="168402" y="61468"/>
                  </a:lnTo>
                  <a:lnTo>
                    <a:pt x="168402" y="67564"/>
                  </a:lnTo>
                  <a:lnTo>
                    <a:pt x="164465" y="73025"/>
                  </a:lnTo>
                  <a:lnTo>
                    <a:pt x="157353" y="77724"/>
                  </a:lnTo>
                  <a:lnTo>
                    <a:pt x="148082" y="82169"/>
                  </a:lnTo>
                  <a:lnTo>
                    <a:pt x="126111" y="92329"/>
                  </a:lnTo>
                  <a:lnTo>
                    <a:pt x="117348" y="98425"/>
                  </a:lnTo>
                  <a:lnTo>
                    <a:pt x="109982" y="102616"/>
                  </a:lnTo>
                  <a:lnTo>
                    <a:pt x="95631" y="107315"/>
                  </a:lnTo>
                  <a:lnTo>
                    <a:pt x="79502" y="109601"/>
                  </a:lnTo>
                  <a:lnTo>
                    <a:pt x="69723" y="110617"/>
                  </a:lnTo>
                  <a:lnTo>
                    <a:pt x="58039" y="112522"/>
                  </a:lnTo>
                  <a:lnTo>
                    <a:pt x="42926" y="104648"/>
                  </a:lnTo>
                  <a:lnTo>
                    <a:pt x="30734" y="98425"/>
                  </a:lnTo>
                  <a:lnTo>
                    <a:pt x="20701" y="93472"/>
                  </a:lnTo>
                  <a:lnTo>
                    <a:pt x="12954" y="89535"/>
                  </a:lnTo>
                  <a:lnTo>
                    <a:pt x="7493" y="86360"/>
                  </a:lnTo>
                  <a:lnTo>
                    <a:pt x="3429" y="83947"/>
                  </a:lnTo>
                  <a:lnTo>
                    <a:pt x="1143" y="82169"/>
                  </a:lnTo>
                  <a:close/>
                </a:path>
              </a:pathLst>
            </a:custGeom>
            <a:solidFill>
              <a:srgbClr val="AE2627"/>
            </a:solidFill>
            <a:ln w="0" cap="flat" cmpd="sng" algn="ctr">
              <a:solidFill>
                <a:srgbClr val="AE262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570101" y="1969135"/>
              <a:ext cx="154052" cy="102363"/>
            </a:xfrm>
            <a:custGeom>
              <a:avLst/>
              <a:gdLst/>
              <a:ahLst/>
              <a:cxnLst/>
              <a:rect l="0" t="0" r="0" b="0"/>
              <a:pathLst>
                <a:path w="154052" h="102363">
                  <a:moveTo>
                    <a:pt x="0" y="73279"/>
                  </a:moveTo>
                  <a:lnTo>
                    <a:pt x="1143" y="73025"/>
                  </a:lnTo>
                  <a:lnTo>
                    <a:pt x="3429" y="71755"/>
                  </a:lnTo>
                  <a:lnTo>
                    <a:pt x="6858" y="69596"/>
                  </a:lnTo>
                  <a:lnTo>
                    <a:pt x="11049" y="67056"/>
                  </a:lnTo>
                  <a:lnTo>
                    <a:pt x="22225" y="59690"/>
                  </a:lnTo>
                  <a:lnTo>
                    <a:pt x="35433" y="50038"/>
                  </a:lnTo>
                  <a:lnTo>
                    <a:pt x="49149" y="38735"/>
                  </a:lnTo>
                  <a:lnTo>
                    <a:pt x="62738" y="26416"/>
                  </a:lnTo>
                  <a:lnTo>
                    <a:pt x="74676" y="13335"/>
                  </a:lnTo>
                  <a:lnTo>
                    <a:pt x="83439" y="0"/>
                  </a:lnTo>
                  <a:lnTo>
                    <a:pt x="93726" y="10287"/>
                  </a:lnTo>
                  <a:lnTo>
                    <a:pt x="103251" y="18669"/>
                  </a:lnTo>
                  <a:lnTo>
                    <a:pt x="112268" y="25654"/>
                  </a:lnTo>
                  <a:lnTo>
                    <a:pt x="120142" y="31369"/>
                  </a:lnTo>
                  <a:lnTo>
                    <a:pt x="127127" y="35560"/>
                  </a:lnTo>
                  <a:lnTo>
                    <a:pt x="132588" y="38735"/>
                  </a:lnTo>
                  <a:lnTo>
                    <a:pt x="136652" y="40513"/>
                  </a:lnTo>
                  <a:lnTo>
                    <a:pt x="139065" y="41275"/>
                  </a:lnTo>
                  <a:lnTo>
                    <a:pt x="144526" y="45593"/>
                  </a:lnTo>
                  <a:lnTo>
                    <a:pt x="148844" y="49530"/>
                  </a:lnTo>
                  <a:lnTo>
                    <a:pt x="153543" y="56515"/>
                  </a:lnTo>
                  <a:lnTo>
                    <a:pt x="154051" y="62611"/>
                  </a:lnTo>
                  <a:lnTo>
                    <a:pt x="150876" y="67818"/>
                  </a:lnTo>
                  <a:lnTo>
                    <a:pt x="144780" y="72136"/>
                  </a:lnTo>
                  <a:lnTo>
                    <a:pt x="136398" y="76454"/>
                  </a:lnTo>
                  <a:lnTo>
                    <a:pt x="125984" y="80391"/>
                  </a:lnTo>
                  <a:lnTo>
                    <a:pt x="114300" y="84074"/>
                  </a:lnTo>
                  <a:lnTo>
                    <a:pt x="106680" y="89535"/>
                  </a:lnTo>
                  <a:lnTo>
                    <a:pt x="99822" y="93218"/>
                  </a:lnTo>
                  <a:lnTo>
                    <a:pt x="86868" y="97663"/>
                  </a:lnTo>
                  <a:lnTo>
                    <a:pt x="72263" y="99695"/>
                  </a:lnTo>
                  <a:lnTo>
                    <a:pt x="63246" y="100711"/>
                  </a:lnTo>
                  <a:lnTo>
                    <a:pt x="52705" y="102362"/>
                  </a:lnTo>
                  <a:lnTo>
                    <a:pt x="38862" y="95250"/>
                  </a:lnTo>
                  <a:lnTo>
                    <a:pt x="27813" y="89535"/>
                  </a:lnTo>
                  <a:lnTo>
                    <a:pt x="18796" y="85090"/>
                  </a:lnTo>
                  <a:lnTo>
                    <a:pt x="11938" y="81407"/>
                  </a:lnTo>
                  <a:lnTo>
                    <a:pt x="6604" y="78486"/>
                  </a:lnTo>
                  <a:lnTo>
                    <a:pt x="3175" y="76454"/>
                  </a:lnTo>
                  <a:lnTo>
                    <a:pt x="1143" y="74803"/>
                  </a:lnTo>
                  <a:close/>
                </a:path>
              </a:pathLst>
            </a:custGeom>
            <a:solidFill>
              <a:srgbClr val="BC3333"/>
            </a:solidFill>
            <a:ln w="0" cap="flat" cmpd="sng" algn="ctr">
              <a:solidFill>
                <a:srgbClr val="BC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54176" y="1753489"/>
              <a:ext cx="496698" cy="310897"/>
            </a:xfrm>
            <a:custGeom>
              <a:avLst/>
              <a:gdLst/>
              <a:ahLst/>
              <a:cxnLst/>
              <a:rect l="0" t="0" r="0" b="0"/>
              <a:pathLst>
                <a:path w="496698" h="310897">
                  <a:moveTo>
                    <a:pt x="35687" y="0"/>
                  </a:moveTo>
                  <a:lnTo>
                    <a:pt x="39497" y="381"/>
                  </a:lnTo>
                  <a:lnTo>
                    <a:pt x="45212" y="762"/>
                  </a:lnTo>
                  <a:lnTo>
                    <a:pt x="52959" y="1651"/>
                  </a:lnTo>
                  <a:lnTo>
                    <a:pt x="62484" y="2667"/>
                  </a:lnTo>
                  <a:lnTo>
                    <a:pt x="73406" y="3937"/>
                  </a:lnTo>
                  <a:lnTo>
                    <a:pt x="85725" y="5334"/>
                  </a:lnTo>
                  <a:lnTo>
                    <a:pt x="114427" y="8636"/>
                  </a:lnTo>
                  <a:lnTo>
                    <a:pt x="147193" y="12319"/>
                  </a:lnTo>
                  <a:lnTo>
                    <a:pt x="182880" y="16510"/>
                  </a:lnTo>
                  <a:lnTo>
                    <a:pt x="258953" y="25654"/>
                  </a:lnTo>
                  <a:lnTo>
                    <a:pt x="297307" y="30353"/>
                  </a:lnTo>
                  <a:lnTo>
                    <a:pt x="334391" y="34925"/>
                  </a:lnTo>
                  <a:lnTo>
                    <a:pt x="368808" y="39243"/>
                  </a:lnTo>
                  <a:lnTo>
                    <a:pt x="399796" y="42926"/>
                  </a:lnTo>
                  <a:lnTo>
                    <a:pt x="413766" y="44831"/>
                  </a:lnTo>
                  <a:lnTo>
                    <a:pt x="426212" y="46355"/>
                  </a:lnTo>
                  <a:lnTo>
                    <a:pt x="437388" y="47625"/>
                  </a:lnTo>
                  <a:lnTo>
                    <a:pt x="447167" y="49022"/>
                  </a:lnTo>
                  <a:lnTo>
                    <a:pt x="455168" y="50038"/>
                  </a:lnTo>
                  <a:lnTo>
                    <a:pt x="461264" y="50800"/>
                  </a:lnTo>
                  <a:lnTo>
                    <a:pt x="465074" y="51308"/>
                  </a:lnTo>
                  <a:lnTo>
                    <a:pt x="467360" y="51562"/>
                  </a:lnTo>
                  <a:lnTo>
                    <a:pt x="472821" y="58674"/>
                  </a:lnTo>
                  <a:lnTo>
                    <a:pt x="478409" y="68580"/>
                  </a:lnTo>
                  <a:lnTo>
                    <a:pt x="483743" y="80645"/>
                  </a:lnTo>
                  <a:lnTo>
                    <a:pt x="488442" y="94996"/>
                  </a:lnTo>
                  <a:lnTo>
                    <a:pt x="492125" y="110744"/>
                  </a:lnTo>
                  <a:lnTo>
                    <a:pt x="495173" y="128016"/>
                  </a:lnTo>
                  <a:lnTo>
                    <a:pt x="496697" y="146050"/>
                  </a:lnTo>
                  <a:lnTo>
                    <a:pt x="496697" y="164592"/>
                  </a:lnTo>
                  <a:lnTo>
                    <a:pt x="494792" y="183388"/>
                  </a:lnTo>
                  <a:lnTo>
                    <a:pt x="491109" y="202311"/>
                  </a:lnTo>
                  <a:lnTo>
                    <a:pt x="485013" y="220345"/>
                  </a:lnTo>
                  <a:lnTo>
                    <a:pt x="476504" y="237363"/>
                  </a:lnTo>
                  <a:lnTo>
                    <a:pt x="465455" y="253365"/>
                  </a:lnTo>
                  <a:lnTo>
                    <a:pt x="451104" y="267716"/>
                  </a:lnTo>
                  <a:lnTo>
                    <a:pt x="433832" y="279781"/>
                  </a:lnTo>
                  <a:lnTo>
                    <a:pt x="423926" y="284988"/>
                  </a:lnTo>
                  <a:lnTo>
                    <a:pt x="413004" y="289687"/>
                  </a:lnTo>
                  <a:lnTo>
                    <a:pt x="400304" y="291084"/>
                  </a:lnTo>
                  <a:lnTo>
                    <a:pt x="385445" y="292608"/>
                  </a:lnTo>
                  <a:lnTo>
                    <a:pt x="368554" y="294386"/>
                  </a:lnTo>
                  <a:lnTo>
                    <a:pt x="350520" y="296545"/>
                  </a:lnTo>
                  <a:lnTo>
                    <a:pt x="311404" y="300736"/>
                  </a:lnTo>
                  <a:lnTo>
                    <a:pt x="271399" y="304546"/>
                  </a:lnTo>
                  <a:lnTo>
                    <a:pt x="233045" y="307975"/>
                  </a:lnTo>
                  <a:lnTo>
                    <a:pt x="215519" y="309245"/>
                  </a:lnTo>
                  <a:lnTo>
                    <a:pt x="199898" y="310388"/>
                  </a:lnTo>
                  <a:lnTo>
                    <a:pt x="185801" y="310896"/>
                  </a:lnTo>
                  <a:lnTo>
                    <a:pt x="174498" y="310896"/>
                  </a:lnTo>
                  <a:lnTo>
                    <a:pt x="165735" y="310642"/>
                  </a:lnTo>
                  <a:lnTo>
                    <a:pt x="160147" y="309626"/>
                  </a:lnTo>
                  <a:lnTo>
                    <a:pt x="147701" y="304927"/>
                  </a:lnTo>
                  <a:lnTo>
                    <a:pt x="135890" y="299085"/>
                  </a:lnTo>
                  <a:lnTo>
                    <a:pt x="113030" y="284734"/>
                  </a:lnTo>
                  <a:lnTo>
                    <a:pt x="91821" y="266954"/>
                  </a:lnTo>
                  <a:lnTo>
                    <a:pt x="72517" y="245999"/>
                  </a:lnTo>
                  <a:lnTo>
                    <a:pt x="55372" y="223012"/>
                  </a:lnTo>
                  <a:lnTo>
                    <a:pt x="40005" y="198374"/>
                  </a:lnTo>
                  <a:lnTo>
                    <a:pt x="26797" y="172720"/>
                  </a:lnTo>
                  <a:lnTo>
                    <a:pt x="16129" y="146812"/>
                  </a:lnTo>
                  <a:lnTo>
                    <a:pt x="7874" y="120904"/>
                  </a:lnTo>
                  <a:lnTo>
                    <a:pt x="2667" y="96012"/>
                  </a:lnTo>
                  <a:lnTo>
                    <a:pt x="0" y="72771"/>
                  </a:lnTo>
                  <a:lnTo>
                    <a:pt x="508" y="51308"/>
                  </a:lnTo>
                  <a:lnTo>
                    <a:pt x="1778" y="41910"/>
                  </a:lnTo>
                  <a:lnTo>
                    <a:pt x="4191" y="33020"/>
                  </a:lnTo>
                  <a:lnTo>
                    <a:pt x="7112" y="24892"/>
                  </a:lnTo>
                  <a:lnTo>
                    <a:pt x="11176" y="17780"/>
                  </a:lnTo>
                  <a:lnTo>
                    <a:pt x="15875" y="11557"/>
                  </a:lnTo>
                  <a:lnTo>
                    <a:pt x="21463" y="6604"/>
                  </a:lnTo>
                  <a:lnTo>
                    <a:pt x="28067" y="2667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164717" y="1754251"/>
              <a:ext cx="474981" cy="297562"/>
            </a:xfrm>
            <a:custGeom>
              <a:avLst/>
              <a:gdLst/>
              <a:ahLst/>
              <a:cxnLst/>
              <a:rect l="0" t="0" r="0" b="0"/>
              <a:pathLst>
                <a:path w="474981" h="297562">
                  <a:moveTo>
                    <a:pt x="153162" y="296291"/>
                  </a:moveTo>
                  <a:lnTo>
                    <a:pt x="130048" y="286258"/>
                  </a:lnTo>
                  <a:lnTo>
                    <a:pt x="108077" y="272415"/>
                  </a:lnTo>
                  <a:lnTo>
                    <a:pt x="88011" y="255397"/>
                  </a:lnTo>
                  <a:lnTo>
                    <a:pt x="69342" y="235585"/>
                  </a:lnTo>
                  <a:lnTo>
                    <a:pt x="52705" y="213614"/>
                  </a:lnTo>
                  <a:lnTo>
                    <a:pt x="38100" y="189992"/>
                  </a:lnTo>
                  <a:lnTo>
                    <a:pt x="25781" y="165481"/>
                  </a:lnTo>
                  <a:lnTo>
                    <a:pt x="15367" y="140589"/>
                  </a:lnTo>
                  <a:lnTo>
                    <a:pt x="7747" y="115951"/>
                  </a:lnTo>
                  <a:lnTo>
                    <a:pt x="2413" y="92202"/>
                  </a:lnTo>
                  <a:lnTo>
                    <a:pt x="0" y="69723"/>
                  </a:lnTo>
                  <a:lnTo>
                    <a:pt x="635" y="49530"/>
                  </a:lnTo>
                  <a:lnTo>
                    <a:pt x="1905" y="40132"/>
                  </a:lnTo>
                  <a:lnTo>
                    <a:pt x="4064" y="31750"/>
                  </a:lnTo>
                  <a:lnTo>
                    <a:pt x="6858" y="23876"/>
                  </a:lnTo>
                  <a:lnTo>
                    <a:pt x="10668" y="17018"/>
                  </a:lnTo>
                  <a:lnTo>
                    <a:pt x="15113" y="11303"/>
                  </a:lnTo>
                  <a:lnTo>
                    <a:pt x="20701" y="6350"/>
                  </a:lnTo>
                  <a:lnTo>
                    <a:pt x="26797" y="2667"/>
                  </a:lnTo>
                  <a:lnTo>
                    <a:pt x="33909" y="0"/>
                  </a:lnTo>
                  <a:lnTo>
                    <a:pt x="37719" y="381"/>
                  </a:lnTo>
                  <a:lnTo>
                    <a:pt x="43434" y="889"/>
                  </a:lnTo>
                  <a:lnTo>
                    <a:pt x="50673" y="1651"/>
                  </a:lnTo>
                  <a:lnTo>
                    <a:pt x="59563" y="2667"/>
                  </a:lnTo>
                  <a:lnTo>
                    <a:pt x="70231" y="3683"/>
                  </a:lnTo>
                  <a:lnTo>
                    <a:pt x="82169" y="5334"/>
                  </a:lnTo>
                  <a:lnTo>
                    <a:pt x="109347" y="8382"/>
                  </a:lnTo>
                  <a:lnTo>
                    <a:pt x="140589" y="12065"/>
                  </a:lnTo>
                  <a:lnTo>
                    <a:pt x="174752" y="16002"/>
                  </a:lnTo>
                  <a:lnTo>
                    <a:pt x="247904" y="24892"/>
                  </a:lnTo>
                  <a:lnTo>
                    <a:pt x="284353" y="29337"/>
                  </a:lnTo>
                  <a:lnTo>
                    <a:pt x="319659" y="33528"/>
                  </a:lnTo>
                  <a:lnTo>
                    <a:pt x="352679" y="37719"/>
                  </a:lnTo>
                  <a:lnTo>
                    <a:pt x="382397" y="41402"/>
                  </a:lnTo>
                  <a:lnTo>
                    <a:pt x="407670" y="44577"/>
                  </a:lnTo>
                  <a:lnTo>
                    <a:pt x="418338" y="45847"/>
                  </a:lnTo>
                  <a:lnTo>
                    <a:pt x="427609" y="46863"/>
                  </a:lnTo>
                  <a:lnTo>
                    <a:pt x="435356" y="48006"/>
                  </a:lnTo>
                  <a:lnTo>
                    <a:pt x="441198" y="48768"/>
                  </a:lnTo>
                  <a:lnTo>
                    <a:pt x="445008" y="49276"/>
                  </a:lnTo>
                  <a:lnTo>
                    <a:pt x="446913" y="49530"/>
                  </a:lnTo>
                  <a:lnTo>
                    <a:pt x="452247" y="56388"/>
                  </a:lnTo>
                  <a:lnTo>
                    <a:pt x="457835" y="65786"/>
                  </a:lnTo>
                  <a:lnTo>
                    <a:pt x="462915" y="77470"/>
                  </a:lnTo>
                  <a:lnTo>
                    <a:pt x="467106" y="91186"/>
                  </a:lnTo>
                  <a:lnTo>
                    <a:pt x="470789" y="106299"/>
                  </a:lnTo>
                  <a:lnTo>
                    <a:pt x="473710" y="122555"/>
                  </a:lnTo>
                  <a:lnTo>
                    <a:pt x="474980" y="140081"/>
                  </a:lnTo>
                  <a:lnTo>
                    <a:pt x="474980" y="157861"/>
                  </a:lnTo>
                  <a:lnTo>
                    <a:pt x="473456" y="175641"/>
                  </a:lnTo>
                  <a:lnTo>
                    <a:pt x="469773" y="193675"/>
                  </a:lnTo>
                  <a:lnTo>
                    <a:pt x="463931" y="210947"/>
                  </a:lnTo>
                  <a:lnTo>
                    <a:pt x="455930" y="227457"/>
                  </a:lnTo>
                  <a:lnTo>
                    <a:pt x="445008" y="242697"/>
                  </a:lnTo>
                  <a:lnTo>
                    <a:pt x="431673" y="256159"/>
                  </a:lnTo>
                  <a:lnTo>
                    <a:pt x="414909" y="268097"/>
                  </a:lnTo>
                  <a:lnTo>
                    <a:pt x="405384" y="272923"/>
                  </a:lnTo>
                  <a:lnTo>
                    <a:pt x="395097" y="277495"/>
                  </a:lnTo>
                  <a:lnTo>
                    <a:pt x="382905" y="278765"/>
                  </a:lnTo>
                  <a:lnTo>
                    <a:pt x="368554" y="280289"/>
                  </a:lnTo>
                  <a:lnTo>
                    <a:pt x="352679" y="281940"/>
                  </a:lnTo>
                  <a:lnTo>
                    <a:pt x="335280" y="283718"/>
                  </a:lnTo>
                  <a:lnTo>
                    <a:pt x="297942" y="287655"/>
                  </a:lnTo>
                  <a:lnTo>
                    <a:pt x="259461" y="291592"/>
                  </a:lnTo>
                  <a:lnTo>
                    <a:pt x="222885" y="294640"/>
                  </a:lnTo>
                  <a:lnTo>
                    <a:pt x="206248" y="296037"/>
                  </a:lnTo>
                  <a:lnTo>
                    <a:pt x="191262" y="297053"/>
                  </a:lnTo>
                  <a:lnTo>
                    <a:pt x="177673" y="297561"/>
                  </a:lnTo>
                  <a:lnTo>
                    <a:pt x="166878" y="297561"/>
                  </a:lnTo>
                  <a:lnTo>
                    <a:pt x="158369" y="297307"/>
                  </a:lnTo>
                  <a:close/>
                </a:path>
              </a:pathLst>
            </a:custGeom>
            <a:solidFill>
              <a:srgbClr val="941111"/>
            </a:solidFill>
            <a:ln w="0" cap="flat" cmpd="sng" algn="ctr">
              <a:solidFill>
                <a:srgbClr val="9411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75131" y="1755394"/>
              <a:ext cx="453264" cy="284100"/>
            </a:xfrm>
            <a:custGeom>
              <a:avLst/>
              <a:gdLst/>
              <a:ahLst/>
              <a:cxnLst/>
              <a:rect l="0" t="0" r="0" b="0"/>
              <a:pathLst>
                <a:path w="453264" h="284100">
                  <a:moveTo>
                    <a:pt x="145796" y="282829"/>
                  </a:moveTo>
                  <a:lnTo>
                    <a:pt x="123825" y="273431"/>
                  </a:lnTo>
                  <a:lnTo>
                    <a:pt x="102997" y="260096"/>
                  </a:lnTo>
                  <a:lnTo>
                    <a:pt x="83820" y="243840"/>
                  </a:lnTo>
                  <a:lnTo>
                    <a:pt x="66167" y="224790"/>
                  </a:lnTo>
                  <a:lnTo>
                    <a:pt x="50292" y="203835"/>
                  </a:lnTo>
                  <a:lnTo>
                    <a:pt x="36195" y="181356"/>
                  </a:lnTo>
                  <a:lnTo>
                    <a:pt x="24257" y="157734"/>
                  </a:lnTo>
                  <a:lnTo>
                    <a:pt x="14478" y="134239"/>
                  </a:lnTo>
                  <a:lnTo>
                    <a:pt x="7112" y="110617"/>
                  </a:lnTo>
                  <a:lnTo>
                    <a:pt x="2159" y="87884"/>
                  </a:lnTo>
                  <a:lnTo>
                    <a:pt x="0" y="66421"/>
                  </a:lnTo>
                  <a:lnTo>
                    <a:pt x="254" y="47117"/>
                  </a:lnTo>
                  <a:lnTo>
                    <a:pt x="1524" y="38481"/>
                  </a:lnTo>
                  <a:lnTo>
                    <a:pt x="3683" y="30099"/>
                  </a:lnTo>
                  <a:lnTo>
                    <a:pt x="6350" y="22733"/>
                  </a:lnTo>
                  <a:lnTo>
                    <a:pt x="10033" y="16256"/>
                  </a:lnTo>
                  <a:lnTo>
                    <a:pt x="14224" y="10668"/>
                  </a:lnTo>
                  <a:lnTo>
                    <a:pt x="19558" y="5969"/>
                  </a:lnTo>
                  <a:lnTo>
                    <a:pt x="25400" y="2540"/>
                  </a:lnTo>
                  <a:lnTo>
                    <a:pt x="32258" y="0"/>
                  </a:lnTo>
                  <a:lnTo>
                    <a:pt x="35941" y="254"/>
                  </a:lnTo>
                  <a:lnTo>
                    <a:pt x="41275" y="762"/>
                  </a:lnTo>
                  <a:lnTo>
                    <a:pt x="48133" y="1524"/>
                  </a:lnTo>
                  <a:lnTo>
                    <a:pt x="56896" y="2540"/>
                  </a:lnTo>
                  <a:lnTo>
                    <a:pt x="66929" y="3556"/>
                  </a:lnTo>
                  <a:lnTo>
                    <a:pt x="77978" y="4953"/>
                  </a:lnTo>
                  <a:lnTo>
                    <a:pt x="104267" y="7874"/>
                  </a:lnTo>
                  <a:lnTo>
                    <a:pt x="134239" y="11557"/>
                  </a:lnTo>
                  <a:lnTo>
                    <a:pt x="166751" y="15367"/>
                  </a:lnTo>
                  <a:lnTo>
                    <a:pt x="236347" y="23749"/>
                  </a:lnTo>
                  <a:lnTo>
                    <a:pt x="271272" y="27940"/>
                  </a:lnTo>
                  <a:lnTo>
                    <a:pt x="304927" y="31877"/>
                  </a:lnTo>
                  <a:lnTo>
                    <a:pt x="336423" y="35814"/>
                  </a:lnTo>
                  <a:lnTo>
                    <a:pt x="364998" y="39497"/>
                  </a:lnTo>
                  <a:lnTo>
                    <a:pt x="389128" y="42418"/>
                  </a:lnTo>
                  <a:lnTo>
                    <a:pt x="399161" y="43688"/>
                  </a:lnTo>
                  <a:lnTo>
                    <a:pt x="407924" y="44704"/>
                  </a:lnTo>
                  <a:lnTo>
                    <a:pt x="415290" y="45720"/>
                  </a:lnTo>
                  <a:lnTo>
                    <a:pt x="420878" y="46482"/>
                  </a:lnTo>
                  <a:lnTo>
                    <a:pt x="424688" y="47117"/>
                  </a:lnTo>
                  <a:lnTo>
                    <a:pt x="426466" y="47371"/>
                  </a:lnTo>
                  <a:lnTo>
                    <a:pt x="431800" y="53848"/>
                  </a:lnTo>
                  <a:lnTo>
                    <a:pt x="436880" y="62738"/>
                  </a:lnTo>
                  <a:lnTo>
                    <a:pt x="441579" y="73787"/>
                  </a:lnTo>
                  <a:lnTo>
                    <a:pt x="445770" y="86868"/>
                  </a:lnTo>
                  <a:lnTo>
                    <a:pt x="449199" y="101219"/>
                  </a:lnTo>
                  <a:lnTo>
                    <a:pt x="451866" y="116967"/>
                  </a:lnTo>
                  <a:lnTo>
                    <a:pt x="453263" y="133477"/>
                  </a:lnTo>
                  <a:lnTo>
                    <a:pt x="453263" y="150495"/>
                  </a:lnTo>
                  <a:lnTo>
                    <a:pt x="451612" y="167640"/>
                  </a:lnTo>
                  <a:lnTo>
                    <a:pt x="448183" y="184658"/>
                  </a:lnTo>
                  <a:lnTo>
                    <a:pt x="442595" y="201168"/>
                  </a:lnTo>
                  <a:lnTo>
                    <a:pt x="434975" y="216916"/>
                  </a:lnTo>
                  <a:lnTo>
                    <a:pt x="424688" y="231521"/>
                  </a:lnTo>
                  <a:lnTo>
                    <a:pt x="411861" y="244602"/>
                  </a:lnTo>
                  <a:lnTo>
                    <a:pt x="396113" y="255651"/>
                  </a:lnTo>
                  <a:lnTo>
                    <a:pt x="376936" y="264795"/>
                  </a:lnTo>
                  <a:lnTo>
                    <a:pt x="365252" y="265811"/>
                  </a:lnTo>
                  <a:lnTo>
                    <a:pt x="351536" y="267335"/>
                  </a:lnTo>
                  <a:lnTo>
                    <a:pt x="336423" y="268986"/>
                  </a:lnTo>
                  <a:lnTo>
                    <a:pt x="319786" y="270764"/>
                  </a:lnTo>
                  <a:lnTo>
                    <a:pt x="284353" y="274701"/>
                  </a:lnTo>
                  <a:lnTo>
                    <a:pt x="247523" y="278384"/>
                  </a:lnTo>
                  <a:lnTo>
                    <a:pt x="212471" y="281178"/>
                  </a:lnTo>
                  <a:lnTo>
                    <a:pt x="196723" y="282575"/>
                  </a:lnTo>
                  <a:lnTo>
                    <a:pt x="182118" y="283337"/>
                  </a:lnTo>
                  <a:lnTo>
                    <a:pt x="169672" y="283845"/>
                  </a:lnTo>
                  <a:lnTo>
                    <a:pt x="159131" y="284099"/>
                  </a:lnTo>
                  <a:lnTo>
                    <a:pt x="151130" y="283591"/>
                  </a:lnTo>
                  <a:close/>
                </a:path>
              </a:pathLst>
            </a:custGeom>
            <a:solidFill>
              <a:srgbClr val="A82223"/>
            </a:solidFill>
            <a:ln w="0" cap="flat" cmpd="sng" algn="ctr">
              <a:solidFill>
                <a:srgbClr val="A822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85418" y="1756664"/>
              <a:ext cx="431801" cy="270511"/>
            </a:xfrm>
            <a:custGeom>
              <a:avLst/>
              <a:gdLst/>
              <a:ahLst/>
              <a:cxnLst/>
              <a:rect l="0" t="0" r="0" b="0"/>
              <a:pathLst>
                <a:path w="431801" h="270511">
                  <a:moveTo>
                    <a:pt x="30988" y="0"/>
                  </a:moveTo>
                  <a:lnTo>
                    <a:pt x="34417" y="254"/>
                  </a:lnTo>
                  <a:lnTo>
                    <a:pt x="39497" y="762"/>
                  </a:lnTo>
                  <a:lnTo>
                    <a:pt x="46101" y="1524"/>
                  </a:lnTo>
                  <a:lnTo>
                    <a:pt x="54356" y="2286"/>
                  </a:lnTo>
                  <a:lnTo>
                    <a:pt x="74676" y="4699"/>
                  </a:lnTo>
                  <a:lnTo>
                    <a:pt x="99568" y="7620"/>
                  </a:lnTo>
                  <a:lnTo>
                    <a:pt x="127889" y="10668"/>
                  </a:lnTo>
                  <a:lnTo>
                    <a:pt x="159131" y="14605"/>
                  </a:lnTo>
                  <a:lnTo>
                    <a:pt x="225298" y="22479"/>
                  </a:lnTo>
                  <a:lnTo>
                    <a:pt x="258572" y="26416"/>
                  </a:lnTo>
                  <a:lnTo>
                    <a:pt x="290703" y="30353"/>
                  </a:lnTo>
                  <a:lnTo>
                    <a:pt x="320929" y="34036"/>
                  </a:lnTo>
                  <a:lnTo>
                    <a:pt x="347853" y="37465"/>
                  </a:lnTo>
                  <a:lnTo>
                    <a:pt x="370967" y="40259"/>
                  </a:lnTo>
                  <a:lnTo>
                    <a:pt x="380492" y="41656"/>
                  </a:lnTo>
                  <a:lnTo>
                    <a:pt x="388874" y="42672"/>
                  </a:lnTo>
                  <a:lnTo>
                    <a:pt x="395732" y="43434"/>
                  </a:lnTo>
                  <a:lnTo>
                    <a:pt x="401066" y="44196"/>
                  </a:lnTo>
                  <a:lnTo>
                    <a:pt x="404495" y="44831"/>
                  </a:lnTo>
                  <a:lnTo>
                    <a:pt x="406400" y="44958"/>
                  </a:lnTo>
                  <a:lnTo>
                    <a:pt x="411353" y="51054"/>
                  </a:lnTo>
                  <a:lnTo>
                    <a:pt x="416179" y="59690"/>
                  </a:lnTo>
                  <a:lnTo>
                    <a:pt x="420624" y="70104"/>
                  </a:lnTo>
                  <a:lnTo>
                    <a:pt x="424942" y="82677"/>
                  </a:lnTo>
                  <a:lnTo>
                    <a:pt x="428117" y="96520"/>
                  </a:lnTo>
                  <a:lnTo>
                    <a:pt x="430403" y="111506"/>
                  </a:lnTo>
                  <a:lnTo>
                    <a:pt x="431800" y="127127"/>
                  </a:lnTo>
                  <a:lnTo>
                    <a:pt x="431800" y="143383"/>
                  </a:lnTo>
                  <a:lnTo>
                    <a:pt x="430403" y="159639"/>
                  </a:lnTo>
                  <a:lnTo>
                    <a:pt x="426974" y="175895"/>
                  </a:lnTo>
                  <a:lnTo>
                    <a:pt x="421767" y="191516"/>
                  </a:lnTo>
                  <a:lnTo>
                    <a:pt x="414655" y="206375"/>
                  </a:lnTo>
                  <a:lnTo>
                    <a:pt x="404876" y="220345"/>
                  </a:lnTo>
                  <a:lnTo>
                    <a:pt x="392303" y="232918"/>
                  </a:lnTo>
                  <a:lnTo>
                    <a:pt x="377317" y="243332"/>
                  </a:lnTo>
                  <a:lnTo>
                    <a:pt x="359283" y="251968"/>
                  </a:lnTo>
                  <a:lnTo>
                    <a:pt x="348107" y="253365"/>
                  </a:lnTo>
                  <a:lnTo>
                    <a:pt x="335153" y="254635"/>
                  </a:lnTo>
                  <a:lnTo>
                    <a:pt x="320675" y="256159"/>
                  </a:lnTo>
                  <a:lnTo>
                    <a:pt x="304673" y="258064"/>
                  </a:lnTo>
                  <a:lnTo>
                    <a:pt x="270764" y="261366"/>
                  </a:lnTo>
                  <a:lnTo>
                    <a:pt x="235839" y="265049"/>
                  </a:lnTo>
                  <a:lnTo>
                    <a:pt x="202819" y="267970"/>
                  </a:lnTo>
                  <a:lnTo>
                    <a:pt x="187452" y="268986"/>
                  </a:lnTo>
                  <a:lnTo>
                    <a:pt x="173609" y="269748"/>
                  </a:lnTo>
                  <a:lnTo>
                    <a:pt x="161798" y="270383"/>
                  </a:lnTo>
                  <a:lnTo>
                    <a:pt x="151638" y="270510"/>
                  </a:lnTo>
                  <a:lnTo>
                    <a:pt x="144018" y="270002"/>
                  </a:lnTo>
                  <a:lnTo>
                    <a:pt x="139319" y="269240"/>
                  </a:lnTo>
                  <a:lnTo>
                    <a:pt x="118110" y="260350"/>
                  </a:lnTo>
                  <a:lnTo>
                    <a:pt x="98552" y="247777"/>
                  </a:lnTo>
                  <a:lnTo>
                    <a:pt x="79883" y="232156"/>
                  </a:lnTo>
                  <a:lnTo>
                    <a:pt x="63246" y="213995"/>
                  </a:lnTo>
                  <a:lnTo>
                    <a:pt x="48260" y="193929"/>
                  </a:lnTo>
                  <a:lnTo>
                    <a:pt x="34671" y="172720"/>
                  </a:lnTo>
                  <a:lnTo>
                    <a:pt x="23241" y="150241"/>
                  </a:lnTo>
                  <a:lnTo>
                    <a:pt x="13970" y="127762"/>
                  </a:lnTo>
                  <a:lnTo>
                    <a:pt x="7112" y="105156"/>
                  </a:lnTo>
                  <a:lnTo>
                    <a:pt x="2413" y="83693"/>
                  </a:lnTo>
                  <a:lnTo>
                    <a:pt x="0" y="63373"/>
                  </a:lnTo>
                  <a:lnTo>
                    <a:pt x="508" y="44831"/>
                  </a:lnTo>
                  <a:lnTo>
                    <a:pt x="3683" y="28829"/>
                  </a:lnTo>
                  <a:lnTo>
                    <a:pt x="6350" y="21717"/>
                  </a:lnTo>
                  <a:lnTo>
                    <a:pt x="9779" y="15367"/>
                  </a:lnTo>
                  <a:lnTo>
                    <a:pt x="13716" y="10287"/>
                  </a:lnTo>
                  <a:lnTo>
                    <a:pt x="18796" y="5715"/>
                  </a:lnTo>
                  <a:lnTo>
                    <a:pt x="24638" y="2286"/>
                  </a:lnTo>
                  <a:close/>
                </a:path>
              </a:pathLst>
            </a:custGeom>
            <a:solidFill>
              <a:srgbClr val="BC3333"/>
            </a:solidFill>
            <a:ln w="0" cap="flat" cmpd="sng" algn="ctr">
              <a:solidFill>
                <a:srgbClr val="BC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751203" y="1808734"/>
              <a:ext cx="36450" cy="149226"/>
            </a:xfrm>
            <a:custGeom>
              <a:avLst/>
              <a:gdLst/>
              <a:ahLst/>
              <a:cxnLst/>
              <a:rect l="0" t="0" r="0" b="0"/>
              <a:pathLst>
                <a:path w="36450" h="149226">
                  <a:moveTo>
                    <a:pt x="11049" y="8382"/>
                  </a:moveTo>
                  <a:lnTo>
                    <a:pt x="18161" y="17526"/>
                  </a:lnTo>
                  <a:lnTo>
                    <a:pt x="22225" y="27432"/>
                  </a:lnTo>
                  <a:lnTo>
                    <a:pt x="24130" y="37719"/>
                  </a:lnTo>
                  <a:lnTo>
                    <a:pt x="24638" y="58674"/>
                  </a:lnTo>
                  <a:lnTo>
                    <a:pt x="24892" y="68834"/>
                  </a:lnTo>
                  <a:lnTo>
                    <a:pt x="26162" y="78232"/>
                  </a:lnTo>
                  <a:lnTo>
                    <a:pt x="28321" y="85344"/>
                  </a:lnTo>
                  <a:lnTo>
                    <a:pt x="30734" y="93218"/>
                  </a:lnTo>
                  <a:lnTo>
                    <a:pt x="34925" y="111506"/>
                  </a:lnTo>
                  <a:lnTo>
                    <a:pt x="36449" y="131064"/>
                  </a:lnTo>
                  <a:lnTo>
                    <a:pt x="35179" y="140462"/>
                  </a:lnTo>
                  <a:lnTo>
                    <a:pt x="32004" y="149225"/>
                  </a:lnTo>
                  <a:lnTo>
                    <a:pt x="23876" y="127381"/>
                  </a:lnTo>
                  <a:lnTo>
                    <a:pt x="17780" y="103632"/>
                  </a:lnTo>
                  <a:lnTo>
                    <a:pt x="12954" y="79375"/>
                  </a:lnTo>
                  <a:lnTo>
                    <a:pt x="9525" y="55753"/>
                  </a:lnTo>
                  <a:lnTo>
                    <a:pt x="6858" y="34544"/>
                  </a:lnTo>
                  <a:lnTo>
                    <a:pt x="4445" y="17272"/>
                  </a:lnTo>
                  <a:lnTo>
                    <a:pt x="3429" y="10541"/>
                  </a:lnTo>
                  <a:lnTo>
                    <a:pt x="2413" y="5207"/>
                  </a:lnTo>
                  <a:lnTo>
                    <a:pt x="1397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73758" y="1805051"/>
              <a:ext cx="23242" cy="131446"/>
            </a:xfrm>
            <a:custGeom>
              <a:avLst/>
              <a:gdLst/>
              <a:ahLst/>
              <a:cxnLst/>
              <a:rect l="0" t="0" r="0" b="0"/>
              <a:pathLst>
                <a:path w="23242" h="131446">
                  <a:moveTo>
                    <a:pt x="10922" y="8128"/>
                  </a:moveTo>
                  <a:lnTo>
                    <a:pt x="17780" y="16764"/>
                  </a:lnTo>
                  <a:lnTo>
                    <a:pt x="21209" y="26289"/>
                  </a:lnTo>
                  <a:lnTo>
                    <a:pt x="22225" y="35814"/>
                  </a:lnTo>
                  <a:lnTo>
                    <a:pt x="21463" y="55499"/>
                  </a:lnTo>
                  <a:lnTo>
                    <a:pt x="21209" y="65151"/>
                  </a:lnTo>
                  <a:lnTo>
                    <a:pt x="22479" y="74676"/>
                  </a:lnTo>
                  <a:lnTo>
                    <a:pt x="23241" y="80899"/>
                  </a:lnTo>
                  <a:lnTo>
                    <a:pt x="22479" y="87122"/>
                  </a:lnTo>
                  <a:lnTo>
                    <a:pt x="17526" y="100838"/>
                  </a:lnTo>
                  <a:lnTo>
                    <a:pt x="9525" y="115443"/>
                  </a:lnTo>
                  <a:lnTo>
                    <a:pt x="762" y="131445"/>
                  </a:lnTo>
                  <a:lnTo>
                    <a:pt x="762" y="127508"/>
                  </a:lnTo>
                  <a:lnTo>
                    <a:pt x="1143" y="121666"/>
                  </a:lnTo>
                  <a:lnTo>
                    <a:pt x="1270" y="114046"/>
                  </a:lnTo>
                  <a:lnTo>
                    <a:pt x="1905" y="104902"/>
                  </a:lnTo>
                  <a:lnTo>
                    <a:pt x="2667" y="84328"/>
                  </a:lnTo>
                  <a:lnTo>
                    <a:pt x="3175" y="61595"/>
                  </a:lnTo>
                  <a:lnTo>
                    <a:pt x="3429" y="39243"/>
                  </a:lnTo>
                  <a:lnTo>
                    <a:pt x="3175" y="19939"/>
                  </a:lnTo>
                  <a:lnTo>
                    <a:pt x="2921" y="12319"/>
                  </a:lnTo>
                  <a:lnTo>
                    <a:pt x="2159" y="5969"/>
                  </a:lnTo>
                  <a:lnTo>
                    <a:pt x="127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832229" y="1810639"/>
              <a:ext cx="22480" cy="126112"/>
            </a:xfrm>
            <a:custGeom>
              <a:avLst/>
              <a:gdLst/>
              <a:ahLst/>
              <a:cxnLst/>
              <a:rect l="0" t="0" r="0" b="0"/>
              <a:pathLst>
                <a:path w="22480" h="126112">
                  <a:moveTo>
                    <a:pt x="6858" y="9906"/>
                  </a:moveTo>
                  <a:lnTo>
                    <a:pt x="10287" y="19558"/>
                  </a:lnTo>
                  <a:lnTo>
                    <a:pt x="14478" y="38862"/>
                  </a:lnTo>
                  <a:lnTo>
                    <a:pt x="17145" y="57785"/>
                  </a:lnTo>
                  <a:lnTo>
                    <a:pt x="20955" y="76327"/>
                  </a:lnTo>
                  <a:lnTo>
                    <a:pt x="22479" y="88138"/>
                  </a:lnTo>
                  <a:lnTo>
                    <a:pt x="21336" y="99060"/>
                  </a:lnTo>
                  <a:lnTo>
                    <a:pt x="17526" y="111125"/>
                  </a:lnTo>
                  <a:lnTo>
                    <a:pt x="14478" y="118237"/>
                  </a:lnTo>
                  <a:lnTo>
                    <a:pt x="10541" y="126111"/>
                  </a:lnTo>
                  <a:lnTo>
                    <a:pt x="10541" y="122682"/>
                  </a:lnTo>
                  <a:lnTo>
                    <a:pt x="10033" y="117729"/>
                  </a:lnTo>
                  <a:lnTo>
                    <a:pt x="8128" y="104394"/>
                  </a:lnTo>
                  <a:lnTo>
                    <a:pt x="5715" y="87630"/>
                  </a:lnTo>
                  <a:lnTo>
                    <a:pt x="3429" y="68707"/>
                  </a:lnTo>
                  <a:lnTo>
                    <a:pt x="1270" y="49149"/>
                  </a:lnTo>
                  <a:lnTo>
                    <a:pt x="0" y="30226"/>
                  </a:lnTo>
                  <a:lnTo>
                    <a:pt x="0" y="13335"/>
                  </a:lnTo>
                  <a:lnTo>
                    <a:pt x="762" y="6223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802892" y="1810639"/>
              <a:ext cx="14733" cy="139955"/>
            </a:xfrm>
            <a:custGeom>
              <a:avLst/>
              <a:gdLst/>
              <a:ahLst/>
              <a:cxnLst/>
              <a:rect l="0" t="0" r="0" b="0"/>
              <a:pathLst>
                <a:path w="14733" h="139955">
                  <a:moveTo>
                    <a:pt x="3429" y="10668"/>
                  </a:moveTo>
                  <a:lnTo>
                    <a:pt x="4953" y="19812"/>
                  </a:lnTo>
                  <a:lnTo>
                    <a:pt x="7239" y="35306"/>
                  </a:lnTo>
                  <a:lnTo>
                    <a:pt x="8636" y="46990"/>
                  </a:lnTo>
                  <a:lnTo>
                    <a:pt x="9144" y="56261"/>
                  </a:lnTo>
                  <a:lnTo>
                    <a:pt x="9652" y="70358"/>
                  </a:lnTo>
                  <a:lnTo>
                    <a:pt x="10541" y="77470"/>
                  </a:lnTo>
                  <a:lnTo>
                    <a:pt x="12319" y="85852"/>
                  </a:lnTo>
                  <a:lnTo>
                    <a:pt x="11049" y="97536"/>
                  </a:lnTo>
                  <a:lnTo>
                    <a:pt x="11557" y="106680"/>
                  </a:lnTo>
                  <a:lnTo>
                    <a:pt x="12573" y="113538"/>
                  </a:lnTo>
                  <a:lnTo>
                    <a:pt x="14224" y="119253"/>
                  </a:lnTo>
                  <a:lnTo>
                    <a:pt x="14732" y="128651"/>
                  </a:lnTo>
                  <a:lnTo>
                    <a:pt x="12954" y="133604"/>
                  </a:lnTo>
                  <a:lnTo>
                    <a:pt x="8636" y="139954"/>
                  </a:lnTo>
                  <a:lnTo>
                    <a:pt x="4699" y="121158"/>
                  </a:lnTo>
                  <a:lnTo>
                    <a:pt x="2032" y="100076"/>
                  </a:lnTo>
                  <a:lnTo>
                    <a:pt x="381" y="78232"/>
                  </a:lnTo>
                  <a:lnTo>
                    <a:pt x="0" y="56769"/>
                  </a:lnTo>
                  <a:lnTo>
                    <a:pt x="0" y="36830"/>
                  </a:lnTo>
                  <a:lnTo>
                    <a:pt x="381" y="20066"/>
                  </a:lnTo>
                  <a:lnTo>
                    <a:pt x="762" y="7239"/>
                  </a:lnTo>
                  <a:lnTo>
                    <a:pt x="1016" y="2794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666113" y="1814576"/>
              <a:ext cx="57024" cy="152782"/>
            </a:xfrm>
            <a:custGeom>
              <a:avLst/>
              <a:gdLst/>
              <a:ahLst/>
              <a:cxnLst/>
              <a:rect l="0" t="0" r="0" b="0"/>
              <a:pathLst>
                <a:path w="57024" h="152782">
                  <a:moveTo>
                    <a:pt x="11938" y="8763"/>
                  </a:moveTo>
                  <a:lnTo>
                    <a:pt x="21336" y="19812"/>
                  </a:lnTo>
                  <a:lnTo>
                    <a:pt x="28448" y="32385"/>
                  </a:lnTo>
                  <a:lnTo>
                    <a:pt x="33655" y="45974"/>
                  </a:lnTo>
                  <a:lnTo>
                    <a:pt x="37719" y="59563"/>
                  </a:lnTo>
                  <a:lnTo>
                    <a:pt x="40640" y="72644"/>
                  </a:lnTo>
                  <a:lnTo>
                    <a:pt x="43053" y="84709"/>
                  </a:lnTo>
                  <a:lnTo>
                    <a:pt x="45339" y="94996"/>
                  </a:lnTo>
                  <a:lnTo>
                    <a:pt x="49911" y="107696"/>
                  </a:lnTo>
                  <a:lnTo>
                    <a:pt x="54864" y="121539"/>
                  </a:lnTo>
                  <a:lnTo>
                    <a:pt x="56388" y="128905"/>
                  </a:lnTo>
                  <a:lnTo>
                    <a:pt x="57023" y="136525"/>
                  </a:lnTo>
                  <a:lnTo>
                    <a:pt x="56007" y="144399"/>
                  </a:lnTo>
                  <a:lnTo>
                    <a:pt x="52959" y="152781"/>
                  </a:lnTo>
                  <a:lnTo>
                    <a:pt x="47752" y="143764"/>
                  </a:lnTo>
                  <a:lnTo>
                    <a:pt x="42672" y="133858"/>
                  </a:lnTo>
                  <a:lnTo>
                    <a:pt x="33655" y="111125"/>
                  </a:lnTo>
                  <a:lnTo>
                    <a:pt x="25781" y="86614"/>
                  </a:lnTo>
                  <a:lnTo>
                    <a:pt x="18669" y="61468"/>
                  </a:lnTo>
                  <a:lnTo>
                    <a:pt x="12573" y="38354"/>
                  </a:lnTo>
                  <a:lnTo>
                    <a:pt x="9906" y="28194"/>
                  </a:lnTo>
                  <a:lnTo>
                    <a:pt x="7493" y="19304"/>
                  </a:lnTo>
                  <a:lnTo>
                    <a:pt x="5334" y="11684"/>
                  </a:lnTo>
                  <a:lnTo>
                    <a:pt x="3302" y="5715"/>
                  </a:lnTo>
                  <a:lnTo>
                    <a:pt x="1651" y="17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713357" y="1810639"/>
              <a:ext cx="44451" cy="146178"/>
            </a:xfrm>
            <a:custGeom>
              <a:avLst/>
              <a:gdLst/>
              <a:ahLst/>
              <a:cxnLst/>
              <a:rect l="0" t="0" r="0" b="0"/>
              <a:pathLst>
                <a:path w="44451" h="146178">
                  <a:moveTo>
                    <a:pt x="11430" y="8636"/>
                  </a:moveTo>
                  <a:lnTo>
                    <a:pt x="19304" y="18542"/>
                  </a:lnTo>
                  <a:lnTo>
                    <a:pt x="24384" y="29718"/>
                  </a:lnTo>
                  <a:lnTo>
                    <a:pt x="27051" y="41275"/>
                  </a:lnTo>
                  <a:lnTo>
                    <a:pt x="29337" y="64770"/>
                  </a:lnTo>
                  <a:lnTo>
                    <a:pt x="30480" y="75819"/>
                  </a:lnTo>
                  <a:lnTo>
                    <a:pt x="32004" y="85852"/>
                  </a:lnTo>
                  <a:lnTo>
                    <a:pt x="36830" y="99060"/>
                  </a:lnTo>
                  <a:lnTo>
                    <a:pt x="42037" y="113792"/>
                  </a:lnTo>
                  <a:lnTo>
                    <a:pt x="43942" y="121539"/>
                  </a:lnTo>
                  <a:lnTo>
                    <a:pt x="44450" y="129794"/>
                  </a:lnTo>
                  <a:lnTo>
                    <a:pt x="43688" y="137795"/>
                  </a:lnTo>
                  <a:lnTo>
                    <a:pt x="40386" y="146177"/>
                  </a:lnTo>
                  <a:lnTo>
                    <a:pt x="35687" y="136779"/>
                  </a:lnTo>
                  <a:lnTo>
                    <a:pt x="31242" y="126619"/>
                  </a:lnTo>
                  <a:lnTo>
                    <a:pt x="23749" y="103759"/>
                  </a:lnTo>
                  <a:lnTo>
                    <a:pt x="17653" y="80010"/>
                  </a:lnTo>
                  <a:lnTo>
                    <a:pt x="12954" y="56769"/>
                  </a:lnTo>
                  <a:lnTo>
                    <a:pt x="9017" y="35560"/>
                  </a:lnTo>
                  <a:lnTo>
                    <a:pt x="5715" y="17780"/>
                  </a:lnTo>
                  <a:lnTo>
                    <a:pt x="4191" y="10922"/>
                  </a:lnTo>
                  <a:lnTo>
                    <a:pt x="2921" y="5461"/>
                  </a:lnTo>
                  <a:lnTo>
                    <a:pt x="1270" y="17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211580" y="1840357"/>
              <a:ext cx="411227" cy="59945"/>
            </a:xfrm>
            <a:custGeom>
              <a:avLst/>
              <a:gdLst/>
              <a:ahLst/>
              <a:cxnLst/>
              <a:rect l="0" t="0" r="0" b="0"/>
              <a:pathLst>
                <a:path w="411227" h="59945">
                  <a:moveTo>
                    <a:pt x="11938" y="56896"/>
                  </a:moveTo>
                  <a:lnTo>
                    <a:pt x="28956" y="53721"/>
                  </a:lnTo>
                  <a:lnTo>
                    <a:pt x="49911" y="50292"/>
                  </a:lnTo>
                  <a:lnTo>
                    <a:pt x="74168" y="46609"/>
                  </a:lnTo>
                  <a:lnTo>
                    <a:pt x="101219" y="42672"/>
                  </a:lnTo>
                  <a:lnTo>
                    <a:pt x="130556" y="38735"/>
                  </a:lnTo>
                  <a:lnTo>
                    <a:pt x="193548" y="30607"/>
                  </a:lnTo>
                  <a:lnTo>
                    <a:pt x="258191" y="22606"/>
                  </a:lnTo>
                  <a:lnTo>
                    <a:pt x="289433" y="18288"/>
                  </a:lnTo>
                  <a:lnTo>
                    <a:pt x="319024" y="14478"/>
                  </a:lnTo>
                  <a:lnTo>
                    <a:pt x="346837" y="10541"/>
                  </a:lnTo>
                  <a:lnTo>
                    <a:pt x="371983" y="6858"/>
                  </a:lnTo>
                  <a:lnTo>
                    <a:pt x="393446" y="3429"/>
                  </a:lnTo>
                  <a:lnTo>
                    <a:pt x="411226" y="0"/>
                  </a:lnTo>
                  <a:lnTo>
                    <a:pt x="406146" y="3175"/>
                  </a:lnTo>
                  <a:lnTo>
                    <a:pt x="399288" y="6096"/>
                  </a:lnTo>
                  <a:lnTo>
                    <a:pt x="381254" y="11811"/>
                  </a:lnTo>
                  <a:lnTo>
                    <a:pt x="358521" y="17907"/>
                  </a:lnTo>
                  <a:lnTo>
                    <a:pt x="331851" y="23368"/>
                  </a:lnTo>
                  <a:lnTo>
                    <a:pt x="301625" y="28829"/>
                  </a:lnTo>
                  <a:lnTo>
                    <a:pt x="268732" y="33782"/>
                  </a:lnTo>
                  <a:lnTo>
                    <a:pt x="199898" y="43180"/>
                  </a:lnTo>
                  <a:lnTo>
                    <a:pt x="165227" y="47371"/>
                  </a:lnTo>
                  <a:lnTo>
                    <a:pt x="131826" y="50800"/>
                  </a:lnTo>
                  <a:lnTo>
                    <a:pt x="100203" y="53975"/>
                  </a:lnTo>
                  <a:lnTo>
                    <a:pt x="71247" y="56515"/>
                  </a:lnTo>
                  <a:lnTo>
                    <a:pt x="45847" y="58420"/>
                  </a:lnTo>
                  <a:lnTo>
                    <a:pt x="24892" y="59690"/>
                  </a:lnTo>
                  <a:lnTo>
                    <a:pt x="16383" y="59944"/>
                  </a:lnTo>
                  <a:lnTo>
                    <a:pt x="9271" y="59944"/>
                  </a:lnTo>
                  <a:lnTo>
                    <a:pt x="3810" y="59944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219073" y="1862963"/>
              <a:ext cx="409576" cy="63501"/>
            </a:xfrm>
            <a:custGeom>
              <a:avLst/>
              <a:gdLst/>
              <a:ahLst/>
              <a:cxnLst/>
              <a:rect l="0" t="0" r="0" b="0"/>
              <a:pathLst>
                <a:path w="409576" h="63501">
                  <a:moveTo>
                    <a:pt x="12192" y="60452"/>
                  </a:moveTo>
                  <a:lnTo>
                    <a:pt x="28829" y="57023"/>
                  </a:lnTo>
                  <a:lnTo>
                    <a:pt x="49657" y="53340"/>
                  </a:lnTo>
                  <a:lnTo>
                    <a:pt x="73787" y="49403"/>
                  </a:lnTo>
                  <a:lnTo>
                    <a:pt x="100838" y="45466"/>
                  </a:lnTo>
                  <a:lnTo>
                    <a:pt x="130175" y="41021"/>
                  </a:lnTo>
                  <a:lnTo>
                    <a:pt x="192659" y="32385"/>
                  </a:lnTo>
                  <a:lnTo>
                    <a:pt x="256794" y="23495"/>
                  </a:lnTo>
                  <a:lnTo>
                    <a:pt x="288036" y="19050"/>
                  </a:lnTo>
                  <a:lnTo>
                    <a:pt x="317627" y="14859"/>
                  </a:lnTo>
                  <a:lnTo>
                    <a:pt x="345186" y="10668"/>
                  </a:lnTo>
                  <a:lnTo>
                    <a:pt x="370078" y="6731"/>
                  </a:lnTo>
                  <a:lnTo>
                    <a:pt x="391795" y="3048"/>
                  </a:lnTo>
                  <a:lnTo>
                    <a:pt x="409575" y="0"/>
                  </a:lnTo>
                  <a:lnTo>
                    <a:pt x="404241" y="2794"/>
                  </a:lnTo>
                  <a:lnTo>
                    <a:pt x="397383" y="5969"/>
                  </a:lnTo>
                  <a:lnTo>
                    <a:pt x="379603" y="12065"/>
                  </a:lnTo>
                  <a:lnTo>
                    <a:pt x="356870" y="17780"/>
                  </a:lnTo>
                  <a:lnTo>
                    <a:pt x="330073" y="23749"/>
                  </a:lnTo>
                  <a:lnTo>
                    <a:pt x="300228" y="29464"/>
                  </a:lnTo>
                  <a:lnTo>
                    <a:pt x="267589" y="34798"/>
                  </a:lnTo>
                  <a:lnTo>
                    <a:pt x="199009" y="44958"/>
                  </a:lnTo>
                  <a:lnTo>
                    <a:pt x="164719" y="49403"/>
                  </a:lnTo>
                  <a:lnTo>
                    <a:pt x="131191" y="53340"/>
                  </a:lnTo>
                  <a:lnTo>
                    <a:pt x="99822" y="56769"/>
                  </a:lnTo>
                  <a:lnTo>
                    <a:pt x="70993" y="59309"/>
                  </a:lnTo>
                  <a:lnTo>
                    <a:pt x="45847" y="61468"/>
                  </a:lnTo>
                  <a:lnTo>
                    <a:pt x="24892" y="62992"/>
                  </a:lnTo>
                  <a:lnTo>
                    <a:pt x="16383" y="63246"/>
                  </a:lnTo>
                  <a:lnTo>
                    <a:pt x="9525" y="63500"/>
                  </a:lnTo>
                  <a:lnTo>
                    <a:pt x="3937" y="63500"/>
                  </a:lnTo>
                  <a:lnTo>
                    <a:pt x="0" y="63246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234059" y="1883283"/>
              <a:ext cx="398273" cy="63628"/>
            </a:xfrm>
            <a:custGeom>
              <a:avLst/>
              <a:gdLst/>
              <a:ahLst/>
              <a:cxnLst/>
              <a:rect l="0" t="0" r="0" b="0"/>
              <a:pathLst>
                <a:path w="398273" h="63628">
                  <a:moveTo>
                    <a:pt x="11938" y="60452"/>
                  </a:moveTo>
                  <a:lnTo>
                    <a:pt x="28448" y="57150"/>
                  </a:lnTo>
                  <a:lnTo>
                    <a:pt x="48768" y="53467"/>
                  </a:lnTo>
                  <a:lnTo>
                    <a:pt x="72009" y="49784"/>
                  </a:lnTo>
                  <a:lnTo>
                    <a:pt x="98298" y="45593"/>
                  </a:lnTo>
                  <a:lnTo>
                    <a:pt x="126619" y="41402"/>
                  </a:lnTo>
                  <a:lnTo>
                    <a:pt x="187198" y="32512"/>
                  </a:lnTo>
                  <a:lnTo>
                    <a:pt x="249174" y="23622"/>
                  </a:lnTo>
                  <a:lnTo>
                    <a:pt x="279400" y="19177"/>
                  </a:lnTo>
                  <a:lnTo>
                    <a:pt x="308229" y="14986"/>
                  </a:lnTo>
                  <a:lnTo>
                    <a:pt x="334899" y="11049"/>
                  </a:lnTo>
                  <a:lnTo>
                    <a:pt x="359283" y="7112"/>
                  </a:lnTo>
                  <a:lnTo>
                    <a:pt x="380746" y="3429"/>
                  </a:lnTo>
                  <a:lnTo>
                    <a:pt x="398272" y="0"/>
                  </a:lnTo>
                  <a:lnTo>
                    <a:pt x="392938" y="3175"/>
                  </a:lnTo>
                  <a:lnTo>
                    <a:pt x="386334" y="6096"/>
                  </a:lnTo>
                  <a:lnTo>
                    <a:pt x="368808" y="12065"/>
                  </a:lnTo>
                  <a:lnTo>
                    <a:pt x="346710" y="18034"/>
                  </a:lnTo>
                  <a:lnTo>
                    <a:pt x="320675" y="23876"/>
                  </a:lnTo>
                  <a:lnTo>
                    <a:pt x="291465" y="29591"/>
                  </a:lnTo>
                  <a:lnTo>
                    <a:pt x="260096" y="35052"/>
                  </a:lnTo>
                  <a:lnTo>
                    <a:pt x="193548" y="45085"/>
                  </a:lnTo>
                  <a:lnTo>
                    <a:pt x="160274" y="49530"/>
                  </a:lnTo>
                  <a:lnTo>
                    <a:pt x="127635" y="53467"/>
                  </a:lnTo>
                  <a:lnTo>
                    <a:pt x="97155" y="56769"/>
                  </a:lnTo>
                  <a:lnTo>
                    <a:pt x="69215" y="59690"/>
                  </a:lnTo>
                  <a:lnTo>
                    <a:pt x="44831" y="61849"/>
                  </a:lnTo>
                  <a:lnTo>
                    <a:pt x="24384" y="63119"/>
                  </a:lnTo>
                  <a:lnTo>
                    <a:pt x="16256" y="63627"/>
                  </a:lnTo>
                  <a:lnTo>
                    <a:pt x="9271" y="63627"/>
                  </a:lnTo>
                  <a:lnTo>
                    <a:pt x="4064" y="63627"/>
                  </a:lnTo>
                  <a:lnTo>
                    <a:pt x="0" y="63373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251331" y="1907667"/>
              <a:ext cx="381001" cy="58040"/>
            </a:xfrm>
            <a:custGeom>
              <a:avLst/>
              <a:gdLst/>
              <a:ahLst/>
              <a:cxnLst/>
              <a:rect l="0" t="0" r="0" b="0"/>
              <a:pathLst>
                <a:path w="381001" h="58040">
                  <a:moveTo>
                    <a:pt x="11684" y="54991"/>
                  </a:moveTo>
                  <a:lnTo>
                    <a:pt x="27559" y="51562"/>
                  </a:lnTo>
                  <a:lnTo>
                    <a:pt x="46863" y="48387"/>
                  </a:lnTo>
                  <a:lnTo>
                    <a:pt x="69342" y="44704"/>
                  </a:lnTo>
                  <a:lnTo>
                    <a:pt x="93980" y="41148"/>
                  </a:lnTo>
                  <a:lnTo>
                    <a:pt x="121031" y="37465"/>
                  </a:lnTo>
                  <a:lnTo>
                    <a:pt x="178435" y="29591"/>
                  </a:lnTo>
                  <a:lnTo>
                    <a:pt x="237236" y="21717"/>
                  </a:lnTo>
                  <a:lnTo>
                    <a:pt x="293624" y="13843"/>
                  </a:lnTo>
                  <a:lnTo>
                    <a:pt x="319278" y="10287"/>
                  </a:lnTo>
                  <a:lnTo>
                    <a:pt x="342773" y="6604"/>
                  </a:lnTo>
                  <a:lnTo>
                    <a:pt x="363474" y="3048"/>
                  </a:lnTo>
                  <a:lnTo>
                    <a:pt x="381000" y="0"/>
                  </a:lnTo>
                  <a:lnTo>
                    <a:pt x="369316" y="5715"/>
                  </a:lnTo>
                  <a:lnTo>
                    <a:pt x="352298" y="11684"/>
                  </a:lnTo>
                  <a:lnTo>
                    <a:pt x="330962" y="17272"/>
                  </a:lnTo>
                  <a:lnTo>
                    <a:pt x="306070" y="22733"/>
                  </a:lnTo>
                  <a:lnTo>
                    <a:pt x="278257" y="28194"/>
                  </a:lnTo>
                  <a:lnTo>
                    <a:pt x="248031" y="33147"/>
                  </a:lnTo>
                  <a:lnTo>
                    <a:pt x="184785" y="42164"/>
                  </a:lnTo>
                  <a:lnTo>
                    <a:pt x="153035" y="45974"/>
                  </a:lnTo>
                  <a:lnTo>
                    <a:pt x="122047" y="49403"/>
                  </a:lnTo>
                  <a:lnTo>
                    <a:pt x="92964" y="52324"/>
                  </a:lnTo>
                  <a:lnTo>
                    <a:pt x="66548" y="54610"/>
                  </a:lnTo>
                  <a:lnTo>
                    <a:pt x="42926" y="56515"/>
                  </a:lnTo>
                  <a:lnTo>
                    <a:pt x="23495" y="57531"/>
                  </a:lnTo>
                  <a:lnTo>
                    <a:pt x="15621" y="57785"/>
                  </a:lnTo>
                  <a:lnTo>
                    <a:pt x="9017" y="58039"/>
                  </a:lnTo>
                  <a:lnTo>
                    <a:pt x="3683" y="58039"/>
                  </a:lnTo>
                  <a:lnTo>
                    <a:pt x="0" y="57785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273810" y="1935734"/>
              <a:ext cx="358522" cy="56135"/>
            </a:xfrm>
            <a:custGeom>
              <a:avLst/>
              <a:gdLst/>
              <a:ahLst/>
              <a:cxnLst/>
              <a:rect l="0" t="0" r="0" b="0"/>
              <a:pathLst>
                <a:path w="358522" h="56135">
                  <a:moveTo>
                    <a:pt x="11684" y="52832"/>
                  </a:moveTo>
                  <a:lnTo>
                    <a:pt x="26797" y="49911"/>
                  </a:lnTo>
                  <a:lnTo>
                    <a:pt x="45085" y="46482"/>
                  </a:lnTo>
                  <a:lnTo>
                    <a:pt x="65913" y="43053"/>
                  </a:lnTo>
                  <a:lnTo>
                    <a:pt x="89027" y="39751"/>
                  </a:lnTo>
                  <a:lnTo>
                    <a:pt x="113792" y="36068"/>
                  </a:lnTo>
                  <a:lnTo>
                    <a:pt x="167386" y="28448"/>
                  </a:lnTo>
                  <a:lnTo>
                    <a:pt x="222123" y="21082"/>
                  </a:lnTo>
                  <a:lnTo>
                    <a:pt x="274574" y="13462"/>
                  </a:lnTo>
                  <a:lnTo>
                    <a:pt x="298958" y="9906"/>
                  </a:lnTo>
                  <a:lnTo>
                    <a:pt x="321437" y="6477"/>
                  </a:lnTo>
                  <a:lnTo>
                    <a:pt x="341249" y="3048"/>
                  </a:lnTo>
                  <a:lnTo>
                    <a:pt x="358521" y="0"/>
                  </a:lnTo>
                  <a:lnTo>
                    <a:pt x="347091" y="5715"/>
                  </a:lnTo>
                  <a:lnTo>
                    <a:pt x="330962" y="11430"/>
                  </a:lnTo>
                  <a:lnTo>
                    <a:pt x="310642" y="17145"/>
                  </a:lnTo>
                  <a:lnTo>
                    <a:pt x="287020" y="22479"/>
                  </a:lnTo>
                  <a:lnTo>
                    <a:pt x="260858" y="27686"/>
                  </a:lnTo>
                  <a:lnTo>
                    <a:pt x="232664" y="32385"/>
                  </a:lnTo>
                  <a:lnTo>
                    <a:pt x="173736" y="41021"/>
                  </a:lnTo>
                  <a:lnTo>
                    <a:pt x="143764" y="44958"/>
                  </a:lnTo>
                  <a:lnTo>
                    <a:pt x="115189" y="48006"/>
                  </a:lnTo>
                  <a:lnTo>
                    <a:pt x="87884" y="50927"/>
                  </a:lnTo>
                  <a:lnTo>
                    <a:pt x="63119" y="53086"/>
                  </a:lnTo>
                  <a:lnTo>
                    <a:pt x="41021" y="54610"/>
                  </a:lnTo>
                  <a:lnTo>
                    <a:pt x="22733" y="55626"/>
                  </a:lnTo>
                  <a:lnTo>
                    <a:pt x="8763" y="56134"/>
                  </a:lnTo>
                  <a:lnTo>
                    <a:pt x="3683" y="56134"/>
                  </a:lnTo>
                  <a:lnTo>
                    <a:pt x="0" y="55626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302258" y="1967357"/>
              <a:ext cx="311278" cy="52579"/>
            </a:xfrm>
            <a:custGeom>
              <a:avLst/>
              <a:gdLst/>
              <a:ahLst/>
              <a:cxnLst/>
              <a:rect l="0" t="0" r="0" b="0"/>
              <a:pathLst>
                <a:path w="311278" h="52579">
                  <a:moveTo>
                    <a:pt x="10795" y="49403"/>
                  </a:moveTo>
                  <a:lnTo>
                    <a:pt x="24511" y="46228"/>
                  </a:lnTo>
                  <a:lnTo>
                    <a:pt x="40386" y="43053"/>
                  </a:lnTo>
                  <a:lnTo>
                    <a:pt x="58420" y="40005"/>
                  </a:lnTo>
                  <a:lnTo>
                    <a:pt x="78105" y="36830"/>
                  </a:lnTo>
                  <a:lnTo>
                    <a:pt x="98933" y="33528"/>
                  </a:lnTo>
                  <a:lnTo>
                    <a:pt x="143383" y="26670"/>
                  </a:lnTo>
                  <a:lnTo>
                    <a:pt x="189738" y="19812"/>
                  </a:lnTo>
                  <a:lnTo>
                    <a:pt x="234696" y="13081"/>
                  </a:lnTo>
                  <a:lnTo>
                    <a:pt x="276098" y="6477"/>
                  </a:lnTo>
                  <a:lnTo>
                    <a:pt x="294513" y="3048"/>
                  </a:lnTo>
                  <a:lnTo>
                    <a:pt x="311277" y="0"/>
                  </a:lnTo>
                  <a:lnTo>
                    <a:pt x="300355" y="5715"/>
                  </a:lnTo>
                  <a:lnTo>
                    <a:pt x="285623" y="11430"/>
                  </a:lnTo>
                  <a:lnTo>
                    <a:pt x="267589" y="17018"/>
                  </a:lnTo>
                  <a:lnTo>
                    <a:pt x="247269" y="21971"/>
                  </a:lnTo>
                  <a:lnTo>
                    <a:pt x="224663" y="26924"/>
                  </a:lnTo>
                  <a:lnTo>
                    <a:pt x="200406" y="31369"/>
                  </a:lnTo>
                  <a:lnTo>
                    <a:pt x="150114" y="39243"/>
                  </a:lnTo>
                  <a:lnTo>
                    <a:pt x="99949" y="45720"/>
                  </a:lnTo>
                  <a:lnTo>
                    <a:pt x="76708" y="48133"/>
                  </a:lnTo>
                  <a:lnTo>
                    <a:pt x="55499" y="49911"/>
                  </a:lnTo>
                  <a:lnTo>
                    <a:pt x="36449" y="51435"/>
                  </a:lnTo>
                  <a:lnTo>
                    <a:pt x="20574" y="52324"/>
                  </a:lnTo>
                  <a:lnTo>
                    <a:pt x="8128" y="52578"/>
                  </a:lnTo>
                  <a:lnTo>
                    <a:pt x="0" y="52070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190752" y="1784350"/>
              <a:ext cx="358395" cy="52706"/>
            </a:xfrm>
            <a:custGeom>
              <a:avLst/>
              <a:gdLst/>
              <a:ahLst/>
              <a:cxnLst/>
              <a:rect l="0" t="0" r="0" b="0"/>
              <a:pathLst>
                <a:path w="358395" h="52706">
                  <a:moveTo>
                    <a:pt x="11684" y="49530"/>
                  </a:moveTo>
                  <a:lnTo>
                    <a:pt x="26670" y="46609"/>
                  </a:lnTo>
                  <a:lnTo>
                    <a:pt x="44958" y="43434"/>
                  </a:lnTo>
                  <a:lnTo>
                    <a:pt x="65913" y="40386"/>
                  </a:lnTo>
                  <a:lnTo>
                    <a:pt x="89154" y="36957"/>
                  </a:lnTo>
                  <a:lnTo>
                    <a:pt x="114046" y="33909"/>
                  </a:lnTo>
                  <a:lnTo>
                    <a:pt x="167259" y="27051"/>
                  </a:lnTo>
                  <a:lnTo>
                    <a:pt x="221996" y="20193"/>
                  </a:lnTo>
                  <a:lnTo>
                    <a:pt x="274828" y="13462"/>
                  </a:lnTo>
                  <a:lnTo>
                    <a:pt x="299085" y="10033"/>
                  </a:lnTo>
                  <a:lnTo>
                    <a:pt x="321437" y="6604"/>
                  </a:lnTo>
                  <a:lnTo>
                    <a:pt x="341503" y="3429"/>
                  </a:lnTo>
                  <a:lnTo>
                    <a:pt x="358394" y="0"/>
                  </a:lnTo>
                  <a:lnTo>
                    <a:pt x="346964" y="6096"/>
                  </a:lnTo>
                  <a:lnTo>
                    <a:pt x="330962" y="11557"/>
                  </a:lnTo>
                  <a:lnTo>
                    <a:pt x="310769" y="17145"/>
                  </a:lnTo>
                  <a:lnTo>
                    <a:pt x="287147" y="22225"/>
                  </a:lnTo>
                  <a:lnTo>
                    <a:pt x="260985" y="27051"/>
                  </a:lnTo>
                  <a:lnTo>
                    <a:pt x="232918" y="31750"/>
                  </a:lnTo>
                  <a:lnTo>
                    <a:pt x="173609" y="39624"/>
                  </a:lnTo>
                  <a:lnTo>
                    <a:pt x="144018" y="42926"/>
                  </a:lnTo>
                  <a:lnTo>
                    <a:pt x="115062" y="45847"/>
                  </a:lnTo>
                  <a:lnTo>
                    <a:pt x="87884" y="48133"/>
                  </a:lnTo>
                  <a:lnTo>
                    <a:pt x="62992" y="50292"/>
                  </a:lnTo>
                  <a:lnTo>
                    <a:pt x="41021" y="51689"/>
                  </a:lnTo>
                  <a:lnTo>
                    <a:pt x="22733" y="52451"/>
                  </a:lnTo>
                  <a:lnTo>
                    <a:pt x="9017" y="52705"/>
                  </a:lnTo>
                  <a:lnTo>
                    <a:pt x="3683" y="52705"/>
                  </a:lnTo>
                  <a:lnTo>
                    <a:pt x="0" y="52451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179576" y="1754632"/>
              <a:ext cx="358522" cy="52579"/>
            </a:xfrm>
            <a:custGeom>
              <a:avLst/>
              <a:gdLst/>
              <a:ahLst/>
              <a:cxnLst/>
              <a:rect l="0" t="0" r="0" b="0"/>
              <a:pathLst>
                <a:path w="358522" h="52579">
                  <a:moveTo>
                    <a:pt x="11430" y="49403"/>
                  </a:moveTo>
                  <a:lnTo>
                    <a:pt x="26543" y="46482"/>
                  </a:lnTo>
                  <a:lnTo>
                    <a:pt x="44704" y="43434"/>
                  </a:lnTo>
                  <a:lnTo>
                    <a:pt x="65659" y="40259"/>
                  </a:lnTo>
                  <a:lnTo>
                    <a:pt x="89027" y="36830"/>
                  </a:lnTo>
                  <a:lnTo>
                    <a:pt x="113919" y="33782"/>
                  </a:lnTo>
                  <a:lnTo>
                    <a:pt x="167132" y="26924"/>
                  </a:lnTo>
                  <a:lnTo>
                    <a:pt x="221869" y="20066"/>
                  </a:lnTo>
                  <a:lnTo>
                    <a:pt x="274574" y="13335"/>
                  </a:lnTo>
                  <a:lnTo>
                    <a:pt x="298958" y="9906"/>
                  </a:lnTo>
                  <a:lnTo>
                    <a:pt x="321183" y="6477"/>
                  </a:lnTo>
                  <a:lnTo>
                    <a:pt x="341249" y="3048"/>
                  </a:lnTo>
                  <a:lnTo>
                    <a:pt x="358521" y="0"/>
                  </a:lnTo>
                  <a:lnTo>
                    <a:pt x="347091" y="5969"/>
                  </a:lnTo>
                  <a:lnTo>
                    <a:pt x="330708" y="11430"/>
                  </a:lnTo>
                  <a:lnTo>
                    <a:pt x="310515" y="17018"/>
                  </a:lnTo>
                  <a:lnTo>
                    <a:pt x="287020" y="22225"/>
                  </a:lnTo>
                  <a:lnTo>
                    <a:pt x="260731" y="26924"/>
                  </a:lnTo>
                  <a:lnTo>
                    <a:pt x="232791" y="31623"/>
                  </a:lnTo>
                  <a:lnTo>
                    <a:pt x="173355" y="39497"/>
                  </a:lnTo>
                  <a:lnTo>
                    <a:pt x="143764" y="42926"/>
                  </a:lnTo>
                  <a:lnTo>
                    <a:pt x="114935" y="45720"/>
                  </a:lnTo>
                  <a:lnTo>
                    <a:pt x="87630" y="48133"/>
                  </a:lnTo>
                  <a:lnTo>
                    <a:pt x="62738" y="50165"/>
                  </a:lnTo>
                  <a:lnTo>
                    <a:pt x="40767" y="51562"/>
                  </a:lnTo>
                  <a:lnTo>
                    <a:pt x="22479" y="52324"/>
                  </a:lnTo>
                  <a:lnTo>
                    <a:pt x="8763" y="52578"/>
                  </a:lnTo>
                  <a:lnTo>
                    <a:pt x="3810" y="52578"/>
                  </a:lnTo>
                  <a:lnTo>
                    <a:pt x="0" y="52324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192911" y="1824101"/>
              <a:ext cx="424308" cy="48515"/>
            </a:xfrm>
            <a:custGeom>
              <a:avLst/>
              <a:gdLst/>
              <a:ahLst/>
              <a:cxnLst/>
              <a:rect l="0" t="0" r="0" b="0"/>
              <a:pathLst>
                <a:path w="424308" h="48515">
                  <a:moveTo>
                    <a:pt x="11557" y="45085"/>
                  </a:moveTo>
                  <a:lnTo>
                    <a:pt x="27940" y="41402"/>
                  </a:lnTo>
                  <a:lnTo>
                    <a:pt x="47879" y="37465"/>
                  </a:lnTo>
                  <a:lnTo>
                    <a:pt x="71120" y="33274"/>
                  </a:lnTo>
                  <a:lnTo>
                    <a:pt x="97282" y="28829"/>
                  </a:lnTo>
                  <a:lnTo>
                    <a:pt x="125730" y="24384"/>
                  </a:lnTo>
                  <a:lnTo>
                    <a:pt x="155829" y="19939"/>
                  </a:lnTo>
                  <a:lnTo>
                    <a:pt x="187452" y="15748"/>
                  </a:lnTo>
                  <a:lnTo>
                    <a:pt x="251968" y="8255"/>
                  </a:lnTo>
                  <a:lnTo>
                    <a:pt x="284226" y="5080"/>
                  </a:lnTo>
                  <a:lnTo>
                    <a:pt x="315849" y="2667"/>
                  </a:lnTo>
                  <a:lnTo>
                    <a:pt x="346202" y="1143"/>
                  </a:lnTo>
                  <a:lnTo>
                    <a:pt x="374523" y="0"/>
                  </a:lnTo>
                  <a:lnTo>
                    <a:pt x="400812" y="381"/>
                  </a:lnTo>
                  <a:lnTo>
                    <a:pt x="424307" y="1397"/>
                  </a:lnTo>
                  <a:lnTo>
                    <a:pt x="394716" y="5080"/>
                  </a:lnTo>
                  <a:lnTo>
                    <a:pt x="363474" y="9017"/>
                  </a:lnTo>
                  <a:lnTo>
                    <a:pt x="297942" y="17018"/>
                  </a:lnTo>
                  <a:lnTo>
                    <a:pt x="231267" y="25400"/>
                  </a:lnTo>
                  <a:lnTo>
                    <a:pt x="166751" y="33020"/>
                  </a:lnTo>
                  <a:lnTo>
                    <a:pt x="136525" y="36703"/>
                  </a:lnTo>
                  <a:lnTo>
                    <a:pt x="107950" y="39878"/>
                  </a:lnTo>
                  <a:lnTo>
                    <a:pt x="81661" y="42799"/>
                  </a:lnTo>
                  <a:lnTo>
                    <a:pt x="58166" y="45085"/>
                  </a:lnTo>
                  <a:lnTo>
                    <a:pt x="37719" y="46609"/>
                  </a:lnTo>
                  <a:lnTo>
                    <a:pt x="21082" y="48006"/>
                  </a:lnTo>
                  <a:lnTo>
                    <a:pt x="8128" y="48514"/>
                  </a:lnTo>
                  <a:lnTo>
                    <a:pt x="0" y="48006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938403" y="544703"/>
              <a:ext cx="2226565" cy="1398779"/>
            </a:xfrm>
            <a:custGeom>
              <a:avLst/>
              <a:gdLst/>
              <a:ahLst/>
              <a:cxnLst/>
              <a:rect l="0" t="0" r="0" b="0"/>
              <a:pathLst>
                <a:path w="2226565" h="1398779">
                  <a:moveTo>
                    <a:pt x="810641" y="59817"/>
                  </a:moveTo>
                  <a:lnTo>
                    <a:pt x="820674" y="50419"/>
                  </a:lnTo>
                  <a:lnTo>
                    <a:pt x="832358" y="43053"/>
                  </a:lnTo>
                  <a:lnTo>
                    <a:pt x="843153" y="38354"/>
                  </a:lnTo>
                  <a:lnTo>
                    <a:pt x="855091" y="34417"/>
                  </a:lnTo>
                  <a:lnTo>
                    <a:pt x="881380" y="27940"/>
                  </a:lnTo>
                  <a:lnTo>
                    <a:pt x="908304" y="24511"/>
                  </a:lnTo>
                  <a:lnTo>
                    <a:pt x="921004" y="24003"/>
                  </a:lnTo>
                  <a:lnTo>
                    <a:pt x="933196" y="24511"/>
                  </a:lnTo>
                  <a:lnTo>
                    <a:pt x="940689" y="27432"/>
                  </a:lnTo>
                  <a:lnTo>
                    <a:pt x="948690" y="31877"/>
                  </a:lnTo>
                  <a:lnTo>
                    <a:pt x="952246" y="33655"/>
                  </a:lnTo>
                  <a:lnTo>
                    <a:pt x="955167" y="34417"/>
                  </a:lnTo>
                  <a:lnTo>
                    <a:pt x="957834" y="34163"/>
                  </a:lnTo>
                  <a:lnTo>
                    <a:pt x="959358" y="32131"/>
                  </a:lnTo>
                  <a:lnTo>
                    <a:pt x="961898" y="27432"/>
                  </a:lnTo>
                  <a:lnTo>
                    <a:pt x="966089" y="23241"/>
                  </a:lnTo>
                  <a:lnTo>
                    <a:pt x="971931" y="19304"/>
                  </a:lnTo>
                  <a:lnTo>
                    <a:pt x="979043" y="15621"/>
                  </a:lnTo>
                  <a:lnTo>
                    <a:pt x="996315" y="10160"/>
                  </a:lnTo>
                  <a:lnTo>
                    <a:pt x="1016127" y="6477"/>
                  </a:lnTo>
                  <a:lnTo>
                    <a:pt x="1037082" y="5715"/>
                  </a:lnTo>
                  <a:lnTo>
                    <a:pt x="1057402" y="7747"/>
                  </a:lnTo>
                  <a:lnTo>
                    <a:pt x="1066673" y="10414"/>
                  </a:lnTo>
                  <a:lnTo>
                    <a:pt x="1075182" y="13462"/>
                  </a:lnTo>
                  <a:lnTo>
                    <a:pt x="1082802" y="17907"/>
                  </a:lnTo>
                  <a:lnTo>
                    <a:pt x="1089152" y="23241"/>
                  </a:lnTo>
                  <a:lnTo>
                    <a:pt x="1106043" y="17526"/>
                  </a:lnTo>
                  <a:lnTo>
                    <a:pt x="1125093" y="12192"/>
                  </a:lnTo>
                  <a:lnTo>
                    <a:pt x="1145794" y="7493"/>
                  </a:lnTo>
                  <a:lnTo>
                    <a:pt x="1167765" y="3810"/>
                  </a:lnTo>
                  <a:lnTo>
                    <a:pt x="1191133" y="1143"/>
                  </a:lnTo>
                  <a:lnTo>
                    <a:pt x="1215390" y="0"/>
                  </a:lnTo>
                  <a:lnTo>
                    <a:pt x="1240536" y="0"/>
                  </a:lnTo>
                  <a:lnTo>
                    <a:pt x="1266063" y="1143"/>
                  </a:lnTo>
                  <a:lnTo>
                    <a:pt x="1291717" y="4699"/>
                  </a:lnTo>
                  <a:lnTo>
                    <a:pt x="1317117" y="9906"/>
                  </a:lnTo>
                  <a:lnTo>
                    <a:pt x="1342517" y="17145"/>
                  </a:lnTo>
                  <a:lnTo>
                    <a:pt x="1367409" y="26924"/>
                  </a:lnTo>
                  <a:lnTo>
                    <a:pt x="1391285" y="38989"/>
                  </a:lnTo>
                  <a:lnTo>
                    <a:pt x="1414272" y="53340"/>
                  </a:lnTo>
                  <a:lnTo>
                    <a:pt x="1435989" y="70866"/>
                  </a:lnTo>
                  <a:lnTo>
                    <a:pt x="1456182" y="90932"/>
                  </a:lnTo>
                  <a:lnTo>
                    <a:pt x="1469390" y="86233"/>
                  </a:lnTo>
                  <a:lnTo>
                    <a:pt x="1482344" y="84201"/>
                  </a:lnTo>
                  <a:lnTo>
                    <a:pt x="1495044" y="84455"/>
                  </a:lnTo>
                  <a:lnTo>
                    <a:pt x="1507236" y="86995"/>
                  </a:lnTo>
                  <a:lnTo>
                    <a:pt x="1518666" y="91313"/>
                  </a:lnTo>
                  <a:lnTo>
                    <a:pt x="1529715" y="97028"/>
                  </a:lnTo>
                  <a:lnTo>
                    <a:pt x="1540002" y="103759"/>
                  </a:lnTo>
                  <a:lnTo>
                    <a:pt x="1549527" y="111379"/>
                  </a:lnTo>
                  <a:lnTo>
                    <a:pt x="1566291" y="127381"/>
                  </a:lnTo>
                  <a:lnTo>
                    <a:pt x="1573149" y="135255"/>
                  </a:lnTo>
                  <a:lnTo>
                    <a:pt x="1578991" y="142240"/>
                  </a:lnTo>
                  <a:lnTo>
                    <a:pt x="1583817" y="148590"/>
                  </a:lnTo>
                  <a:lnTo>
                    <a:pt x="1587500" y="153289"/>
                  </a:lnTo>
                  <a:lnTo>
                    <a:pt x="1589786" y="156464"/>
                  </a:lnTo>
                  <a:lnTo>
                    <a:pt x="1590675" y="157480"/>
                  </a:lnTo>
                  <a:lnTo>
                    <a:pt x="1601978" y="148844"/>
                  </a:lnTo>
                  <a:lnTo>
                    <a:pt x="1614678" y="143002"/>
                  </a:lnTo>
                  <a:lnTo>
                    <a:pt x="1628775" y="139954"/>
                  </a:lnTo>
                  <a:lnTo>
                    <a:pt x="1643634" y="139065"/>
                  </a:lnTo>
                  <a:lnTo>
                    <a:pt x="1659255" y="140208"/>
                  </a:lnTo>
                  <a:lnTo>
                    <a:pt x="1675130" y="143383"/>
                  </a:lnTo>
                  <a:lnTo>
                    <a:pt x="1706880" y="153289"/>
                  </a:lnTo>
                  <a:lnTo>
                    <a:pt x="1737360" y="166878"/>
                  </a:lnTo>
                  <a:lnTo>
                    <a:pt x="1763522" y="181610"/>
                  </a:lnTo>
                  <a:lnTo>
                    <a:pt x="1774571" y="188595"/>
                  </a:lnTo>
                  <a:lnTo>
                    <a:pt x="1783842" y="195072"/>
                  </a:lnTo>
                  <a:lnTo>
                    <a:pt x="1791335" y="200533"/>
                  </a:lnTo>
                  <a:lnTo>
                    <a:pt x="1796288" y="204851"/>
                  </a:lnTo>
                  <a:lnTo>
                    <a:pt x="1799971" y="201168"/>
                  </a:lnTo>
                  <a:lnTo>
                    <a:pt x="1806321" y="198755"/>
                  </a:lnTo>
                  <a:lnTo>
                    <a:pt x="1814576" y="198247"/>
                  </a:lnTo>
                  <a:lnTo>
                    <a:pt x="1824609" y="199009"/>
                  </a:lnTo>
                  <a:lnTo>
                    <a:pt x="1836039" y="201422"/>
                  </a:lnTo>
                  <a:lnTo>
                    <a:pt x="1848485" y="205359"/>
                  </a:lnTo>
                  <a:lnTo>
                    <a:pt x="1861947" y="210566"/>
                  </a:lnTo>
                  <a:lnTo>
                    <a:pt x="1876044" y="217170"/>
                  </a:lnTo>
                  <a:lnTo>
                    <a:pt x="1890268" y="224917"/>
                  </a:lnTo>
                  <a:lnTo>
                    <a:pt x="1904365" y="234315"/>
                  </a:lnTo>
                  <a:lnTo>
                    <a:pt x="1918335" y="245110"/>
                  </a:lnTo>
                  <a:lnTo>
                    <a:pt x="1931670" y="256921"/>
                  </a:lnTo>
                  <a:lnTo>
                    <a:pt x="1943862" y="270002"/>
                  </a:lnTo>
                  <a:lnTo>
                    <a:pt x="1954657" y="284353"/>
                  </a:lnTo>
                  <a:lnTo>
                    <a:pt x="1964182" y="299847"/>
                  </a:lnTo>
                  <a:lnTo>
                    <a:pt x="1971802" y="316230"/>
                  </a:lnTo>
                  <a:lnTo>
                    <a:pt x="1986661" y="319913"/>
                  </a:lnTo>
                  <a:lnTo>
                    <a:pt x="2001266" y="324993"/>
                  </a:lnTo>
                  <a:lnTo>
                    <a:pt x="2015490" y="331470"/>
                  </a:lnTo>
                  <a:lnTo>
                    <a:pt x="2029333" y="339090"/>
                  </a:lnTo>
                  <a:lnTo>
                    <a:pt x="2042541" y="347980"/>
                  </a:lnTo>
                  <a:lnTo>
                    <a:pt x="2054987" y="357886"/>
                  </a:lnTo>
                  <a:lnTo>
                    <a:pt x="2066544" y="368935"/>
                  </a:lnTo>
                  <a:lnTo>
                    <a:pt x="2076958" y="381000"/>
                  </a:lnTo>
                  <a:lnTo>
                    <a:pt x="2086229" y="394081"/>
                  </a:lnTo>
                  <a:lnTo>
                    <a:pt x="2093849" y="407924"/>
                  </a:lnTo>
                  <a:lnTo>
                    <a:pt x="2100199" y="422529"/>
                  </a:lnTo>
                  <a:lnTo>
                    <a:pt x="2104771" y="437769"/>
                  </a:lnTo>
                  <a:lnTo>
                    <a:pt x="2107438" y="453644"/>
                  </a:lnTo>
                  <a:lnTo>
                    <a:pt x="2107946" y="470408"/>
                  </a:lnTo>
                  <a:lnTo>
                    <a:pt x="2106295" y="487172"/>
                  </a:lnTo>
                  <a:lnTo>
                    <a:pt x="2102612" y="504698"/>
                  </a:lnTo>
                  <a:lnTo>
                    <a:pt x="2120900" y="514858"/>
                  </a:lnTo>
                  <a:lnTo>
                    <a:pt x="2137283" y="526669"/>
                  </a:lnTo>
                  <a:lnTo>
                    <a:pt x="2152142" y="539750"/>
                  </a:lnTo>
                  <a:lnTo>
                    <a:pt x="2164842" y="553593"/>
                  </a:lnTo>
                  <a:lnTo>
                    <a:pt x="2175891" y="568833"/>
                  </a:lnTo>
                  <a:lnTo>
                    <a:pt x="2185289" y="584454"/>
                  </a:lnTo>
                  <a:lnTo>
                    <a:pt x="2192909" y="600964"/>
                  </a:lnTo>
                  <a:lnTo>
                    <a:pt x="2198751" y="617982"/>
                  </a:lnTo>
                  <a:lnTo>
                    <a:pt x="2202688" y="635254"/>
                  </a:lnTo>
                  <a:lnTo>
                    <a:pt x="2205101" y="652526"/>
                  </a:lnTo>
                  <a:lnTo>
                    <a:pt x="2205863" y="670052"/>
                  </a:lnTo>
                  <a:lnTo>
                    <a:pt x="2204847" y="687324"/>
                  </a:lnTo>
                  <a:lnTo>
                    <a:pt x="2202180" y="704342"/>
                  </a:lnTo>
                  <a:lnTo>
                    <a:pt x="2197989" y="720852"/>
                  </a:lnTo>
                  <a:lnTo>
                    <a:pt x="2192147" y="736854"/>
                  </a:lnTo>
                  <a:lnTo>
                    <a:pt x="2184654" y="751967"/>
                  </a:lnTo>
                  <a:lnTo>
                    <a:pt x="2196592" y="765556"/>
                  </a:lnTo>
                  <a:lnTo>
                    <a:pt x="2205609" y="779907"/>
                  </a:lnTo>
                  <a:lnTo>
                    <a:pt x="2212467" y="795401"/>
                  </a:lnTo>
                  <a:lnTo>
                    <a:pt x="2217293" y="811403"/>
                  </a:lnTo>
                  <a:lnTo>
                    <a:pt x="2222627" y="843280"/>
                  </a:lnTo>
                  <a:lnTo>
                    <a:pt x="2225802" y="873887"/>
                  </a:lnTo>
                  <a:lnTo>
                    <a:pt x="2226564" y="887984"/>
                  </a:lnTo>
                  <a:lnTo>
                    <a:pt x="2225421" y="903478"/>
                  </a:lnTo>
                  <a:lnTo>
                    <a:pt x="2222754" y="919734"/>
                  </a:lnTo>
                  <a:lnTo>
                    <a:pt x="2218817" y="935355"/>
                  </a:lnTo>
                  <a:lnTo>
                    <a:pt x="2213864" y="950595"/>
                  </a:lnTo>
                  <a:lnTo>
                    <a:pt x="2207768" y="963930"/>
                  </a:lnTo>
                  <a:lnTo>
                    <a:pt x="2200656" y="974852"/>
                  </a:lnTo>
                  <a:lnTo>
                    <a:pt x="2192909" y="982980"/>
                  </a:lnTo>
                  <a:lnTo>
                    <a:pt x="2193417" y="990600"/>
                  </a:lnTo>
                  <a:lnTo>
                    <a:pt x="2192655" y="998728"/>
                  </a:lnTo>
                  <a:lnTo>
                    <a:pt x="2187829" y="1015746"/>
                  </a:lnTo>
                  <a:lnTo>
                    <a:pt x="2179447" y="1033272"/>
                  </a:lnTo>
                  <a:lnTo>
                    <a:pt x="2168271" y="1050798"/>
                  </a:lnTo>
                  <a:lnTo>
                    <a:pt x="2155317" y="1067816"/>
                  </a:lnTo>
                  <a:lnTo>
                    <a:pt x="2141220" y="1083691"/>
                  </a:lnTo>
                  <a:lnTo>
                    <a:pt x="2127250" y="1098169"/>
                  </a:lnTo>
                  <a:lnTo>
                    <a:pt x="2113788" y="1110234"/>
                  </a:lnTo>
                  <a:lnTo>
                    <a:pt x="2093595" y="1126363"/>
                  </a:lnTo>
                  <a:lnTo>
                    <a:pt x="2072640" y="1141349"/>
                  </a:lnTo>
                  <a:lnTo>
                    <a:pt x="2050923" y="1154938"/>
                  </a:lnTo>
                  <a:lnTo>
                    <a:pt x="2029079" y="1167003"/>
                  </a:lnTo>
                  <a:lnTo>
                    <a:pt x="2006219" y="1178179"/>
                  </a:lnTo>
                  <a:lnTo>
                    <a:pt x="1983232" y="1187958"/>
                  </a:lnTo>
                  <a:lnTo>
                    <a:pt x="1959483" y="1196340"/>
                  </a:lnTo>
                  <a:lnTo>
                    <a:pt x="1935353" y="1203579"/>
                  </a:lnTo>
                  <a:lnTo>
                    <a:pt x="1910969" y="1209929"/>
                  </a:lnTo>
                  <a:lnTo>
                    <a:pt x="1886077" y="1214628"/>
                  </a:lnTo>
                  <a:lnTo>
                    <a:pt x="1835785" y="1220851"/>
                  </a:lnTo>
                  <a:lnTo>
                    <a:pt x="1784604" y="1222502"/>
                  </a:lnTo>
                  <a:lnTo>
                    <a:pt x="1732788" y="1219581"/>
                  </a:lnTo>
                  <a:lnTo>
                    <a:pt x="1721739" y="1218946"/>
                  </a:lnTo>
                  <a:lnTo>
                    <a:pt x="1709166" y="1219581"/>
                  </a:lnTo>
                  <a:lnTo>
                    <a:pt x="1682496" y="1221105"/>
                  </a:lnTo>
                  <a:lnTo>
                    <a:pt x="1669034" y="1221359"/>
                  </a:lnTo>
                  <a:lnTo>
                    <a:pt x="1655826" y="1220597"/>
                  </a:lnTo>
                  <a:lnTo>
                    <a:pt x="1643253" y="1217930"/>
                  </a:lnTo>
                  <a:lnTo>
                    <a:pt x="1631823" y="1213485"/>
                  </a:lnTo>
                  <a:lnTo>
                    <a:pt x="1631442" y="1223010"/>
                  </a:lnTo>
                  <a:lnTo>
                    <a:pt x="1630045" y="1231646"/>
                  </a:lnTo>
                  <a:lnTo>
                    <a:pt x="1627632" y="1239393"/>
                  </a:lnTo>
                  <a:lnTo>
                    <a:pt x="1624711" y="1246505"/>
                  </a:lnTo>
                  <a:lnTo>
                    <a:pt x="1617345" y="1259078"/>
                  </a:lnTo>
                  <a:lnTo>
                    <a:pt x="1609344" y="1268984"/>
                  </a:lnTo>
                  <a:lnTo>
                    <a:pt x="1593469" y="1286637"/>
                  </a:lnTo>
                  <a:lnTo>
                    <a:pt x="1575308" y="1304544"/>
                  </a:lnTo>
                  <a:lnTo>
                    <a:pt x="1554607" y="1322197"/>
                  </a:lnTo>
                  <a:lnTo>
                    <a:pt x="1532636" y="1339088"/>
                  </a:lnTo>
                  <a:lnTo>
                    <a:pt x="1509395" y="1354328"/>
                  </a:lnTo>
                  <a:lnTo>
                    <a:pt x="1485519" y="1367663"/>
                  </a:lnTo>
                  <a:lnTo>
                    <a:pt x="1461643" y="1377569"/>
                  </a:lnTo>
                  <a:lnTo>
                    <a:pt x="1438148" y="1384427"/>
                  </a:lnTo>
                  <a:lnTo>
                    <a:pt x="1414780" y="1388364"/>
                  </a:lnTo>
                  <a:lnTo>
                    <a:pt x="1390650" y="1391793"/>
                  </a:lnTo>
                  <a:lnTo>
                    <a:pt x="1366139" y="1394587"/>
                  </a:lnTo>
                  <a:lnTo>
                    <a:pt x="1342009" y="1396492"/>
                  </a:lnTo>
                  <a:lnTo>
                    <a:pt x="1319022" y="1397508"/>
                  </a:lnTo>
                  <a:lnTo>
                    <a:pt x="1298067" y="1397508"/>
                  </a:lnTo>
                  <a:lnTo>
                    <a:pt x="1279779" y="1396746"/>
                  </a:lnTo>
                  <a:lnTo>
                    <a:pt x="1265301" y="1394841"/>
                  </a:lnTo>
                  <a:lnTo>
                    <a:pt x="1247013" y="1396873"/>
                  </a:lnTo>
                  <a:lnTo>
                    <a:pt x="1228217" y="1398270"/>
                  </a:lnTo>
                  <a:lnTo>
                    <a:pt x="1188720" y="1398778"/>
                  </a:lnTo>
                  <a:lnTo>
                    <a:pt x="1168908" y="1397762"/>
                  </a:lnTo>
                  <a:lnTo>
                    <a:pt x="1149858" y="1395730"/>
                  </a:lnTo>
                  <a:lnTo>
                    <a:pt x="1131189" y="1392174"/>
                  </a:lnTo>
                  <a:lnTo>
                    <a:pt x="1113790" y="1387348"/>
                  </a:lnTo>
                  <a:lnTo>
                    <a:pt x="1111758" y="1386332"/>
                  </a:lnTo>
                  <a:lnTo>
                    <a:pt x="1108329" y="1383792"/>
                  </a:lnTo>
                  <a:lnTo>
                    <a:pt x="1104011" y="1380490"/>
                  </a:lnTo>
                  <a:lnTo>
                    <a:pt x="1098804" y="1376299"/>
                  </a:lnTo>
                  <a:lnTo>
                    <a:pt x="1086231" y="1365631"/>
                  </a:lnTo>
                  <a:lnTo>
                    <a:pt x="1072515" y="1353566"/>
                  </a:lnTo>
                  <a:lnTo>
                    <a:pt x="1058799" y="1341501"/>
                  </a:lnTo>
                  <a:lnTo>
                    <a:pt x="1046607" y="1330325"/>
                  </a:lnTo>
                  <a:lnTo>
                    <a:pt x="1041527" y="1325753"/>
                  </a:lnTo>
                  <a:lnTo>
                    <a:pt x="1037336" y="1321943"/>
                  </a:lnTo>
                  <a:lnTo>
                    <a:pt x="1034034" y="1319022"/>
                  </a:lnTo>
                  <a:lnTo>
                    <a:pt x="1032002" y="1317117"/>
                  </a:lnTo>
                  <a:lnTo>
                    <a:pt x="1023747" y="1309878"/>
                  </a:lnTo>
                  <a:lnTo>
                    <a:pt x="1013460" y="1303274"/>
                  </a:lnTo>
                  <a:lnTo>
                    <a:pt x="1001268" y="1297813"/>
                  </a:lnTo>
                  <a:lnTo>
                    <a:pt x="988060" y="1293368"/>
                  </a:lnTo>
                  <a:lnTo>
                    <a:pt x="973455" y="1289431"/>
                  </a:lnTo>
                  <a:lnTo>
                    <a:pt x="958215" y="1286637"/>
                  </a:lnTo>
                  <a:lnTo>
                    <a:pt x="926084" y="1282065"/>
                  </a:lnTo>
                  <a:lnTo>
                    <a:pt x="894334" y="1279779"/>
                  </a:lnTo>
                  <a:lnTo>
                    <a:pt x="865251" y="1278636"/>
                  </a:lnTo>
                  <a:lnTo>
                    <a:pt x="852297" y="1278382"/>
                  </a:lnTo>
                  <a:lnTo>
                    <a:pt x="840867" y="1278255"/>
                  </a:lnTo>
                  <a:lnTo>
                    <a:pt x="830961" y="1277874"/>
                  </a:lnTo>
                  <a:lnTo>
                    <a:pt x="823722" y="1277620"/>
                  </a:lnTo>
                  <a:lnTo>
                    <a:pt x="796671" y="1276604"/>
                  </a:lnTo>
                  <a:lnTo>
                    <a:pt x="768477" y="1277112"/>
                  </a:lnTo>
                  <a:lnTo>
                    <a:pt x="711327" y="1279398"/>
                  </a:lnTo>
                  <a:lnTo>
                    <a:pt x="682752" y="1280541"/>
                  </a:lnTo>
                  <a:lnTo>
                    <a:pt x="654431" y="1280795"/>
                  </a:lnTo>
                  <a:lnTo>
                    <a:pt x="627126" y="1279398"/>
                  </a:lnTo>
                  <a:lnTo>
                    <a:pt x="600710" y="1276350"/>
                  </a:lnTo>
                  <a:lnTo>
                    <a:pt x="588518" y="1273937"/>
                  </a:lnTo>
                  <a:lnTo>
                    <a:pt x="574548" y="1270889"/>
                  </a:lnTo>
                  <a:lnTo>
                    <a:pt x="542544" y="1263269"/>
                  </a:lnTo>
                  <a:lnTo>
                    <a:pt x="526288" y="1260094"/>
                  </a:lnTo>
                  <a:lnTo>
                    <a:pt x="510921" y="1257808"/>
                  </a:lnTo>
                  <a:lnTo>
                    <a:pt x="496697" y="1256919"/>
                  </a:lnTo>
                  <a:lnTo>
                    <a:pt x="485013" y="1258062"/>
                  </a:lnTo>
                  <a:lnTo>
                    <a:pt x="476631" y="1260348"/>
                  </a:lnTo>
                  <a:lnTo>
                    <a:pt x="467487" y="1264539"/>
                  </a:lnTo>
                  <a:lnTo>
                    <a:pt x="446659" y="1274572"/>
                  </a:lnTo>
                  <a:lnTo>
                    <a:pt x="434467" y="1279271"/>
                  </a:lnTo>
                  <a:lnTo>
                    <a:pt x="420624" y="1282573"/>
                  </a:lnTo>
                  <a:lnTo>
                    <a:pt x="405384" y="1284478"/>
                  </a:lnTo>
                  <a:lnTo>
                    <a:pt x="387858" y="1283716"/>
                  </a:lnTo>
                  <a:lnTo>
                    <a:pt x="357886" y="1279271"/>
                  </a:lnTo>
                  <a:lnTo>
                    <a:pt x="327279" y="1271397"/>
                  </a:lnTo>
                  <a:lnTo>
                    <a:pt x="312166" y="1266317"/>
                  </a:lnTo>
                  <a:lnTo>
                    <a:pt x="297561" y="1260602"/>
                  </a:lnTo>
                  <a:lnTo>
                    <a:pt x="284099" y="1254125"/>
                  </a:lnTo>
                  <a:lnTo>
                    <a:pt x="271907" y="1246759"/>
                  </a:lnTo>
                  <a:lnTo>
                    <a:pt x="267462" y="1243076"/>
                  </a:lnTo>
                  <a:lnTo>
                    <a:pt x="262636" y="1237869"/>
                  </a:lnTo>
                  <a:lnTo>
                    <a:pt x="253365" y="1225550"/>
                  </a:lnTo>
                  <a:lnTo>
                    <a:pt x="249174" y="1219581"/>
                  </a:lnTo>
                  <a:lnTo>
                    <a:pt x="245999" y="1214628"/>
                  </a:lnTo>
                  <a:lnTo>
                    <a:pt x="243332" y="1211199"/>
                  </a:lnTo>
                  <a:lnTo>
                    <a:pt x="241935" y="1209929"/>
                  </a:lnTo>
                  <a:lnTo>
                    <a:pt x="212090" y="1208278"/>
                  </a:lnTo>
                  <a:lnTo>
                    <a:pt x="181610" y="1205103"/>
                  </a:lnTo>
                  <a:lnTo>
                    <a:pt x="151638" y="1199642"/>
                  </a:lnTo>
                  <a:lnTo>
                    <a:pt x="122555" y="1191006"/>
                  </a:lnTo>
                  <a:lnTo>
                    <a:pt x="108839" y="1185545"/>
                  </a:lnTo>
                  <a:lnTo>
                    <a:pt x="95631" y="1178687"/>
                  </a:lnTo>
                  <a:lnTo>
                    <a:pt x="82804" y="1170559"/>
                  </a:lnTo>
                  <a:lnTo>
                    <a:pt x="71247" y="1161415"/>
                  </a:lnTo>
                  <a:lnTo>
                    <a:pt x="60071" y="1150747"/>
                  </a:lnTo>
                  <a:lnTo>
                    <a:pt x="50038" y="1138682"/>
                  </a:lnTo>
                  <a:lnTo>
                    <a:pt x="41021" y="1125093"/>
                  </a:lnTo>
                  <a:lnTo>
                    <a:pt x="33147" y="1109726"/>
                  </a:lnTo>
                  <a:lnTo>
                    <a:pt x="26289" y="1090041"/>
                  </a:lnTo>
                  <a:lnTo>
                    <a:pt x="20955" y="1067562"/>
                  </a:lnTo>
                  <a:lnTo>
                    <a:pt x="18034" y="1042416"/>
                  </a:lnTo>
                  <a:lnTo>
                    <a:pt x="17145" y="1016254"/>
                  </a:lnTo>
                  <a:lnTo>
                    <a:pt x="18542" y="989584"/>
                  </a:lnTo>
                  <a:lnTo>
                    <a:pt x="22479" y="963422"/>
                  </a:lnTo>
                  <a:lnTo>
                    <a:pt x="28829" y="938530"/>
                  </a:lnTo>
                  <a:lnTo>
                    <a:pt x="37846" y="916051"/>
                  </a:lnTo>
                  <a:lnTo>
                    <a:pt x="31496" y="909193"/>
                  </a:lnTo>
                  <a:lnTo>
                    <a:pt x="23622" y="899541"/>
                  </a:lnTo>
                  <a:lnTo>
                    <a:pt x="15113" y="886460"/>
                  </a:lnTo>
                  <a:lnTo>
                    <a:pt x="7620" y="870458"/>
                  </a:lnTo>
                  <a:lnTo>
                    <a:pt x="4572" y="861314"/>
                  </a:lnTo>
                  <a:lnTo>
                    <a:pt x="2159" y="851154"/>
                  </a:lnTo>
                  <a:lnTo>
                    <a:pt x="508" y="840105"/>
                  </a:lnTo>
                  <a:lnTo>
                    <a:pt x="0" y="828421"/>
                  </a:lnTo>
                  <a:lnTo>
                    <a:pt x="508" y="815848"/>
                  </a:lnTo>
                  <a:lnTo>
                    <a:pt x="2159" y="802259"/>
                  </a:lnTo>
                  <a:lnTo>
                    <a:pt x="5334" y="787781"/>
                  </a:lnTo>
                  <a:lnTo>
                    <a:pt x="10033" y="772668"/>
                  </a:lnTo>
                  <a:lnTo>
                    <a:pt x="5842" y="757936"/>
                  </a:lnTo>
                  <a:lnTo>
                    <a:pt x="3175" y="743839"/>
                  </a:lnTo>
                  <a:lnTo>
                    <a:pt x="1905" y="729742"/>
                  </a:lnTo>
                  <a:lnTo>
                    <a:pt x="1524" y="715772"/>
                  </a:lnTo>
                  <a:lnTo>
                    <a:pt x="4572" y="689229"/>
                  </a:lnTo>
                  <a:lnTo>
                    <a:pt x="11049" y="664083"/>
                  </a:lnTo>
                  <a:lnTo>
                    <a:pt x="20447" y="640461"/>
                  </a:lnTo>
                  <a:lnTo>
                    <a:pt x="31242" y="618744"/>
                  </a:lnTo>
                  <a:lnTo>
                    <a:pt x="43180" y="599313"/>
                  </a:lnTo>
                  <a:lnTo>
                    <a:pt x="55372" y="582168"/>
                  </a:lnTo>
                  <a:lnTo>
                    <a:pt x="56896" y="570611"/>
                  </a:lnTo>
                  <a:lnTo>
                    <a:pt x="57912" y="561213"/>
                  </a:lnTo>
                  <a:lnTo>
                    <a:pt x="60960" y="545465"/>
                  </a:lnTo>
                  <a:lnTo>
                    <a:pt x="63627" y="537845"/>
                  </a:lnTo>
                  <a:lnTo>
                    <a:pt x="67437" y="529463"/>
                  </a:lnTo>
                  <a:lnTo>
                    <a:pt x="73279" y="519811"/>
                  </a:lnTo>
                  <a:lnTo>
                    <a:pt x="81534" y="508381"/>
                  </a:lnTo>
                  <a:lnTo>
                    <a:pt x="87122" y="502031"/>
                  </a:lnTo>
                  <a:lnTo>
                    <a:pt x="94234" y="496824"/>
                  </a:lnTo>
                  <a:lnTo>
                    <a:pt x="110871" y="488188"/>
                  </a:lnTo>
                  <a:lnTo>
                    <a:pt x="126492" y="480695"/>
                  </a:lnTo>
                  <a:lnTo>
                    <a:pt x="132969" y="476123"/>
                  </a:lnTo>
                  <a:lnTo>
                    <a:pt x="137414" y="471424"/>
                  </a:lnTo>
                  <a:lnTo>
                    <a:pt x="144780" y="459232"/>
                  </a:lnTo>
                  <a:lnTo>
                    <a:pt x="150622" y="447675"/>
                  </a:lnTo>
                  <a:lnTo>
                    <a:pt x="159639" y="425450"/>
                  </a:lnTo>
                  <a:lnTo>
                    <a:pt x="164465" y="414147"/>
                  </a:lnTo>
                  <a:lnTo>
                    <a:pt x="170434" y="402082"/>
                  </a:lnTo>
                  <a:lnTo>
                    <a:pt x="178435" y="389509"/>
                  </a:lnTo>
                  <a:lnTo>
                    <a:pt x="188976" y="375666"/>
                  </a:lnTo>
                  <a:lnTo>
                    <a:pt x="208026" y="355473"/>
                  </a:lnTo>
                  <a:lnTo>
                    <a:pt x="229743" y="335407"/>
                  </a:lnTo>
                  <a:lnTo>
                    <a:pt x="253111" y="316230"/>
                  </a:lnTo>
                  <a:lnTo>
                    <a:pt x="276987" y="298450"/>
                  </a:lnTo>
                  <a:lnTo>
                    <a:pt x="299974" y="282321"/>
                  </a:lnTo>
                  <a:lnTo>
                    <a:pt x="321183" y="267843"/>
                  </a:lnTo>
                  <a:lnTo>
                    <a:pt x="330962" y="261366"/>
                  </a:lnTo>
                  <a:lnTo>
                    <a:pt x="339725" y="255524"/>
                  </a:lnTo>
                  <a:lnTo>
                    <a:pt x="347345" y="250571"/>
                  </a:lnTo>
                  <a:lnTo>
                    <a:pt x="354203" y="246126"/>
                  </a:lnTo>
                  <a:lnTo>
                    <a:pt x="392430" y="215519"/>
                  </a:lnTo>
                  <a:lnTo>
                    <a:pt x="433451" y="185928"/>
                  </a:lnTo>
                  <a:lnTo>
                    <a:pt x="476758" y="158496"/>
                  </a:lnTo>
                  <a:lnTo>
                    <a:pt x="522097" y="133604"/>
                  </a:lnTo>
                  <a:lnTo>
                    <a:pt x="569214" y="111633"/>
                  </a:lnTo>
                  <a:lnTo>
                    <a:pt x="617347" y="93599"/>
                  </a:lnTo>
                  <a:lnTo>
                    <a:pt x="666877" y="79756"/>
                  </a:lnTo>
                  <a:lnTo>
                    <a:pt x="717169" y="70612"/>
                  </a:lnTo>
                  <a:lnTo>
                    <a:pt x="728091" y="69215"/>
                  </a:lnTo>
                  <a:lnTo>
                    <a:pt x="737616" y="68707"/>
                  </a:lnTo>
                  <a:lnTo>
                    <a:pt x="745998" y="68199"/>
                  </a:lnTo>
                  <a:lnTo>
                    <a:pt x="753237" y="68199"/>
                  </a:lnTo>
                  <a:lnTo>
                    <a:pt x="765048" y="69215"/>
                  </a:lnTo>
                  <a:lnTo>
                    <a:pt x="773557" y="71120"/>
                  </a:lnTo>
                  <a:lnTo>
                    <a:pt x="779653" y="73533"/>
                  </a:lnTo>
                  <a:lnTo>
                    <a:pt x="783971" y="75819"/>
                  </a:lnTo>
                  <a:lnTo>
                    <a:pt x="791337" y="80010"/>
                  </a:lnTo>
                  <a:close/>
                </a:path>
              </a:pathLst>
            </a:custGeom>
            <a:solidFill>
              <a:srgbClr val="EFE5D6"/>
            </a:solidFill>
            <a:ln w="0" cap="flat" cmpd="sng" algn="ctr">
              <a:solidFill>
                <a:srgbClr val="EFE5D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38376" y="545348"/>
              <a:ext cx="2226120" cy="1398506"/>
            </a:xfrm>
            <a:custGeom>
              <a:avLst/>
              <a:gdLst/>
              <a:ahLst/>
              <a:cxnLst/>
              <a:rect l="0" t="0" r="0" b="0"/>
              <a:pathLst>
                <a:path w="2226120" h="1398506">
                  <a:moveTo>
                    <a:pt x="790840" y="79618"/>
                  </a:moveTo>
                  <a:lnTo>
                    <a:pt x="783835" y="75464"/>
                  </a:lnTo>
                  <a:lnTo>
                    <a:pt x="779632" y="73387"/>
                  </a:lnTo>
                  <a:lnTo>
                    <a:pt x="773328" y="70618"/>
                  </a:lnTo>
                  <a:lnTo>
                    <a:pt x="764922" y="69233"/>
                  </a:lnTo>
                  <a:lnTo>
                    <a:pt x="753014" y="67848"/>
                  </a:lnTo>
                  <a:lnTo>
                    <a:pt x="746009" y="67848"/>
                  </a:lnTo>
                  <a:lnTo>
                    <a:pt x="737603" y="68541"/>
                  </a:lnTo>
                  <a:lnTo>
                    <a:pt x="727797" y="69233"/>
                  </a:lnTo>
                  <a:lnTo>
                    <a:pt x="717290" y="70618"/>
                  </a:lnTo>
                  <a:lnTo>
                    <a:pt x="666855" y="79618"/>
                  </a:lnTo>
                  <a:lnTo>
                    <a:pt x="617121" y="93465"/>
                  </a:lnTo>
                  <a:lnTo>
                    <a:pt x="568788" y="111465"/>
                  </a:lnTo>
                  <a:lnTo>
                    <a:pt x="521856" y="133620"/>
                  </a:lnTo>
                  <a:lnTo>
                    <a:pt x="476325" y="157851"/>
                  </a:lnTo>
                  <a:lnTo>
                    <a:pt x="433596" y="185544"/>
                  </a:lnTo>
                  <a:lnTo>
                    <a:pt x="392268" y="215315"/>
                  </a:lnTo>
                  <a:lnTo>
                    <a:pt x="353742" y="245777"/>
                  </a:lnTo>
                  <a:lnTo>
                    <a:pt x="347437" y="249931"/>
                  </a:lnTo>
                  <a:lnTo>
                    <a:pt x="339732" y="255470"/>
                  </a:lnTo>
                  <a:lnTo>
                    <a:pt x="330626" y="261008"/>
                  </a:lnTo>
                  <a:lnTo>
                    <a:pt x="320819" y="267239"/>
                  </a:lnTo>
                  <a:lnTo>
                    <a:pt x="299805" y="281778"/>
                  </a:lnTo>
                  <a:lnTo>
                    <a:pt x="276689" y="298394"/>
                  </a:lnTo>
                  <a:lnTo>
                    <a:pt x="252873" y="315702"/>
                  </a:lnTo>
                  <a:lnTo>
                    <a:pt x="229757" y="335088"/>
                  </a:lnTo>
                  <a:lnTo>
                    <a:pt x="208042" y="355165"/>
                  </a:lnTo>
                  <a:lnTo>
                    <a:pt x="189129" y="375243"/>
                  </a:lnTo>
                  <a:lnTo>
                    <a:pt x="177922" y="389089"/>
                  </a:lnTo>
                  <a:lnTo>
                    <a:pt x="170216" y="401551"/>
                  </a:lnTo>
                  <a:lnTo>
                    <a:pt x="163912" y="414013"/>
                  </a:lnTo>
                  <a:lnTo>
                    <a:pt x="159709" y="425090"/>
                  </a:lnTo>
                  <a:lnTo>
                    <a:pt x="150603" y="447245"/>
                  </a:lnTo>
                  <a:lnTo>
                    <a:pt x="144999" y="459014"/>
                  </a:lnTo>
                  <a:lnTo>
                    <a:pt x="137294" y="471476"/>
                  </a:lnTo>
                  <a:lnTo>
                    <a:pt x="132391" y="475630"/>
                  </a:lnTo>
                  <a:lnTo>
                    <a:pt x="126086" y="480477"/>
                  </a:lnTo>
                  <a:lnTo>
                    <a:pt x="110676" y="488092"/>
                  </a:lnTo>
                  <a:lnTo>
                    <a:pt x="93864" y="496400"/>
                  </a:lnTo>
                  <a:lnTo>
                    <a:pt x="86859" y="501939"/>
                  </a:lnTo>
                  <a:lnTo>
                    <a:pt x="81256" y="508170"/>
                  </a:lnTo>
                  <a:lnTo>
                    <a:pt x="72850" y="519247"/>
                  </a:lnTo>
                  <a:lnTo>
                    <a:pt x="67246" y="528940"/>
                  </a:lnTo>
                  <a:lnTo>
                    <a:pt x="63744" y="537248"/>
                  </a:lnTo>
                  <a:lnTo>
                    <a:pt x="60942" y="544863"/>
                  </a:lnTo>
                  <a:lnTo>
                    <a:pt x="57439" y="560787"/>
                  </a:lnTo>
                  <a:lnTo>
                    <a:pt x="56739" y="570479"/>
                  </a:lnTo>
                  <a:lnTo>
                    <a:pt x="55338" y="581557"/>
                  </a:lnTo>
                  <a:lnTo>
                    <a:pt x="42729" y="598865"/>
                  </a:lnTo>
                  <a:lnTo>
                    <a:pt x="30821" y="618250"/>
                  </a:lnTo>
                  <a:lnTo>
                    <a:pt x="20314" y="640405"/>
                  </a:lnTo>
                  <a:lnTo>
                    <a:pt x="11208" y="663944"/>
                  </a:lnTo>
                  <a:lnTo>
                    <a:pt x="4203" y="688868"/>
                  </a:lnTo>
                  <a:lnTo>
                    <a:pt x="1401" y="715869"/>
                  </a:lnTo>
                  <a:lnTo>
                    <a:pt x="1401" y="729715"/>
                  </a:lnTo>
                  <a:lnTo>
                    <a:pt x="2802" y="743562"/>
                  </a:lnTo>
                  <a:lnTo>
                    <a:pt x="5604" y="757408"/>
                  </a:lnTo>
                  <a:lnTo>
                    <a:pt x="9807" y="772640"/>
                  </a:lnTo>
                  <a:lnTo>
                    <a:pt x="4904" y="787179"/>
                  </a:lnTo>
                  <a:lnTo>
                    <a:pt x="2102" y="801717"/>
                  </a:lnTo>
                  <a:lnTo>
                    <a:pt x="701" y="815564"/>
                  </a:lnTo>
                  <a:lnTo>
                    <a:pt x="0" y="828026"/>
                  </a:lnTo>
                  <a:lnTo>
                    <a:pt x="701" y="839796"/>
                  </a:lnTo>
                  <a:lnTo>
                    <a:pt x="2102" y="850873"/>
                  </a:lnTo>
                  <a:lnTo>
                    <a:pt x="4203" y="861258"/>
                  </a:lnTo>
                  <a:lnTo>
                    <a:pt x="7705" y="870258"/>
                  </a:lnTo>
                  <a:lnTo>
                    <a:pt x="14710" y="886181"/>
                  </a:lnTo>
                  <a:lnTo>
                    <a:pt x="23116" y="899336"/>
                  </a:lnTo>
                  <a:lnTo>
                    <a:pt x="31522" y="909028"/>
                  </a:lnTo>
                  <a:lnTo>
                    <a:pt x="37826" y="915952"/>
                  </a:lnTo>
                  <a:lnTo>
                    <a:pt x="28720" y="938106"/>
                  </a:lnTo>
                  <a:lnTo>
                    <a:pt x="22416" y="963030"/>
                  </a:lnTo>
                  <a:lnTo>
                    <a:pt x="18213" y="989339"/>
                  </a:lnTo>
                  <a:lnTo>
                    <a:pt x="16812" y="1015647"/>
                  </a:lnTo>
                  <a:lnTo>
                    <a:pt x="17512" y="1041956"/>
                  </a:lnTo>
                  <a:lnTo>
                    <a:pt x="21015" y="1067572"/>
                  </a:lnTo>
                  <a:lnTo>
                    <a:pt x="25918" y="1089726"/>
                  </a:lnTo>
                  <a:lnTo>
                    <a:pt x="32923" y="1109111"/>
                  </a:lnTo>
                  <a:lnTo>
                    <a:pt x="40628" y="1125035"/>
                  </a:lnTo>
                  <a:lnTo>
                    <a:pt x="49734" y="1138189"/>
                  </a:lnTo>
                  <a:lnTo>
                    <a:pt x="60241" y="1150651"/>
                  </a:lnTo>
                  <a:lnTo>
                    <a:pt x="70749" y="1161036"/>
                  </a:lnTo>
                  <a:lnTo>
                    <a:pt x="82657" y="1170037"/>
                  </a:lnTo>
                  <a:lnTo>
                    <a:pt x="95265" y="1178344"/>
                  </a:lnTo>
                  <a:lnTo>
                    <a:pt x="108574" y="1185268"/>
                  </a:lnTo>
                  <a:lnTo>
                    <a:pt x="122584" y="1190806"/>
                  </a:lnTo>
                  <a:lnTo>
                    <a:pt x="151304" y="1199114"/>
                  </a:lnTo>
                  <a:lnTo>
                    <a:pt x="181424" y="1204653"/>
                  </a:lnTo>
                  <a:lnTo>
                    <a:pt x="212245" y="1208115"/>
                  </a:lnTo>
                  <a:lnTo>
                    <a:pt x="241665" y="1209499"/>
                  </a:lnTo>
                  <a:lnTo>
                    <a:pt x="243066" y="1210884"/>
                  </a:lnTo>
                  <a:lnTo>
                    <a:pt x="245868" y="1214346"/>
                  </a:lnTo>
                  <a:lnTo>
                    <a:pt x="248670" y="1219192"/>
                  </a:lnTo>
                  <a:lnTo>
                    <a:pt x="252873" y="1225423"/>
                  </a:lnTo>
                  <a:lnTo>
                    <a:pt x="262679" y="1237885"/>
                  </a:lnTo>
                  <a:lnTo>
                    <a:pt x="266882" y="1242731"/>
                  </a:lnTo>
                  <a:lnTo>
                    <a:pt x="271786" y="1246193"/>
                  </a:lnTo>
                  <a:lnTo>
                    <a:pt x="283694" y="1253808"/>
                  </a:lnTo>
                  <a:lnTo>
                    <a:pt x="297703" y="1260039"/>
                  </a:lnTo>
                  <a:lnTo>
                    <a:pt x="311713" y="1266270"/>
                  </a:lnTo>
                  <a:lnTo>
                    <a:pt x="327123" y="1271117"/>
                  </a:lnTo>
                  <a:lnTo>
                    <a:pt x="357944" y="1278732"/>
                  </a:lnTo>
                  <a:lnTo>
                    <a:pt x="387365" y="1283579"/>
                  </a:lnTo>
                  <a:lnTo>
                    <a:pt x="404877" y="1284271"/>
                  </a:lnTo>
                  <a:lnTo>
                    <a:pt x="420287" y="1282194"/>
                  </a:lnTo>
                  <a:lnTo>
                    <a:pt x="434297" y="1278732"/>
                  </a:lnTo>
                  <a:lnTo>
                    <a:pt x="446205" y="1274578"/>
                  </a:lnTo>
                  <a:lnTo>
                    <a:pt x="467219" y="1264193"/>
                  </a:lnTo>
                  <a:lnTo>
                    <a:pt x="476325" y="1260039"/>
                  </a:lnTo>
                  <a:lnTo>
                    <a:pt x="484731" y="1257962"/>
                  </a:lnTo>
                  <a:lnTo>
                    <a:pt x="496639" y="1256578"/>
                  </a:lnTo>
                  <a:lnTo>
                    <a:pt x="510649" y="1257270"/>
                  </a:lnTo>
                  <a:lnTo>
                    <a:pt x="526059" y="1260039"/>
                  </a:lnTo>
                  <a:lnTo>
                    <a:pt x="542170" y="1262809"/>
                  </a:lnTo>
                  <a:lnTo>
                    <a:pt x="574392" y="1270424"/>
                  </a:lnTo>
                  <a:lnTo>
                    <a:pt x="588402" y="1273886"/>
                  </a:lnTo>
                  <a:lnTo>
                    <a:pt x="600310" y="1275963"/>
                  </a:lnTo>
                  <a:lnTo>
                    <a:pt x="626928" y="1279425"/>
                  </a:lnTo>
                  <a:lnTo>
                    <a:pt x="654247" y="1280117"/>
                  </a:lnTo>
                  <a:lnTo>
                    <a:pt x="682966" y="1280117"/>
                  </a:lnTo>
                  <a:lnTo>
                    <a:pt x="710985" y="1279425"/>
                  </a:lnTo>
                  <a:lnTo>
                    <a:pt x="768424" y="1276655"/>
                  </a:lnTo>
                  <a:lnTo>
                    <a:pt x="796444" y="1276655"/>
                  </a:lnTo>
                  <a:lnTo>
                    <a:pt x="823762" y="1277348"/>
                  </a:lnTo>
                  <a:lnTo>
                    <a:pt x="830767" y="1277348"/>
                  </a:lnTo>
                  <a:lnTo>
                    <a:pt x="840574" y="1278040"/>
                  </a:lnTo>
                  <a:lnTo>
                    <a:pt x="851781" y="1278040"/>
                  </a:lnTo>
                  <a:lnTo>
                    <a:pt x="865091" y="1278732"/>
                  </a:lnTo>
                  <a:lnTo>
                    <a:pt x="894511" y="1279425"/>
                  </a:lnTo>
                  <a:lnTo>
                    <a:pt x="926032" y="1281502"/>
                  </a:lnTo>
                  <a:lnTo>
                    <a:pt x="958254" y="1286348"/>
                  </a:lnTo>
                  <a:lnTo>
                    <a:pt x="972964" y="1289117"/>
                  </a:lnTo>
                  <a:lnTo>
                    <a:pt x="987674" y="1293271"/>
                  </a:lnTo>
                  <a:lnTo>
                    <a:pt x="1000983" y="1297425"/>
                  </a:lnTo>
                  <a:lnTo>
                    <a:pt x="1013592" y="1302964"/>
                  </a:lnTo>
                  <a:lnTo>
                    <a:pt x="1023399" y="1309887"/>
                  </a:lnTo>
                  <a:lnTo>
                    <a:pt x="1031804" y="1316810"/>
                  </a:lnTo>
                  <a:lnTo>
                    <a:pt x="1033906" y="1318887"/>
                  </a:lnTo>
                  <a:lnTo>
                    <a:pt x="1037408" y="1321657"/>
                  </a:lnTo>
                  <a:lnTo>
                    <a:pt x="1041611" y="1325118"/>
                  </a:lnTo>
                  <a:lnTo>
                    <a:pt x="1046514" y="1329964"/>
                  </a:lnTo>
                  <a:lnTo>
                    <a:pt x="1058423" y="1341042"/>
                  </a:lnTo>
                  <a:lnTo>
                    <a:pt x="1072432" y="1353504"/>
                  </a:lnTo>
                  <a:lnTo>
                    <a:pt x="1086442" y="1365273"/>
                  </a:lnTo>
                  <a:lnTo>
                    <a:pt x="1098350" y="1375658"/>
                  </a:lnTo>
                  <a:lnTo>
                    <a:pt x="1103954" y="1380505"/>
                  </a:lnTo>
                  <a:lnTo>
                    <a:pt x="1108156" y="1383274"/>
                  </a:lnTo>
                  <a:lnTo>
                    <a:pt x="1111659" y="1386043"/>
                  </a:lnTo>
                  <a:lnTo>
                    <a:pt x="1113760" y="1386735"/>
                  </a:lnTo>
                  <a:lnTo>
                    <a:pt x="1131272" y="1392274"/>
                  </a:lnTo>
                  <a:lnTo>
                    <a:pt x="1149485" y="1395736"/>
                  </a:lnTo>
                  <a:lnTo>
                    <a:pt x="1168398" y="1397813"/>
                  </a:lnTo>
                  <a:lnTo>
                    <a:pt x="1188711" y="1398505"/>
                  </a:lnTo>
                  <a:lnTo>
                    <a:pt x="1227938" y="1397813"/>
                  </a:lnTo>
                  <a:lnTo>
                    <a:pt x="1246851" y="1396428"/>
                  </a:lnTo>
                  <a:lnTo>
                    <a:pt x="1265064" y="1394351"/>
                  </a:lnTo>
                  <a:lnTo>
                    <a:pt x="1279773" y="1396428"/>
                  </a:lnTo>
                  <a:lnTo>
                    <a:pt x="1297986" y="1397120"/>
                  </a:lnTo>
                  <a:lnTo>
                    <a:pt x="1319000" y="1397120"/>
                  </a:lnTo>
                  <a:lnTo>
                    <a:pt x="1342116" y="1396428"/>
                  </a:lnTo>
                  <a:lnTo>
                    <a:pt x="1365932" y="1394351"/>
                  </a:lnTo>
                  <a:lnTo>
                    <a:pt x="1390449" y="1391582"/>
                  </a:lnTo>
                  <a:lnTo>
                    <a:pt x="1414265" y="1388120"/>
                  </a:lnTo>
                  <a:lnTo>
                    <a:pt x="1438082" y="1383966"/>
                  </a:lnTo>
                  <a:lnTo>
                    <a:pt x="1461197" y="1377043"/>
                  </a:lnTo>
                  <a:lnTo>
                    <a:pt x="1485014" y="1367350"/>
                  </a:lnTo>
                  <a:lnTo>
                    <a:pt x="1508830" y="1354196"/>
                  </a:lnTo>
                  <a:lnTo>
                    <a:pt x="1532646" y="1338965"/>
                  </a:lnTo>
                  <a:lnTo>
                    <a:pt x="1554361" y="1321657"/>
                  </a:lnTo>
                  <a:lnTo>
                    <a:pt x="1575375" y="1304348"/>
                  </a:lnTo>
                  <a:lnTo>
                    <a:pt x="1593588" y="1286348"/>
                  </a:lnTo>
                  <a:lnTo>
                    <a:pt x="1608998" y="1268347"/>
                  </a:lnTo>
                  <a:lnTo>
                    <a:pt x="1617404" y="1258655"/>
                  </a:lnTo>
                  <a:lnTo>
                    <a:pt x="1624409" y="1246193"/>
                  </a:lnTo>
                  <a:lnTo>
                    <a:pt x="1627211" y="1239269"/>
                  </a:lnTo>
                  <a:lnTo>
                    <a:pt x="1630013" y="1231654"/>
                  </a:lnTo>
                  <a:lnTo>
                    <a:pt x="1631413" y="1222654"/>
                  </a:lnTo>
                  <a:lnTo>
                    <a:pt x="1631413" y="1212961"/>
                  </a:lnTo>
                  <a:lnTo>
                    <a:pt x="1643322" y="1217807"/>
                  </a:lnTo>
                  <a:lnTo>
                    <a:pt x="1655930" y="1220577"/>
                  </a:lnTo>
                  <a:lnTo>
                    <a:pt x="1668539" y="1221269"/>
                  </a:lnTo>
                  <a:lnTo>
                    <a:pt x="1682548" y="1220577"/>
                  </a:lnTo>
                  <a:lnTo>
                    <a:pt x="1709166" y="1219192"/>
                  </a:lnTo>
                  <a:lnTo>
                    <a:pt x="1721775" y="1218500"/>
                  </a:lnTo>
                  <a:lnTo>
                    <a:pt x="1732282" y="1219192"/>
                  </a:lnTo>
                  <a:lnTo>
                    <a:pt x="1784818" y="1221961"/>
                  </a:lnTo>
                  <a:lnTo>
                    <a:pt x="1835953" y="1220577"/>
                  </a:lnTo>
                  <a:lnTo>
                    <a:pt x="1885687" y="1214346"/>
                  </a:lnTo>
                  <a:lnTo>
                    <a:pt x="1910904" y="1209499"/>
                  </a:lnTo>
                  <a:lnTo>
                    <a:pt x="1935421" y="1203268"/>
                  </a:lnTo>
                  <a:lnTo>
                    <a:pt x="1959237" y="1195653"/>
                  </a:lnTo>
                  <a:lnTo>
                    <a:pt x="1983053" y="1187345"/>
                  </a:lnTo>
                  <a:lnTo>
                    <a:pt x="2006169" y="1177652"/>
                  </a:lnTo>
                  <a:lnTo>
                    <a:pt x="2028585" y="1166575"/>
                  </a:lnTo>
                  <a:lnTo>
                    <a:pt x="2051000" y="1154805"/>
                  </a:lnTo>
                  <a:lnTo>
                    <a:pt x="2072715" y="1140959"/>
                  </a:lnTo>
                  <a:lnTo>
                    <a:pt x="2093729" y="1126420"/>
                  </a:lnTo>
                  <a:lnTo>
                    <a:pt x="2113342" y="1109804"/>
                  </a:lnTo>
                  <a:lnTo>
                    <a:pt x="2127352" y="1098034"/>
                  </a:lnTo>
                  <a:lnTo>
                    <a:pt x="2141362" y="1083495"/>
                  </a:lnTo>
                  <a:lnTo>
                    <a:pt x="2155371" y="1067572"/>
                  </a:lnTo>
                  <a:lnTo>
                    <a:pt x="2167980" y="1050264"/>
                  </a:lnTo>
                  <a:lnTo>
                    <a:pt x="2179187" y="1032955"/>
                  </a:lnTo>
                  <a:lnTo>
                    <a:pt x="2187593" y="1015647"/>
                  </a:lnTo>
                  <a:lnTo>
                    <a:pt x="2192496" y="998339"/>
                  </a:lnTo>
                  <a:lnTo>
                    <a:pt x="2193197" y="990031"/>
                  </a:lnTo>
                  <a:lnTo>
                    <a:pt x="2192496" y="982415"/>
                  </a:lnTo>
                  <a:lnTo>
                    <a:pt x="2200202" y="974800"/>
                  </a:lnTo>
                  <a:lnTo>
                    <a:pt x="2207907" y="963722"/>
                  </a:lnTo>
                  <a:lnTo>
                    <a:pt x="2213511" y="950568"/>
                  </a:lnTo>
                  <a:lnTo>
                    <a:pt x="2218414" y="935337"/>
                  </a:lnTo>
                  <a:lnTo>
                    <a:pt x="2222617" y="919413"/>
                  </a:lnTo>
                  <a:lnTo>
                    <a:pt x="2225419" y="902798"/>
                  </a:lnTo>
                  <a:lnTo>
                    <a:pt x="2226119" y="887566"/>
                  </a:lnTo>
                  <a:lnTo>
                    <a:pt x="2225419" y="873720"/>
                  </a:lnTo>
                  <a:lnTo>
                    <a:pt x="2222617" y="843257"/>
                  </a:lnTo>
                  <a:lnTo>
                    <a:pt x="2217013" y="810718"/>
                  </a:lnTo>
                  <a:lnTo>
                    <a:pt x="2212110" y="794794"/>
                  </a:lnTo>
                  <a:lnTo>
                    <a:pt x="2205105" y="779563"/>
                  </a:lnTo>
                  <a:lnTo>
                    <a:pt x="2196699" y="765024"/>
                  </a:lnTo>
                  <a:lnTo>
                    <a:pt x="2184791" y="751870"/>
                  </a:lnTo>
                  <a:lnTo>
                    <a:pt x="2191796" y="736638"/>
                  </a:lnTo>
                  <a:lnTo>
                    <a:pt x="2198100" y="720715"/>
                  </a:lnTo>
                  <a:lnTo>
                    <a:pt x="2202303" y="704099"/>
                  </a:lnTo>
                  <a:lnTo>
                    <a:pt x="2204405" y="686791"/>
                  </a:lnTo>
                  <a:lnTo>
                    <a:pt x="2205805" y="669482"/>
                  </a:lnTo>
                  <a:lnTo>
                    <a:pt x="2205105" y="652174"/>
                  </a:lnTo>
                  <a:lnTo>
                    <a:pt x="2202303" y="634866"/>
                  </a:lnTo>
                  <a:lnTo>
                    <a:pt x="2198801" y="617558"/>
                  </a:lnTo>
                  <a:lnTo>
                    <a:pt x="2192496" y="600942"/>
                  </a:lnTo>
                  <a:lnTo>
                    <a:pt x="2184791" y="584326"/>
                  </a:lnTo>
                  <a:lnTo>
                    <a:pt x="2175685" y="568402"/>
                  </a:lnTo>
                  <a:lnTo>
                    <a:pt x="2164477" y="553171"/>
                  </a:lnTo>
                  <a:lnTo>
                    <a:pt x="2151869" y="539325"/>
                  </a:lnTo>
                  <a:lnTo>
                    <a:pt x="2137159" y="526170"/>
                  </a:lnTo>
                  <a:lnTo>
                    <a:pt x="2121048" y="514401"/>
                  </a:lnTo>
                  <a:lnTo>
                    <a:pt x="2102135" y="504708"/>
                  </a:lnTo>
                  <a:lnTo>
                    <a:pt x="2106338" y="486708"/>
                  </a:lnTo>
                  <a:lnTo>
                    <a:pt x="2107738" y="470092"/>
                  </a:lnTo>
                  <a:lnTo>
                    <a:pt x="2107038" y="453476"/>
                  </a:lnTo>
                  <a:lnTo>
                    <a:pt x="2104236" y="437552"/>
                  </a:lnTo>
                  <a:lnTo>
                    <a:pt x="2100033" y="422321"/>
                  </a:lnTo>
                  <a:lnTo>
                    <a:pt x="2093729" y="407782"/>
                  </a:lnTo>
                  <a:lnTo>
                    <a:pt x="2086024" y="393936"/>
                  </a:lnTo>
                  <a:lnTo>
                    <a:pt x="2076917" y="380781"/>
                  </a:lnTo>
                  <a:lnTo>
                    <a:pt x="2066410" y="368319"/>
                  </a:lnTo>
                  <a:lnTo>
                    <a:pt x="2054502" y="357242"/>
                  </a:lnTo>
                  <a:lnTo>
                    <a:pt x="2042594" y="347549"/>
                  </a:lnTo>
                  <a:lnTo>
                    <a:pt x="2029285" y="338549"/>
                  </a:lnTo>
                  <a:lnTo>
                    <a:pt x="2015275" y="330934"/>
                  </a:lnTo>
                  <a:lnTo>
                    <a:pt x="2001266" y="324703"/>
                  </a:lnTo>
                  <a:lnTo>
                    <a:pt x="1986556" y="319856"/>
                  </a:lnTo>
                  <a:lnTo>
                    <a:pt x="1971846" y="315702"/>
                  </a:lnTo>
                  <a:lnTo>
                    <a:pt x="1964140" y="299779"/>
                  </a:lnTo>
                  <a:lnTo>
                    <a:pt x="1954334" y="283855"/>
                  </a:lnTo>
                  <a:lnTo>
                    <a:pt x="1943827" y="270009"/>
                  </a:lnTo>
                  <a:lnTo>
                    <a:pt x="1931218" y="256854"/>
                  </a:lnTo>
                  <a:lnTo>
                    <a:pt x="1917909" y="245085"/>
                  </a:lnTo>
                  <a:lnTo>
                    <a:pt x="1903899" y="234007"/>
                  </a:lnTo>
                  <a:lnTo>
                    <a:pt x="1889890" y="225007"/>
                  </a:lnTo>
                  <a:lnTo>
                    <a:pt x="1875880" y="216699"/>
                  </a:lnTo>
                  <a:lnTo>
                    <a:pt x="1861871" y="210468"/>
                  </a:lnTo>
                  <a:lnTo>
                    <a:pt x="1848562" y="204930"/>
                  </a:lnTo>
                  <a:lnTo>
                    <a:pt x="1835953" y="201468"/>
                  </a:lnTo>
                  <a:lnTo>
                    <a:pt x="1824745" y="198699"/>
                  </a:lnTo>
                  <a:lnTo>
                    <a:pt x="1814238" y="198006"/>
                  </a:lnTo>
                  <a:lnTo>
                    <a:pt x="1805832" y="198699"/>
                  </a:lnTo>
                  <a:lnTo>
                    <a:pt x="1799528" y="200776"/>
                  </a:lnTo>
                  <a:lnTo>
                    <a:pt x="1796026" y="204237"/>
                  </a:lnTo>
                  <a:lnTo>
                    <a:pt x="1791123" y="200083"/>
                  </a:lnTo>
                  <a:lnTo>
                    <a:pt x="1783417" y="194545"/>
                  </a:lnTo>
                  <a:lnTo>
                    <a:pt x="1774311" y="188314"/>
                  </a:lnTo>
                  <a:lnTo>
                    <a:pt x="1763103" y="181390"/>
                  </a:lnTo>
                  <a:lnTo>
                    <a:pt x="1737186" y="166852"/>
                  </a:lnTo>
                  <a:lnTo>
                    <a:pt x="1706365" y="153005"/>
                  </a:lnTo>
                  <a:lnTo>
                    <a:pt x="1674843" y="143312"/>
                  </a:lnTo>
                  <a:lnTo>
                    <a:pt x="1658732" y="139851"/>
                  </a:lnTo>
                  <a:lnTo>
                    <a:pt x="1643322" y="139158"/>
                  </a:lnTo>
                  <a:lnTo>
                    <a:pt x="1628612" y="139851"/>
                  </a:lnTo>
                  <a:lnTo>
                    <a:pt x="1614602" y="142620"/>
                  </a:lnTo>
                  <a:lnTo>
                    <a:pt x="1601993" y="148159"/>
                  </a:lnTo>
                  <a:lnTo>
                    <a:pt x="1590786" y="157159"/>
                  </a:lnTo>
                  <a:lnTo>
                    <a:pt x="1589385" y="156467"/>
                  </a:lnTo>
                  <a:lnTo>
                    <a:pt x="1587283" y="153005"/>
                  </a:lnTo>
                  <a:lnTo>
                    <a:pt x="1583781" y="148159"/>
                  </a:lnTo>
                  <a:lnTo>
                    <a:pt x="1578878" y="141928"/>
                  </a:lnTo>
                  <a:lnTo>
                    <a:pt x="1573274" y="135004"/>
                  </a:lnTo>
                  <a:lnTo>
                    <a:pt x="1566269" y="126696"/>
                  </a:lnTo>
                  <a:lnTo>
                    <a:pt x="1549457" y="111465"/>
                  </a:lnTo>
                  <a:lnTo>
                    <a:pt x="1539651" y="103157"/>
                  </a:lnTo>
                  <a:lnTo>
                    <a:pt x="1529844" y="96926"/>
                  </a:lnTo>
                  <a:lnTo>
                    <a:pt x="1518636" y="90695"/>
                  </a:lnTo>
                  <a:lnTo>
                    <a:pt x="1506728" y="86541"/>
                  </a:lnTo>
                  <a:lnTo>
                    <a:pt x="1494820" y="84464"/>
                  </a:lnTo>
                  <a:lnTo>
                    <a:pt x="1482212" y="83772"/>
                  </a:lnTo>
                  <a:lnTo>
                    <a:pt x="1468903" y="85849"/>
                  </a:lnTo>
                  <a:lnTo>
                    <a:pt x="1456294" y="90695"/>
                  </a:lnTo>
                  <a:lnTo>
                    <a:pt x="1435980" y="70618"/>
                  </a:lnTo>
                  <a:lnTo>
                    <a:pt x="1414265" y="53309"/>
                  </a:lnTo>
                  <a:lnTo>
                    <a:pt x="1391150" y="38771"/>
                  </a:lnTo>
                  <a:lnTo>
                    <a:pt x="1367333" y="26309"/>
                  </a:lnTo>
                  <a:lnTo>
                    <a:pt x="1342116" y="16616"/>
                  </a:lnTo>
                  <a:lnTo>
                    <a:pt x="1316899" y="9693"/>
                  </a:lnTo>
                  <a:lnTo>
                    <a:pt x="1291682" y="4154"/>
                  </a:lnTo>
                  <a:lnTo>
                    <a:pt x="1265764" y="693"/>
                  </a:lnTo>
                  <a:lnTo>
                    <a:pt x="1240547" y="0"/>
                  </a:lnTo>
                  <a:lnTo>
                    <a:pt x="1215330" y="0"/>
                  </a:lnTo>
                  <a:lnTo>
                    <a:pt x="1190813" y="693"/>
                  </a:lnTo>
                  <a:lnTo>
                    <a:pt x="1167697" y="3462"/>
                  </a:lnTo>
                  <a:lnTo>
                    <a:pt x="1145982" y="6923"/>
                  </a:lnTo>
                  <a:lnTo>
                    <a:pt x="1124968" y="11770"/>
                  </a:lnTo>
                  <a:lnTo>
                    <a:pt x="1106055" y="17308"/>
                  </a:lnTo>
                  <a:lnTo>
                    <a:pt x="1089244" y="22847"/>
                  </a:lnTo>
                  <a:lnTo>
                    <a:pt x="1082939" y="18001"/>
                  </a:lnTo>
                  <a:lnTo>
                    <a:pt x="1075234" y="13154"/>
                  </a:lnTo>
                  <a:lnTo>
                    <a:pt x="1066128" y="10385"/>
                  </a:lnTo>
                  <a:lnTo>
                    <a:pt x="1057022" y="7616"/>
                  </a:lnTo>
                  <a:lnTo>
                    <a:pt x="1036708" y="5539"/>
                  </a:lnTo>
                  <a:lnTo>
                    <a:pt x="1015693" y="6231"/>
                  </a:lnTo>
                  <a:lnTo>
                    <a:pt x="996080" y="9693"/>
                  </a:lnTo>
                  <a:lnTo>
                    <a:pt x="978568" y="15231"/>
                  </a:lnTo>
                  <a:lnTo>
                    <a:pt x="971563" y="18693"/>
                  </a:lnTo>
                  <a:lnTo>
                    <a:pt x="965959" y="22847"/>
                  </a:lnTo>
                  <a:lnTo>
                    <a:pt x="961756" y="27001"/>
                  </a:lnTo>
                  <a:lnTo>
                    <a:pt x="958955" y="31847"/>
                  </a:lnTo>
                  <a:lnTo>
                    <a:pt x="957554" y="33924"/>
                  </a:lnTo>
                  <a:lnTo>
                    <a:pt x="954752" y="33924"/>
                  </a:lnTo>
                  <a:lnTo>
                    <a:pt x="951950" y="33232"/>
                  </a:lnTo>
                  <a:lnTo>
                    <a:pt x="948447" y="31847"/>
                  </a:lnTo>
                  <a:lnTo>
                    <a:pt x="940742" y="27001"/>
                  </a:lnTo>
                  <a:lnTo>
                    <a:pt x="933037" y="24232"/>
                  </a:lnTo>
                  <a:lnTo>
                    <a:pt x="921129" y="23539"/>
                  </a:lnTo>
                  <a:lnTo>
                    <a:pt x="908520" y="24232"/>
                  </a:lnTo>
                  <a:lnTo>
                    <a:pt x="881202" y="27693"/>
                  </a:lnTo>
                  <a:lnTo>
                    <a:pt x="855284" y="33924"/>
                  </a:lnTo>
                  <a:lnTo>
                    <a:pt x="843376" y="38078"/>
                  </a:lnTo>
                  <a:lnTo>
                    <a:pt x="832168" y="42925"/>
                  </a:lnTo>
                  <a:lnTo>
                    <a:pt x="820260" y="49848"/>
                  </a:lnTo>
                  <a:lnTo>
                    <a:pt x="810453" y="595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614043" y="916178"/>
              <a:ext cx="1382015" cy="845694"/>
            </a:xfrm>
            <a:custGeom>
              <a:avLst/>
              <a:gdLst/>
              <a:ahLst/>
              <a:cxnLst/>
              <a:rect l="0" t="0" r="0" b="0"/>
              <a:pathLst>
                <a:path w="1382015" h="845694">
                  <a:moveTo>
                    <a:pt x="959993" y="845693"/>
                  </a:moveTo>
                  <a:lnTo>
                    <a:pt x="959231" y="845439"/>
                  </a:lnTo>
                  <a:lnTo>
                    <a:pt x="958469" y="843153"/>
                  </a:lnTo>
                  <a:lnTo>
                    <a:pt x="957326" y="838708"/>
                  </a:lnTo>
                  <a:lnTo>
                    <a:pt x="956183" y="833247"/>
                  </a:lnTo>
                  <a:lnTo>
                    <a:pt x="954151" y="818261"/>
                  </a:lnTo>
                  <a:lnTo>
                    <a:pt x="951738" y="800227"/>
                  </a:lnTo>
                  <a:lnTo>
                    <a:pt x="949706" y="781685"/>
                  </a:lnTo>
                  <a:lnTo>
                    <a:pt x="947801" y="764159"/>
                  </a:lnTo>
                  <a:lnTo>
                    <a:pt x="946277" y="749935"/>
                  </a:lnTo>
                  <a:lnTo>
                    <a:pt x="945388" y="744728"/>
                  </a:lnTo>
                  <a:lnTo>
                    <a:pt x="944880" y="741045"/>
                  </a:lnTo>
                  <a:lnTo>
                    <a:pt x="937768" y="709930"/>
                  </a:lnTo>
                  <a:lnTo>
                    <a:pt x="927227" y="679831"/>
                  </a:lnTo>
                  <a:lnTo>
                    <a:pt x="913384" y="650494"/>
                  </a:lnTo>
                  <a:lnTo>
                    <a:pt x="896747" y="622554"/>
                  </a:lnTo>
                  <a:lnTo>
                    <a:pt x="877316" y="596138"/>
                  </a:lnTo>
                  <a:lnTo>
                    <a:pt x="855599" y="570738"/>
                  </a:lnTo>
                  <a:lnTo>
                    <a:pt x="831596" y="547116"/>
                  </a:lnTo>
                  <a:lnTo>
                    <a:pt x="805688" y="525399"/>
                  </a:lnTo>
                  <a:lnTo>
                    <a:pt x="777875" y="505587"/>
                  </a:lnTo>
                  <a:lnTo>
                    <a:pt x="748665" y="487553"/>
                  </a:lnTo>
                  <a:lnTo>
                    <a:pt x="718312" y="471551"/>
                  </a:lnTo>
                  <a:lnTo>
                    <a:pt x="687070" y="457962"/>
                  </a:lnTo>
                  <a:lnTo>
                    <a:pt x="654812" y="446659"/>
                  </a:lnTo>
                  <a:lnTo>
                    <a:pt x="622173" y="438023"/>
                  </a:lnTo>
                  <a:lnTo>
                    <a:pt x="589280" y="432054"/>
                  </a:lnTo>
                  <a:lnTo>
                    <a:pt x="556514" y="428625"/>
                  </a:lnTo>
                  <a:lnTo>
                    <a:pt x="541147" y="427863"/>
                  </a:lnTo>
                  <a:lnTo>
                    <a:pt x="524129" y="427609"/>
                  </a:lnTo>
                  <a:lnTo>
                    <a:pt x="505968" y="427863"/>
                  </a:lnTo>
                  <a:lnTo>
                    <a:pt x="487426" y="429133"/>
                  </a:lnTo>
                  <a:lnTo>
                    <a:pt x="468630" y="432054"/>
                  </a:lnTo>
                  <a:lnTo>
                    <a:pt x="450596" y="436245"/>
                  </a:lnTo>
                  <a:lnTo>
                    <a:pt x="433705" y="442468"/>
                  </a:lnTo>
                  <a:lnTo>
                    <a:pt x="418211" y="450596"/>
                  </a:lnTo>
                  <a:lnTo>
                    <a:pt x="410083" y="435229"/>
                  </a:lnTo>
                  <a:lnTo>
                    <a:pt x="401574" y="421386"/>
                  </a:lnTo>
                  <a:lnTo>
                    <a:pt x="392938" y="408432"/>
                  </a:lnTo>
                  <a:lnTo>
                    <a:pt x="384175" y="397256"/>
                  </a:lnTo>
                  <a:lnTo>
                    <a:pt x="365887" y="378587"/>
                  </a:lnTo>
                  <a:lnTo>
                    <a:pt x="347091" y="364490"/>
                  </a:lnTo>
                  <a:lnTo>
                    <a:pt x="328295" y="355092"/>
                  </a:lnTo>
                  <a:lnTo>
                    <a:pt x="309499" y="348996"/>
                  </a:lnTo>
                  <a:lnTo>
                    <a:pt x="290703" y="346710"/>
                  </a:lnTo>
                  <a:lnTo>
                    <a:pt x="272669" y="347218"/>
                  </a:lnTo>
                  <a:lnTo>
                    <a:pt x="255524" y="350139"/>
                  </a:lnTo>
                  <a:lnTo>
                    <a:pt x="239141" y="355092"/>
                  </a:lnTo>
                  <a:lnTo>
                    <a:pt x="223774" y="361696"/>
                  </a:lnTo>
                  <a:lnTo>
                    <a:pt x="210185" y="369443"/>
                  </a:lnTo>
                  <a:lnTo>
                    <a:pt x="197993" y="377571"/>
                  </a:lnTo>
                  <a:lnTo>
                    <a:pt x="187706" y="385953"/>
                  </a:lnTo>
                  <a:lnTo>
                    <a:pt x="179705" y="394335"/>
                  </a:lnTo>
                  <a:lnTo>
                    <a:pt x="173990" y="401701"/>
                  </a:lnTo>
                  <a:lnTo>
                    <a:pt x="175006" y="388620"/>
                  </a:lnTo>
                  <a:lnTo>
                    <a:pt x="173355" y="377317"/>
                  </a:lnTo>
                  <a:lnTo>
                    <a:pt x="169926" y="367411"/>
                  </a:lnTo>
                  <a:lnTo>
                    <a:pt x="164719" y="359029"/>
                  </a:lnTo>
                  <a:lnTo>
                    <a:pt x="157734" y="351663"/>
                  </a:lnTo>
                  <a:lnTo>
                    <a:pt x="149860" y="345694"/>
                  </a:lnTo>
                  <a:lnTo>
                    <a:pt x="140843" y="340614"/>
                  </a:lnTo>
                  <a:lnTo>
                    <a:pt x="131572" y="336550"/>
                  </a:lnTo>
                  <a:lnTo>
                    <a:pt x="112014" y="330454"/>
                  </a:lnTo>
                  <a:lnTo>
                    <a:pt x="93980" y="326771"/>
                  </a:lnTo>
                  <a:lnTo>
                    <a:pt x="79502" y="323977"/>
                  </a:lnTo>
                  <a:lnTo>
                    <a:pt x="74168" y="322834"/>
                  </a:lnTo>
                  <a:lnTo>
                    <a:pt x="70993" y="321691"/>
                  </a:lnTo>
                  <a:lnTo>
                    <a:pt x="65913" y="318135"/>
                  </a:lnTo>
                  <a:lnTo>
                    <a:pt x="63500" y="315341"/>
                  </a:lnTo>
                  <a:lnTo>
                    <a:pt x="63500" y="313309"/>
                  </a:lnTo>
                  <a:lnTo>
                    <a:pt x="65405" y="311658"/>
                  </a:lnTo>
                  <a:lnTo>
                    <a:pt x="68834" y="310388"/>
                  </a:lnTo>
                  <a:lnTo>
                    <a:pt x="74168" y="309753"/>
                  </a:lnTo>
                  <a:lnTo>
                    <a:pt x="87376" y="309372"/>
                  </a:lnTo>
                  <a:lnTo>
                    <a:pt x="103505" y="310134"/>
                  </a:lnTo>
                  <a:lnTo>
                    <a:pt x="119888" y="311404"/>
                  </a:lnTo>
                  <a:lnTo>
                    <a:pt x="134747" y="312928"/>
                  </a:lnTo>
                  <a:lnTo>
                    <a:pt x="140843" y="313436"/>
                  </a:lnTo>
                  <a:lnTo>
                    <a:pt x="145669" y="314071"/>
                  </a:lnTo>
                  <a:lnTo>
                    <a:pt x="146939" y="295656"/>
                  </a:lnTo>
                  <a:lnTo>
                    <a:pt x="145669" y="276860"/>
                  </a:lnTo>
                  <a:lnTo>
                    <a:pt x="141986" y="257683"/>
                  </a:lnTo>
                  <a:lnTo>
                    <a:pt x="136144" y="238125"/>
                  </a:lnTo>
                  <a:lnTo>
                    <a:pt x="128143" y="218440"/>
                  </a:lnTo>
                  <a:lnTo>
                    <a:pt x="118872" y="198882"/>
                  </a:lnTo>
                  <a:lnTo>
                    <a:pt x="108331" y="179451"/>
                  </a:lnTo>
                  <a:lnTo>
                    <a:pt x="96647" y="160655"/>
                  </a:lnTo>
                  <a:lnTo>
                    <a:pt x="71501" y="124841"/>
                  </a:lnTo>
                  <a:lnTo>
                    <a:pt x="45593" y="92456"/>
                  </a:lnTo>
                  <a:lnTo>
                    <a:pt x="32766" y="78232"/>
                  </a:lnTo>
                  <a:lnTo>
                    <a:pt x="20828" y="65405"/>
                  </a:lnTo>
                  <a:lnTo>
                    <a:pt x="9779" y="54229"/>
                  </a:lnTo>
                  <a:lnTo>
                    <a:pt x="0" y="44450"/>
                  </a:lnTo>
                  <a:lnTo>
                    <a:pt x="7493" y="46609"/>
                  </a:lnTo>
                  <a:lnTo>
                    <a:pt x="14605" y="49911"/>
                  </a:lnTo>
                  <a:lnTo>
                    <a:pt x="27813" y="59436"/>
                  </a:lnTo>
                  <a:lnTo>
                    <a:pt x="39497" y="70358"/>
                  </a:lnTo>
                  <a:lnTo>
                    <a:pt x="49784" y="81407"/>
                  </a:lnTo>
                  <a:lnTo>
                    <a:pt x="59055" y="90551"/>
                  </a:lnTo>
                  <a:lnTo>
                    <a:pt x="63246" y="93472"/>
                  </a:lnTo>
                  <a:lnTo>
                    <a:pt x="67564" y="95250"/>
                  </a:lnTo>
                  <a:lnTo>
                    <a:pt x="71247" y="95504"/>
                  </a:lnTo>
                  <a:lnTo>
                    <a:pt x="74930" y="93980"/>
                  </a:lnTo>
                  <a:lnTo>
                    <a:pt x="78359" y="90551"/>
                  </a:lnTo>
                  <a:lnTo>
                    <a:pt x="81788" y="84836"/>
                  </a:lnTo>
                  <a:lnTo>
                    <a:pt x="88392" y="69342"/>
                  </a:lnTo>
                  <a:lnTo>
                    <a:pt x="94488" y="52070"/>
                  </a:lnTo>
                  <a:lnTo>
                    <a:pt x="100076" y="34798"/>
                  </a:lnTo>
                  <a:lnTo>
                    <a:pt x="104648" y="18542"/>
                  </a:lnTo>
                  <a:lnTo>
                    <a:pt x="108331" y="33528"/>
                  </a:lnTo>
                  <a:lnTo>
                    <a:pt x="108839" y="47879"/>
                  </a:lnTo>
                  <a:lnTo>
                    <a:pt x="107315" y="61722"/>
                  </a:lnTo>
                  <a:lnTo>
                    <a:pt x="104267" y="74676"/>
                  </a:lnTo>
                  <a:lnTo>
                    <a:pt x="100838" y="86106"/>
                  </a:lnTo>
                  <a:lnTo>
                    <a:pt x="97917" y="95504"/>
                  </a:lnTo>
                  <a:lnTo>
                    <a:pt x="96393" y="102870"/>
                  </a:lnTo>
                  <a:lnTo>
                    <a:pt x="97155" y="107315"/>
                  </a:lnTo>
                  <a:lnTo>
                    <a:pt x="125984" y="152527"/>
                  </a:lnTo>
                  <a:lnTo>
                    <a:pt x="140335" y="176911"/>
                  </a:lnTo>
                  <a:lnTo>
                    <a:pt x="153797" y="202057"/>
                  </a:lnTo>
                  <a:lnTo>
                    <a:pt x="166243" y="228219"/>
                  </a:lnTo>
                  <a:lnTo>
                    <a:pt x="177419" y="255143"/>
                  </a:lnTo>
                  <a:lnTo>
                    <a:pt x="186944" y="282575"/>
                  </a:lnTo>
                  <a:lnTo>
                    <a:pt x="194310" y="310388"/>
                  </a:lnTo>
                  <a:lnTo>
                    <a:pt x="205486" y="308737"/>
                  </a:lnTo>
                  <a:lnTo>
                    <a:pt x="218186" y="307721"/>
                  </a:lnTo>
                  <a:lnTo>
                    <a:pt x="232664" y="307467"/>
                  </a:lnTo>
                  <a:lnTo>
                    <a:pt x="248031" y="307721"/>
                  </a:lnTo>
                  <a:lnTo>
                    <a:pt x="264668" y="308991"/>
                  </a:lnTo>
                  <a:lnTo>
                    <a:pt x="281940" y="311404"/>
                  </a:lnTo>
                  <a:lnTo>
                    <a:pt x="317373" y="319024"/>
                  </a:lnTo>
                  <a:lnTo>
                    <a:pt x="335153" y="324739"/>
                  </a:lnTo>
                  <a:lnTo>
                    <a:pt x="352679" y="331851"/>
                  </a:lnTo>
                  <a:lnTo>
                    <a:pt x="369570" y="340487"/>
                  </a:lnTo>
                  <a:lnTo>
                    <a:pt x="385826" y="350647"/>
                  </a:lnTo>
                  <a:lnTo>
                    <a:pt x="400558" y="362458"/>
                  </a:lnTo>
                  <a:lnTo>
                    <a:pt x="414401" y="376047"/>
                  </a:lnTo>
                  <a:lnTo>
                    <a:pt x="426720" y="391541"/>
                  </a:lnTo>
                  <a:lnTo>
                    <a:pt x="437134" y="409067"/>
                  </a:lnTo>
                  <a:lnTo>
                    <a:pt x="467741" y="402717"/>
                  </a:lnTo>
                  <a:lnTo>
                    <a:pt x="499364" y="399542"/>
                  </a:lnTo>
                  <a:lnTo>
                    <a:pt x="531368" y="399288"/>
                  </a:lnTo>
                  <a:lnTo>
                    <a:pt x="563372" y="401447"/>
                  </a:lnTo>
                  <a:lnTo>
                    <a:pt x="595122" y="405892"/>
                  </a:lnTo>
                  <a:lnTo>
                    <a:pt x="626110" y="412115"/>
                  </a:lnTo>
                  <a:lnTo>
                    <a:pt x="656082" y="419735"/>
                  </a:lnTo>
                  <a:lnTo>
                    <a:pt x="684657" y="428625"/>
                  </a:lnTo>
                  <a:lnTo>
                    <a:pt x="711200" y="438277"/>
                  </a:lnTo>
                  <a:lnTo>
                    <a:pt x="735457" y="448564"/>
                  </a:lnTo>
                  <a:lnTo>
                    <a:pt x="757174" y="458978"/>
                  </a:lnTo>
                  <a:lnTo>
                    <a:pt x="775716" y="469138"/>
                  </a:lnTo>
                  <a:lnTo>
                    <a:pt x="790829" y="478917"/>
                  </a:lnTo>
                  <a:lnTo>
                    <a:pt x="802259" y="487807"/>
                  </a:lnTo>
                  <a:lnTo>
                    <a:pt x="806069" y="491998"/>
                  </a:lnTo>
                  <a:lnTo>
                    <a:pt x="809117" y="495681"/>
                  </a:lnTo>
                  <a:lnTo>
                    <a:pt x="810895" y="498983"/>
                  </a:lnTo>
                  <a:lnTo>
                    <a:pt x="811784" y="501904"/>
                  </a:lnTo>
                  <a:lnTo>
                    <a:pt x="820674" y="496951"/>
                  </a:lnTo>
                  <a:lnTo>
                    <a:pt x="828421" y="491236"/>
                  </a:lnTo>
                  <a:lnTo>
                    <a:pt x="835025" y="484886"/>
                  </a:lnTo>
                  <a:lnTo>
                    <a:pt x="840613" y="478155"/>
                  </a:lnTo>
                  <a:lnTo>
                    <a:pt x="848487" y="463423"/>
                  </a:lnTo>
                  <a:lnTo>
                    <a:pt x="852805" y="447167"/>
                  </a:lnTo>
                  <a:lnTo>
                    <a:pt x="854075" y="429895"/>
                  </a:lnTo>
                  <a:lnTo>
                    <a:pt x="852932" y="411861"/>
                  </a:lnTo>
                  <a:lnTo>
                    <a:pt x="850138" y="393319"/>
                  </a:lnTo>
                  <a:lnTo>
                    <a:pt x="846074" y="374777"/>
                  </a:lnTo>
                  <a:lnTo>
                    <a:pt x="836549" y="338836"/>
                  </a:lnTo>
                  <a:lnTo>
                    <a:pt x="832612" y="322453"/>
                  </a:lnTo>
                  <a:lnTo>
                    <a:pt x="829691" y="307213"/>
                  </a:lnTo>
                  <a:lnTo>
                    <a:pt x="828675" y="293624"/>
                  </a:lnTo>
                  <a:lnTo>
                    <a:pt x="830199" y="281813"/>
                  </a:lnTo>
                  <a:lnTo>
                    <a:pt x="831850" y="277114"/>
                  </a:lnTo>
                  <a:lnTo>
                    <a:pt x="834517" y="272669"/>
                  </a:lnTo>
                  <a:lnTo>
                    <a:pt x="838200" y="269240"/>
                  </a:lnTo>
                  <a:lnTo>
                    <a:pt x="842645" y="266446"/>
                  </a:lnTo>
                  <a:lnTo>
                    <a:pt x="864362" y="257683"/>
                  </a:lnTo>
                  <a:lnTo>
                    <a:pt x="886841" y="251968"/>
                  </a:lnTo>
                  <a:lnTo>
                    <a:pt x="931926" y="244602"/>
                  </a:lnTo>
                  <a:lnTo>
                    <a:pt x="953897" y="240538"/>
                  </a:lnTo>
                  <a:lnTo>
                    <a:pt x="974852" y="234188"/>
                  </a:lnTo>
                  <a:lnTo>
                    <a:pt x="994410" y="224790"/>
                  </a:lnTo>
                  <a:lnTo>
                    <a:pt x="1003681" y="218313"/>
                  </a:lnTo>
                  <a:lnTo>
                    <a:pt x="1012444" y="210693"/>
                  </a:lnTo>
                  <a:lnTo>
                    <a:pt x="1020064" y="202311"/>
                  </a:lnTo>
                  <a:lnTo>
                    <a:pt x="1028573" y="191516"/>
                  </a:lnTo>
                  <a:lnTo>
                    <a:pt x="1046099" y="167259"/>
                  </a:lnTo>
                  <a:lnTo>
                    <a:pt x="1054481" y="155194"/>
                  </a:lnTo>
                  <a:lnTo>
                    <a:pt x="1062736" y="144145"/>
                  </a:lnTo>
                  <a:lnTo>
                    <a:pt x="1070102" y="135382"/>
                  </a:lnTo>
                  <a:lnTo>
                    <a:pt x="1076452" y="129032"/>
                  </a:lnTo>
                  <a:lnTo>
                    <a:pt x="1093216" y="133731"/>
                  </a:lnTo>
                  <a:lnTo>
                    <a:pt x="1101090" y="134239"/>
                  </a:lnTo>
                  <a:lnTo>
                    <a:pt x="1108583" y="133477"/>
                  </a:lnTo>
                  <a:lnTo>
                    <a:pt x="1115949" y="131445"/>
                  </a:lnTo>
                  <a:lnTo>
                    <a:pt x="1122553" y="127762"/>
                  </a:lnTo>
                  <a:lnTo>
                    <a:pt x="1128395" y="122682"/>
                  </a:lnTo>
                  <a:lnTo>
                    <a:pt x="1133729" y="116205"/>
                  </a:lnTo>
                  <a:lnTo>
                    <a:pt x="1138174" y="108077"/>
                  </a:lnTo>
                  <a:lnTo>
                    <a:pt x="1141603" y="98425"/>
                  </a:lnTo>
                  <a:lnTo>
                    <a:pt x="1144016" y="86868"/>
                  </a:lnTo>
                  <a:lnTo>
                    <a:pt x="1145286" y="73279"/>
                  </a:lnTo>
                  <a:lnTo>
                    <a:pt x="1145286" y="58166"/>
                  </a:lnTo>
                  <a:lnTo>
                    <a:pt x="1144016" y="40767"/>
                  </a:lnTo>
                  <a:lnTo>
                    <a:pt x="1141095" y="21463"/>
                  </a:lnTo>
                  <a:lnTo>
                    <a:pt x="1136777" y="0"/>
                  </a:lnTo>
                  <a:lnTo>
                    <a:pt x="1144778" y="6223"/>
                  </a:lnTo>
                  <a:lnTo>
                    <a:pt x="1151382" y="13589"/>
                  </a:lnTo>
                  <a:lnTo>
                    <a:pt x="1156970" y="21971"/>
                  </a:lnTo>
                  <a:lnTo>
                    <a:pt x="1161161" y="30861"/>
                  </a:lnTo>
                  <a:lnTo>
                    <a:pt x="1167003" y="50800"/>
                  </a:lnTo>
                  <a:lnTo>
                    <a:pt x="1170178" y="71755"/>
                  </a:lnTo>
                  <a:lnTo>
                    <a:pt x="1171194" y="92075"/>
                  </a:lnTo>
                  <a:lnTo>
                    <a:pt x="1171194" y="110998"/>
                  </a:lnTo>
                  <a:lnTo>
                    <a:pt x="1171448" y="126111"/>
                  </a:lnTo>
                  <a:lnTo>
                    <a:pt x="1172083" y="132207"/>
                  </a:lnTo>
                  <a:lnTo>
                    <a:pt x="1173099" y="136906"/>
                  </a:lnTo>
                  <a:lnTo>
                    <a:pt x="1174496" y="137414"/>
                  </a:lnTo>
                  <a:lnTo>
                    <a:pt x="1177925" y="138684"/>
                  </a:lnTo>
                  <a:lnTo>
                    <a:pt x="1183386" y="141097"/>
                  </a:lnTo>
                  <a:lnTo>
                    <a:pt x="1190498" y="144145"/>
                  </a:lnTo>
                  <a:lnTo>
                    <a:pt x="1199007" y="148590"/>
                  </a:lnTo>
                  <a:lnTo>
                    <a:pt x="1208278" y="153924"/>
                  </a:lnTo>
                  <a:lnTo>
                    <a:pt x="1218311" y="160147"/>
                  </a:lnTo>
                  <a:lnTo>
                    <a:pt x="1228471" y="168021"/>
                  </a:lnTo>
                  <a:lnTo>
                    <a:pt x="1238758" y="176911"/>
                  </a:lnTo>
                  <a:lnTo>
                    <a:pt x="1248537" y="187071"/>
                  </a:lnTo>
                  <a:lnTo>
                    <a:pt x="1257808" y="198882"/>
                  </a:lnTo>
                  <a:lnTo>
                    <a:pt x="1265809" y="211963"/>
                  </a:lnTo>
                  <a:lnTo>
                    <a:pt x="1272667" y="226695"/>
                  </a:lnTo>
                  <a:lnTo>
                    <a:pt x="1277747" y="243078"/>
                  </a:lnTo>
                  <a:lnTo>
                    <a:pt x="1280541" y="261112"/>
                  </a:lnTo>
                  <a:lnTo>
                    <a:pt x="1281430" y="280797"/>
                  </a:lnTo>
                  <a:lnTo>
                    <a:pt x="1278128" y="287909"/>
                  </a:lnTo>
                  <a:lnTo>
                    <a:pt x="1273429" y="293370"/>
                  </a:lnTo>
                  <a:lnTo>
                    <a:pt x="1267587" y="297815"/>
                  </a:lnTo>
                  <a:lnTo>
                    <a:pt x="1261237" y="302006"/>
                  </a:lnTo>
                  <a:lnTo>
                    <a:pt x="1248791" y="309372"/>
                  </a:lnTo>
                  <a:lnTo>
                    <a:pt x="1243838" y="313309"/>
                  </a:lnTo>
                  <a:lnTo>
                    <a:pt x="1240409" y="317754"/>
                  </a:lnTo>
                  <a:lnTo>
                    <a:pt x="1239266" y="322453"/>
                  </a:lnTo>
                  <a:lnTo>
                    <a:pt x="1240663" y="328168"/>
                  </a:lnTo>
                  <a:lnTo>
                    <a:pt x="1244092" y="334137"/>
                  </a:lnTo>
                  <a:lnTo>
                    <a:pt x="1249553" y="340487"/>
                  </a:lnTo>
                  <a:lnTo>
                    <a:pt x="1256792" y="346456"/>
                  </a:lnTo>
                  <a:lnTo>
                    <a:pt x="1265555" y="351663"/>
                  </a:lnTo>
                  <a:lnTo>
                    <a:pt x="1275842" y="355854"/>
                  </a:lnTo>
                  <a:lnTo>
                    <a:pt x="1287526" y="358521"/>
                  </a:lnTo>
                  <a:lnTo>
                    <a:pt x="1272413" y="361696"/>
                  </a:lnTo>
                  <a:lnTo>
                    <a:pt x="1257046" y="368427"/>
                  </a:lnTo>
                  <a:lnTo>
                    <a:pt x="1241425" y="377317"/>
                  </a:lnTo>
                  <a:lnTo>
                    <a:pt x="1226312" y="387858"/>
                  </a:lnTo>
                  <a:lnTo>
                    <a:pt x="1211453" y="398780"/>
                  </a:lnTo>
                  <a:lnTo>
                    <a:pt x="1197483" y="409321"/>
                  </a:lnTo>
                  <a:lnTo>
                    <a:pt x="1184402" y="418211"/>
                  </a:lnTo>
                  <a:lnTo>
                    <a:pt x="1173099" y="424942"/>
                  </a:lnTo>
                  <a:lnTo>
                    <a:pt x="1168400" y="426847"/>
                  </a:lnTo>
                  <a:lnTo>
                    <a:pt x="1162558" y="429133"/>
                  </a:lnTo>
                  <a:lnTo>
                    <a:pt x="1147699" y="433578"/>
                  </a:lnTo>
                  <a:lnTo>
                    <a:pt x="1113028" y="442468"/>
                  </a:lnTo>
                  <a:lnTo>
                    <a:pt x="1096645" y="446151"/>
                  </a:lnTo>
                  <a:lnTo>
                    <a:pt x="1082548" y="448691"/>
                  </a:lnTo>
                  <a:lnTo>
                    <a:pt x="1077341" y="449580"/>
                  </a:lnTo>
                  <a:lnTo>
                    <a:pt x="1073277" y="450088"/>
                  </a:lnTo>
                  <a:lnTo>
                    <a:pt x="1070864" y="450088"/>
                  </a:lnTo>
                  <a:lnTo>
                    <a:pt x="1070102" y="449580"/>
                  </a:lnTo>
                  <a:lnTo>
                    <a:pt x="1093216" y="439166"/>
                  </a:lnTo>
                  <a:lnTo>
                    <a:pt x="1114806" y="428625"/>
                  </a:lnTo>
                  <a:lnTo>
                    <a:pt x="1134999" y="418465"/>
                  </a:lnTo>
                  <a:lnTo>
                    <a:pt x="1153160" y="408686"/>
                  </a:lnTo>
                  <a:lnTo>
                    <a:pt x="1169670" y="400050"/>
                  </a:lnTo>
                  <a:lnTo>
                    <a:pt x="1183386" y="392303"/>
                  </a:lnTo>
                  <a:lnTo>
                    <a:pt x="1194562" y="385699"/>
                  </a:lnTo>
                  <a:lnTo>
                    <a:pt x="1203071" y="380492"/>
                  </a:lnTo>
                  <a:lnTo>
                    <a:pt x="1209548" y="374142"/>
                  </a:lnTo>
                  <a:lnTo>
                    <a:pt x="1214628" y="365379"/>
                  </a:lnTo>
                  <a:lnTo>
                    <a:pt x="1218311" y="355092"/>
                  </a:lnTo>
                  <a:lnTo>
                    <a:pt x="1220724" y="344297"/>
                  </a:lnTo>
                  <a:lnTo>
                    <a:pt x="1222375" y="334137"/>
                  </a:lnTo>
                  <a:lnTo>
                    <a:pt x="1223645" y="324739"/>
                  </a:lnTo>
                  <a:lnTo>
                    <a:pt x="1224788" y="317754"/>
                  </a:lnTo>
                  <a:lnTo>
                    <a:pt x="1226312" y="313309"/>
                  </a:lnTo>
                  <a:lnTo>
                    <a:pt x="1233932" y="300355"/>
                  </a:lnTo>
                  <a:lnTo>
                    <a:pt x="1239774" y="287528"/>
                  </a:lnTo>
                  <a:lnTo>
                    <a:pt x="1244092" y="275082"/>
                  </a:lnTo>
                  <a:lnTo>
                    <a:pt x="1246124" y="262763"/>
                  </a:lnTo>
                  <a:lnTo>
                    <a:pt x="1246759" y="250698"/>
                  </a:lnTo>
                  <a:lnTo>
                    <a:pt x="1245362" y="238887"/>
                  </a:lnTo>
                  <a:lnTo>
                    <a:pt x="1242441" y="227457"/>
                  </a:lnTo>
                  <a:lnTo>
                    <a:pt x="1237996" y="216154"/>
                  </a:lnTo>
                  <a:lnTo>
                    <a:pt x="1231900" y="205359"/>
                  </a:lnTo>
                  <a:lnTo>
                    <a:pt x="1224153" y="194945"/>
                  </a:lnTo>
                  <a:lnTo>
                    <a:pt x="1214882" y="185039"/>
                  </a:lnTo>
                  <a:lnTo>
                    <a:pt x="1204595" y="175641"/>
                  </a:lnTo>
                  <a:lnTo>
                    <a:pt x="1192657" y="166370"/>
                  </a:lnTo>
                  <a:lnTo>
                    <a:pt x="1179449" y="157988"/>
                  </a:lnTo>
                  <a:lnTo>
                    <a:pt x="1165225" y="149987"/>
                  </a:lnTo>
                  <a:lnTo>
                    <a:pt x="1149604" y="142621"/>
                  </a:lnTo>
                  <a:lnTo>
                    <a:pt x="1146048" y="142367"/>
                  </a:lnTo>
                  <a:lnTo>
                    <a:pt x="1140841" y="142875"/>
                  </a:lnTo>
                  <a:lnTo>
                    <a:pt x="1133983" y="144145"/>
                  </a:lnTo>
                  <a:lnTo>
                    <a:pt x="1125982" y="146304"/>
                  </a:lnTo>
                  <a:lnTo>
                    <a:pt x="1110107" y="151003"/>
                  </a:lnTo>
                  <a:lnTo>
                    <a:pt x="1103503" y="153289"/>
                  </a:lnTo>
                  <a:lnTo>
                    <a:pt x="1098169" y="155448"/>
                  </a:lnTo>
                  <a:lnTo>
                    <a:pt x="1090549" y="160401"/>
                  </a:lnTo>
                  <a:lnTo>
                    <a:pt x="1083056" y="167513"/>
                  </a:lnTo>
                  <a:lnTo>
                    <a:pt x="1076452" y="176403"/>
                  </a:lnTo>
                  <a:lnTo>
                    <a:pt x="1070356" y="185801"/>
                  </a:lnTo>
                  <a:lnTo>
                    <a:pt x="1058418" y="204597"/>
                  </a:lnTo>
                  <a:lnTo>
                    <a:pt x="1052576" y="212471"/>
                  </a:lnTo>
                  <a:lnTo>
                    <a:pt x="1046353" y="218440"/>
                  </a:lnTo>
                  <a:lnTo>
                    <a:pt x="1015238" y="241808"/>
                  </a:lnTo>
                  <a:lnTo>
                    <a:pt x="999617" y="252603"/>
                  </a:lnTo>
                  <a:lnTo>
                    <a:pt x="982472" y="262382"/>
                  </a:lnTo>
                  <a:lnTo>
                    <a:pt x="971042" y="267208"/>
                  </a:lnTo>
                  <a:lnTo>
                    <a:pt x="959739" y="270383"/>
                  </a:lnTo>
                  <a:lnTo>
                    <a:pt x="936371" y="273685"/>
                  </a:lnTo>
                  <a:lnTo>
                    <a:pt x="914400" y="274828"/>
                  </a:lnTo>
                  <a:lnTo>
                    <a:pt x="904113" y="275590"/>
                  </a:lnTo>
                  <a:lnTo>
                    <a:pt x="895096" y="276860"/>
                  </a:lnTo>
                  <a:lnTo>
                    <a:pt x="886587" y="279146"/>
                  </a:lnTo>
                  <a:lnTo>
                    <a:pt x="879729" y="282575"/>
                  </a:lnTo>
                  <a:lnTo>
                    <a:pt x="874268" y="287909"/>
                  </a:lnTo>
                  <a:lnTo>
                    <a:pt x="870204" y="294894"/>
                  </a:lnTo>
                  <a:lnTo>
                    <a:pt x="868172" y="304546"/>
                  </a:lnTo>
                  <a:lnTo>
                    <a:pt x="867791" y="316992"/>
                  </a:lnTo>
                  <a:lnTo>
                    <a:pt x="869696" y="332359"/>
                  </a:lnTo>
                  <a:lnTo>
                    <a:pt x="871601" y="341249"/>
                  </a:lnTo>
                  <a:lnTo>
                    <a:pt x="874268" y="350901"/>
                  </a:lnTo>
                  <a:lnTo>
                    <a:pt x="876046" y="359537"/>
                  </a:lnTo>
                  <a:lnTo>
                    <a:pt x="877316" y="368681"/>
                  </a:lnTo>
                  <a:lnTo>
                    <a:pt x="879475" y="387604"/>
                  </a:lnTo>
                  <a:lnTo>
                    <a:pt x="880618" y="396367"/>
                  </a:lnTo>
                  <a:lnTo>
                    <a:pt x="882142" y="403987"/>
                  </a:lnTo>
                  <a:lnTo>
                    <a:pt x="884047" y="410337"/>
                  </a:lnTo>
                  <a:lnTo>
                    <a:pt x="886460" y="414147"/>
                  </a:lnTo>
                  <a:lnTo>
                    <a:pt x="887984" y="411607"/>
                  </a:lnTo>
                  <a:lnTo>
                    <a:pt x="892556" y="407670"/>
                  </a:lnTo>
                  <a:lnTo>
                    <a:pt x="899414" y="402971"/>
                  </a:lnTo>
                  <a:lnTo>
                    <a:pt x="908304" y="397256"/>
                  </a:lnTo>
                  <a:lnTo>
                    <a:pt x="918972" y="390906"/>
                  </a:lnTo>
                  <a:lnTo>
                    <a:pt x="931037" y="384175"/>
                  </a:lnTo>
                  <a:lnTo>
                    <a:pt x="957834" y="369443"/>
                  </a:lnTo>
                  <a:lnTo>
                    <a:pt x="985647" y="354584"/>
                  </a:lnTo>
                  <a:lnTo>
                    <a:pt x="1011555" y="340487"/>
                  </a:lnTo>
                  <a:lnTo>
                    <a:pt x="1022731" y="334137"/>
                  </a:lnTo>
                  <a:lnTo>
                    <a:pt x="1032510" y="328422"/>
                  </a:lnTo>
                  <a:lnTo>
                    <a:pt x="1040257" y="323469"/>
                  </a:lnTo>
                  <a:lnTo>
                    <a:pt x="1045464" y="319532"/>
                  </a:lnTo>
                  <a:lnTo>
                    <a:pt x="1063752" y="302768"/>
                  </a:lnTo>
                  <a:lnTo>
                    <a:pt x="1081532" y="282321"/>
                  </a:lnTo>
                  <a:lnTo>
                    <a:pt x="1089914" y="271145"/>
                  </a:lnTo>
                  <a:lnTo>
                    <a:pt x="1097407" y="259080"/>
                  </a:lnTo>
                  <a:lnTo>
                    <a:pt x="1104011" y="246507"/>
                  </a:lnTo>
                  <a:lnTo>
                    <a:pt x="1109599" y="232918"/>
                  </a:lnTo>
                  <a:lnTo>
                    <a:pt x="1110107" y="249682"/>
                  </a:lnTo>
                  <a:lnTo>
                    <a:pt x="1109599" y="266065"/>
                  </a:lnTo>
                  <a:lnTo>
                    <a:pt x="1107440" y="282067"/>
                  </a:lnTo>
                  <a:lnTo>
                    <a:pt x="1104265" y="297053"/>
                  </a:lnTo>
                  <a:lnTo>
                    <a:pt x="1100074" y="310134"/>
                  </a:lnTo>
                  <a:lnTo>
                    <a:pt x="1094486" y="321310"/>
                  </a:lnTo>
                  <a:lnTo>
                    <a:pt x="1087882" y="330200"/>
                  </a:lnTo>
                  <a:lnTo>
                    <a:pt x="1080135" y="335788"/>
                  </a:lnTo>
                  <a:lnTo>
                    <a:pt x="1090676" y="334899"/>
                  </a:lnTo>
                  <a:lnTo>
                    <a:pt x="1104265" y="332613"/>
                  </a:lnTo>
                  <a:lnTo>
                    <a:pt x="1135507" y="326771"/>
                  </a:lnTo>
                  <a:lnTo>
                    <a:pt x="1151128" y="324739"/>
                  </a:lnTo>
                  <a:lnTo>
                    <a:pt x="1165225" y="323977"/>
                  </a:lnTo>
                  <a:lnTo>
                    <a:pt x="1171194" y="324231"/>
                  </a:lnTo>
                  <a:lnTo>
                    <a:pt x="1176528" y="324993"/>
                  </a:lnTo>
                  <a:lnTo>
                    <a:pt x="1180846" y="326517"/>
                  </a:lnTo>
                  <a:lnTo>
                    <a:pt x="1184275" y="328930"/>
                  </a:lnTo>
                  <a:lnTo>
                    <a:pt x="1184021" y="329692"/>
                  </a:lnTo>
                  <a:lnTo>
                    <a:pt x="1181862" y="331089"/>
                  </a:lnTo>
                  <a:lnTo>
                    <a:pt x="1178179" y="332613"/>
                  </a:lnTo>
                  <a:lnTo>
                    <a:pt x="1173099" y="334772"/>
                  </a:lnTo>
                  <a:lnTo>
                    <a:pt x="1166495" y="337058"/>
                  </a:lnTo>
                  <a:lnTo>
                    <a:pt x="1158875" y="339598"/>
                  </a:lnTo>
                  <a:lnTo>
                    <a:pt x="1140587" y="345694"/>
                  </a:lnTo>
                  <a:lnTo>
                    <a:pt x="1119124" y="352552"/>
                  </a:lnTo>
                  <a:lnTo>
                    <a:pt x="1095502" y="360045"/>
                  </a:lnTo>
                  <a:lnTo>
                    <a:pt x="1047369" y="375539"/>
                  </a:lnTo>
                  <a:lnTo>
                    <a:pt x="1038606" y="378460"/>
                  </a:lnTo>
                  <a:lnTo>
                    <a:pt x="1026922" y="382524"/>
                  </a:lnTo>
                  <a:lnTo>
                    <a:pt x="1013206" y="387858"/>
                  </a:lnTo>
                  <a:lnTo>
                    <a:pt x="997585" y="393827"/>
                  </a:lnTo>
                  <a:lnTo>
                    <a:pt x="980567" y="400939"/>
                  </a:lnTo>
                  <a:lnTo>
                    <a:pt x="962914" y="409067"/>
                  </a:lnTo>
                  <a:lnTo>
                    <a:pt x="927227" y="426847"/>
                  </a:lnTo>
                  <a:lnTo>
                    <a:pt x="910209" y="437007"/>
                  </a:lnTo>
                  <a:lnTo>
                    <a:pt x="894588" y="447421"/>
                  </a:lnTo>
                  <a:lnTo>
                    <a:pt x="880618" y="458216"/>
                  </a:lnTo>
                  <a:lnTo>
                    <a:pt x="869188" y="469773"/>
                  </a:lnTo>
                  <a:lnTo>
                    <a:pt x="860171" y="481203"/>
                  </a:lnTo>
                  <a:lnTo>
                    <a:pt x="854583" y="493014"/>
                  </a:lnTo>
                  <a:lnTo>
                    <a:pt x="852805" y="505079"/>
                  </a:lnTo>
                  <a:lnTo>
                    <a:pt x="855345" y="517144"/>
                  </a:lnTo>
                  <a:lnTo>
                    <a:pt x="859917" y="526161"/>
                  </a:lnTo>
                  <a:lnTo>
                    <a:pt x="865759" y="534924"/>
                  </a:lnTo>
                  <a:lnTo>
                    <a:pt x="879475" y="551053"/>
                  </a:lnTo>
                  <a:lnTo>
                    <a:pt x="894588" y="567055"/>
                  </a:lnTo>
                  <a:lnTo>
                    <a:pt x="907796" y="583565"/>
                  </a:lnTo>
                  <a:lnTo>
                    <a:pt x="915035" y="594233"/>
                  </a:lnTo>
                  <a:lnTo>
                    <a:pt x="921131" y="603123"/>
                  </a:lnTo>
                  <a:lnTo>
                    <a:pt x="926592" y="610743"/>
                  </a:lnTo>
                  <a:lnTo>
                    <a:pt x="931672" y="617093"/>
                  </a:lnTo>
                  <a:lnTo>
                    <a:pt x="936117" y="621919"/>
                  </a:lnTo>
                  <a:lnTo>
                    <a:pt x="940435" y="625602"/>
                  </a:lnTo>
                  <a:lnTo>
                    <a:pt x="948055" y="629920"/>
                  </a:lnTo>
                  <a:lnTo>
                    <a:pt x="950976" y="629920"/>
                  </a:lnTo>
                  <a:lnTo>
                    <a:pt x="956056" y="629285"/>
                  </a:lnTo>
                  <a:lnTo>
                    <a:pt x="962279" y="628015"/>
                  </a:lnTo>
                  <a:lnTo>
                    <a:pt x="970280" y="625856"/>
                  </a:lnTo>
                  <a:lnTo>
                    <a:pt x="988060" y="619379"/>
                  </a:lnTo>
                  <a:lnTo>
                    <a:pt x="1006348" y="609981"/>
                  </a:lnTo>
                  <a:lnTo>
                    <a:pt x="1015111" y="604139"/>
                  </a:lnTo>
                  <a:lnTo>
                    <a:pt x="1022731" y="597662"/>
                  </a:lnTo>
                  <a:lnTo>
                    <a:pt x="1029335" y="590550"/>
                  </a:lnTo>
                  <a:lnTo>
                    <a:pt x="1034288" y="582803"/>
                  </a:lnTo>
                  <a:lnTo>
                    <a:pt x="1037590" y="574167"/>
                  </a:lnTo>
                  <a:lnTo>
                    <a:pt x="1038352" y="564896"/>
                  </a:lnTo>
                  <a:lnTo>
                    <a:pt x="1036574" y="554990"/>
                  </a:lnTo>
                  <a:lnTo>
                    <a:pt x="1031748" y="544322"/>
                  </a:lnTo>
                  <a:lnTo>
                    <a:pt x="1030732" y="540385"/>
                  </a:lnTo>
                  <a:lnTo>
                    <a:pt x="1029081" y="533273"/>
                  </a:lnTo>
                  <a:lnTo>
                    <a:pt x="1026414" y="523875"/>
                  </a:lnTo>
                  <a:lnTo>
                    <a:pt x="1022731" y="512699"/>
                  </a:lnTo>
                  <a:lnTo>
                    <a:pt x="1018286" y="499999"/>
                  </a:lnTo>
                  <a:lnTo>
                    <a:pt x="1012444" y="486918"/>
                  </a:lnTo>
                  <a:lnTo>
                    <a:pt x="1005459" y="474218"/>
                  </a:lnTo>
                  <a:lnTo>
                    <a:pt x="997331" y="461772"/>
                  </a:lnTo>
                  <a:lnTo>
                    <a:pt x="1003427" y="461772"/>
                  </a:lnTo>
                  <a:lnTo>
                    <a:pt x="1009142" y="463677"/>
                  </a:lnTo>
                  <a:lnTo>
                    <a:pt x="1020953" y="471297"/>
                  </a:lnTo>
                  <a:lnTo>
                    <a:pt x="1032002" y="483108"/>
                  </a:lnTo>
                  <a:lnTo>
                    <a:pt x="1043051" y="497713"/>
                  </a:lnTo>
                  <a:lnTo>
                    <a:pt x="1064260" y="529590"/>
                  </a:lnTo>
                  <a:lnTo>
                    <a:pt x="1074293" y="544068"/>
                  </a:lnTo>
                  <a:lnTo>
                    <a:pt x="1083818" y="555244"/>
                  </a:lnTo>
                  <a:lnTo>
                    <a:pt x="1087120" y="556387"/>
                  </a:lnTo>
                  <a:lnTo>
                    <a:pt x="1093343" y="556641"/>
                  </a:lnTo>
                  <a:lnTo>
                    <a:pt x="1102487" y="556006"/>
                  </a:lnTo>
                  <a:lnTo>
                    <a:pt x="1113790" y="554736"/>
                  </a:lnTo>
                  <a:lnTo>
                    <a:pt x="1126744" y="553212"/>
                  </a:lnTo>
                  <a:lnTo>
                    <a:pt x="1141349" y="551307"/>
                  </a:lnTo>
                  <a:lnTo>
                    <a:pt x="1172845" y="547116"/>
                  </a:lnTo>
                  <a:lnTo>
                    <a:pt x="1205357" y="543560"/>
                  </a:lnTo>
                  <a:lnTo>
                    <a:pt x="1220724" y="542163"/>
                  </a:lnTo>
                  <a:lnTo>
                    <a:pt x="1235329" y="541655"/>
                  </a:lnTo>
                  <a:lnTo>
                    <a:pt x="1248283" y="541655"/>
                  </a:lnTo>
                  <a:lnTo>
                    <a:pt x="1259459" y="542671"/>
                  </a:lnTo>
                  <a:lnTo>
                    <a:pt x="1268476" y="544830"/>
                  </a:lnTo>
                  <a:lnTo>
                    <a:pt x="1274699" y="548005"/>
                  </a:lnTo>
                  <a:lnTo>
                    <a:pt x="1255395" y="557911"/>
                  </a:lnTo>
                  <a:lnTo>
                    <a:pt x="1236345" y="566039"/>
                  </a:lnTo>
                  <a:lnTo>
                    <a:pt x="1217803" y="572770"/>
                  </a:lnTo>
                  <a:lnTo>
                    <a:pt x="1199896" y="578231"/>
                  </a:lnTo>
                  <a:lnTo>
                    <a:pt x="1182370" y="582803"/>
                  </a:lnTo>
                  <a:lnTo>
                    <a:pt x="1165733" y="586232"/>
                  </a:lnTo>
                  <a:lnTo>
                    <a:pt x="1149731" y="588772"/>
                  </a:lnTo>
                  <a:lnTo>
                    <a:pt x="1134745" y="590550"/>
                  </a:lnTo>
                  <a:lnTo>
                    <a:pt x="1107694" y="593217"/>
                  </a:lnTo>
                  <a:lnTo>
                    <a:pt x="1085469" y="595376"/>
                  </a:lnTo>
                  <a:lnTo>
                    <a:pt x="1076198" y="596392"/>
                  </a:lnTo>
                  <a:lnTo>
                    <a:pt x="1068197" y="597662"/>
                  </a:lnTo>
                  <a:lnTo>
                    <a:pt x="1061974" y="599440"/>
                  </a:lnTo>
                  <a:lnTo>
                    <a:pt x="1057148" y="602107"/>
                  </a:lnTo>
                  <a:lnTo>
                    <a:pt x="1079881" y="609473"/>
                  </a:lnTo>
                  <a:lnTo>
                    <a:pt x="1103503" y="614172"/>
                  </a:lnTo>
                  <a:lnTo>
                    <a:pt x="1127252" y="616204"/>
                  </a:lnTo>
                  <a:lnTo>
                    <a:pt x="1151128" y="616077"/>
                  </a:lnTo>
                  <a:lnTo>
                    <a:pt x="1175258" y="613918"/>
                  </a:lnTo>
                  <a:lnTo>
                    <a:pt x="1199007" y="609981"/>
                  </a:lnTo>
                  <a:lnTo>
                    <a:pt x="1222375" y="604774"/>
                  </a:lnTo>
                  <a:lnTo>
                    <a:pt x="1245108" y="597916"/>
                  </a:lnTo>
                  <a:lnTo>
                    <a:pt x="1267079" y="590296"/>
                  </a:lnTo>
                  <a:lnTo>
                    <a:pt x="1288034" y="581660"/>
                  </a:lnTo>
                  <a:lnTo>
                    <a:pt x="1307846" y="572770"/>
                  </a:lnTo>
                  <a:lnTo>
                    <a:pt x="1326134" y="563372"/>
                  </a:lnTo>
                  <a:lnTo>
                    <a:pt x="1342771" y="553974"/>
                  </a:lnTo>
                  <a:lnTo>
                    <a:pt x="1357884" y="544830"/>
                  </a:lnTo>
                  <a:lnTo>
                    <a:pt x="1370838" y="536194"/>
                  </a:lnTo>
                  <a:lnTo>
                    <a:pt x="1381379" y="528066"/>
                  </a:lnTo>
                  <a:lnTo>
                    <a:pt x="1382014" y="529844"/>
                  </a:lnTo>
                  <a:lnTo>
                    <a:pt x="1380363" y="532765"/>
                  </a:lnTo>
                  <a:lnTo>
                    <a:pt x="1377442" y="536702"/>
                  </a:lnTo>
                  <a:lnTo>
                    <a:pt x="1373251" y="541147"/>
                  </a:lnTo>
                  <a:lnTo>
                    <a:pt x="1361821" y="551942"/>
                  </a:lnTo>
                  <a:lnTo>
                    <a:pt x="1348105" y="563626"/>
                  </a:lnTo>
                  <a:lnTo>
                    <a:pt x="1334135" y="574929"/>
                  </a:lnTo>
                  <a:lnTo>
                    <a:pt x="1321943" y="584581"/>
                  </a:lnTo>
                  <a:lnTo>
                    <a:pt x="1316863" y="588518"/>
                  </a:lnTo>
                  <a:lnTo>
                    <a:pt x="1312926" y="591312"/>
                  </a:lnTo>
                  <a:lnTo>
                    <a:pt x="1310259" y="593217"/>
                  </a:lnTo>
                  <a:lnTo>
                    <a:pt x="1309370" y="593979"/>
                  </a:lnTo>
                  <a:lnTo>
                    <a:pt x="1283462" y="608838"/>
                  </a:lnTo>
                  <a:lnTo>
                    <a:pt x="1258316" y="620903"/>
                  </a:lnTo>
                  <a:lnTo>
                    <a:pt x="1233424" y="630301"/>
                  </a:lnTo>
                  <a:lnTo>
                    <a:pt x="1209421" y="637921"/>
                  </a:lnTo>
                  <a:lnTo>
                    <a:pt x="1185799" y="643382"/>
                  </a:lnTo>
                  <a:lnTo>
                    <a:pt x="1162812" y="647319"/>
                  </a:lnTo>
                  <a:lnTo>
                    <a:pt x="1140206" y="650240"/>
                  </a:lnTo>
                  <a:lnTo>
                    <a:pt x="1118362" y="652145"/>
                  </a:lnTo>
                  <a:lnTo>
                    <a:pt x="1076452" y="654685"/>
                  </a:lnTo>
                  <a:lnTo>
                    <a:pt x="1036955" y="657606"/>
                  </a:lnTo>
                  <a:lnTo>
                    <a:pt x="1018540" y="660146"/>
                  </a:lnTo>
                  <a:lnTo>
                    <a:pt x="1000506" y="663575"/>
                  </a:lnTo>
                  <a:lnTo>
                    <a:pt x="983234" y="668528"/>
                  </a:lnTo>
                  <a:lnTo>
                    <a:pt x="966851" y="675386"/>
                  </a:lnTo>
                  <a:lnTo>
                    <a:pt x="964565" y="676910"/>
                  </a:lnTo>
                  <a:lnTo>
                    <a:pt x="962914" y="679323"/>
                  </a:lnTo>
                  <a:lnTo>
                    <a:pt x="961517" y="685546"/>
                  </a:lnTo>
                  <a:lnTo>
                    <a:pt x="962279" y="693166"/>
                  </a:lnTo>
                  <a:lnTo>
                    <a:pt x="964692" y="701294"/>
                  </a:lnTo>
                  <a:lnTo>
                    <a:pt x="971042" y="716153"/>
                  </a:lnTo>
                  <a:lnTo>
                    <a:pt x="973709" y="721487"/>
                  </a:lnTo>
                  <a:lnTo>
                    <a:pt x="975106" y="724027"/>
                  </a:lnTo>
                  <a:lnTo>
                    <a:pt x="990092" y="721233"/>
                  </a:lnTo>
                  <a:lnTo>
                    <a:pt x="1006856" y="719074"/>
                  </a:lnTo>
                  <a:lnTo>
                    <a:pt x="1024001" y="717804"/>
                  </a:lnTo>
                  <a:lnTo>
                    <a:pt x="1042035" y="717550"/>
                  </a:lnTo>
                  <a:lnTo>
                    <a:pt x="1078611" y="719074"/>
                  </a:lnTo>
                  <a:lnTo>
                    <a:pt x="1113790" y="723773"/>
                  </a:lnTo>
                  <a:lnTo>
                    <a:pt x="1130173" y="727202"/>
                  </a:lnTo>
                  <a:lnTo>
                    <a:pt x="1145286" y="731393"/>
                  </a:lnTo>
                  <a:lnTo>
                    <a:pt x="1159129" y="736092"/>
                  </a:lnTo>
                  <a:lnTo>
                    <a:pt x="1170940" y="741553"/>
                  </a:lnTo>
                  <a:lnTo>
                    <a:pt x="1180846" y="747649"/>
                  </a:lnTo>
                  <a:lnTo>
                    <a:pt x="1188212" y="754126"/>
                  </a:lnTo>
                  <a:lnTo>
                    <a:pt x="1192657" y="761492"/>
                  </a:lnTo>
                  <a:lnTo>
                    <a:pt x="1194308" y="769112"/>
                  </a:lnTo>
                  <a:lnTo>
                    <a:pt x="1188974" y="765175"/>
                  </a:lnTo>
                  <a:lnTo>
                    <a:pt x="1181354" y="761238"/>
                  </a:lnTo>
                  <a:lnTo>
                    <a:pt x="1171194" y="757301"/>
                  </a:lnTo>
                  <a:lnTo>
                    <a:pt x="1159256" y="753872"/>
                  </a:lnTo>
                  <a:lnTo>
                    <a:pt x="1145794" y="750443"/>
                  </a:lnTo>
                  <a:lnTo>
                    <a:pt x="1131062" y="747649"/>
                  </a:lnTo>
                  <a:lnTo>
                    <a:pt x="1115060" y="745490"/>
                  </a:lnTo>
                  <a:lnTo>
                    <a:pt x="1098423" y="743712"/>
                  </a:lnTo>
                  <a:lnTo>
                    <a:pt x="1064006" y="742696"/>
                  </a:lnTo>
                  <a:lnTo>
                    <a:pt x="1046480" y="743458"/>
                  </a:lnTo>
                  <a:lnTo>
                    <a:pt x="1029843" y="745236"/>
                  </a:lnTo>
                  <a:lnTo>
                    <a:pt x="1013460" y="748157"/>
                  </a:lnTo>
                  <a:lnTo>
                    <a:pt x="998093" y="752348"/>
                  </a:lnTo>
                  <a:lnTo>
                    <a:pt x="983996" y="757809"/>
                  </a:lnTo>
                  <a:lnTo>
                    <a:pt x="971423" y="764540"/>
                  </a:lnTo>
                  <a:lnTo>
                    <a:pt x="968756" y="770636"/>
                  </a:lnTo>
                  <a:lnTo>
                    <a:pt x="966343" y="780923"/>
                  </a:lnTo>
                  <a:lnTo>
                    <a:pt x="964565" y="793623"/>
                  </a:lnTo>
                  <a:lnTo>
                    <a:pt x="962914" y="807212"/>
                  </a:lnTo>
                  <a:lnTo>
                    <a:pt x="961898" y="820928"/>
                  </a:lnTo>
                  <a:lnTo>
                    <a:pt x="961009" y="832612"/>
                  </a:lnTo>
                  <a:lnTo>
                    <a:pt x="960247" y="841502"/>
                  </a:lnTo>
                  <a:close/>
                </a:path>
              </a:pathLst>
            </a:custGeom>
            <a:solidFill>
              <a:srgbClr val="CCBA99"/>
            </a:solidFill>
            <a:ln w="0" cap="flat" cmpd="sng" algn="ctr">
              <a:solidFill>
                <a:srgbClr val="CC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726819" y="611886"/>
              <a:ext cx="548514" cy="677419"/>
            </a:xfrm>
            <a:custGeom>
              <a:avLst/>
              <a:gdLst/>
              <a:ahLst/>
              <a:cxnLst/>
              <a:rect l="0" t="0" r="0" b="0"/>
              <a:pathLst>
                <a:path w="548514" h="677419">
                  <a:moveTo>
                    <a:pt x="30480" y="19431"/>
                  </a:moveTo>
                  <a:lnTo>
                    <a:pt x="44450" y="35052"/>
                  </a:lnTo>
                  <a:lnTo>
                    <a:pt x="58039" y="48133"/>
                  </a:lnTo>
                  <a:lnTo>
                    <a:pt x="71501" y="58801"/>
                  </a:lnTo>
                  <a:lnTo>
                    <a:pt x="85598" y="67818"/>
                  </a:lnTo>
                  <a:lnTo>
                    <a:pt x="100584" y="75565"/>
                  </a:lnTo>
                  <a:lnTo>
                    <a:pt x="117602" y="82423"/>
                  </a:lnTo>
                  <a:lnTo>
                    <a:pt x="136652" y="89281"/>
                  </a:lnTo>
                  <a:lnTo>
                    <a:pt x="144780" y="90805"/>
                  </a:lnTo>
                  <a:lnTo>
                    <a:pt x="153797" y="91567"/>
                  </a:lnTo>
                  <a:lnTo>
                    <a:pt x="172847" y="91821"/>
                  </a:lnTo>
                  <a:lnTo>
                    <a:pt x="182118" y="92583"/>
                  </a:lnTo>
                  <a:lnTo>
                    <a:pt x="190881" y="94742"/>
                  </a:lnTo>
                  <a:lnTo>
                    <a:pt x="198628" y="98933"/>
                  </a:lnTo>
                  <a:lnTo>
                    <a:pt x="204851" y="105664"/>
                  </a:lnTo>
                  <a:lnTo>
                    <a:pt x="208915" y="112268"/>
                  </a:lnTo>
                  <a:lnTo>
                    <a:pt x="211582" y="119253"/>
                  </a:lnTo>
                  <a:lnTo>
                    <a:pt x="214757" y="135001"/>
                  </a:lnTo>
                  <a:lnTo>
                    <a:pt x="215519" y="152273"/>
                  </a:lnTo>
                  <a:lnTo>
                    <a:pt x="215011" y="170307"/>
                  </a:lnTo>
                  <a:lnTo>
                    <a:pt x="214249" y="188341"/>
                  </a:lnTo>
                  <a:lnTo>
                    <a:pt x="214376" y="205867"/>
                  </a:lnTo>
                  <a:lnTo>
                    <a:pt x="216662" y="221869"/>
                  </a:lnTo>
                  <a:lnTo>
                    <a:pt x="218694" y="229235"/>
                  </a:lnTo>
                  <a:lnTo>
                    <a:pt x="221869" y="235712"/>
                  </a:lnTo>
                  <a:lnTo>
                    <a:pt x="232664" y="239903"/>
                  </a:lnTo>
                  <a:lnTo>
                    <a:pt x="243840" y="246126"/>
                  </a:lnTo>
                  <a:lnTo>
                    <a:pt x="255016" y="254127"/>
                  </a:lnTo>
                  <a:lnTo>
                    <a:pt x="266319" y="263271"/>
                  </a:lnTo>
                  <a:lnTo>
                    <a:pt x="288036" y="284734"/>
                  </a:lnTo>
                  <a:lnTo>
                    <a:pt x="308737" y="308229"/>
                  </a:lnTo>
                  <a:lnTo>
                    <a:pt x="327787" y="331724"/>
                  </a:lnTo>
                  <a:lnTo>
                    <a:pt x="336550" y="342773"/>
                  </a:lnTo>
                  <a:lnTo>
                    <a:pt x="344424" y="352679"/>
                  </a:lnTo>
                  <a:lnTo>
                    <a:pt x="351917" y="361315"/>
                  </a:lnTo>
                  <a:lnTo>
                    <a:pt x="358267" y="368681"/>
                  </a:lnTo>
                  <a:lnTo>
                    <a:pt x="363728" y="374142"/>
                  </a:lnTo>
                  <a:lnTo>
                    <a:pt x="368554" y="377571"/>
                  </a:lnTo>
                  <a:lnTo>
                    <a:pt x="374650" y="380238"/>
                  </a:lnTo>
                  <a:lnTo>
                    <a:pt x="381000" y="381508"/>
                  </a:lnTo>
                  <a:lnTo>
                    <a:pt x="393700" y="382524"/>
                  </a:lnTo>
                  <a:lnTo>
                    <a:pt x="406146" y="384683"/>
                  </a:lnTo>
                  <a:lnTo>
                    <a:pt x="411734" y="386969"/>
                  </a:lnTo>
                  <a:lnTo>
                    <a:pt x="417068" y="390652"/>
                  </a:lnTo>
                  <a:lnTo>
                    <a:pt x="423926" y="399542"/>
                  </a:lnTo>
                  <a:lnTo>
                    <a:pt x="430403" y="410845"/>
                  </a:lnTo>
                  <a:lnTo>
                    <a:pt x="444500" y="437007"/>
                  </a:lnTo>
                  <a:lnTo>
                    <a:pt x="452501" y="449580"/>
                  </a:lnTo>
                  <a:lnTo>
                    <a:pt x="461518" y="460502"/>
                  </a:lnTo>
                  <a:lnTo>
                    <a:pt x="471805" y="468884"/>
                  </a:lnTo>
                  <a:lnTo>
                    <a:pt x="477266" y="471551"/>
                  </a:lnTo>
                  <a:lnTo>
                    <a:pt x="483743" y="473075"/>
                  </a:lnTo>
                  <a:lnTo>
                    <a:pt x="488442" y="473583"/>
                  </a:lnTo>
                  <a:lnTo>
                    <a:pt x="492506" y="473329"/>
                  </a:lnTo>
                  <a:lnTo>
                    <a:pt x="498856" y="470662"/>
                  </a:lnTo>
                  <a:lnTo>
                    <a:pt x="503555" y="466217"/>
                  </a:lnTo>
                  <a:lnTo>
                    <a:pt x="507492" y="460756"/>
                  </a:lnTo>
                  <a:lnTo>
                    <a:pt x="511175" y="455295"/>
                  </a:lnTo>
                  <a:lnTo>
                    <a:pt x="515493" y="450342"/>
                  </a:lnTo>
                  <a:lnTo>
                    <a:pt x="521081" y="446659"/>
                  </a:lnTo>
                  <a:lnTo>
                    <a:pt x="528701" y="445135"/>
                  </a:lnTo>
                  <a:lnTo>
                    <a:pt x="524510" y="460248"/>
                  </a:lnTo>
                  <a:lnTo>
                    <a:pt x="521589" y="476504"/>
                  </a:lnTo>
                  <a:lnTo>
                    <a:pt x="519684" y="493268"/>
                  </a:lnTo>
                  <a:lnTo>
                    <a:pt x="519176" y="510540"/>
                  </a:lnTo>
                  <a:lnTo>
                    <a:pt x="521081" y="546100"/>
                  </a:lnTo>
                  <a:lnTo>
                    <a:pt x="525526" y="580898"/>
                  </a:lnTo>
                  <a:lnTo>
                    <a:pt x="531368" y="613283"/>
                  </a:lnTo>
                  <a:lnTo>
                    <a:pt x="538226" y="641604"/>
                  </a:lnTo>
                  <a:lnTo>
                    <a:pt x="541401" y="653288"/>
                  </a:lnTo>
                  <a:lnTo>
                    <a:pt x="544322" y="663575"/>
                  </a:lnTo>
                  <a:lnTo>
                    <a:pt x="546735" y="671703"/>
                  </a:lnTo>
                  <a:lnTo>
                    <a:pt x="548513" y="677418"/>
                  </a:lnTo>
                  <a:lnTo>
                    <a:pt x="543814" y="676910"/>
                  </a:lnTo>
                  <a:lnTo>
                    <a:pt x="537972" y="674751"/>
                  </a:lnTo>
                  <a:lnTo>
                    <a:pt x="531114" y="671957"/>
                  </a:lnTo>
                  <a:lnTo>
                    <a:pt x="523113" y="668528"/>
                  </a:lnTo>
                  <a:lnTo>
                    <a:pt x="514477" y="665099"/>
                  </a:lnTo>
                  <a:lnTo>
                    <a:pt x="504317" y="662305"/>
                  </a:lnTo>
                  <a:lnTo>
                    <a:pt x="493776" y="660146"/>
                  </a:lnTo>
                  <a:lnTo>
                    <a:pt x="481838" y="659384"/>
                  </a:lnTo>
                  <a:lnTo>
                    <a:pt x="487680" y="643509"/>
                  </a:lnTo>
                  <a:lnTo>
                    <a:pt x="491617" y="629285"/>
                  </a:lnTo>
                  <a:lnTo>
                    <a:pt x="494284" y="617220"/>
                  </a:lnTo>
                  <a:lnTo>
                    <a:pt x="495554" y="606806"/>
                  </a:lnTo>
                  <a:lnTo>
                    <a:pt x="495554" y="597916"/>
                  </a:lnTo>
                  <a:lnTo>
                    <a:pt x="494538" y="590550"/>
                  </a:lnTo>
                  <a:lnTo>
                    <a:pt x="492506" y="584327"/>
                  </a:lnTo>
                  <a:lnTo>
                    <a:pt x="489458" y="578739"/>
                  </a:lnTo>
                  <a:lnTo>
                    <a:pt x="481584" y="570357"/>
                  </a:lnTo>
                  <a:lnTo>
                    <a:pt x="471551" y="563372"/>
                  </a:lnTo>
                  <a:lnTo>
                    <a:pt x="460883" y="556006"/>
                  </a:lnTo>
                  <a:lnTo>
                    <a:pt x="450342" y="547370"/>
                  </a:lnTo>
                  <a:lnTo>
                    <a:pt x="450088" y="546100"/>
                  </a:lnTo>
                  <a:lnTo>
                    <a:pt x="451739" y="544068"/>
                  </a:lnTo>
                  <a:lnTo>
                    <a:pt x="457835" y="538988"/>
                  </a:lnTo>
                  <a:lnTo>
                    <a:pt x="464693" y="534035"/>
                  </a:lnTo>
                  <a:lnTo>
                    <a:pt x="467360" y="532130"/>
                  </a:lnTo>
                  <a:lnTo>
                    <a:pt x="468630" y="530987"/>
                  </a:lnTo>
                  <a:lnTo>
                    <a:pt x="469138" y="527431"/>
                  </a:lnTo>
                  <a:lnTo>
                    <a:pt x="467741" y="522732"/>
                  </a:lnTo>
                  <a:lnTo>
                    <a:pt x="464947" y="516509"/>
                  </a:lnTo>
                  <a:lnTo>
                    <a:pt x="460502" y="509524"/>
                  </a:lnTo>
                  <a:lnTo>
                    <a:pt x="454787" y="501269"/>
                  </a:lnTo>
                  <a:lnTo>
                    <a:pt x="447929" y="492506"/>
                  </a:lnTo>
                  <a:lnTo>
                    <a:pt x="432689" y="474091"/>
                  </a:lnTo>
                  <a:lnTo>
                    <a:pt x="415671" y="455803"/>
                  </a:lnTo>
                  <a:lnTo>
                    <a:pt x="399161" y="439674"/>
                  </a:lnTo>
                  <a:lnTo>
                    <a:pt x="391922" y="432816"/>
                  </a:lnTo>
                  <a:lnTo>
                    <a:pt x="385191" y="426974"/>
                  </a:lnTo>
                  <a:lnTo>
                    <a:pt x="379349" y="423037"/>
                  </a:lnTo>
                  <a:lnTo>
                    <a:pt x="375158" y="420497"/>
                  </a:lnTo>
                  <a:lnTo>
                    <a:pt x="358394" y="415290"/>
                  </a:lnTo>
                  <a:lnTo>
                    <a:pt x="342011" y="413512"/>
                  </a:lnTo>
                  <a:lnTo>
                    <a:pt x="308483" y="413893"/>
                  </a:lnTo>
                  <a:lnTo>
                    <a:pt x="311150" y="413512"/>
                  </a:lnTo>
                  <a:lnTo>
                    <a:pt x="312674" y="411861"/>
                  </a:lnTo>
                  <a:lnTo>
                    <a:pt x="314579" y="406146"/>
                  </a:lnTo>
                  <a:lnTo>
                    <a:pt x="313944" y="398272"/>
                  </a:lnTo>
                  <a:lnTo>
                    <a:pt x="312166" y="389382"/>
                  </a:lnTo>
                  <a:lnTo>
                    <a:pt x="306832" y="371856"/>
                  </a:lnTo>
                  <a:lnTo>
                    <a:pt x="304673" y="365760"/>
                  </a:lnTo>
                  <a:lnTo>
                    <a:pt x="303403" y="362585"/>
                  </a:lnTo>
                  <a:lnTo>
                    <a:pt x="295783" y="348234"/>
                  </a:lnTo>
                  <a:lnTo>
                    <a:pt x="286004" y="334899"/>
                  </a:lnTo>
                  <a:lnTo>
                    <a:pt x="274828" y="322580"/>
                  </a:lnTo>
                  <a:lnTo>
                    <a:pt x="262636" y="311404"/>
                  </a:lnTo>
                  <a:lnTo>
                    <a:pt x="236474" y="290449"/>
                  </a:lnTo>
                  <a:lnTo>
                    <a:pt x="209931" y="270510"/>
                  </a:lnTo>
                  <a:lnTo>
                    <a:pt x="207264" y="268732"/>
                  </a:lnTo>
                  <a:lnTo>
                    <a:pt x="202819" y="266319"/>
                  </a:lnTo>
                  <a:lnTo>
                    <a:pt x="191135" y="260096"/>
                  </a:lnTo>
                  <a:lnTo>
                    <a:pt x="180086" y="253746"/>
                  </a:lnTo>
                  <a:lnTo>
                    <a:pt x="176657" y="251206"/>
                  </a:lnTo>
                  <a:lnTo>
                    <a:pt x="175006" y="249047"/>
                  </a:lnTo>
                  <a:lnTo>
                    <a:pt x="174498" y="236728"/>
                  </a:lnTo>
                  <a:lnTo>
                    <a:pt x="175895" y="223139"/>
                  </a:lnTo>
                  <a:lnTo>
                    <a:pt x="180340" y="193929"/>
                  </a:lnTo>
                  <a:lnTo>
                    <a:pt x="181864" y="178943"/>
                  </a:lnTo>
                  <a:lnTo>
                    <a:pt x="181864" y="164592"/>
                  </a:lnTo>
                  <a:lnTo>
                    <a:pt x="179324" y="151003"/>
                  </a:lnTo>
                  <a:lnTo>
                    <a:pt x="173482" y="138684"/>
                  </a:lnTo>
                  <a:lnTo>
                    <a:pt x="151130" y="129032"/>
                  </a:lnTo>
                  <a:lnTo>
                    <a:pt x="131064" y="119507"/>
                  </a:lnTo>
                  <a:lnTo>
                    <a:pt x="112776" y="110363"/>
                  </a:lnTo>
                  <a:lnTo>
                    <a:pt x="96139" y="101346"/>
                  </a:lnTo>
                  <a:lnTo>
                    <a:pt x="81026" y="92329"/>
                  </a:lnTo>
                  <a:lnTo>
                    <a:pt x="67691" y="83693"/>
                  </a:lnTo>
                  <a:lnTo>
                    <a:pt x="55880" y="75311"/>
                  </a:lnTo>
                  <a:lnTo>
                    <a:pt x="45212" y="66929"/>
                  </a:lnTo>
                  <a:lnTo>
                    <a:pt x="36068" y="59182"/>
                  </a:lnTo>
                  <a:lnTo>
                    <a:pt x="28067" y="51308"/>
                  </a:lnTo>
                  <a:lnTo>
                    <a:pt x="15367" y="36957"/>
                  </a:lnTo>
                  <a:lnTo>
                    <a:pt x="6096" y="23495"/>
                  </a:lnTo>
                  <a:lnTo>
                    <a:pt x="0" y="11430"/>
                  </a:lnTo>
                  <a:lnTo>
                    <a:pt x="3175" y="11049"/>
                  </a:lnTo>
                  <a:lnTo>
                    <a:pt x="6096" y="9652"/>
                  </a:lnTo>
                  <a:lnTo>
                    <a:pt x="10160" y="5207"/>
                  </a:lnTo>
                  <a:lnTo>
                    <a:pt x="12700" y="1270"/>
                  </a:lnTo>
                  <a:lnTo>
                    <a:pt x="14859" y="0"/>
                  </a:lnTo>
                  <a:close/>
                </a:path>
              </a:pathLst>
            </a:custGeom>
            <a:solidFill>
              <a:srgbClr val="CCBA99"/>
            </a:solidFill>
            <a:ln w="0" cap="flat" cmpd="sng" algn="ctr">
              <a:solidFill>
                <a:srgbClr val="CC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205230" y="889254"/>
              <a:ext cx="1356615" cy="1054990"/>
            </a:xfrm>
            <a:custGeom>
              <a:avLst/>
              <a:gdLst/>
              <a:ahLst/>
              <a:cxnLst/>
              <a:rect l="0" t="0" r="0" b="0"/>
              <a:pathLst>
                <a:path w="1356615" h="1054990">
                  <a:moveTo>
                    <a:pt x="1339723" y="923671"/>
                  </a:moveTo>
                  <a:lnTo>
                    <a:pt x="1321689" y="945642"/>
                  </a:lnTo>
                  <a:lnTo>
                    <a:pt x="1302639" y="965581"/>
                  </a:lnTo>
                  <a:lnTo>
                    <a:pt x="1282446" y="983107"/>
                  </a:lnTo>
                  <a:lnTo>
                    <a:pt x="1261618" y="998474"/>
                  </a:lnTo>
                  <a:lnTo>
                    <a:pt x="1239901" y="1011936"/>
                  </a:lnTo>
                  <a:lnTo>
                    <a:pt x="1217549" y="1023112"/>
                  </a:lnTo>
                  <a:lnTo>
                    <a:pt x="1194562" y="1032764"/>
                  </a:lnTo>
                  <a:lnTo>
                    <a:pt x="1171321" y="1040384"/>
                  </a:lnTo>
                  <a:lnTo>
                    <a:pt x="1147445" y="1046480"/>
                  </a:lnTo>
                  <a:lnTo>
                    <a:pt x="1123696" y="1050798"/>
                  </a:lnTo>
                  <a:lnTo>
                    <a:pt x="1099566" y="1053719"/>
                  </a:lnTo>
                  <a:lnTo>
                    <a:pt x="1075436" y="1054989"/>
                  </a:lnTo>
                  <a:lnTo>
                    <a:pt x="1051433" y="1054735"/>
                  </a:lnTo>
                  <a:lnTo>
                    <a:pt x="1027557" y="1053465"/>
                  </a:lnTo>
                  <a:lnTo>
                    <a:pt x="1003935" y="1050798"/>
                  </a:lnTo>
                  <a:lnTo>
                    <a:pt x="976122" y="1051560"/>
                  </a:lnTo>
                  <a:lnTo>
                    <a:pt x="947293" y="1052322"/>
                  </a:lnTo>
                  <a:lnTo>
                    <a:pt x="918718" y="1051179"/>
                  </a:lnTo>
                  <a:lnTo>
                    <a:pt x="904748" y="1048766"/>
                  </a:lnTo>
                  <a:lnTo>
                    <a:pt x="890905" y="1045337"/>
                  </a:lnTo>
                  <a:lnTo>
                    <a:pt x="873887" y="1041781"/>
                  </a:lnTo>
                  <a:lnTo>
                    <a:pt x="858901" y="1037463"/>
                  </a:lnTo>
                  <a:lnTo>
                    <a:pt x="845312" y="1032764"/>
                  </a:lnTo>
                  <a:lnTo>
                    <a:pt x="833501" y="1027557"/>
                  </a:lnTo>
                  <a:lnTo>
                    <a:pt x="822579" y="1022096"/>
                  </a:lnTo>
                  <a:lnTo>
                    <a:pt x="813054" y="1016000"/>
                  </a:lnTo>
                  <a:lnTo>
                    <a:pt x="796417" y="1002919"/>
                  </a:lnTo>
                  <a:lnTo>
                    <a:pt x="782066" y="988822"/>
                  </a:lnTo>
                  <a:lnTo>
                    <a:pt x="768350" y="974090"/>
                  </a:lnTo>
                  <a:lnTo>
                    <a:pt x="753999" y="959231"/>
                  </a:lnTo>
                  <a:lnTo>
                    <a:pt x="737616" y="944880"/>
                  </a:lnTo>
                  <a:lnTo>
                    <a:pt x="745871" y="940943"/>
                  </a:lnTo>
                  <a:lnTo>
                    <a:pt x="754888" y="937514"/>
                  </a:lnTo>
                  <a:lnTo>
                    <a:pt x="774954" y="933069"/>
                  </a:lnTo>
                  <a:lnTo>
                    <a:pt x="796925" y="930402"/>
                  </a:lnTo>
                  <a:lnTo>
                    <a:pt x="819785" y="930021"/>
                  </a:lnTo>
                  <a:lnTo>
                    <a:pt x="842264" y="931291"/>
                  </a:lnTo>
                  <a:lnTo>
                    <a:pt x="862838" y="934085"/>
                  </a:lnTo>
                  <a:lnTo>
                    <a:pt x="880872" y="938022"/>
                  </a:lnTo>
                  <a:lnTo>
                    <a:pt x="894842" y="943102"/>
                  </a:lnTo>
                  <a:lnTo>
                    <a:pt x="888492" y="948309"/>
                  </a:lnTo>
                  <a:lnTo>
                    <a:pt x="883285" y="953262"/>
                  </a:lnTo>
                  <a:lnTo>
                    <a:pt x="875792" y="961644"/>
                  </a:lnTo>
                  <a:lnTo>
                    <a:pt x="871855" y="969010"/>
                  </a:lnTo>
                  <a:lnTo>
                    <a:pt x="871093" y="974725"/>
                  </a:lnTo>
                  <a:lnTo>
                    <a:pt x="873125" y="979424"/>
                  </a:lnTo>
                  <a:lnTo>
                    <a:pt x="877443" y="983107"/>
                  </a:lnTo>
                  <a:lnTo>
                    <a:pt x="883793" y="985901"/>
                  </a:lnTo>
                  <a:lnTo>
                    <a:pt x="891413" y="987806"/>
                  </a:lnTo>
                  <a:lnTo>
                    <a:pt x="909701" y="990092"/>
                  </a:lnTo>
                  <a:lnTo>
                    <a:pt x="928751" y="990600"/>
                  </a:lnTo>
                  <a:lnTo>
                    <a:pt x="945515" y="991235"/>
                  </a:lnTo>
                  <a:lnTo>
                    <a:pt x="951865" y="991489"/>
                  </a:lnTo>
                  <a:lnTo>
                    <a:pt x="956056" y="992251"/>
                  </a:lnTo>
                  <a:lnTo>
                    <a:pt x="958977" y="992759"/>
                  </a:lnTo>
                  <a:lnTo>
                    <a:pt x="964184" y="993267"/>
                  </a:lnTo>
                  <a:lnTo>
                    <a:pt x="971423" y="993521"/>
                  </a:lnTo>
                  <a:lnTo>
                    <a:pt x="980186" y="993775"/>
                  </a:lnTo>
                  <a:lnTo>
                    <a:pt x="1001522" y="993521"/>
                  </a:lnTo>
                  <a:lnTo>
                    <a:pt x="1025906" y="991743"/>
                  </a:lnTo>
                  <a:lnTo>
                    <a:pt x="1050290" y="987806"/>
                  </a:lnTo>
                  <a:lnTo>
                    <a:pt x="1062228" y="984885"/>
                  </a:lnTo>
                  <a:lnTo>
                    <a:pt x="1072769" y="980948"/>
                  </a:lnTo>
                  <a:lnTo>
                    <a:pt x="1082675" y="976249"/>
                  </a:lnTo>
                  <a:lnTo>
                    <a:pt x="1090803" y="970788"/>
                  </a:lnTo>
                  <a:lnTo>
                    <a:pt x="1097407" y="963930"/>
                  </a:lnTo>
                  <a:lnTo>
                    <a:pt x="1101725" y="956183"/>
                  </a:lnTo>
                  <a:lnTo>
                    <a:pt x="1105408" y="944372"/>
                  </a:lnTo>
                  <a:lnTo>
                    <a:pt x="1107821" y="932053"/>
                  </a:lnTo>
                  <a:lnTo>
                    <a:pt x="1109853" y="906653"/>
                  </a:lnTo>
                  <a:lnTo>
                    <a:pt x="1109599" y="880999"/>
                  </a:lnTo>
                  <a:lnTo>
                    <a:pt x="1109345" y="855853"/>
                  </a:lnTo>
                  <a:lnTo>
                    <a:pt x="1124966" y="889381"/>
                  </a:lnTo>
                  <a:lnTo>
                    <a:pt x="1133221" y="905891"/>
                  </a:lnTo>
                  <a:lnTo>
                    <a:pt x="1141857" y="922147"/>
                  </a:lnTo>
                  <a:lnTo>
                    <a:pt x="1147699" y="930021"/>
                  </a:lnTo>
                  <a:lnTo>
                    <a:pt x="1154684" y="935482"/>
                  </a:lnTo>
                  <a:lnTo>
                    <a:pt x="1162050" y="938530"/>
                  </a:lnTo>
                  <a:lnTo>
                    <a:pt x="1169924" y="939927"/>
                  </a:lnTo>
                  <a:lnTo>
                    <a:pt x="1178433" y="939546"/>
                  </a:lnTo>
                  <a:lnTo>
                    <a:pt x="1187196" y="937514"/>
                  </a:lnTo>
                  <a:lnTo>
                    <a:pt x="1204976" y="929767"/>
                  </a:lnTo>
                  <a:lnTo>
                    <a:pt x="1222121" y="918464"/>
                  </a:lnTo>
                  <a:lnTo>
                    <a:pt x="1237742" y="904875"/>
                  </a:lnTo>
                  <a:lnTo>
                    <a:pt x="1250188" y="891159"/>
                  </a:lnTo>
                  <a:lnTo>
                    <a:pt x="1254887" y="884682"/>
                  </a:lnTo>
                  <a:lnTo>
                    <a:pt x="1258951" y="878713"/>
                  </a:lnTo>
                  <a:lnTo>
                    <a:pt x="1250696" y="868172"/>
                  </a:lnTo>
                  <a:lnTo>
                    <a:pt x="1244092" y="858520"/>
                  </a:lnTo>
                  <a:lnTo>
                    <a:pt x="1238885" y="849376"/>
                  </a:lnTo>
                  <a:lnTo>
                    <a:pt x="1234567" y="840740"/>
                  </a:lnTo>
                  <a:lnTo>
                    <a:pt x="1231646" y="832866"/>
                  </a:lnTo>
                  <a:lnTo>
                    <a:pt x="1229741" y="825627"/>
                  </a:lnTo>
                  <a:lnTo>
                    <a:pt x="1227963" y="812546"/>
                  </a:lnTo>
                  <a:lnTo>
                    <a:pt x="1228217" y="802259"/>
                  </a:lnTo>
                  <a:lnTo>
                    <a:pt x="1229487" y="794131"/>
                  </a:lnTo>
                  <a:lnTo>
                    <a:pt x="1230503" y="788670"/>
                  </a:lnTo>
                  <a:lnTo>
                    <a:pt x="1230122" y="785749"/>
                  </a:lnTo>
                  <a:lnTo>
                    <a:pt x="1221613" y="784733"/>
                  </a:lnTo>
                  <a:lnTo>
                    <a:pt x="1213104" y="781812"/>
                  </a:lnTo>
                  <a:lnTo>
                    <a:pt x="1204087" y="776859"/>
                  </a:lnTo>
                  <a:lnTo>
                    <a:pt x="1195070" y="770890"/>
                  </a:lnTo>
                  <a:lnTo>
                    <a:pt x="1176782" y="754888"/>
                  </a:lnTo>
                  <a:lnTo>
                    <a:pt x="1158494" y="736092"/>
                  </a:lnTo>
                  <a:lnTo>
                    <a:pt x="1140333" y="715899"/>
                  </a:lnTo>
                  <a:lnTo>
                    <a:pt x="1122553" y="696849"/>
                  </a:lnTo>
                  <a:lnTo>
                    <a:pt x="1105916" y="680339"/>
                  </a:lnTo>
                  <a:lnTo>
                    <a:pt x="1097915" y="673481"/>
                  </a:lnTo>
                  <a:lnTo>
                    <a:pt x="1090295" y="668274"/>
                  </a:lnTo>
                  <a:lnTo>
                    <a:pt x="1076198" y="662813"/>
                  </a:lnTo>
                  <a:lnTo>
                    <a:pt x="1061974" y="661162"/>
                  </a:lnTo>
                  <a:lnTo>
                    <a:pt x="1048131" y="662305"/>
                  </a:lnTo>
                  <a:lnTo>
                    <a:pt x="1034161" y="663829"/>
                  </a:lnTo>
                  <a:lnTo>
                    <a:pt x="1020572" y="664591"/>
                  </a:lnTo>
                  <a:lnTo>
                    <a:pt x="1007618" y="662813"/>
                  </a:lnTo>
                  <a:lnTo>
                    <a:pt x="1001141" y="660146"/>
                  </a:lnTo>
                  <a:lnTo>
                    <a:pt x="995045" y="656209"/>
                  </a:lnTo>
                  <a:lnTo>
                    <a:pt x="988949" y="651002"/>
                  </a:lnTo>
                  <a:lnTo>
                    <a:pt x="982853" y="643763"/>
                  </a:lnTo>
                  <a:lnTo>
                    <a:pt x="980948" y="644017"/>
                  </a:lnTo>
                  <a:lnTo>
                    <a:pt x="976757" y="645795"/>
                  </a:lnTo>
                  <a:lnTo>
                    <a:pt x="971169" y="648462"/>
                  </a:lnTo>
                  <a:lnTo>
                    <a:pt x="964565" y="651764"/>
                  </a:lnTo>
                  <a:lnTo>
                    <a:pt x="951230" y="658368"/>
                  </a:lnTo>
                  <a:lnTo>
                    <a:pt x="945896" y="660146"/>
                  </a:lnTo>
                  <a:lnTo>
                    <a:pt x="942848" y="660781"/>
                  </a:lnTo>
                  <a:lnTo>
                    <a:pt x="926719" y="656844"/>
                  </a:lnTo>
                  <a:lnTo>
                    <a:pt x="909193" y="650494"/>
                  </a:lnTo>
                  <a:lnTo>
                    <a:pt x="890905" y="644017"/>
                  </a:lnTo>
                  <a:lnTo>
                    <a:pt x="872109" y="639318"/>
                  </a:lnTo>
                  <a:lnTo>
                    <a:pt x="852805" y="637921"/>
                  </a:lnTo>
                  <a:lnTo>
                    <a:pt x="843280" y="639445"/>
                  </a:lnTo>
                  <a:lnTo>
                    <a:pt x="833501" y="642366"/>
                  </a:lnTo>
                  <a:lnTo>
                    <a:pt x="823595" y="647319"/>
                  </a:lnTo>
                  <a:lnTo>
                    <a:pt x="814070" y="654431"/>
                  </a:lnTo>
                  <a:lnTo>
                    <a:pt x="804545" y="663829"/>
                  </a:lnTo>
                  <a:lnTo>
                    <a:pt x="795020" y="675894"/>
                  </a:lnTo>
                  <a:lnTo>
                    <a:pt x="786257" y="665226"/>
                  </a:lnTo>
                  <a:lnTo>
                    <a:pt x="778129" y="655193"/>
                  </a:lnTo>
                  <a:lnTo>
                    <a:pt x="770636" y="646303"/>
                  </a:lnTo>
                  <a:lnTo>
                    <a:pt x="763778" y="638429"/>
                  </a:lnTo>
                  <a:lnTo>
                    <a:pt x="751459" y="625094"/>
                  </a:lnTo>
                  <a:lnTo>
                    <a:pt x="740791" y="614680"/>
                  </a:lnTo>
                  <a:lnTo>
                    <a:pt x="731266" y="607314"/>
                  </a:lnTo>
                  <a:lnTo>
                    <a:pt x="723011" y="602107"/>
                  </a:lnTo>
                  <a:lnTo>
                    <a:pt x="715137" y="598678"/>
                  </a:lnTo>
                  <a:lnTo>
                    <a:pt x="707390" y="597154"/>
                  </a:lnTo>
                  <a:lnTo>
                    <a:pt x="691515" y="596773"/>
                  </a:lnTo>
                  <a:lnTo>
                    <a:pt x="682244" y="597662"/>
                  </a:lnTo>
                  <a:lnTo>
                    <a:pt x="671703" y="598424"/>
                  </a:lnTo>
                  <a:lnTo>
                    <a:pt x="659511" y="598932"/>
                  </a:lnTo>
                  <a:lnTo>
                    <a:pt x="645287" y="598678"/>
                  </a:lnTo>
                  <a:lnTo>
                    <a:pt x="628904" y="597408"/>
                  </a:lnTo>
                  <a:lnTo>
                    <a:pt x="609219" y="594487"/>
                  </a:lnTo>
                  <a:lnTo>
                    <a:pt x="596265" y="591312"/>
                  </a:lnTo>
                  <a:lnTo>
                    <a:pt x="582803" y="586105"/>
                  </a:lnTo>
                  <a:lnTo>
                    <a:pt x="568960" y="579374"/>
                  </a:lnTo>
                  <a:lnTo>
                    <a:pt x="554990" y="571246"/>
                  </a:lnTo>
                  <a:lnTo>
                    <a:pt x="527177" y="552069"/>
                  </a:lnTo>
                  <a:lnTo>
                    <a:pt x="500634" y="531368"/>
                  </a:lnTo>
                  <a:lnTo>
                    <a:pt x="488442" y="520954"/>
                  </a:lnTo>
                  <a:lnTo>
                    <a:pt x="477139" y="511302"/>
                  </a:lnTo>
                  <a:lnTo>
                    <a:pt x="466979" y="502158"/>
                  </a:lnTo>
                  <a:lnTo>
                    <a:pt x="458089" y="493776"/>
                  </a:lnTo>
                  <a:lnTo>
                    <a:pt x="450596" y="486918"/>
                  </a:lnTo>
                  <a:lnTo>
                    <a:pt x="444881" y="481711"/>
                  </a:lnTo>
                  <a:lnTo>
                    <a:pt x="440817" y="478282"/>
                  </a:lnTo>
                  <a:lnTo>
                    <a:pt x="438785" y="477266"/>
                  </a:lnTo>
                  <a:lnTo>
                    <a:pt x="428625" y="478282"/>
                  </a:lnTo>
                  <a:lnTo>
                    <a:pt x="418846" y="481457"/>
                  </a:lnTo>
                  <a:lnTo>
                    <a:pt x="409575" y="485902"/>
                  </a:lnTo>
                  <a:lnTo>
                    <a:pt x="400304" y="491617"/>
                  </a:lnTo>
                  <a:lnTo>
                    <a:pt x="382651" y="503936"/>
                  </a:lnTo>
                  <a:lnTo>
                    <a:pt x="364109" y="514985"/>
                  </a:lnTo>
                  <a:lnTo>
                    <a:pt x="344424" y="522605"/>
                  </a:lnTo>
                  <a:lnTo>
                    <a:pt x="324104" y="526669"/>
                  </a:lnTo>
                  <a:lnTo>
                    <a:pt x="303657" y="527558"/>
                  </a:lnTo>
                  <a:lnTo>
                    <a:pt x="284607" y="524383"/>
                  </a:lnTo>
                  <a:lnTo>
                    <a:pt x="275717" y="521208"/>
                  </a:lnTo>
                  <a:lnTo>
                    <a:pt x="267208" y="517271"/>
                  </a:lnTo>
                  <a:lnTo>
                    <a:pt x="259207" y="511810"/>
                  </a:lnTo>
                  <a:lnTo>
                    <a:pt x="252349" y="505460"/>
                  </a:lnTo>
                  <a:lnTo>
                    <a:pt x="245999" y="497967"/>
                  </a:lnTo>
                  <a:lnTo>
                    <a:pt x="241046" y="489077"/>
                  </a:lnTo>
                  <a:lnTo>
                    <a:pt x="236728" y="479171"/>
                  </a:lnTo>
                  <a:lnTo>
                    <a:pt x="233807" y="467614"/>
                  </a:lnTo>
                  <a:lnTo>
                    <a:pt x="232664" y="451612"/>
                  </a:lnTo>
                  <a:lnTo>
                    <a:pt x="234569" y="434340"/>
                  </a:lnTo>
                  <a:lnTo>
                    <a:pt x="237998" y="417322"/>
                  </a:lnTo>
                  <a:lnTo>
                    <a:pt x="241427" y="401447"/>
                  </a:lnTo>
                  <a:lnTo>
                    <a:pt x="241427" y="398780"/>
                  </a:lnTo>
                  <a:lnTo>
                    <a:pt x="241046" y="397002"/>
                  </a:lnTo>
                  <a:lnTo>
                    <a:pt x="237490" y="395097"/>
                  </a:lnTo>
                  <a:lnTo>
                    <a:pt x="231902" y="395097"/>
                  </a:lnTo>
                  <a:lnTo>
                    <a:pt x="224790" y="396367"/>
                  </a:lnTo>
                  <a:lnTo>
                    <a:pt x="208153" y="400812"/>
                  </a:lnTo>
                  <a:lnTo>
                    <a:pt x="200406" y="402717"/>
                  </a:lnTo>
                  <a:lnTo>
                    <a:pt x="193548" y="403225"/>
                  </a:lnTo>
                  <a:lnTo>
                    <a:pt x="178943" y="402463"/>
                  </a:lnTo>
                  <a:lnTo>
                    <a:pt x="167640" y="400050"/>
                  </a:lnTo>
                  <a:lnTo>
                    <a:pt x="158877" y="396621"/>
                  </a:lnTo>
                  <a:lnTo>
                    <a:pt x="152273" y="392430"/>
                  </a:lnTo>
                  <a:lnTo>
                    <a:pt x="147447" y="387731"/>
                  </a:lnTo>
                  <a:lnTo>
                    <a:pt x="144018" y="383032"/>
                  </a:lnTo>
                  <a:lnTo>
                    <a:pt x="139319" y="374650"/>
                  </a:lnTo>
                  <a:lnTo>
                    <a:pt x="137160" y="371856"/>
                  </a:lnTo>
                  <a:lnTo>
                    <a:pt x="134747" y="370459"/>
                  </a:lnTo>
                  <a:lnTo>
                    <a:pt x="131699" y="370459"/>
                  </a:lnTo>
                  <a:lnTo>
                    <a:pt x="127127" y="372872"/>
                  </a:lnTo>
                  <a:lnTo>
                    <a:pt x="121031" y="377317"/>
                  </a:lnTo>
                  <a:lnTo>
                    <a:pt x="112776" y="384683"/>
                  </a:lnTo>
                  <a:lnTo>
                    <a:pt x="107823" y="389636"/>
                  </a:lnTo>
                  <a:lnTo>
                    <a:pt x="101981" y="395097"/>
                  </a:lnTo>
                  <a:lnTo>
                    <a:pt x="95631" y="401701"/>
                  </a:lnTo>
                  <a:lnTo>
                    <a:pt x="88265" y="408940"/>
                  </a:lnTo>
                  <a:lnTo>
                    <a:pt x="85217" y="411607"/>
                  </a:lnTo>
                  <a:lnTo>
                    <a:pt x="80010" y="415798"/>
                  </a:lnTo>
                  <a:lnTo>
                    <a:pt x="73025" y="421259"/>
                  </a:lnTo>
                  <a:lnTo>
                    <a:pt x="65786" y="427228"/>
                  </a:lnTo>
                  <a:lnTo>
                    <a:pt x="58293" y="433578"/>
                  </a:lnTo>
                  <a:lnTo>
                    <a:pt x="52197" y="439293"/>
                  </a:lnTo>
                  <a:lnTo>
                    <a:pt x="47752" y="443738"/>
                  </a:lnTo>
                  <a:lnTo>
                    <a:pt x="46101" y="446913"/>
                  </a:lnTo>
                  <a:lnTo>
                    <a:pt x="43688" y="437261"/>
                  </a:lnTo>
                  <a:lnTo>
                    <a:pt x="42926" y="428117"/>
                  </a:lnTo>
                  <a:lnTo>
                    <a:pt x="43434" y="419481"/>
                  </a:lnTo>
                  <a:lnTo>
                    <a:pt x="45085" y="411607"/>
                  </a:lnTo>
                  <a:lnTo>
                    <a:pt x="49530" y="397764"/>
                  </a:lnTo>
                  <a:lnTo>
                    <a:pt x="52959" y="386461"/>
                  </a:lnTo>
                  <a:lnTo>
                    <a:pt x="53594" y="382016"/>
                  </a:lnTo>
                  <a:lnTo>
                    <a:pt x="52959" y="378079"/>
                  </a:lnTo>
                  <a:lnTo>
                    <a:pt x="50546" y="374904"/>
                  </a:lnTo>
                  <a:lnTo>
                    <a:pt x="46101" y="372618"/>
                  </a:lnTo>
                  <a:lnTo>
                    <a:pt x="39243" y="371094"/>
                  </a:lnTo>
                  <a:lnTo>
                    <a:pt x="29464" y="370205"/>
                  </a:lnTo>
                  <a:lnTo>
                    <a:pt x="16510" y="370205"/>
                  </a:lnTo>
                  <a:lnTo>
                    <a:pt x="0" y="371094"/>
                  </a:lnTo>
                  <a:lnTo>
                    <a:pt x="1016" y="370459"/>
                  </a:lnTo>
                  <a:lnTo>
                    <a:pt x="4572" y="369189"/>
                  </a:lnTo>
                  <a:lnTo>
                    <a:pt x="9398" y="367157"/>
                  </a:lnTo>
                  <a:lnTo>
                    <a:pt x="15621" y="363982"/>
                  </a:lnTo>
                  <a:lnTo>
                    <a:pt x="23114" y="359537"/>
                  </a:lnTo>
                  <a:lnTo>
                    <a:pt x="31242" y="353441"/>
                  </a:lnTo>
                  <a:lnTo>
                    <a:pt x="40005" y="345948"/>
                  </a:lnTo>
                  <a:lnTo>
                    <a:pt x="48768" y="336550"/>
                  </a:lnTo>
                  <a:lnTo>
                    <a:pt x="57277" y="324993"/>
                  </a:lnTo>
                  <a:lnTo>
                    <a:pt x="65151" y="311404"/>
                  </a:lnTo>
                  <a:lnTo>
                    <a:pt x="72644" y="295402"/>
                  </a:lnTo>
                  <a:lnTo>
                    <a:pt x="78359" y="276606"/>
                  </a:lnTo>
                  <a:lnTo>
                    <a:pt x="82931" y="255143"/>
                  </a:lnTo>
                  <a:lnTo>
                    <a:pt x="85852" y="230759"/>
                  </a:lnTo>
                  <a:lnTo>
                    <a:pt x="86360" y="203327"/>
                  </a:lnTo>
                  <a:lnTo>
                    <a:pt x="85598" y="188087"/>
                  </a:lnTo>
                  <a:lnTo>
                    <a:pt x="84455" y="172212"/>
                  </a:lnTo>
                  <a:lnTo>
                    <a:pt x="92710" y="205613"/>
                  </a:lnTo>
                  <a:lnTo>
                    <a:pt x="101219" y="234696"/>
                  </a:lnTo>
                  <a:lnTo>
                    <a:pt x="105664" y="247523"/>
                  </a:lnTo>
                  <a:lnTo>
                    <a:pt x="110236" y="259080"/>
                  </a:lnTo>
                  <a:lnTo>
                    <a:pt x="115189" y="269240"/>
                  </a:lnTo>
                  <a:lnTo>
                    <a:pt x="120777" y="278384"/>
                  </a:lnTo>
                  <a:lnTo>
                    <a:pt x="124714" y="283845"/>
                  </a:lnTo>
                  <a:lnTo>
                    <a:pt x="130556" y="290957"/>
                  </a:lnTo>
                  <a:lnTo>
                    <a:pt x="137922" y="299847"/>
                  </a:lnTo>
                  <a:lnTo>
                    <a:pt x="146939" y="309499"/>
                  </a:lnTo>
                  <a:lnTo>
                    <a:pt x="168148" y="330708"/>
                  </a:lnTo>
                  <a:lnTo>
                    <a:pt x="192278" y="351155"/>
                  </a:lnTo>
                  <a:lnTo>
                    <a:pt x="204724" y="360299"/>
                  </a:lnTo>
                  <a:lnTo>
                    <a:pt x="217678" y="367919"/>
                  </a:lnTo>
                  <a:lnTo>
                    <a:pt x="230124" y="373634"/>
                  </a:lnTo>
                  <a:lnTo>
                    <a:pt x="242316" y="377317"/>
                  </a:lnTo>
                  <a:lnTo>
                    <a:pt x="254254" y="378079"/>
                  </a:lnTo>
                  <a:lnTo>
                    <a:pt x="265049" y="376301"/>
                  </a:lnTo>
                  <a:lnTo>
                    <a:pt x="274828" y="370840"/>
                  </a:lnTo>
                  <a:lnTo>
                    <a:pt x="283591" y="361696"/>
                  </a:lnTo>
                  <a:lnTo>
                    <a:pt x="288036" y="355854"/>
                  </a:lnTo>
                  <a:lnTo>
                    <a:pt x="294386" y="348234"/>
                  </a:lnTo>
                  <a:lnTo>
                    <a:pt x="308229" y="330454"/>
                  </a:lnTo>
                  <a:lnTo>
                    <a:pt x="314579" y="320802"/>
                  </a:lnTo>
                  <a:lnTo>
                    <a:pt x="319532" y="311658"/>
                  </a:lnTo>
                  <a:lnTo>
                    <a:pt x="322199" y="303022"/>
                  </a:lnTo>
                  <a:lnTo>
                    <a:pt x="321945" y="295402"/>
                  </a:lnTo>
                  <a:lnTo>
                    <a:pt x="320167" y="290957"/>
                  </a:lnTo>
                  <a:lnTo>
                    <a:pt x="317246" y="287528"/>
                  </a:lnTo>
                  <a:lnTo>
                    <a:pt x="308737" y="282321"/>
                  </a:lnTo>
                  <a:lnTo>
                    <a:pt x="297815" y="278892"/>
                  </a:lnTo>
                  <a:lnTo>
                    <a:pt x="286004" y="276860"/>
                  </a:lnTo>
                  <a:lnTo>
                    <a:pt x="273558" y="275209"/>
                  </a:lnTo>
                  <a:lnTo>
                    <a:pt x="262382" y="273939"/>
                  </a:lnTo>
                  <a:lnTo>
                    <a:pt x="253111" y="272161"/>
                  </a:lnTo>
                  <a:lnTo>
                    <a:pt x="247269" y="268986"/>
                  </a:lnTo>
                  <a:lnTo>
                    <a:pt x="260477" y="263017"/>
                  </a:lnTo>
                  <a:lnTo>
                    <a:pt x="270637" y="255651"/>
                  </a:lnTo>
                  <a:lnTo>
                    <a:pt x="277749" y="246761"/>
                  </a:lnTo>
                  <a:lnTo>
                    <a:pt x="282194" y="236855"/>
                  </a:lnTo>
                  <a:lnTo>
                    <a:pt x="284353" y="225552"/>
                  </a:lnTo>
                  <a:lnTo>
                    <a:pt x="285242" y="213233"/>
                  </a:lnTo>
                  <a:lnTo>
                    <a:pt x="284353" y="199898"/>
                  </a:lnTo>
                  <a:lnTo>
                    <a:pt x="282829" y="186055"/>
                  </a:lnTo>
                  <a:lnTo>
                    <a:pt x="278511" y="155956"/>
                  </a:lnTo>
                  <a:lnTo>
                    <a:pt x="275717" y="124587"/>
                  </a:lnTo>
                  <a:lnTo>
                    <a:pt x="275971" y="108331"/>
                  </a:lnTo>
                  <a:lnTo>
                    <a:pt x="277495" y="92329"/>
                  </a:lnTo>
                  <a:lnTo>
                    <a:pt x="281178" y="76454"/>
                  </a:lnTo>
                  <a:lnTo>
                    <a:pt x="287528" y="60452"/>
                  </a:lnTo>
                  <a:lnTo>
                    <a:pt x="303530" y="31369"/>
                  </a:lnTo>
                  <a:lnTo>
                    <a:pt x="312420" y="16256"/>
                  </a:lnTo>
                  <a:lnTo>
                    <a:pt x="321945" y="0"/>
                  </a:lnTo>
                  <a:lnTo>
                    <a:pt x="318008" y="25146"/>
                  </a:lnTo>
                  <a:lnTo>
                    <a:pt x="313182" y="51054"/>
                  </a:lnTo>
                  <a:lnTo>
                    <a:pt x="303657" y="103886"/>
                  </a:lnTo>
                  <a:lnTo>
                    <a:pt x="300482" y="130556"/>
                  </a:lnTo>
                  <a:lnTo>
                    <a:pt x="299212" y="156972"/>
                  </a:lnTo>
                  <a:lnTo>
                    <a:pt x="300228" y="182880"/>
                  </a:lnTo>
                  <a:lnTo>
                    <a:pt x="304673" y="208280"/>
                  </a:lnTo>
                  <a:lnTo>
                    <a:pt x="305816" y="220345"/>
                  </a:lnTo>
                  <a:lnTo>
                    <a:pt x="308229" y="231267"/>
                  </a:lnTo>
                  <a:lnTo>
                    <a:pt x="311658" y="240665"/>
                  </a:lnTo>
                  <a:lnTo>
                    <a:pt x="315849" y="249301"/>
                  </a:lnTo>
                  <a:lnTo>
                    <a:pt x="321183" y="256667"/>
                  </a:lnTo>
                  <a:lnTo>
                    <a:pt x="326771" y="263017"/>
                  </a:lnTo>
                  <a:lnTo>
                    <a:pt x="338582" y="273177"/>
                  </a:lnTo>
                  <a:lnTo>
                    <a:pt x="350520" y="280289"/>
                  </a:lnTo>
                  <a:lnTo>
                    <a:pt x="360934" y="284988"/>
                  </a:lnTo>
                  <a:lnTo>
                    <a:pt x="367792" y="287782"/>
                  </a:lnTo>
                  <a:lnTo>
                    <a:pt x="369443" y="288925"/>
                  </a:lnTo>
                  <a:lnTo>
                    <a:pt x="369824" y="289687"/>
                  </a:lnTo>
                  <a:lnTo>
                    <a:pt x="364617" y="298323"/>
                  </a:lnTo>
                  <a:lnTo>
                    <a:pt x="358521" y="308483"/>
                  </a:lnTo>
                  <a:lnTo>
                    <a:pt x="351409" y="319786"/>
                  </a:lnTo>
                  <a:lnTo>
                    <a:pt x="343916" y="331851"/>
                  </a:lnTo>
                  <a:lnTo>
                    <a:pt x="328041" y="358140"/>
                  </a:lnTo>
                  <a:lnTo>
                    <a:pt x="312420" y="385445"/>
                  </a:lnTo>
                  <a:lnTo>
                    <a:pt x="299466" y="412115"/>
                  </a:lnTo>
                  <a:lnTo>
                    <a:pt x="294386" y="424434"/>
                  </a:lnTo>
                  <a:lnTo>
                    <a:pt x="290703" y="435991"/>
                  </a:lnTo>
                  <a:lnTo>
                    <a:pt x="288290" y="446151"/>
                  </a:lnTo>
                  <a:lnTo>
                    <a:pt x="287909" y="455041"/>
                  </a:lnTo>
                  <a:lnTo>
                    <a:pt x="289433" y="462407"/>
                  </a:lnTo>
                  <a:lnTo>
                    <a:pt x="293116" y="467614"/>
                  </a:lnTo>
                  <a:lnTo>
                    <a:pt x="303530" y="474853"/>
                  </a:lnTo>
                  <a:lnTo>
                    <a:pt x="314833" y="479298"/>
                  </a:lnTo>
                  <a:lnTo>
                    <a:pt x="327025" y="481457"/>
                  </a:lnTo>
                  <a:lnTo>
                    <a:pt x="339725" y="481711"/>
                  </a:lnTo>
                  <a:lnTo>
                    <a:pt x="352933" y="479933"/>
                  </a:lnTo>
                  <a:lnTo>
                    <a:pt x="366014" y="477012"/>
                  </a:lnTo>
                  <a:lnTo>
                    <a:pt x="391922" y="467614"/>
                  </a:lnTo>
                  <a:lnTo>
                    <a:pt x="415163" y="456057"/>
                  </a:lnTo>
                  <a:lnTo>
                    <a:pt x="425450" y="450342"/>
                  </a:lnTo>
                  <a:lnTo>
                    <a:pt x="434467" y="445135"/>
                  </a:lnTo>
                  <a:lnTo>
                    <a:pt x="441579" y="440309"/>
                  </a:lnTo>
                  <a:lnTo>
                    <a:pt x="447167" y="436753"/>
                  </a:lnTo>
                  <a:lnTo>
                    <a:pt x="450977" y="434340"/>
                  </a:lnTo>
                  <a:lnTo>
                    <a:pt x="452247" y="433578"/>
                  </a:lnTo>
                  <a:lnTo>
                    <a:pt x="463931" y="450850"/>
                  </a:lnTo>
                  <a:lnTo>
                    <a:pt x="479552" y="468122"/>
                  </a:lnTo>
                  <a:lnTo>
                    <a:pt x="498221" y="484886"/>
                  </a:lnTo>
                  <a:lnTo>
                    <a:pt x="519176" y="500507"/>
                  </a:lnTo>
                  <a:lnTo>
                    <a:pt x="541401" y="514731"/>
                  </a:lnTo>
                  <a:lnTo>
                    <a:pt x="563753" y="526669"/>
                  </a:lnTo>
                  <a:lnTo>
                    <a:pt x="585470" y="535686"/>
                  </a:lnTo>
                  <a:lnTo>
                    <a:pt x="595757" y="538988"/>
                  </a:lnTo>
                  <a:lnTo>
                    <a:pt x="605536" y="541655"/>
                  </a:lnTo>
                  <a:lnTo>
                    <a:pt x="610997" y="542163"/>
                  </a:lnTo>
                  <a:lnTo>
                    <a:pt x="620141" y="542417"/>
                  </a:lnTo>
                  <a:lnTo>
                    <a:pt x="631952" y="541401"/>
                  </a:lnTo>
                  <a:lnTo>
                    <a:pt x="645541" y="537972"/>
                  </a:lnTo>
                  <a:lnTo>
                    <a:pt x="659511" y="531368"/>
                  </a:lnTo>
                  <a:lnTo>
                    <a:pt x="666369" y="526669"/>
                  </a:lnTo>
                  <a:lnTo>
                    <a:pt x="673100" y="520954"/>
                  </a:lnTo>
                  <a:lnTo>
                    <a:pt x="679196" y="514223"/>
                  </a:lnTo>
                  <a:lnTo>
                    <a:pt x="684657" y="505841"/>
                  </a:lnTo>
                  <a:lnTo>
                    <a:pt x="689483" y="496062"/>
                  </a:lnTo>
                  <a:lnTo>
                    <a:pt x="693674" y="484632"/>
                  </a:lnTo>
                  <a:lnTo>
                    <a:pt x="695071" y="486156"/>
                  </a:lnTo>
                  <a:lnTo>
                    <a:pt x="696849" y="489077"/>
                  </a:lnTo>
                  <a:lnTo>
                    <a:pt x="701294" y="498221"/>
                  </a:lnTo>
                  <a:lnTo>
                    <a:pt x="707009" y="511048"/>
                  </a:lnTo>
                  <a:lnTo>
                    <a:pt x="713486" y="525653"/>
                  </a:lnTo>
                  <a:lnTo>
                    <a:pt x="720979" y="540766"/>
                  </a:lnTo>
                  <a:lnTo>
                    <a:pt x="729107" y="554990"/>
                  </a:lnTo>
                  <a:lnTo>
                    <a:pt x="738251" y="566547"/>
                  </a:lnTo>
                  <a:lnTo>
                    <a:pt x="747141" y="573786"/>
                  </a:lnTo>
                  <a:lnTo>
                    <a:pt x="764667" y="581914"/>
                  </a:lnTo>
                  <a:lnTo>
                    <a:pt x="779780" y="588264"/>
                  </a:lnTo>
                  <a:lnTo>
                    <a:pt x="793496" y="592074"/>
                  </a:lnTo>
                  <a:lnTo>
                    <a:pt x="806704" y="593979"/>
                  </a:lnTo>
                  <a:lnTo>
                    <a:pt x="819912" y="594233"/>
                  </a:lnTo>
                  <a:lnTo>
                    <a:pt x="834009" y="592709"/>
                  </a:lnTo>
                  <a:lnTo>
                    <a:pt x="849884" y="589534"/>
                  </a:lnTo>
                  <a:lnTo>
                    <a:pt x="867918" y="585089"/>
                  </a:lnTo>
                  <a:lnTo>
                    <a:pt x="870331" y="584073"/>
                  </a:lnTo>
                  <a:lnTo>
                    <a:pt x="872871" y="581660"/>
                  </a:lnTo>
                  <a:lnTo>
                    <a:pt x="879221" y="575691"/>
                  </a:lnTo>
                  <a:lnTo>
                    <a:pt x="885698" y="570611"/>
                  </a:lnTo>
                  <a:lnTo>
                    <a:pt x="888492" y="569341"/>
                  </a:lnTo>
                  <a:lnTo>
                    <a:pt x="890905" y="569849"/>
                  </a:lnTo>
                  <a:lnTo>
                    <a:pt x="892810" y="578993"/>
                  </a:lnTo>
                  <a:lnTo>
                    <a:pt x="894842" y="587121"/>
                  </a:lnTo>
                  <a:lnTo>
                    <a:pt x="899922" y="600075"/>
                  </a:lnTo>
                  <a:lnTo>
                    <a:pt x="906272" y="608838"/>
                  </a:lnTo>
                  <a:lnTo>
                    <a:pt x="913130" y="614426"/>
                  </a:lnTo>
                  <a:lnTo>
                    <a:pt x="921131" y="616712"/>
                  </a:lnTo>
                  <a:lnTo>
                    <a:pt x="929259" y="616712"/>
                  </a:lnTo>
                  <a:lnTo>
                    <a:pt x="937768" y="614680"/>
                  </a:lnTo>
                  <a:lnTo>
                    <a:pt x="946785" y="610997"/>
                  </a:lnTo>
                  <a:lnTo>
                    <a:pt x="964057" y="600837"/>
                  </a:lnTo>
                  <a:lnTo>
                    <a:pt x="979551" y="589534"/>
                  </a:lnTo>
                  <a:lnTo>
                    <a:pt x="986282" y="584835"/>
                  </a:lnTo>
                  <a:lnTo>
                    <a:pt x="991997" y="581152"/>
                  </a:lnTo>
                  <a:lnTo>
                    <a:pt x="996823" y="579374"/>
                  </a:lnTo>
                  <a:lnTo>
                    <a:pt x="1000252" y="579374"/>
                  </a:lnTo>
                  <a:lnTo>
                    <a:pt x="1000506" y="587756"/>
                  </a:lnTo>
                  <a:lnTo>
                    <a:pt x="1001268" y="595249"/>
                  </a:lnTo>
                  <a:lnTo>
                    <a:pt x="1004951" y="607568"/>
                  </a:lnTo>
                  <a:lnTo>
                    <a:pt x="1010666" y="616966"/>
                  </a:lnTo>
                  <a:lnTo>
                    <a:pt x="1018032" y="623316"/>
                  </a:lnTo>
                  <a:lnTo>
                    <a:pt x="1026668" y="627253"/>
                  </a:lnTo>
                  <a:lnTo>
                    <a:pt x="1036828" y="628777"/>
                  </a:lnTo>
                  <a:lnTo>
                    <a:pt x="1048004" y="628523"/>
                  </a:lnTo>
                  <a:lnTo>
                    <a:pt x="1059561" y="626618"/>
                  </a:lnTo>
                  <a:lnTo>
                    <a:pt x="1083437" y="619887"/>
                  </a:lnTo>
                  <a:lnTo>
                    <a:pt x="1106678" y="610489"/>
                  </a:lnTo>
                  <a:lnTo>
                    <a:pt x="1117346" y="605536"/>
                  </a:lnTo>
                  <a:lnTo>
                    <a:pt x="1126871" y="601091"/>
                  </a:lnTo>
                  <a:lnTo>
                    <a:pt x="1135253" y="597408"/>
                  </a:lnTo>
                  <a:lnTo>
                    <a:pt x="1141857" y="594487"/>
                  </a:lnTo>
                  <a:lnTo>
                    <a:pt x="1140841" y="601599"/>
                  </a:lnTo>
                  <a:lnTo>
                    <a:pt x="1138174" y="607822"/>
                  </a:lnTo>
                  <a:lnTo>
                    <a:pt x="1130300" y="618871"/>
                  </a:lnTo>
                  <a:lnTo>
                    <a:pt x="1121791" y="629031"/>
                  </a:lnTo>
                  <a:lnTo>
                    <a:pt x="1118616" y="634238"/>
                  </a:lnTo>
                  <a:lnTo>
                    <a:pt x="1116965" y="640080"/>
                  </a:lnTo>
                  <a:lnTo>
                    <a:pt x="1132967" y="666496"/>
                  </a:lnTo>
                  <a:lnTo>
                    <a:pt x="1148588" y="687959"/>
                  </a:lnTo>
                  <a:lnTo>
                    <a:pt x="1164209" y="704850"/>
                  </a:lnTo>
                  <a:lnTo>
                    <a:pt x="1179449" y="717677"/>
                  </a:lnTo>
                  <a:lnTo>
                    <a:pt x="1194308" y="727202"/>
                  </a:lnTo>
                  <a:lnTo>
                    <a:pt x="1208659" y="733425"/>
                  </a:lnTo>
                  <a:lnTo>
                    <a:pt x="1222375" y="737108"/>
                  </a:lnTo>
                  <a:lnTo>
                    <a:pt x="1235329" y="738378"/>
                  </a:lnTo>
                  <a:lnTo>
                    <a:pt x="1247267" y="738124"/>
                  </a:lnTo>
                  <a:lnTo>
                    <a:pt x="1258697" y="736854"/>
                  </a:lnTo>
                  <a:lnTo>
                    <a:pt x="1268730" y="734441"/>
                  </a:lnTo>
                  <a:lnTo>
                    <a:pt x="1277366" y="732155"/>
                  </a:lnTo>
                  <a:lnTo>
                    <a:pt x="1285113" y="729742"/>
                  </a:lnTo>
                  <a:lnTo>
                    <a:pt x="1291209" y="728218"/>
                  </a:lnTo>
                  <a:lnTo>
                    <a:pt x="1296035" y="727710"/>
                  </a:lnTo>
                  <a:lnTo>
                    <a:pt x="1298956" y="728980"/>
                  </a:lnTo>
                  <a:lnTo>
                    <a:pt x="1290447" y="737362"/>
                  </a:lnTo>
                  <a:lnTo>
                    <a:pt x="1282192" y="746760"/>
                  </a:lnTo>
                  <a:lnTo>
                    <a:pt x="1275588" y="756920"/>
                  </a:lnTo>
                  <a:lnTo>
                    <a:pt x="1272159" y="768731"/>
                  </a:lnTo>
                  <a:lnTo>
                    <a:pt x="1271905" y="776605"/>
                  </a:lnTo>
                  <a:lnTo>
                    <a:pt x="1272667" y="785749"/>
                  </a:lnTo>
                  <a:lnTo>
                    <a:pt x="1274572" y="795401"/>
                  </a:lnTo>
                  <a:lnTo>
                    <a:pt x="1277239" y="805942"/>
                  </a:lnTo>
                  <a:lnTo>
                    <a:pt x="1285113" y="827405"/>
                  </a:lnTo>
                  <a:lnTo>
                    <a:pt x="1295654" y="848868"/>
                  </a:lnTo>
                  <a:lnTo>
                    <a:pt x="1308608" y="868426"/>
                  </a:lnTo>
                  <a:lnTo>
                    <a:pt x="1315847" y="877062"/>
                  </a:lnTo>
                  <a:lnTo>
                    <a:pt x="1323467" y="884428"/>
                  </a:lnTo>
                  <a:lnTo>
                    <a:pt x="1331468" y="890778"/>
                  </a:lnTo>
                  <a:lnTo>
                    <a:pt x="1339723" y="895477"/>
                  </a:lnTo>
                  <a:lnTo>
                    <a:pt x="1347851" y="898271"/>
                  </a:lnTo>
                  <a:lnTo>
                    <a:pt x="1356614" y="899287"/>
                  </a:lnTo>
                  <a:close/>
                </a:path>
              </a:pathLst>
            </a:custGeom>
            <a:solidFill>
              <a:srgbClr val="CCBA99"/>
            </a:solidFill>
            <a:ln w="0" cap="flat" cmpd="sng" algn="ctr">
              <a:solidFill>
                <a:srgbClr val="CC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141984" y="1341882"/>
              <a:ext cx="1067182" cy="467615"/>
            </a:xfrm>
            <a:custGeom>
              <a:avLst/>
              <a:gdLst/>
              <a:ahLst/>
              <a:cxnLst/>
              <a:rect l="0" t="0" r="0" b="0"/>
              <a:pathLst>
                <a:path w="1067182" h="467615">
                  <a:moveTo>
                    <a:pt x="11176" y="13970"/>
                  </a:moveTo>
                  <a:lnTo>
                    <a:pt x="20955" y="26289"/>
                  </a:lnTo>
                  <a:lnTo>
                    <a:pt x="29337" y="37465"/>
                  </a:lnTo>
                  <a:lnTo>
                    <a:pt x="37592" y="47371"/>
                  </a:lnTo>
                  <a:lnTo>
                    <a:pt x="45847" y="55753"/>
                  </a:lnTo>
                  <a:lnTo>
                    <a:pt x="54737" y="62611"/>
                  </a:lnTo>
                  <a:lnTo>
                    <a:pt x="64897" y="68072"/>
                  </a:lnTo>
                  <a:lnTo>
                    <a:pt x="76835" y="72009"/>
                  </a:lnTo>
                  <a:lnTo>
                    <a:pt x="82931" y="73025"/>
                  </a:lnTo>
                  <a:lnTo>
                    <a:pt x="89789" y="73025"/>
                  </a:lnTo>
                  <a:lnTo>
                    <a:pt x="104648" y="70993"/>
                  </a:lnTo>
                  <a:lnTo>
                    <a:pt x="120269" y="66802"/>
                  </a:lnTo>
                  <a:lnTo>
                    <a:pt x="135255" y="61214"/>
                  </a:lnTo>
                  <a:lnTo>
                    <a:pt x="148844" y="55499"/>
                  </a:lnTo>
                  <a:lnTo>
                    <a:pt x="159893" y="50292"/>
                  </a:lnTo>
                  <a:lnTo>
                    <a:pt x="164465" y="48133"/>
                  </a:lnTo>
                  <a:lnTo>
                    <a:pt x="167513" y="46609"/>
                  </a:lnTo>
                  <a:lnTo>
                    <a:pt x="169799" y="45593"/>
                  </a:lnTo>
                  <a:lnTo>
                    <a:pt x="170815" y="45593"/>
                  </a:lnTo>
                  <a:lnTo>
                    <a:pt x="177419" y="52070"/>
                  </a:lnTo>
                  <a:lnTo>
                    <a:pt x="183134" y="57531"/>
                  </a:lnTo>
                  <a:lnTo>
                    <a:pt x="193548" y="66548"/>
                  </a:lnTo>
                  <a:lnTo>
                    <a:pt x="202565" y="72771"/>
                  </a:lnTo>
                  <a:lnTo>
                    <a:pt x="211328" y="76454"/>
                  </a:lnTo>
                  <a:lnTo>
                    <a:pt x="220345" y="78613"/>
                  </a:lnTo>
                  <a:lnTo>
                    <a:pt x="230886" y="79629"/>
                  </a:lnTo>
                  <a:lnTo>
                    <a:pt x="244094" y="79629"/>
                  </a:lnTo>
                  <a:lnTo>
                    <a:pt x="260858" y="79629"/>
                  </a:lnTo>
                  <a:lnTo>
                    <a:pt x="263144" y="81153"/>
                  </a:lnTo>
                  <a:lnTo>
                    <a:pt x="264287" y="84836"/>
                  </a:lnTo>
                  <a:lnTo>
                    <a:pt x="264287" y="88519"/>
                  </a:lnTo>
                  <a:lnTo>
                    <a:pt x="264541" y="90805"/>
                  </a:lnTo>
                  <a:lnTo>
                    <a:pt x="273431" y="119888"/>
                  </a:lnTo>
                  <a:lnTo>
                    <a:pt x="278765" y="134366"/>
                  </a:lnTo>
                  <a:lnTo>
                    <a:pt x="285623" y="147574"/>
                  </a:lnTo>
                  <a:lnTo>
                    <a:pt x="287274" y="150495"/>
                  </a:lnTo>
                  <a:lnTo>
                    <a:pt x="290449" y="155448"/>
                  </a:lnTo>
                  <a:lnTo>
                    <a:pt x="295148" y="162306"/>
                  </a:lnTo>
                  <a:lnTo>
                    <a:pt x="300990" y="170688"/>
                  </a:lnTo>
                  <a:lnTo>
                    <a:pt x="307975" y="180340"/>
                  </a:lnTo>
                  <a:lnTo>
                    <a:pt x="315849" y="190500"/>
                  </a:lnTo>
                  <a:lnTo>
                    <a:pt x="334137" y="211963"/>
                  </a:lnTo>
                  <a:lnTo>
                    <a:pt x="353949" y="232156"/>
                  </a:lnTo>
                  <a:lnTo>
                    <a:pt x="364363" y="240538"/>
                  </a:lnTo>
                  <a:lnTo>
                    <a:pt x="374396" y="247269"/>
                  </a:lnTo>
                  <a:lnTo>
                    <a:pt x="384429" y="252222"/>
                  </a:lnTo>
                  <a:lnTo>
                    <a:pt x="394208" y="254889"/>
                  </a:lnTo>
                  <a:lnTo>
                    <a:pt x="403479" y="254889"/>
                  </a:lnTo>
                  <a:lnTo>
                    <a:pt x="411988" y="251841"/>
                  </a:lnTo>
                  <a:lnTo>
                    <a:pt x="424434" y="247269"/>
                  </a:lnTo>
                  <a:lnTo>
                    <a:pt x="435737" y="243078"/>
                  </a:lnTo>
                  <a:lnTo>
                    <a:pt x="440817" y="239141"/>
                  </a:lnTo>
                  <a:lnTo>
                    <a:pt x="445008" y="232918"/>
                  </a:lnTo>
                  <a:lnTo>
                    <a:pt x="448310" y="223520"/>
                  </a:lnTo>
                  <a:lnTo>
                    <a:pt x="449580" y="217551"/>
                  </a:lnTo>
                  <a:lnTo>
                    <a:pt x="450342" y="210185"/>
                  </a:lnTo>
                  <a:lnTo>
                    <a:pt x="455168" y="221615"/>
                  </a:lnTo>
                  <a:lnTo>
                    <a:pt x="460629" y="232410"/>
                  </a:lnTo>
                  <a:lnTo>
                    <a:pt x="472313" y="250444"/>
                  </a:lnTo>
                  <a:lnTo>
                    <a:pt x="485013" y="265049"/>
                  </a:lnTo>
                  <a:lnTo>
                    <a:pt x="497967" y="276352"/>
                  </a:lnTo>
                  <a:lnTo>
                    <a:pt x="510921" y="284480"/>
                  </a:lnTo>
                  <a:lnTo>
                    <a:pt x="523367" y="290068"/>
                  </a:lnTo>
                  <a:lnTo>
                    <a:pt x="534543" y="292862"/>
                  </a:lnTo>
                  <a:lnTo>
                    <a:pt x="544322" y="293624"/>
                  </a:lnTo>
                  <a:lnTo>
                    <a:pt x="555752" y="292100"/>
                  </a:lnTo>
                  <a:lnTo>
                    <a:pt x="566293" y="289433"/>
                  </a:lnTo>
                  <a:lnTo>
                    <a:pt x="585851" y="283210"/>
                  </a:lnTo>
                  <a:lnTo>
                    <a:pt x="594614" y="281686"/>
                  </a:lnTo>
                  <a:lnTo>
                    <a:pt x="602869" y="281813"/>
                  </a:lnTo>
                  <a:lnTo>
                    <a:pt x="610235" y="284988"/>
                  </a:lnTo>
                  <a:lnTo>
                    <a:pt x="616839" y="291592"/>
                  </a:lnTo>
                  <a:lnTo>
                    <a:pt x="627253" y="304165"/>
                  </a:lnTo>
                  <a:lnTo>
                    <a:pt x="638556" y="314071"/>
                  </a:lnTo>
                  <a:lnTo>
                    <a:pt x="651510" y="321945"/>
                  </a:lnTo>
                  <a:lnTo>
                    <a:pt x="667004" y="327660"/>
                  </a:lnTo>
                  <a:lnTo>
                    <a:pt x="673862" y="328676"/>
                  </a:lnTo>
                  <a:lnTo>
                    <a:pt x="680974" y="328422"/>
                  </a:lnTo>
                  <a:lnTo>
                    <a:pt x="695960" y="323977"/>
                  </a:lnTo>
                  <a:lnTo>
                    <a:pt x="710819" y="316357"/>
                  </a:lnTo>
                  <a:lnTo>
                    <a:pt x="725424" y="307467"/>
                  </a:lnTo>
                  <a:lnTo>
                    <a:pt x="739140" y="299466"/>
                  </a:lnTo>
                  <a:lnTo>
                    <a:pt x="751586" y="293624"/>
                  </a:lnTo>
                  <a:lnTo>
                    <a:pt x="757174" y="292354"/>
                  </a:lnTo>
                  <a:lnTo>
                    <a:pt x="762254" y="292354"/>
                  </a:lnTo>
                  <a:lnTo>
                    <a:pt x="766445" y="293878"/>
                  </a:lnTo>
                  <a:lnTo>
                    <a:pt x="770382" y="297307"/>
                  </a:lnTo>
                  <a:lnTo>
                    <a:pt x="775970" y="304673"/>
                  </a:lnTo>
                  <a:lnTo>
                    <a:pt x="780796" y="310896"/>
                  </a:lnTo>
                  <a:lnTo>
                    <a:pt x="784733" y="316357"/>
                  </a:lnTo>
                  <a:lnTo>
                    <a:pt x="787908" y="320802"/>
                  </a:lnTo>
                  <a:lnTo>
                    <a:pt x="793115" y="327660"/>
                  </a:lnTo>
                  <a:lnTo>
                    <a:pt x="796925" y="332105"/>
                  </a:lnTo>
                  <a:lnTo>
                    <a:pt x="800354" y="334518"/>
                  </a:lnTo>
                  <a:lnTo>
                    <a:pt x="804037" y="335280"/>
                  </a:lnTo>
                  <a:lnTo>
                    <a:pt x="809117" y="335280"/>
                  </a:lnTo>
                  <a:lnTo>
                    <a:pt x="816229" y="335280"/>
                  </a:lnTo>
                  <a:lnTo>
                    <a:pt x="831088" y="333375"/>
                  </a:lnTo>
                  <a:lnTo>
                    <a:pt x="847217" y="329184"/>
                  </a:lnTo>
                  <a:lnTo>
                    <a:pt x="879729" y="319278"/>
                  </a:lnTo>
                  <a:lnTo>
                    <a:pt x="894842" y="315849"/>
                  </a:lnTo>
                  <a:lnTo>
                    <a:pt x="908558" y="315341"/>
                  </a:lnTo>
                  <a:lnTo>
                    <a:pt x="915035" y="316357"/>
                  </a:lnTo>
                  <a:lnTo>
                    <a:pt x="920369" y="318770"/>
                  </a:lnTo>
                  <a:lnTo>
                    <a:pt x="925322" y="322453"/>
                  </a:lnTo>
                  <a:lnTo>
                    <a:pt x="929259" y="327660"/>
                  </a:lnTo>
                  <a:lnTo>
                    <a:pt x="935609" y="340233"/>
                  </a:lnTo>
                  <a:lnTo>
                    <a:pt x="942213" y="352298"/>
                  </a:lnTo>
                  <a:lnTo>
                    <a:pt x="946277" y="357505"/>
                  </a:lnTo>
                  <a:lnTo>
                    <a:pt x="951230" y="361696"/>
                  </a:lnTo>
                  <a:lnTo>
                    <a:pt x="957580" y="364236"/>
                  </a:lnTo>
                  <a:lnTo>
                    <a:pt x="965835" y="365633"/>
                  </a:lnTo>
                  <a:lnTo>
                    <a:pt x="979043" y="365633"/>
                  </a:lnTo>
                  <a:lnTo>
                    <a:pt x="990092" y="364998"/>
                  </a:lnTo>
                  <a:lnTo>
                    <a:pt x="999617" y="364236"/>
                  </a:lnTo>
                  <a:lnTo>
                    <a:pt x="1007364" y="363220"/>
                  </a:lnTo>
                  <a:lnTo>
                    <a:pt x="1019048" y="360299"/>
                  </a:lnTo>
                  <a:lnTo>
                    <a:pt x="1027430" y="356743"/>
                  </a:lnTo>
                  <a:lnTo>
                    <a:pt x="1034415" y="353060"/>
                  </a:lnTo>
                  <a:lnTo>
                    <a:pt x="1042035" y="349631"/>
                  </a:lnTo>
                  <a:lnTo>
                    <a:pt x="1052449" y="347599"/>
                  </a:lnTo>
                  <a:lnTo>
                    <a:pt x="1059053" y="346837"/>
                  </a:lnTo>
                  <a:lnTo>
                    <a:pt x="1067181" y="346456"/>
                  </a:lnTo>
                  <a:lnTo>
                    <a:pt x="1064768" y="347218"/>
                  </a:lnTo>
                  <a:lnTo>
                    <a:pt x="1061085" y="348869"/>
                  </a:lnTo>
                  <a:lnTo>
                    <a:pt x="1052449" y="353822"/>
                  </a:lnTo>
                  <a:lnTo>
                    <a:pt x="1043940" y="359537"/>
                  </a:lnTo>
                  <a:lnTo>
                    <a:pt x="1040384" y="361950"/>
                  </a:lnTo>
                  <a:lnTo>
                    <a:pt x="1038606" y="363474"/>
                  </a:lnTo>
                  <a:lnTo>
                    <a:pt x="1030859" y="371348"/>
                  </a:lnTo>
                  <a:lnTo>
                    <a:pt x="1025906" y="378714"/>
                  </a:lnTo>
                  <a:lnTo>
                    <a:pt x="1023239" y="385191"/>
                  </a:lnTo>
                  <a:lnTo>
                    <a:pt x="1022731" y="391541"/>
                  </a:lnTo>
                  <a:lnTo>
                    <a:pt x="1023747" y="397256"/>
                  </a:lnTo>
                  <a:lnTo>
                    <a:pt x="1026414" y="402209"/>
                  </a:lnTo>
                  <a:lnTo>
                    <a:pt x="1030478" y="406908"/>
                  </a:lnTo>
                  <a:lnTo>
                    <a:pt x="1034923" y="410845"/>
                  </a:lnTo>
                  <a:lnTo>
                    <a:pt x="1045464" y="417703"/>
                  </a:lnTo>
                  <a:lnTo>
                    <a:pt x="1056005" y="422402"/>
                  </a:lnTo>
                  <a:lnTo>
                    <a:pt x="1060577" y="423926"/>
                  </a:lnTo>
                  <a:lnTo>
                    <a:pt x="1064006" y="425069"/>
                  </a:lnTo>
                  <a:lnTo>
                    <a:pt x="1066419" y="425831"/>
                  </a:lnTo>
                  <a:lnTo>
                    <a:pt x="1067181" y="426085"/>
                  </a:lnTo>
                  <a:lnTo>
                    <a:pt x="1058672" y="430022"/>
                  </a:lnTo>
                  <a:lnTo>
                    <a:pt x="1050798" y="432816"/>
                  </a:lnTo>
                  <a:lnTo>
                    <a:pt x="1036574" y="435483"/>
                  </a:lnTo>
                  <a:lnTo>
                    <a:pt x="1029716" y="435229"/>
                  </a:lnTo>
                  <a:lnTo>
                    <a:pt x="1022223" y="433578"/>
                  </a:lnTo>
                  <a:lnTo>
                    <a:pt x="1014476" y="430530"/>
                  </a:lnTo>
                  <a:lnTo>
                    <a:pt x="1006094" y="426085"/>
                  </a:lnTo>
                  <a:lnTo>
                    <a:pt x="988568" y="415036"/>
                  </a:lnTo>
                  <a:lnTo>
                    <a:pt x="971677" y="402971"/>
                  </a:lnTo>
                  <a:lnTo>
                    <a:pt x="954659" y="391541"/>
                  </a:lnTo>
                  <a:lnTo>
                    <a:pt x="937006" y="380746"/>
                  </a:lnTo>
                  <a:lnTo>
                    <a:pt x="930656" y="377063"/>
                  </a:lnTo>
                  <a:lnTo>
                    <a:pt x="922655" y="372999"/>
                  </a:lnTo>
                  <a:lnTo>
                    <a:pt x="904113" y="363474"/>
                  </a:lnTo>
                  <a:lnTo>
                    <a:pt x="885063" y="354838"/>
                  </a:lnTo>
                  <a:lnTo>
                    <a:pt x="876935" y="351917"/>
                  </a:lnTo>
                  <a:lnTo>
                    <a:pt x="869950" y="350393"/>
                  </a:lnTo>
                  <a:lnTo>
                    <a:pt x="863346" y="349631"/>
                  </a:lnTo>
                  <a:lnTo>
                    <a:pt x="857250" y="349885"/>
                  </a:lnTo>
                  <a:lnTo>
                    <a:pt x="847217" y="351536"/>
                  </a:lnTo>
                  <a:lnTo>
                    <a:pt x="837184" y="353568"/>
                  </a:lnTo>
                  <a:lnTo>
                    <a:pt x="825754" y="354076"/>
                  </a:lnTo>
                  <a:lnTo>
                    <a:pt x="812038" y="352806"/>
                  </a:lnTo>
                  <a:lnTo>
                    <a:pt x="801116" y="350647"/>
                  </a:lnTo>
                  <a:lnTo>
                    <a:pt x="792734" y="347853"/>
                  </a:lnTo>
                  <a:lnTo>
                    <a:pt x="785495" y="344170"/>
                  </a:lnTo>
                  <a:lnTo>
                    <a:pt x="772033" y="335788"/>
                  </a:lnTo>
                  <a:lnTo>
                    <a:pt x="764286" y="330835"/>
                  </a:lnTo>
                  <a:lnTo>
                    <a:pt x="754761" y="325755"/>
                  </a:lnTo>
                  <a:lnTo>
                    <a:pt x="753237" y="335788"/>
                  </a:lnTo>
                  <a:lnTo>
                    <a:pt x="748157" y="344170"/>
                  </a:lnTo>
                  <a:lnTo>
                    <a:pt x="740156" y="351155"/>
                  </a:lnTo>
                  <a:lnTo>
                    <a:pt x="730250" y="356743"/>
                  </a:lnTo>
                  <a:lnTo>
                    <a:pt x="718058" y="360934"/>
                  </a:lnTo>
                  <a:lnTo>
                    <a:pt x="704469" y="363728"/>
                  </a:lnTo>
                  <a:lnTo>
                    <a:pt x="690245" y="364998"/>
                  </a:lnTo>
                  <a:lnTo>
                    <a:pt x="675386" y="365379"/>
                  </a:lnTo>
                  <a:lnTo>
                    <a:pt x="660527" y="363982"/>
                  </a:lnTo>
                  <a:lnTo>
                    <a:pt x="646303" y="361696"/>
                  </a:lnTo>
                  <a:lnTo>
                    <a:pt x="632714" y="357759"/>
                  </a:lnTo>
                  <a:lnTo>
                    <a:pt x="620903" y="352806"/>
                  </a:lnTo>
                  <a:lnTo>
                    <a:pt x="610616" y="346456"/>
                  </a:lnTo>
                  <a:lnTo>
                    <a:pt x="602869" y="338836"/>
                  </a:lnTo>
                  <a:lnTo>
                    <a:pt x="597789" y="330073"/>
                  </a:lnTo>
                  <a:lnTo>
                    <a:pt x="596011" y="320040"/>
                  </a:lnTo>
                  <a:lnTo>
                    <a:pt x="593852" y="325374"/>
                  </a:lnTo>
                  <a:lnTo>
                    <a:pt x="588264" y="329438"/>
                  </a:lnTo>
                  <a:lnTo>
                    <a:pt x="580136" y="332613"/>
                  </a:lnTo>
                  <a:lnTo>
                    <a:pt x="570611" y="334518"/>
                  </a:lnTo>
                  <a:lnTo>
                    <a:pt x="560705" y="335788"/>
                  </a:lnTo>
                  <a:lnTo>
                    <a:pt x="551180" y="336042"/>
                  </a:lnTo>
                  <a:lnTo>
                    <a:pt x="543560" y="336042"/>
                  </a:lnTo>
                  <a:lnTo>
                    <a:pt x="538480" y="335280"/>
                  </a:lnTo>
                  <a:lnTo>
                    <a:pt x="519430" y="329184"/>
                  </a:lnTo>
                  <a:lnTo>
                    <a:pt x="503047" y="322961"/>
                  </a:lnTo>
                  <a:lnTo>
                    <a:pt x="488696" y="316103"/>
                  </a:lnTo>
                  <a:lnTo>
                    <a:pt x="475234" y="308991"/>
                  </a:lnTo>
                  <a:lnTo>
                    <a:pt x="447675" y="294894"/>
                  </a:lnTo>
                  <a:lnTo>
                    <a:pt x="432054" y="288417"/>
                  </a:lnTo>
                  <a:lnTo>
                    <a:pt x="414020" y="282067"/>
                  </a:lnTo>
                  <a:lnTo>
                    <a:pt x="409575" y="281686"/>
                  </a:lnTo>
                  <a:lnTo>
                    <a:pt x="402463" y="281813"/>
                  </a:lnTo>
                  <a:lnTo>
                    <a:pt x="384683" y="283464"/>
                  </a:lnTo>
                  <a:lnTo>
                    <a:pt x="366903" y="286004"/>
                  </a:lnTo>
                  <a:lnTo>
                    <a:pt x="360299" y="287147"/>
                  </a:lnTo>
                  <a:lnTo>
                    <a:pt x="356362" y="287909"/>
                  </a:lnTo>
                  <a:lnTo>
                    <a:pt x="338328" y="293624"/>
                  </a:lnTo>
                  <a:lnTo>
                    <a:pt x="323723" y="300990"/>
                  </a:lnTo>
                  <a:lnTo>
                    <a:pt x="312166" y="309372"/>
                  </a:lnTo>
                  <a:lnTo>
                    <a:pt x="303657" y="318516"/>
                  </a:lnTo>
                  <a:lnTo>
                    <a:pt x="297815" y="328930"/>
                  </a:lnTo>
                  <a:lnTo>
                    <a:pt x="294767" y="339979"/>
                  </a:lnTo>
                  <a:lnTo>
                    <a:pt x="293624" y="351663"/>
                  </a:lnTo>
                  <a:lnTo>
                    <a:pt x="294386" y="364236"/>
                  </a:lnTo>
                  <a:lnTo>
                    <a:pt x="297053" y="376809"/>
                  </a:lnTo>
                  <a:lnTo>
                    <a:pt x="300990" y="389890"/>
                  </a:lnTo>
                  <a:lnTo>
                    <a:pt x="312674" y="416687"/>
                  </a:lnTo>
                  <a:lnTo>
                    <a:pt x="327152" y="442849"/>
                  </a:lnTo>
                  <a:lnTo>
                    <a:pt x="343154" y="467614"/>
                  </a:lnTo>
                  <a:lnTo>
                    <a:pt x="341757" y="466852"/>
                  </a:lnTo>
                  <a:lnTo>
                    <a:pt x="337820" y="465328"/>
                  </a:lnTo>
                  <a:lnTo>
                    <a:pt x="332232" y="463677"/>
                  </a:lnTo>
                  <a:lnTo>
                    <a:pt x="325374" y="461899"/>
                  </a:lnTo>
                  <a:lnTo>
                    <a:pt x="309753" y="457454"/>
                  </a:lnTo>
                  <a:lnTo>
                    <a:pt x="295148" y="452755"/>
                  </a:lnTo>
                  <a:lnTo>
                    <a:pt x="286004" y="435737"/>
                  </a:lnTo>
                  <a:lnTo>
                    <a:pt x="278511" y="419735"/>
                  </a:lnTo>
                  <a:lnTo>
                    <a:pt x="272415" y="404876"/>
                  </a:lnTo>
                  <a:lnTo>
                    <a:pt x="267716" y="391287"/>
                  </a:lnTo>
                  <a:lnTo>
                    <a:pt x="264287" y="378460"/>
                  </a:lnTo>
                  <a:lnTo>
                    <a:pt x="261874" y="366649"/>
                  </a:lnTo>
                  <a:lnTo>
                    <a:pt x="260477" y="355981"/>
                  </a:lnTo>
                  <a:lnTo>
                    <a:pt x="259715" y="345948"/>
                  </a:lnTo>
                  <a:lnTo>
                    <a:pt x="259461" y="337312"/>
                  </a:lnTo>
                  <a:lnTo>
                    <a:pt x="259715" y="329692"/>
                  </a:lnTo>
                  <a:lnTo>
                    <a:pt x="261112" y="318008"/>
                  </a:lnTo>
                  <a:lnTo>
                    <a:pt x="262382" y="310134"/>
                  </a:lnTo>
                  <a:lnTo>
                    <a:pt x="262636" y="307975"/>
                  </a:lnTo>
                  <a:lnTo>
                    <a:pt x="262636" y="306705"/>
                  </a:lnTo>
                  <a:lnTo>
                    <a:pt x="256286" y="299593"/>
                  </a:lnTo>
                  <a:lnTo>
                    <a:pt x="248920" y="292354"/>
                  </a:lnTo>
                  <a:lnTo>
                    <a:pt x="240919" y="284988"/>
                  </a:lnTo>
                  <a:lnTo>
                    <a:pt x="233807" y="278384"/>
                  </a:lnTo>
                  <a:lnTo>
                    <a:pt x="240157" y="279527"/>
                  </a:lnTo>
                  <a:lnTo>
                    <a:pt x="249428" y="281813"/>
                  </a:lnTo>
                  <a:lnTo>
                    <a:pt x="261112" y="284480"/>
                  </a:lnTo>
                  <a:lnTo>
                    <a:pt x="274574" y="286766"/>
                  </a:lnTo>
                  <a:lnTo>
                    <a:pt x="289941" y="287909"/>
                  </a:lnTo>
                  <a:lnTo>
                    <a:pt x="306832" y="286385"/>
                  </a:lnTo>
                  <a:lnTo>
                    <a:pt x="324612" y="281686"/>
                  </a:lnTo>
                  <a:lnTo>
                    <a:pt x="343154" y="272669"/>
                  </a:lnTo>
                  <a:lnTo>
                    <a:pt x="342646" y="271907"/>
                  </a:lnTo>
                  <a:lnTo>
                    <a:pt x="340995" y="270891"/>
                  </a:lnTo>
                  <a:lnTo>
                    <a:pt x="335661" y="267716"/>
                  </a:lnTo>
                  <a:lnTo>
                    <a:pt x="327533" y="263525"/>
                  </a:lnTo>
                  <a:lnTo>
                    <a:pt x="318008" y="258318"/>
                  </a:lnTo>
                  <a:lnTo>
                    <a:pt x="298323" y="246507"/>
                  </a:lnTo>
                  <a:lnTo>
                    <a:pt x="290449" y="240538"/>
                  </a:lnTo>
                  <a:lnTo>
                    <a:pt x="285623" y="234823"/>
                  </a:lnTo>
                  <a:lnTo>
                    <a:pt x="284099" y="231902"/>
                  </a:lnTo>
                  <a:lnTo>
                    <a:pt x="281940" y="226949"/>
                  </a:lnTo>
                  <a:lnTo>
                    <a:pt x="279273" y="220345"/>
                  </a:lnTo>
                  <a:lnTo>
                    <a:pt x="276479" y="212852"/>
                  </a:lnTo>
                  <a:lnTo>
                    <a:pt x="269494" y="194691"/>
                  </a:lnTo>
                  <a:lnTo>
                    <a:pt x="262128" y="175387"/>
                  </a:lnTo>
                  <a:lnTo>
                    <a:pt x="254381" y="156210"/>
                  </a:lnTo>
                  <a:lnTo>
                    <a:pt x="247523" y="140081"/>
                  </a:lnTo>
                  <a:lnTo>
                    <a:pt x="244348" y="133731"/>
                  </a:lnTo>
                  <a:lnTo>
                    <a:pt x="241808" y="128778"/>
                  </a:lnTo>
                  <a:lnTo>
                    <a:pt x="239395" y="125984"/>
                  </a:lnTo>
                  <a:lnTo>
                    <a:pt x="237744" y="125095"/>
                  </a:lnTo>
                  <a:lnTo>
                    <a:pt x="223774" y="126746"/>
                  </a:lnTo>
                  <a:lnTo>
                    <a:pt x="211836" y="127000"/>
                  </a:lnTo>
                  <a:lnTo>
                    <a:pt x="201422" y="125349"/>
                  </a:lnTo>
                  <a:lnTo>
                    <a:pt x="192532" y="122301"/>
                  </a:lnTo>
                  <a:lnTo>
                    <a:pt x="183769" y="117856"/>
                  </a:lnTo>
                  <a:lnTo>
                    <a:pt x="175514" y="111760"/>
                  </a:lnTo>
                  <a:lnTo>
                    <a:pt x="166751" y="103886"/>
                  </a:lnTo>
                  <a:lnTo>
                    <a:pt x="157226" y="94742"/>
                  </a:lnTo>
                  <a:lnTo>
                    <a:pt x="145923" y="103378"/>
                  </a:lnTo>
                  <a:lnTo>
                    <a:pt x="134239" y="108077"/>
                  </a:lnTo>
                  <a:lnTo>
                    <a:pt x="121539" y="110236"/>
                  </a:lnTo>
                  <a:lnTo>
                    <a:pt x="107442" y="111760"/>
                  </a:lnTo>
                  <a:lnTo>
                    <a:pt x="93472" y="111760"/>
                  </a:lnTo>
                  <a:lnTo>
                    <a:pt x="80264" y="109474"/>
                  </a:lnTo>
                  <a:lnTo>
                    <a:pt x="53721" y="100203"/>
                  </a:lnTo>
                  <a:lnTo>
                    <a:pt x="44831" y="96520"/>
                  </a:lnTo>
                  <a:lnTo>
                    <a:pt x="36830" y="92456"/>
                  </a:lnTo>
                  <a:lnTo>
                    <a:pt x="23876" y="83058"/>
                  </a:lnTo>
                  <a:lnTo>
                    <a:pt x="14351" y="72263"/>
                  </a:lnTo>
                  <a:lnTo>
                    <a:pt x="7747" y="59944"/>
                  </a:lnTo>
                  <a:lnTo>
                    <a:pt x="3429" y="46609"/>
                  </a:lnTo>
                  <a:lnTo>
                    <a:pt x="1397" y="32258"/>
                  </a:lnTo>
                  <a:lnTo>
                    <a:pt x="254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BA99"/>
            </a:solidFill>
            <a:ln w="0" cap="flat" cmpd="sng" algn="ctr">
              <a:solidFill>
                <a:srgbClr val="CC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745107" y="804164"/>
              <a:ext cx="58167" cy="59691"/>
            </a:xfrm>
            <a:custGeom>
              <a:avLst/>
              <a:gdLst/>
              <a:ahLst/>
              <a:cxnLst/>
              <a:rect l="0" t="0" r="0" b="0"/>
              <a:pathLst>
                <a:path w="58167" h="59691">
                  <a:moveTo>
                    <a:pt x="34925" y="0"/>
                  </a:moveTo>
                  <a:lnTo>
                    <a:pt x="43180" y="19177"/>
                  </a:lnTo>
                  <a:lnTo>
                    <a:pt x="50038" y="35052"/>
                  </a:lnTo>
                  <a:lnTo>
                    <a:pt x="52959" y="41656"/>
                  </a:lnTo>
                  <a:lnTo>
                    <a:pt x="55372" y="47371"/>
                  </a:lnTo>
                  <a:lnTo>
                    <a:pt x="56896" y="52070"/>
                  </a:lnTo>
                  <a:lnTo>
                    <a:pt x="57912" y="55753"/>
                  </a:lnTo>
                  <a:lnTo>
                    <a:pt x="58166" y="58166"/>
                  </a:lnTo>
                  <a:lnTo>
                    <a:pt x="57785" y="59436"/>
                  </a:lnTo>
                  <a:lnTo>
                    <a:pt x="56388" y="59690"/>
                  </a:lnTo>
                  <a:lnTo>
                    <a:pt x="53975" y="58420"/>
                  </a:lnTo>
                  <a:lnTo>
                    <a:pt x="50546" y="55753"/>
                  </a:lnTo>
                  <a:lnTo>
                    <a:pt x="45847" y="51816"/>
                  </a:lnTo>
                  <a:lnTo>
                    <a:pt x="40259" y="46609"/>
                  </a:lnTo>
                  <a:lnTo>
                    <a:pt x="33020" y="39751"/>
                  </a:lnTo>
                  <a:lnTo>
                    <a:pt x="28829" y="37211"/>
                  </a:lnTo>
                  <a:lnTo>
                    <a:pt x="22479" y="35306"/>
                  </a:lnTo>
                  <a:lnTo>
                    <a:pt x="8636" y="33020"/>
                  </a:lnTo>
                  <a:lnTo>
                    <a:pt x="3175" y="31623"/>
                  </a:lnTo>
                  <a:lnTo>
                    <a:pt x="0" y="29591"/>
                  </a:lnTo>
                  <a:lnTo>
                    <a:pt x="0" y="26670"/>
                  </a:lnTo>
                  <a:lnTo>
                    <a:pt x="1524" y="24892"/>
                  </a:lnTo>
                  <a:lnTo>
                    <a:pt x="4191" y="22860"/>
                  </a:lnTo>
                  <a:close/>
                </a:path>
              </a:pathLst>
            </a:custGeom>
            <a:solidFill>
              <a:srgbClr val="CCBA99"/>
            </a:solidFill>
            <a:ln w="0" cap="flat" cmpd="sng" algn="ctr">
              <a:solidFill>
                <a:srgbClr val="CC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898904" y="957580"/>
              <a:ext cx="80519" cy="151512"/>
            </a:xfrm>
            <a:custGeom>
              <a:avLst/>
              <a:gdLst/>
              <a:ahLst/>
              <a:cxnLst/>
              <a:rect l="0" t="0" r="0" b="0"/>
              <a:pathLst>
                <a:path w="80519" h="151512">
                  <a:moveTo>
                    <a:pt x="3810" y="0"/>
                  </a:moveTo>
                  <a:lnTo>
                    <a:pt x="6858" y="3810"/>
                  </a:lnTo>
                  <a:lnTo>
                    <a:pt x="9779" y="9144"/>
                  </a:lnTo>
                  <a:lnTo>
                    <a:pt x="14351" y="20828"/>
                  </a:lnTo>
                  <a:lnTo>
                    <a:pt x="18542" y="32893"/>
                  </a:lnTo>
                  <a:lnTo>
                    <a:pt x="22987" y="43434"/>
                  </a:lnTo>
                  <a:lnTo>
                    <a:pt x="51689" y="93091"/>
                  </a:lnTo>
                  <a:lnTo>
                    <a:pt x="80518" y="141986"/>
                  </a:lnTo>
                  <a:lnTo>
                    <a:pt x="77343" y="141732"/>
                  </a:lnTo>
                  <a:lnTo>
                    <a:pt x="73406" y="141224"/>
                  </a:lnTo>
                  <a:lnTo>
                    <a:pt x="62484" y="139192"/>
                  </a:lnTo>
                  <a:lnTo>
                    <a:pt x="49276" y="137033"/>
                  </a:lnTo>
                  <a:lnTo>
                    <a:pt x="35433" y="135255"/>
                  </a:lnTo>
                  <a:lnTo>
                    <a:pt x="21971" y="135001"/>
                  </a:lnTo>
                  <a:lnTo>
                    <a:pt x="15875" y="135763"/>
                  </a:lnTo>
                  <a:lnTo>
                    <a:pt x="10668" y="137033"/>
                  </a:lnTo>
                  <a:lnTo>
                    <a:pt x="6350" y="139192"/>
                  </a:lnTo>
                  <a:lnTo>
                    <a:pt x="2921" y="142367"/>
                  </a:lnTo>
                  <a:lnTo>
                    <a:pt x="762" y="146177"/>
                  </a:lnTo>
                  <a:lnTo>
                    <a:pt x="0" y="151511"/>
                  </a:lnTo>
                  <a:lnTo>
                    <a:pt x="9017" y="130556"/>
                  </a:lnTo>
                  <a:lnTo>
                    <a:pt x="15113" y="109347"/>
                  </a:lnTo>
                  <a:lnTo>
                    <a:pt x="18288" y="88392"/>
                  </a:lnTo>
                  <a:lnTo>
                    <a:pt x="19431" y="67945"/>
                  </a:lnTo>
                  <a:lnTo>
                    <a:pt x="18034" y="48641"/>
                  </a:lnTo>
                  <a:lnTo>
                    <a:pt x="14859" y="30607"/>
                  </a:lnTo>
                  <a:lnTo>
                    <a:pt x="10033" y="14351"/>
                  </a:lnTo>
                  <a:close/>
                </a:path>
              </a:pathLst>
            </a:custGeom>
            <a:solidFill>
              <a:srgbClr val="CCBA99"/>
            </a:solidFill>
            <a:ln w="0" cap="flat" cmpd="sng" algn="ctr">
              <a:solidFill>
                <a:srgbClr val="CC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968121" y="1237234"/>
              <a:ext cx="74296" cy="142622"/>
            </a:xfrm>
            <a:custGeom>
              <a:avLst/>
              <a:gdLst/>
              <a:ahLst/>
              <a:cxnLst/>
              <a:rect l="0" t="0" r="0" b="0"/>
              <a:pathLst>
                <a:path w="74296" h="142622">
                  <a:moveTo>
                    <a:pt x="74295" y="142621"/>
                  </a:moveTo>
                  <a:lnTo>
                    <a:pt x="56388" y="136398"/>
                  </a:lnTo>
                  <a:lnTo>
                    <a:pt x="41529" y="128524"/>
                  </a:lnTo>
                  <a:lnTo>
                    <a:pt x="29337" y="119888"/>
                  </a:lnTo>
                  <a:lnTo>
                    <a:pt x="19558" y="110236"/>
                  </a:lnTo>
                  <a:lnTo>
                    <a:pt x="12192" y="99949"/>
                  </a:lnTo>
                  <a:lnTo>
                    <a:pt x="6858" y="89281"/>
                  </a:lnTo>
                  <a:lnTo>
                    <a:pt x="3048" y="77978"/>
                  </a:lnTo>
                  <a:lnTo>
                    <a:pt x="1016" y="67056"/>
                  </a:lnTo>
                  <a:lnTo>
                    <a:pt x="0" y="45339"/>
                  </a:lnTo>
                  <a:lnTo>
                    <a:pt x="1778" y="25908"/>
                  </a:lnTo>
                  <a:lnTo>
                    <a:pt x="4191" y="10541"/>
                  </a:lnTo>
                  <a:lnTo>
                    <a:pt x="5207" y="4699"/>
                  </a:lnTo>
                  <a:lnTo>
                    <a:pt x="5461" y="635"/>
                  </a:lnTo>
                  <a:lnTo>
                    <a:pt x="5461" y="0"/>
                  </a:lnTo>
                  <a:lnTo>
                    <a:pt x="6223" y="1651"/>
                  </a:lnTo>
                  <a:lnTo>
                    <a:pt x="7620" y="5715"/>
                  </a:lnTo>
                  <a:lnTo>
                    <a:pt x="9779" y="11557"/>
                  </a:lnTo>
                  <a:lnTo>
                    <a:pt x="12192" y="19177"/>
                  </a:lnTo>
                  <a:lnTo>
                    <a:pt x="15240" y="28321"/>
                  </a:lnTo>
                  <a:lnTo>
                    <a:pt x="18669" y="38481"/>
                  </a:lnTo>
                  <a:lnTo>
                    <a:pt x="22987" y="49784"/>
                  </a:lnTo>
                  <a:lnTo>
                    <a:pt x="32766" y="73787"/>
                  </a:lnTo>
                  <a:lnTo>
                    <a:pt x="44704" y="98679"/>
                  </a:lnTo>
                  <a:lnTo>
                    <a:pt x="58420" y="122174"/>
                  </a:lnTo>
                  <a:lnTo>
                    <a:pt x="66167" y="132969"/>
                  </a:lnTo>
                  <a:close/>
                </a:path>
              </a:pathLst>
            </a:custGeom>
            <a:solidFill>
              <a:srgbClr val="CCBA99"/>
            </a:solidFill>
            <a:ln w="0" cap="flat" cmpd="sng" algn="ctr">
              <a:solidFill>
                <a:srgbClr val="CC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186180" y="868553"/>
              <a:ext cx="151512" cy="104141"/>
            </a:xfrm>
            <a:custGeom>
              <a:avLst/>
              <a:gdLst/>
              <a:ahLst/>
              <a:cxnLst/>
              <a:rect l="0" t="0" r="0" b="0"/>
              <a:pathLst>
                <a:path w="151512" h="104141">
                  <a:moveTo>
                    <a:pt x="0" y="104140"/>
                  </a:moveTo>
                  <a:lnTo>
                    <a:pt x="13589" y="85598"/>
                  </a:lnTo>
                  <a:lnTo>
                    <a:pt x="28829" y="67564"/>
                  </a:lnTo>
                  <a:lnTo>
                    <a:pt x="45847" y="50546"/>
                  </a:lnTo>
                  <a:lnTo>
                    <a:pt x="64389" y="35052"/>
                  </a:lnTo>
                  <a:lnTo>
                    <a:pt x="84455" y="21717"/>
                  </a:lnTo>
                  <a:lnTo>
                    <a:pt x="105664" y="10922"/>
                  </a:lnTo>
                  <a:lnTo>
                    <a:pt x="128143" y="3683"/>
                  </a:lnTo>
                  <a:lnTo>
                    <a:pt x="151511" y="0"/>
                  </a:lnTo>
                  <a:lnTo>
                    <a:pt x="150749" y="5461"/>
                  </a:lnTo>
                  <a:lnTo>
                    <a:pt x="149098" y="10160"/>
                  </a:lnTo>
                  <a:lnTo>
                    <a:pt x="146177" y="14605"/>
                  </a:lnTo>
                  <a:lnTo>
                    <a:pt x="142494" y="18288"/>
                  </a:lnTo>
                  <a:lnTo>
                    <a:pt x="132969" y="24892"/>
                  </a:lnTo>
                  <a:lnTo>
                    <a:pt x="121285" y="30099"/>
                  </a:lnTo>
                  <a:lnTo>
                    <a:pt x="95377" y="39497"/>
                  </a:lnTo>
                  <a:lnTo>
                    <a:pt x="83185" y="44831"/>
                  </a:lnTo>
                  <a:lnTo>
                    <a:pt x="72771" y="51054"/>
                  </a:lnTo>
                  <a:lnTo>
                    <a:pt x="55118" y="65913"/>
                  </a:lnTo>
                  <a:lnTo>
                    <a:pt x="37592" y="80899"/>
                  </a:lnTo>
                  <a:lnTo>
                    <a:pt x="19939" y="94234"/>
                  </a:lnTo>
                  <a:lnTo>
                    <a:pt x="10160" y="99695"/>
                  </a:lnTo>
                  <a:close/>
                </a:path>
              </a:pathLst>
            </a:custGeom>
            <a:solidFill>
              <a:srgbClr val="CCBA99"/>
            </a:solidFill>
            <a:ln w="0" cap="flat" cmpd="sng" algn="ctr">
              <a:solidFill>
                <a:srgbClr val="CC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377696" y="820674"/>
              <a:ext cx="79630" cy="133224"/>
            </a:xfrm>
            <a:custGeom>
              <a:avLst/>
              <a:gdLst/>
              <a:ahLst/>
              <a:cxnLst/>
              <a:rect l="0" t="0" r="0" b="0"/>
              <a:pathLst>
                <a:path w="79630" h="133224">
                  <a:moveTo>
                    <a:pt x="13462" y="132969"/>
                  </a:moveTo>
                  <a:lnTo>
                    <a:pt x="9779" y="133223"/>
                  </a:lnTo>
                  <a:lnTo>
                    <a:pt x="6477" y="130810"/>
                  </a:lnTo>
                  <a:lnTo>
                    <a:pt x="3810" y="126619"/>
                  </a:lnTo>
                  <a:lnTo>
                    <a:pt x="1778" y="120396"/>
                  </a:lnTo>
                  <a:lnTo>
                    <a:pt x="381" y="112776"/>
                  </a:lnTo>
                  <a:lnTo>
                    <a:pt x="0" y="103886"/>
                  </a:lnTo>
                  <a:lnTo>
                    <a:pt x="0" y="93980"/>
                  </a:lnTo>
                  <a:lnTo>
                    <a:pt x="1016" y="83566"/>
                  </a:lnTo>
                  <a:lnTo>
                    <a:pt x="6096" y="61468"/>
                  </a:lnTo>
                  <a:lnTo>
                    <a:pt x="10287" y="50546"/>
                  </a:lnTo>
                  <a:lnTo>
                    <a:pt x="15621" y="40005"/>
                  </a:lnTo>
                  <a:lnTo>
                    <a:pt x="22098" y="30099"/>
                  </a:lnTo>
                  <a:lnTo>
                    <a:pt x="29845" y="21463"/>
                  </a:lnTo>
                  <a:lnTo>
                    <a:pt x="39116" y="13843"/>
                  </a:lnTo>
                  <a:lnTo>
                    <a:pt x="49911" y="8128"/>
                  </a:lnTo>
                  <a:lnTo>
                    <a:pt x="61595" y="3429"/>
                  </a:lnTo>
                  <a:lnTo>
                    <a:pt x="70104" y="762"/>
                  </a:lnTo>
                  <a:lnTo>
                    <a:pt x="75692" y="0"/>
                  </a:lnTo>
                  <a:lnTo>
                    <a:pt x="78486" y="762"/>
                  </a:lnTo>
                  <a:lnTo>
                    <a:pt x="79629" y="3175"/>
                  </a:lnTo>
                  <a:lnTo>
                    <a:pt x="78486" y="6858"/>
                  </a:lnTo>
                  <a:lnTo>
                    <a:pt x="75819" y="11176"/>
                  </a:lnTo>
                  <a:lnTo>
                    <a:pt x="72009" y="16510"/>
                  </a:lnTo>
                  <a:lnTo>
                    <a:pt x="61849" y="28575"/>
                  </a:lnTo>
                  <a:lnTo>
                    <a:pt x="50546" y="40894"/>
                  </a:lnTo>
                  <a:lnTo>
                    <a:pt x="40386" y="51562"/>
                  </a:lnTo>
                  <a:lnTo>
                    <a:pt x="36703" y="56007"/>
                  </a:lnTo>
                  <a:lnTo>
                    <a:pt x="34671" y="59182"/>
                  </a:lnTo>
                  <a:lnTo>
                    <a:pt x="26162" y="76962"/>
                  </a:lnTo>
                  <a:lnTo>
                    <a:pt x="20320" y="95250"/>
                  </a:lnTo>
                  <a:lnTo>
                    <a:pt x="16637" y="113792"/>
                  </a:lnTo>
                  <a:close/>
                </a:path>
              </a:pathLst>
            </a:custGeom>
            <a:solidFill>
              <a:srgbClr val="CCBA99"/>
            </a:solidFill>
            <a:ln w="0" cap="flat" cmpd="sng" algn="ctr">
              <a:solidFill>
                <a:srgbClr val="CC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044321" y="1027684"/>
              <a:ext cx="137415" cy="106808"/>
            </a:xfrm>
            <a:custGeom>
              <a:avLst/>
              <a:gdLst/>
              <a:ahLst/>
              <a:cxnLst/>
              <a:rect l="0" t="0" r="0" b="0"/>
              <a:pathLst>
                <a:path w="137415" h="106808">
                  <a:moveTo>
                    <a:pt x="44958" y="13589"/>
                  </a:moveTo>
                  <a:lnTo>
                    <a:pt x="50292" y="24638"/>
                  </a:lnTo>
                  <a:lnTo>
                    <a:pt x="55880" y="33274"/>
                  </a:lnTo>
                  <a:lnTo>
                    <a:pt x="61976" y="40005"/>
                  </a:lnTo>
                  <a:lnTo>
                    <a:pt x="68072" y="44958"/>
                  </a:lnTo>
                  <a:lnTo>
                    <a:pt x="74676" y="48641"/>
                  </a:lnTo>
                  <a:lnTo>
                    <a:pt x="87630" y="53594"/>
                  </a:lnTo>
                  <a:lnTo>
                    <a:pt x="100838" y="57023"/>
                  </a:lnTo>
                  <a:lnTo>
                    <a:pt x="113284" y="61722"/>
                  </a:lnTo>
                  <a:lnTo>
                    <a:pt x="119126" y="65405"/>
                  </a:lnTo>
                  <a:lnTo>
                    <a:pt x="124714" y="70104"/>
                  </a:lnTo>
                  <a:lnTo>
                    <a:pt x="129667" y="76708"/>
                  </a:lnTo>
                  <a:lnTo>
                    <a:pt x="134239" y="85090"/>
                  </a:lnTo>
                  <a:lnTo>
                    <a:pt x="136017" y="89154"/>
                  </a:lnTo>
                  <a:lnTo>
                    <a:pt x="137160" y="92583"/>
                  </a:lnTo>
                  <a:lnTo>
                    <a:pt x="137414" y="96266"/>
                  </a:lnTo>
                  <a:lnTo>
                    <a:pt x="135763" y="97028"/>
                  </a:lnTo>
                  <a:lnTo>
                    <a:pt x="132588" y="96012"/>
                  </a:lnTo>
                  <a:lnTo>
                    <a:pt x="128143" y="93345"/>
                  </a:lnTo>
                  <a:lnTo>
                    <a:pt x="123444" y="90297"/>
                  </a:lnTo>
                  <a:lnTo>
                    <a:pt x="118110" y="87122"/>
                  </a:lnTo>
                  <a:lnTo>
                    <a:pt x="113030" y="85090"/>
                  </a:lnTo>
                  <a:lnTo>
                    <a:pt x="92202" y="79502"/>
                  </a:lnTo>
                  <a:lnTo>
                    <a:pt x="71501" y="76327"/>
                  </a:lnTo>
                  <a:lnTo>
                    <a:pt x="61341" y="76708"/>
                  </a:lnTo>
                  <a:lnTo>
                    <a:pt x="51562" y="78232"/>
                  </a:lnTo>
                  <a:lnTo>
                    <a:pt x="42037" y="81661"/>
                  </a:lnTo>
                  <a:lnTo>
                    <a:pt x="32512" y="87122"/>
                  </a:lnTo>
                  <a:lnTo>
                    <a:pt x="22225" y="93853"/>
                  </a:lnTo>
                  <a:lnTo>
                    <a:pt x="10795" y="101219"/>
                  </a:lnTo>
                  <a:lnTo>
                    <a:pt x="6096" y="104140"/>
                  </a:lnTo>
                  <a:lnTo>
                    <a:pt x="2286" y="105918"/>
                  </a:lnTo>
                  <a:lnTo>
                    <a:pt x="254" y="106807"/>
                  </a:lnTo>
                  <a:lnTo>
                    <a:pt x="0" y="105918"/>
                  </a:lnTo>
                  <a:lnTo>
                    <a:pt x="13462" y="85852"/>
                  </a:lnTo>
                  <a:lnTo>
                    <a:pt x="26670" y="66167"/>
                  </a:lnTo>
                  <a:lnTo>
                    <a:pt x="32258" y="56007"/>
                  </a:lnTo>
                  <a:lnTo>
                    <a:pt x="36195" y="45212"/>
                  </a:lnTo>
                  <a:lnTo>
                    <a:pt x="38354" y="33401"/>
                  </a:lnTo>
                  <a:lnTo>
                    <a:pt x="38354" y="20701"/>
                  </a:lnTo>
                  <a:lnTo>
                    <a:pt x="38354" y="15113"/>
                  </a:lnTo>
                  <a:lnTo>
                    <a:pt x="39243" y="10160"/>
                  </a:lnTo>
                  <a:lnTo>
                    <a:pt x="40259" y="0"/>
                  </a:lnTo>
                  <a:close/>
                </a:path>
              </a:pathLst>
            </a:custGeom>
            <a:solidFill>
              <a:srgbClr val="CCBA99"/>
            </a:solidFill>
            <a:ln w="0" cap="flat" cmpd="sng" algn="ctr">
              <a:solidFill>
                <a:srgbClr val="CC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097911" y="1426464"/>
              <a:ext cx="51690" cy="29338"/>
            </a:xfrm>
            <a:custGeom>
              <a:avLst/>
              <a:gdLst/>
              <a:ahLst/>
              <a:cxnLst/>
              <a:rect l="0" t="0" r="0" b="0"/>
              <a:pathLst>
                <a:path w="51690" h="29338">
                  <a:moveTo>
                    <a:pt x="7493" y="18796"/>
                  </a:moveTo>
                  <a:lnTo>
                    <a:pt x="13843" y="17018"/>
                  </a:lnTo>
                  <a:lnTo>
                    <a:pt x="23368" y="13843"/>
                  </a:lnTo>
                  <a:lnTo>
                    <a:pt x="29718" y="11811"/>
                  </a:lnTo>
                  <a:lnTo>
                    <a:pt x="33909" y="10414"/>
                  </a:lnTo>
                  <a:lnTo>
                    <a:pt x="40259" y="7112"/>
                  </a:lnTo>
                  <a:lnTo>
                    <a:pt x="44831" y="4191"/>
                  </a:lnTo>
                  <a:lnTo>
                    <a:pt x="51689" y="0"/>
                  </a:lnTo>
                  <a:lnTo>
                    <a:pt x="46863" y="5715"/>
                  </a:lnTo>
                  <a:lnTo>
                    <a:pt x="42672" y="12319"/>
                  </a:lnTo>
                  <a:lnTo>
                    <a:pt x="33147" y="26416"/>
                  </a:lnTo>
                  <a:lnTo>
                    <a:pt x="29972" y="28702"/>
                  </a:lnTo>
                  <a:lnTo>
                    <a:pt x="25908" y="29337"/>
                  </a:lnTo>
                  <a:lnTo>
                    <a:pt x="16764" y="27178"/>
                  </a:lnTo>
                  <a:lnTo>
                    <a:pt x="7493" y="23495"/>
                  </a:lnTo>
                  <a:lnTo>
                    <a:pt x="3175" y="21971"/>
                  </a:lnTo>
                  <a:lnTo>
                    <a:pt x="0" y="21463"/>
                  </a:lnTo>
                  <a:close/>
                </a:path>
              </a:pathLst>
            </a:custGeom>
            <a:solidFill>
              <a:srgbClr val="CCBA99"/>
            </a:solidFill>
            <a:ln w="0" cap="flat" cmpd="sng" algn="ctr">
              <a:solidFill>
                <a:srgbClr val="CC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589149" y="1502410"/>
              <a:ext cx="508763" cy="230760"/>
            </a:xfrm>
            <a:custGeom>
              <a:avLst/>
              <a:gdLst/>
              <a:ahLst/>
              <a:cxnLst/>
              <a:rect l="0" t="0" r="0" b="0"/>
              <a:pathLst>
                <a:path w="508763" h="230760">
                  <a:moveTo>
                    <a:pt x="8509" y="211328"/>
                  </a:moveTo>
                  <a:lnTo>
                    <a:pt x="20320" y="210566"/>
                  </a:lnTo>
                  <a:lnTo>
                    <a:pt x="35433" y="210312"/>
                  </a:lnTo>
                  <a:lnTo>
                    <a:pt x="53467" y="210058"/>
                  </a:lnTo>
                  <a:lnTo>
                    <a:pt x="73533" y="209804"/>
                  </a:lnTo>
                  <a:lnTo>
                    <a:pt x="95504" y="209296"/>
                  </a:lnTo>
                  <a:lnTo>
                    <a:pt x="118872" y="207899"/>
                  </a:lnTo>
                  <a:lnTo>
                    <a:pt x="143256" y="206121"/>
                  </a:lnTo>
                  <a:lnTo>
                    <a:pt x="168402" y="203200"/>
                  </a:lnTo>
                  <a:lnTo>
                    <a:pt x="193548" y="199009"/>
                  </a:lnTo>
                  <a:lnTo>
                    <a:pt x="218440" y="193548"/>
                  </a:lnTo>
                  <a:lnTo>
                    <a:pt x="242697" y="186309"/>
                  </a:lnTo>
                  <a:lnTo>
                    <a:pt x="266065" y="177292"/>
                  </a:lnTo>
                  <a:lnTo>
                    <a:pt x="287782" y="166116"/>
                  </a:lnTo>
                  <a:lnTo>
                    <a:pt x="307594" y="152781"/>
                  </a:lnTo>
                  <a:lnTo>
                    <a:pt x="325120" y="136779"/>
                  </a:lnTo>
                  <a:lnTo>
                    <a:pt x="338836" y="128143"/>
                  </a:lnTo>
                  <a:lnTo>
                    <a:pt x="351536" y="118745"/>
                  </a:lnTo>
                  <a:lnTo>
                    <a:pt x="362712" y="108458"/>
                  </a:lnTo>
                  <a:lnTo>
                    <a:pt x="372745" y="98044"/>
                  </a:lnTo>
                  <a:lnTo>
                    <a:pt x="389890" y="76073"/>
                  </a:lnTo>
                  <a:lnTo>
                    <a:pt x="402844" y="54864"/>
                  </a:lnTo>
                  <a:lnTo>
                    <a:pt x="408178" y="44958"/>
                  </a:lnTo>
                  <a:lnTo>
                    <a:pt x="412369" y="35687"/>
                  </a:lnTo>
                  <a:lnTo>
                    <a:pt x="415798" y="27686"/>
                  </a:lnTo>
                  <a:lnTo>
                    <a:pt x="418846" y="20574"/>
                  </a:lnTo>
                  <a:lnTo>
                    <a:pt x="420878" y="14859"/>
                  </a:lnTo>
                  <a:lnTo>
                    <a:pt x="422275" y="10922"/>
                  </a:lnTo>
                  <a:lnTo>
                    <a:pt x="423291" y="8509"/>
                  </a:lnTo>
                  <a:lnTo>
                    <a:pt x="423545" y="8001"/>
                  </a:lnTo>
                  <a:lnTo>
                    <a:pt x="424053" y="18161"/>
                  </a:lnTo>
                  <a:lnTo>
                    <a:pt x="422783" y="30988"/>
                  </a:lnTo>
                  <a:lnTo>
                    <a:pt x="417449" y="59563"/>
                  </a:lnTo>
                  <a:lnTo>
                    <a:pt x="414274" y="72898"/>
                  </a:lnTo>
                  <a:lnTo>
                    <a:pt x="411353" y="84201"/>
                  </a:lnTo>
                  <a:lnTo>
                    <a:pt x="409575" y="92075"/>
                  </a:lnTo>
                  <a:lnTo>
                    <a:pt x="408686" y="94361"/>
                  </a:lnTo>
                  <a:lnTo>
                    <a:pt x="408686" y="95377"/>
                  </a:lnTo>
                  <a:lnTo>
                    <a:pt x="421894" y="86741"/>
                  </a:lnTo>
                  <a:lnTo>
                    <a:pt x="435229" y="76073"/>
                  </a:lnTo>
                  <a:lnTo>
                    <a:pt x="461391" y="50673"/>
                  </a:lnTo>
                  <a:lnTo>
                    <a:pt x="486029" y="23749"/>
                  </a:lnTo>
                  <a:lnTo>
                    <a:pt x="497713" y="11176"/>
                  </a:lnTo>
                  <a:lnTo>
                    <a:pt x="508762" y="0"/>
                  </a:lnTo>
                  <a:lnTo>
                    <a:pt x="506095" y="16637"/>
                  </a:lnTo>
                  <a:lnTo>
                    <a:pt x="498729" y="33655"/>
                  </a:lnTo>
                  <a:lnTo>
                    <a:pt x="487045" y="51181"/>
                  </a:lnTo>
                  <a:lnTo>
                    <a:pt x="471805" y="68453"/>
                  </a:lnTo>
                  <a:lnTo>
                    <a:pt x="453517" y="85725"/>
                  </a:lnTo>
                  <a:lnTo>
                    <a:pt x="433070" y="102743"/>
                  </a:lnTo>
                  <a:lnTo>
                    <a:pt x="410591" y="119253"/>
                  </a:lnTo>
                  <a:lnTo>
                    <a:pt x="386715" y="135255"/>
                  </a:lnTo>
                  <a:lnTo>
                    <a:pt x="338328" y="163957"/>
                  </a:lnTo>
                  <a:lnTo>
                    <a:pt x="314452" y="176784"/>
                  </a:lnTo>
                  <a:lnTo>
                    <a:pt x="291719" y="188087"/>
                  </a:lnTo>
                  <a:lnTo>
                    <a:pt x="271018" y="197739"/>
                  </a:lnTo>
                  <a:lnTo>
                    <a:pt x="252603" y="205867"/>
                  </a:lnTo>
                  <a:lnTo>
                    <a:pt x="237109" y="211836"/>
                  </a:lnTo>
                  <a:lnTo>
                    <a:pt x="230632" y="213995"/>
                  </a:lnTo>
                  <a:lnTo>
                    <a:pt x="224917" y="215773"/>
                  </a:lnTo>
                  <a:lnTo>
                    <a:pt x="215773" y="218186"/>
                  </a:lnTo>
                  <a:lnTo>
                    <a:pt x="204343" y="220472"/>
                  </a:lnTo>
                  <a:lnTo>
                    <a:pt x="191389" y="222885"/>
                  </a:lnTo>
                  <a:lnTo>
                    <a:pt x="177038" y="224917"/>
                  </a:lnTo>
                  <a:lnTo>
                    <a:pt x="145542" y="228600"/>
                  </a:lnTo>
                  <a:lnTo>
                    <a:pt x="112014" y="230759"/>
                  </a:lnTo>
                  <a:lnTo>
                    <a:pt x="78359" y="230759"/>
                  </a:lnTo>
                  <a:lnTo>
                    <a:pt x="62484" y="229616"/>
                  </a:lnTo>
                  <a:lnTo>
                    <a:pt x="47117" y="228092"/>
                  </a:lnTo>
                  <a:lnTo>
                    <a:pt x="33020" y="225552"/>
                  </a:lnTo>
                  <a:lnTo>
                    <a:pt x="20320" y="221996"/>
                  </a:lnTo>
                  <a:lnTo>
                    <a:pt x="9271" y="217932"/>
                  </a:lnTo>
                  <a:lnTo>
                    <a:pt x="0" y="212471"/>
                  </a:lnTo>
                  <a:close/>
                </a:path>
              </a:pathLst>
            </a:custGeom>
            <a:solidFill>
              <a:srgbClr val="CCBA99"/>
            </a:solidFill>
            <a:ln w="0" cap="flat" cmpd="sng" algn="ctr">
              <a:solidFill>
                <a:srgbClr val="CC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797683" y="1246632"/>
              <a:ext cx="320168" cy="169927"/>
            </a:xfrm>
            <a:custGeom>
              <a:avLst/>
              <a:gdLst/>
              <a:ahLst/>
              <a:cxnLst/>
              <a:rect l="0" t="0" r="0" b="0"/>
              <a:pathLst>
                <a:path w="320168" h="169927">
                  <a:moveTo>
                    <a:pt x="10160" y="159385"/>
                  </a:moveTo>
                  <a:lnTo>
                    <a:pt x="19050" y="151257"/>
                  </a:lnTo>
                  <a:lnTo>
                    <a:pt x="27051" y="145034"/>
                  </a:lnTo>
                  <a:lnTo>
                    <a:pt x="33655" y="140081"/>
                  </a:lnTo>
                  <a:lnTo>
                    <a:pt x="39751" y="136906"/>
                  </a:lnTo>
                  <a:lnTo>
                    <a:pt x="45085" y="134620"/>
                  </a:lnTo>
                  <a:lnTo>
                    <a:pt x="54356" y="132461"/>
                  </a:lnTo>
                  <a:lnTo>
                    <a:pt x="63627" y="132207"/>
                  </a:lnTo>
                  <a:lnTo>
                    <a:pt x="74168" y="131318"/>
                  </a:lnTo>
                  <a:lnTo>
                    <a:pt x="80264" y="130048"/>
                  </a:lnTo>
                  <a:lnTo>
                    <a:pt x="87376" y="128016"/>
                  </a:lnTo>
                  <a:lnTo>
                    <a:pt x="95631" y="124841"/>
                  </a:lnTo>
                  <a:lnTo>
                    <a:pt x="104902" y="120396"/>
                  </a:lnTo>
                  <a:lnTo>
                    <a:pt x="120777" y="110998"/>
                  </a:lnTo>
                  <a:lnTo>
                    <a:pt x="136906" y="99695"/>
                  </a:lnTo>
                  <a:lnTo>
                    <a:pt x="170053" y="74168"/>
                  </a:lnTo>
                  <a:lnTo>
                    <a:pt x="187198" y="61468"/>
                  </a:lnTo>
                  <a:lnTo>
                    <a:pt x="204470" y="50038"/>
                  </a:lnTo>
                  <a:lnTo>
                    <a:pt x="222123" y="40894"/>
                  </a:lnTo>
                  <a:lnTo>
                    <a:pt x="240157" y="34925"/>
                  </a:lnTo>
                  <a:lnTo>
                    <a:pt x="252095" y="33020"/>
                  </a:lnTo>
                  <a:lnTo>
                    <a:pt x="262890" y="32512"/>
                  </a:lnTo>
                  <a:lnTo>
                    <a:pt x="273812" y="32512"/>
                  </a:lnTo>
                  <a:lnTo>
                    <a:pt x="285242" y="31496"/>
                  </a:lnTo>
                  <a:lnTo>
                    <a:pt x="291084" y="29337"/>
                  </a:lnTo>
                  <a:lnTo>
                    <a:pt x="297053" y="25146"/>
                  </a:lnTo>
                  <a:lnTo>
                    <a:pt x="308483" y="14478"/>
                  </a:lnTo>
                  <a:lnTo>
                    <a:pt x="313182" y="9017"/>
                  </a:lnTo>
                  <a:lnTo>
                    <a:pt x="316992" y="4318"/>
                  </a:lnTo>
                  <a:lnTo>
                    <a:pt x="319278" y="1143"/>
                  </a:lnTo>
                  <a:lnTo>
                    <a:pt x="320167" y="0"/>
                  </a:lnTo>
                  <a:lnTo>
                    <a:pt x="315341" y="15748"/>
                  </a:lnTo>
                  <a:lnTo>
                    <a:pt x="311912" y="31496"/>
                  </a:lnTo>
                  <a:lnTo>
                    <a:pt x="311912" y="42672"/>
                  </a:lnTo>
                  <a:lnTo>
                    <a:pt x="313817" y="54229"/>
                  </a:lnTo>
                  <a:lnTo>
                    <a:pt x="315595" y="65532"/>
                  </a:lnTo>
                  <a:lnTo>
                    <a:pt x="315087" y="75946"/>
                  </a:lnTo>
                  <a:lnTo>
                    <a:pt x="313817" y="75438"/>
                  </a:lnTo>
                  <a:lnTo>
                    <a:pt x="310134" y="73279"/>
                  </a:lnTo>
                  <a:lnTo>
                    <a:pt x="304546" y="69850"/>
                  </a:lnTo>
                  <a:lnTo>
                    <a:pt x="298196" y="65913"/>
                  </a:lnTo>
                  <a:lnTo>
                    <a:pt x="284353" y="58166"/>
                  </a:lnTo>
                  <a:lnTo>
                    <a:pt x="278257" y="54991"/>
                  </a:lnTo>
                  <a:lnTo>
                    <a:pt x="273558" y="52959"/>
                  </a:lnTo>
                  <a:lnTo>
                    <a:pt x="260604" y="50800"/>
                  </a:lnTo>
                  <a:lnTo>
                    <a:pt x="247650" y="52070"/>
                  </a:lnTo>
                  <a:lnTo>
                    <a:pt x="235077" y="56007"/>
                  </a:lnTo>
                  <a:lnTo>
                    <a:pt x="223520" y="61087"/>
                  </a:lnTo>
                  <a:lnTo>
                    <a:pt x="209677" y="68834"/>
                  </a:lnTo>
                  <a:lnTo>
                    <a:pt x="196215" y="78613"/>
                  </a:lnTo>
                  <a:lnTo>
                    <a:pt x="169545" y="101092"/>
                  </a:lnTo>
                  <a:lnTo>
                    <a:pt x="142748" y="124333"/>
                  </a:lnTo>
                  <a:lnTo>
                    <a:pt x="129032" y="134620"/>
                  </a:lnTo>
                  <a:lnTo>
                    <a:pt x="114935" y="143383"/>
                  </a:lnTo>
                  <a:lnTo>
                    <a:pt x="107823" y="146558"/>
                  </a:lnTo>
                  <a:lnTo>
                    <a:pt x="99568" y="148971"/>
                  </a:lnTo>
                  <a:lnTo>
                    <a:pt x="81026" y="152019"/>
                  </a:lnTo>
                  <a:lnTo>
                    <a:pt x="61722" y="154178"/>
                  </a:lnTo>
                  <a:lnTo>
                    <a:pt x="45085" y="156845"/>
                  </a:lnTo>
                  <a:lnTo>
                    <a:pt x="41529" y="157607"/>
                  </a:lnTo>
                  <a:lnTo>
                    <a:pt x="36322" y="158623"/>
                  </a:lnTo>
                  <a:lnTo>
                    <a:pt x="22352" y="162052"/>
                  </a:lnTo>
                  <a:lnTo>
                    <a:pt x="8255" y="165989"/>
                  </a:lnTo>
                  <a:lnTo>
                    <a:pt x="2921" y="168021"/>
                  </a:lnTo>
                  <a:lnTo>
                    <a:pt x="0" y="169926"/>
                  </a:lnTo>
                  <a:close/>
                </a:path>
              </a:pathLst>
            </a:custGeom>
            <a:solidFill>
              <a:srgbClr val="CCBA99"/>
            </a:solidFill>
            <a:ln w="0" cap="flat" cmpd="sng" algn="ctr">
              <a:solidFill>
                <a:srgbClr val="CC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942844" y="1134618"/>
              <a:ext cx="79884" cy="97410"/>
            </a:xfrm>
            <a:custGeom>
              <a:avLst/>
              <a:gdLst/>
              <a:ahLst/>
              <a:cxnLst/>
              <a:rect l="0" t="0" r="0" b="0"/>
              <a:pathLst>
                <a:path w="79884" h="97410">
                  <a:moveTo>
                    <a:pt x="7112" y="65405"/>
                  </a:moveTo>
                  <a:lnTo>
                    <a:pt x="13208" y="62103"/>
                  </a:lnTo>
                  <a:lnTo>
                    <a:pt x="22733" y="56642"/>
                  </a:lnTo>
                  <a:lnTo>
                    <a:pt x="29591" y="51562"/>
                  </a:lnTo>
                  <a:lnTo>
                    <a:pt x="34671" y="46101"/>
                  </a:lnTo>
                  <a:lnTo>
                    <a:pt x="38862" y="39243"/>
                  </a:lnTo>
                  <a:lnTo>
                    <a:pt x="43942" y="29845"/>
                  </a:lnTo>
                  <a:lnTo>
                    <a:pt x="47117" y="24130"/>
                  </a:lnTo>
                  <a:lnTo>
                    <a:pt x="50546" y="17399"/>
                  </a:lnTo>
                  <a:lnTo>
                    <a:pt x="54737" y="9271"/>
                  </a:lnTo>
                  <a:lnTo>
                    <a:pt x="59817" y="0"/>
                  </a:lnTo>
                  <a:lnTo>
                    <a:pt x="59817" y="14478"/>
                  </a:lnTo>
                  <a:lnTo>
                    <a:pt x="60071" y="27559"/>
                  </a:lnTo>
                  <a:lnTo>
                    <a:pt x="60325" y="39116"/>
                  </a:lnTo>
                  <a:lnTo>
                    <a:pt x="61722" y="50038"/>
                  </a:lnTo>
                  <a:lnTo>
                    <a:pt x="64008" y="60706"/>
                  </a:lnTo>
                  <a:lnTo>
                    <a:pt x="67437" y="72009"/>
                  </a:lnTo>
                  <a:lnTo>
                    <a:pt x="72771" y="84074"/>
                  </a:lnTo>
                  <a:lnTo>
                    <a:pt x="79883" y="97409"/>
                  </a:lnTo>
                  <a:lnTo>
                    <a:pt x="70866" y="94996"/>
                  </a:lnTo>
                  <a:lnTo>
                    <a:pt x="61341" y="89281"/>
                  </a:lnTo>
                  <a:lnTo>
                    <a:pt x="40767" y="73787"/>
                  </a:lnTo>
                  <a:lnTo>
                    <a:pt x="30099" y="67310"/>
                  </a:lnTo>
                  <a:lnTo>
                    <a:pt x="19812" y="63119"/>
                  </a:lnTo>
                  <a:lnTo>
                    <a:pt x="9525" y="63373"/>
                  </a:lnTo>
                  <a:lnTo>
                    <a:pt x="4699" y="65405"/>
                  </a:lnTo>
                  <a:lnTo>
                    <a:pt x="0" y="69088"/>
                  </a:lnTo>
                  <a:close/>
                </a:path>
              </a:pathLst>
            </a:custGeom>
            <a:solidFill>
              <a:srgbClr val="CCBA99"/>
            </a:solidFill>
            <a:ln w="0" cap="flat" cmpd="sng" algn="ctr">
              <a:solidFill>
                <a:srgbClr val="CC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430780" y="925322"/>
              <a:ext cx="259970" cy="85599"/>
            </a:xfrm>
            <a:custGeom>
              <a:avLst/>
              <a:gdLst/>
              <a:ahLst/>
              <a:cxnLst/>
              <a:rect l="0" t="0" r="0" b="0"/>
              <a:pathLst>
                <a:path w="259970" h="85599">
                  <a:moveTo>
                    <a:pt x="0" y="85598"/>
                  </a:moveTo>
                  <a:lnTo>
                    <a:pt x="762" y="85344"/>
                  </a:lnTo>
                  <a:lnTo>
                    <a:pt x="3937" y="84074"/>
                  </a:lnTo>
                  <a:lnTo>
                    <a:pt x="9017" y="81661"/>
                  </a:lnTo>
                  <a:lnTo>
                    <a:pt x="15621" y="78740"/>
                  </a:lnTo>
                  <a:lnTo>
                    <a:pt x="23622" y="75184"/>
                  </a:lnTo>
                  <a:lnTo>
                    <a:pt x="32766" y="70612"/>
                  </a:lnTo>
                  <a:lnTo>
                    <a:pt x="52959" y="60198"/>
                  </a:lnTo>
                  <a:lnTo>
                    <a:pt x="74168" y="47371"/>
                  </a:lnTo>
                  <a:lnTo>
                    <a:pt x="93980" y="32766"/>
                  </a:lnTo>
                  <a:lnTo>
                    <a:pt x="102489" y="25146"/>
                  </a:lnTo>
                  <a:lnTo>
                    <a:pt x="109855" y="17018"/>
                  </a:lnTo>
                  <a:lnTo>
                    <a:pt x="115951" y="8763"/>
                  </a:lnTo>
                  <a:lnTo>
                    <a:pt x="120015" y="0"/>
                  </a:lnTo>
                  <a:lnTo>
                    <a:pt x="124206" y="9906"/>
                  </a:lnTo>
                  <a:lnTo>
                    <a:pt x="126111" y="17272"/>
                  </a:lnTo>
                  <a:lnTo>
                    <a:pt x="126111" y="23368"/>
                  </a:lnTo>
                  <a:lnTo>
                    <a:pt x="124714" y="27686"/>
                  </a:lnTo>
                  <a:lnTo>
                    <a:pt x="120777" y="35687"/>
                  </a:lnTo>
                  <a:lnTo>
                    <a:pt x="119126" y="39497"/>
                  </a:lnTo>
                  <a:lnTo>
                    <a:pt x="118364" y="44450"/>
                  </a:lnTo>
                  <a:lnTo>
                    <a:pt x="215011" y="34544"/>
                  </a:lnTo>
                  <a:lnTo>
                    <a:pt x="219837" y="33782"/>
                  </a:lnTo>
                  <a:lnTo>
                    <a:pt x="223520" y="32385"/>
                  </a:lnTo>
                  <a:lnTo>
                    <a:pt x="228219" y="29083"/>
                  </a:lnTo>
                  <a:lnTo>
                    <a:pt x="230886" y="25654"/>
                  </a:lnTo>
                  <a:lnTo>
                    <a:pt x="231648" y="23368"/>
                  </a:lnTo>
                  <a:lnTo>
                    <a:pt x="232410" y="23368"/>
                  </a:lnTo>
                  <a:lnTo>
                    <a:pt x="234061" y="26670"/>
                  </a:lnTo>
                  <a:lnTo>
                    <a:pt x="235458" y="29845"/>
                  </a:lnTo>
                  <a:lnTo>
                    <a:pt x="237236" y="34544"/>
                  </a:lnTo>
                  <a:lnTo>
                    <a:pt x="239903" y="40386"/>
                  </a:lnTo>
                  <a:lnTo>
                    <a:pt x="243332" y="47625"/>
                  </a:lnTo>
                  <a:lnTo>
                    <a:pt x="244983" y="50800"/>
                  </a:lnTo>
                  <a:lnTo>
                    <a:pt x="247269" y="54483"/>
                  </a:lnTo>
                  <a:lnTo>
                    <a:pt x="252857" y="63373"/>
                  </a:lnTo>
                  <a:lnTo>
                    <a:pt x="257937" y="72263"/>
                  </a:lnTo>
                  <a:lnTo>
                    <a:pt x="259461" y="75946"/>
                  </a:lnTo>
                  <a:lnTo>
                    <a:pt x="259969" y="78994"/>
                  </a:lnTo>
                  <a:lnTo>
                    <a:pt x="249936" y="73025"/>
                  </a:lnTo>
                  <a:lnTo>
                    <a:pt x="237998" y="68072"/>
                  </a:lnTo>
                  <a:lnTo>
                    <a:pt x="224536" y="64135"/>
                  </a:lnTo>
                  <a:lnTo>
                    <a:pt x="209931" y="61468"/>
                  </a:lnTo>
                  <a:lnTo>
                    <a:pt x="194056" y="59690"/>
                  </a:lnTo>
                  <a:lnTo>
                    <a:pt x="177419" y="58928"/>
                  </a:lnTo>
                  <a:lnTo>
                    <a:pt x="142113" y="59690"/>
                  </a:lnTo>
                  <a:lnTo>
                    <a:pt x="105156" y="63627"/>
                  </a:lnTo>
                  <a:lnTo>
                    <a:pt x="68326" y="69342"/>
                  </a:lnTo>
                  <a:lnTo>
                    <a:pt x="32639" y="76962"/>
                  </a:lnTo>
                  <a:close/>
                </a:path>
              </a:pathLst>
            </a:custGeom>
            <a:solidFill>
              <a:srgbClr val="CCBA99"/>
            </a:solidFill>
            <a:ln w="0" cap="flat" cmpd="sng" algn="ctr">
              <a:solidFill>
                <a:srgbClr val="CC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952117" y="640080"/>
              <a:ext cx="932181" cy="724663"/>
            </a:xfrm>
            <a:custGeom>
              <a:avLst/>
              <a:gdLst/>
              <a:ahLst/>
              <a:cxnLst/>
              <a:rect l="0" t="0" r="0" b="0"/>
              <a:pathLst>
                <a:path w="932181" h="724663">
                  <a:moveTo>
                    <a:pt x="471805" y="723773"/>
                  </a:moveTo>
                  <a:lnTo>
                    <a:pt x="470662" y="724662"/>
                  </a:lnTo>
                  <a:lnTo>
                    <a:pt x="468884" y="724408"/>
                  </a:lnTo>
                  <a:lnTo>
                    <a:pt x="463042" y="721741"/>
                  </a:lnTo>
                  <a:lnTo>
                    <a:pt x="455041" y="717042"/>
                  </a:lnTo>
                  <a:lnTo>
                    <a:pt x="446151" y="710692"/>
                  </a:lnTo>
                  <a:lnTo>
                    <a:pt x="436880" y="703707"/>
                  </a:lnTo>
                  <a:lnTo>
                    <a:pt x="428371" y="696849"/>
                  </a:lnTo>
                  <a:lnTo>
                    <a:pt x="421513" y="691134"/>
                  </a:lnTo>
                  <a:lnTo>
                    <a:pt x="416687" y="687451"/>
                  </a:lnTo>
                  <a:lnTo>
                    <a:pt x="408559" y="679577"/>
                  </a:lnTo>
                  <a:lnTo>
                    <a:pt x="400812" y="671322"/>
                  </a:lnTo>
                  <a:lnTo>
                    <a:pt x="387604" y="651637"/>
                  </a:lnTo>
                  <a:lnTo>
                    <a:pt x="376936" y="630174"/>
                  </a:lnTo>
                  <a:lnTo>
                    <a:pt x="369062" y="606933"/>
                  </a:lnTo>
                  <a:lnTo>
                    <a:pt x="363601" y="582549"/>
                  </a:lnTo>
                  <a:lnTo>
                    <a:pt x="360934" y="558419"/>
                  </a:lnTo>
                  <a:lnTo>
                    <a:pt x="360934" y="534924"/>
                  </a:lnTo>
                  <a:lnTo>
                    <a:pt x="363601" y="512699"/>
                  </a:lnTo>
                  <a:lnTo>
                    <a:pt x="368554" y="488823"/>
                  </a:lnTo>
                  <a:lnTo>
                    <a:pt x="373888" y="467360"/>
                  </a:lnTo>
                  <a:lnTo>
                    <a:pt x="378079" y="447548"/>
                  </a:lnTo>
                  <a:lnTo>
                    <a:pt x="379984" y="429006"/>
                  </a:lnTo>
                  <a:lnTo>
                    <a:pt x="378841" y="411480"/>
                  </a:lnTo>
                  <a:lnTo>
                    <a:pt x="373507" y="394462"/>
                  </a:lnTo>
                  <a:lnTo>
                    <a:pt x="368808" y="386334"/>
                  </a:lnTo>
                  <a:lnTo>
                    <a:pt x="362458" y="377952"/>
                  </a:lnTo>
                  <a:lnTo>
                    <a:pt x="354838" y="369570"/>
                  </a:lnTo>
                  <a:lnTo>
                    <a:pt x="345313" y="361188"/>
                  </a:lnTo>
                  <a:lnTo>
                    <a:pt x="333375" y="352552"/>
                  </a:lnTo>
                  <a:lnTo>
                    <a:pt x="319278" y="344170"/>
                  </a:lnTo>
                  <a:lnTo>
                    <a:pt x="303911" y="336042"/>
                  </a:lnTo>
                  <a:lnTo>
                    <a:pt x="287528" y="328168"/>
                  </a:lnTo>
                  <a:lnTo>
                    <a:pt x="254381" y="314579"/>
                  </a:lnTo>
                  <a:lnTo>
                    <a:pt x="238760" y="309372"/>
                  </a:lnTo>
                  <a:lnTo>
                    <a:pt x="225044" y="304927"/>
                  </a:lnTo>
                  <a:lnTo>
                    <a:pt x="222123" y="284988"/>
                  </a:lnTo>
                  <a:lnTo>
                    <a:pt x="217678" y="266192"/>
                  </a:lnTo>
                  <a:lnTo>
                    <a:pt x="211201" y="248412"/>
                  </a:lnTo>
                  <a:lnTo>
                    <a:pt x="203581" y="231902"/>
                  </a:lnTo>
                  <a:lnTo>
                    <a:pt x="194564" y="216789"/>
                  </a:lnTo>
                  <a:lnTo>
                    <a:pt x="184785" y="202565"/>
                  </a:lnTo>
                  <a:lnTo>
                    <a:pt x="173863" y="189738"/>
                  </a:lnTo>
                  <a:lnTo>
                    <a:pt x="162306" y="177927"/>
                  </a:lnTo>
                  <a:lnTo>
                    <a:pt x="150368" y="167259"/>
                  </a:lnTo>
                  <a:lnTo>
                    <a:pt x="137922" y="157861"/>
                  </a:lnTo>
                  <a:lnTo>
                    <a:pt x="113284" y="142113"/>
                  </a:lnTo>
                  <a:lnTo>
                    <a:pt x="101092" y="135890"/>
                  </a:lnTo>
                  <a:lnTo>
                    <a:pt x="89535" y="130683"/>
                  </a:lnTo>
                  <a:lnTo>
                    <a:pt x="78359" y="126619"/>
                  </a:lnTo>
                  <a:lnTo>
                    <a:pt x="68326" y="123825"/>
                  </a:lnTo>
                  <a:lnTo>
                    <a:pt x="65405" y="117856"/>
                  </a:lnTo>
                  <a:lnTo>
                    <a:pt x="64516" y="112014"/>
                  </a:lnTo>
                  <a:lnTo>
                    <a:pt x="65405" y="106553"/>
                  </a:lnTo>
                  <a:lnTo>
                    <a:pt x="67564" y="101346"/>
                  </a:lnTo>
                  <a:lnTo>
                    <a:pt x="73279" y="91059"/>
                  </a:lnTo>
                  <a:lnTo>
                    <a:pt x="78359" y="80899"/>
                  </a:lnTo>
                  <a:lnTo>
                    <a:pt x="78994" y="75946"/>
                  </a:lnTo>
                  <a:lnTo>
                    <a:pt x="77851" y="70739"/>
                  </a:lnTo>
                  <a:lnTo>
                    <a:pt x="74930" y="65151"/>
                  </a:lnTo>
                  <a:lnTo>
                    <a:pt x="70993" y="59690"/>
                  </a:lnTo>
                  <a:lnTo>
                    <a:pt x="59817" y="48387"/>
                  </a:lnTo>
                  <a:lnTo>
                    <a:pt x="46101" y="37465"/>
                  </a:lnTo>
                  <a:lnTo>
                    <a:pt x="31242" y="27813"/>
                  </a:lnTo>
                  <a:lnTo>
                    <a:pt x="17526" y="19685"/>
                  </a:lnTo>
                  <a:lnTo>
                    <a:pt x="11430" y="16510"/>
                  </a:lnTo>
                  <a:lnTo>
                    <a:pt x="6350" y="14224"/>
                  </a:lnTo>
                  <a:lnTo>
                    <a:pt x="2413" y="12319"/>
                  </a:lnTo>
                  <a:lnTo>
                    <a:pt x="0" y="11557"/>
                  </a:lnTo>
                  <a:lnTo>
                    <a:pt x="508" y="11557"/>
                  </a:lnTo>
                  <a:lnTo>
                    <a:pt x="2921" y="11557"/>
                  </a:lnTo>
                  <a:lnTo>
                    <a:pt x="6604" y="11811"/>
                  </a:lnTo>
                  <a:lnTo>
                    <a:pt x="11938" y="12065"/>
                  </a:lnTo>
                  <a:lnTo>
                    <a:pt x="25146" y="13081"/>
                  </a:lnTo>
                  <a:lnTo>
                    <a:pt x="41021" y="15494"/>
                  </a:lnTo>
                  <a:lnTo>
                    <a:pt x="58039" y="19177"/>
                  </a:lnTo>
                  <a:lnTo>
                    <a:pt x="74422" y="24892"/>
                  </a:lnTo>
                  <a:lnTo>
                    <a:pt x="81534" y="28321"/>
                  </a:lnTo>
                  <a:lnTo>
                    <a:pt x="88138" y="32512"/>
                  </a:lnTo>
                  <a:lnTo>
                    <a:pt x="93980" y="37465"/>
                  </a:lnTo>
                  <a:lnTo>
                    <a:pt x="98171" y="42926"/>
                  </a:lnTo>
                  <a:lnTo>
                    <a:pt x="104521" y="41656"/>
                  </a:lnTo>
                  <a:lnTo>
                    <a:pt x="111252" y="36957"/>
                  </a:lnTo>
                  <a:lnTo>
                    <a:pt x="118618" y="30226"/>
                  </a:lnTo>
                  <a:lnTo>
                    <a:pt x="127635" y="22098"/>
                  </a:lnTo>
                  <a:lnTo>
                    <a:pt x="137922" y="14224"/>
                  </a:lnTo>
                  <a:lnTo>
                    <a:pt x="150622" y="7112"/>
                  </a:lnTo>
                  <a:lnTo>
                    <a:pt x="165481" y="1905"/>
                  </a:lnTo>
                  <a:lnTo>
                    <a:pt x="174244" y="635"/>
                  </a:lnTo>
                  <a:lnTo>
                    <a:pt x="183515" y="0"/>
                  </a:lnTo>
                  <a:lnTo>
                    <a:pt x="201676" y="762"/>
                  </a:lnTo>
                  <a:lnTo>
                    <a:pt x="218948" y="2921"/>
                  </a:lnTo>
                  <a:lnTo>
                    <a:pt x="235204" y="6350"/>
                  </a:lnTo>
                  <a:lnTo>
                    <a:pt x="250952" y="10795"/>
                  </a:lnTo>
                  <a:lnTo>
                    <a:pt x="281686" y="21844"/>
                  </a:lnTo>
                  <a:lnTo>
                    <a:pt x="313436" y="34544"/>
                  </a:lnTo>
                  <a:lnTo>
                    <a:pt x="335788" y="27813"/>
                  </a:lnTo>
                  <a:lnTo>
                    <a:pt x="357632" y="23622"/>
                  </a:lnTo>
                  <a:lnTo>
                    <a:pt x="378841" y="22225"/>
                  </a:lnTo>
                  <a:lnTo>
                    <a:pt x="399288" y="22860"/>
                  </a:lnTo>
                  <a:lnTo>
                    <a:pt x="418592" y="25146"/>
                  </a:lnTo>
                  <a:lnTo>
                    <a:pt x="436626" y="28829"/>
                  </a:lnTo>
                  <a:lnTo>
                    <a:pt x="453517" y="33274"/>
                  </a:lnTo>
                  <a:lnTo>
                    <a:pt x="468630" y="37973"/>
                  </a:lnTo>
                  <a:lnTo>
                    <a:pt x="471805" y="38989"/>
                  </a:lnTo>
                  <a:lnTo>
                    <a:pt x="477139" y="40894"/>
                  </a:lnTo>
                  <a:lnTo>
                    <a:pt x="491363" y="46355"/>
                  </a:lnTo>
                  <a:lnTo>
                    <a:pt x="498221" y="49784"/>
                  </a:lnTo>
                  <a:lnTo>
                    <a:pt x="503301" y="53467"/>
                  </a:lnTo>
                  <a:lnTo>
                    <a:pt x="505968" y="57150"/>
                  </a:lnTo>
                  <a:lnTo>
                    <a:pt x="505206" y="61087"/>
                  </a:lnTo>
                  <a:lnTo>
                    <a:pt x="503809" y="60706"/>
                  </a:lnTo>
                  <a:lnTo>
                    <a:pt x="500380" y="59182"/>
                  </a:lnTo>
                  <a:lnTo>
                    <a:pt x="495046" y="56515"/>
                  </a:lnTo>
                  <a:lnTo>
                    <a:pt x="487934" y="53467"/>
                  </a:lnTo>
                  <a:lnTo>
                    <a:pt x="478917" y="50038"/>
                  </a:lnTo>
                  <a:lnTo>
                    <a:pt x="468884" y="46609"/>
                  </a:lnTo>
                  <a:lnTo>
                    <a:pt x="445262" y="40005"/>
                  </a:lnTo>
                  <a:lnTo>
                    <a:pt x="432054" y="37719"/>
                  </a:lnTo>
                  <a:lnTo>
                    <a:pt x="418338" y="36449"/>
                  </a:lnTo>
                  <a:lnTo>
                    <a:pt x="404368" y="36449"/>
                  </a:lnTo>
                  <a:lnTo>
                    <a:pt x="389763" y="37465"/>
                  </a:lnTo>
                  <a:lnTo>
                    <a:pt x="375158" y="40640"/>
                  </a:lnTo>
                  <a:lnTo>
                    <a:pt x="360934" y="45593"/>
                  </a:lnTo>
                  <a:lnTo>
                    <a:pt x="346837" y="52959"/>
                  </a:lnTo>
                  <a:lnTo>
                    <a:pt x="333502" y="62611"/>
                  </a:lnTo>
                  <a:lnTo>
                    <a:pt x="330708" y="63627"/>
                  </a:lnTo>
                  <a:lnTo>
                    <a:pt x="325882" y="63627"/>
                  </a:lnTo>
                  <a:lnTo>
                    <a:pt x="319024" y="62865"/>
                  </a:lnTo>
                  <a:lnTo>
                    <a:pt x="311023" y="61468"/>
                  </a:lnTo>
                  <a:lnTo>
                    <a:pt x="291592" y="57404"/>
                  </a:lnTo>
                  <a:lnTo>
                    <a:pt x="269494" y="52070"/>
                  </a:lnTo>
                  <a:lnTo>
                    <a:pt x="247523" y="46355"/>
                  </a:lnTo>
                  <a:lnTo>
                    <a:pt x="228219" y="41148"/>
                  </a:lnTo>
                  <a:lnTo>
                    <a:pt x="220345" y="39243"/>
                  </a:lnTo>
                  <a:lnTo>
                    <a:pt x="213868" y="37465"/>
                  </a:lnTo>
                  <a:lnTo>
                    <a:pt x="209169" y="36703"/>
                  </a:lnTo>
                  <a:lnTo>
                    <a:pt x="206756" y="36449"/>
                  </a:lnTo>
                  <a:lnTo>
                    <a:pt x="191389" y="37973"/>
                  </a:lnTo>
                  <a:lnTo>
                    <a:pt x="178943" y="40005"/>
                  </a:lnTo>
                  <a:lnTo>
                    <a:pt x="168910" y="42672"/>
                  </a:lnTo>
                  <a:lnTo>
                    <a:pt x="161290" y="45593"/>
                  </a:lnTo>
                  <a:lnTo>
                    <a:pt x="155448" y="49022"/>
                  </a:lnTo>
                  <a:lnTo>
                    <a:pt x="152019" y="52705"/>
                  </a:lnTo>
                  <a:lnTo>
                    <a:pt x="149860" y="56769"/>
                  </a:lnTo>
                  <a:lnTo>
                    <a:pt x="149606" y="61468"/>
                  </a:lnTo>
                  <a:lnTo>
                    <a:pt x="150622" y="66802"/>
                  </a:lnTo>
                  <a:lnTo>
                    <a:pt x="153035" y="72517"/>
                  </a:lnTo>
                  <a:lnTo>
                    <a:pt x="160909" y="85344"/>
                  </a:lnTo>
                  <a:lnTo>
                    <a:pt x="171323" y="100330"/>
                  </a:lnTo>
                  <a:lnTo>
                    <a:pt x="183515" y="117094"/>
                  </a:lnTo>
                  <a:lnTo>
                    <a:pt x="173101" y="115697"/>
                  </a:lnTo>
                  <a:lnTo>
                    <a:pt x="162306" y="112014"/>
                  </a:lnTo>
                  <a:lnTo>
                    <a:pt x="139827" y="102616"/>
                  </a:lnTo>
                  <a:lnTo>
                    <a:pt x="128397" y="98425"/>
                  </a:lnTo>
                  <a:lnTo>
                    <a:pt x="117348" y="96012"/>
                  </a:lnTo>
                  <a:lnTo>
                    <a:pt x="106680" y="96647"/>
                  </a:lnTo>
                  <a:lnTo>
                    <a:pt x="96647" y="100457"/>
                  </a:lnTo>
                  <a:lnTo>
                    <a:pt x="97409" y="101600"/>
                  </a:lnTo>
                  <a:lnTo>
                    <a:pt x="101092" y="104140"/>
                  </a:lnTo>
                  <a:lnTo>
                    <a:pt x="107188" y="107823"/>
                  </a:lnTo>
                  <a:lnTo>
                    <a:pt x="115189" y="112776"/>
                  </a:lnTo>
                  <a:lnTo>
                    <a:pt x="124714" y="118618"/>
                  </a:lnTo>
                  <a:lnTo>
                    <a:pt x="135763" y="125603"/>
                  </a:lnTo>
                  <a:lnTo>
                    <a:pt x="147701" y="133223"/>
                  </a:lnTo>
                  <a:lnTo>
                    <a:pt x="160147" y="141605"/>
                  </a:lnTo>
                  <a:lnTo>
                    <a:pt x="185928" y="160147"/>
                  </a:lnTo>
                  <a:lnTo>
                    <a:pt x="210185" y="180086"/>
                  </a:lnTo>
                  <a:lnTo>
                    <a:pt x="221107" y="190246"/>
                  </a:lnTo>
                  <a:lnTo>
                    <a:pt x="230251" y="200787"/>
                  </a:lnTo>
                  <a:lnTo>
                    <a:pt x="237744" y="210947"/>
                  </a:lnTo>
                  <a:lnTo>
                    <a:pt x="243332" y="220853"/>
                  </a:lnTo>
                  <a:lnTo>
                    <a:pt x="244348" y="219075"/>
                  </a:lnTo>
                  <a:lnTo>
                    <a:pt x="246253" y="215646"/>
                  </a:lnTo>
                  <a:lnTo>
                    <a:pt x="248539" y="210439"/>
                  </a:lnTo>
                  <a:lnTo>
                    <a:pt x="251587" y="203835"/>
                  </a:lnTo>
                  <a:lnTo>
                    <a:pt x="258445" y="187960"/>
                  </a:lnTo>
                  <a:lnTo>
                    <a:pt x="266319" y="169291"/>
                  </a:lnTo>
                  <a:lnTo>
                    <a:pt x="273685" y="150495"/>
                  </a:lnTo>
                  <a:lnTo>
                    <a:pt x="280416" y="132969"/>
                  </a:lnTo>
                  <a:lnTo>
                    <a:pt x="283083" y="125349"/>
                  </a:lnTo>
                  <a:lnTo>
                    <a:pt x="285115" y="119126"/>
                  </a:lnTo>
                  <a:lnTo>
                    <a:pt x="286258" y="113919"/>
                  </a:lnTo>
                  <a:lnTo>
                    <a:pt x="286766" y="110490"/>
                  </a:lnTo>
                  <a:lnTo>
                    <a:pt x="291592" y="114427"/>
                  </a:lnTo>
                  <a:lnTo>
                    <a:pt x="294640" y="119126"/>
                  </a:lnTo>
                  <a:lnTo>
                    <a:pt x="297561" y="124079"/>
                  </a:lnTo>
                  <a:lnTo>
                    <a:pt x="301879" y="128524"/>
                  </a:lnTo>
                  <a:lnTo>
                    <a:pt x="303149" y="128778"/>
                  </a:lnTo>
                  <a:lnTo>
                    <a:pt x="305816" y="128524"/>
                  </a:lnTo>
                  <a:lnTo>
                    <a:pt x="314452" y="126619"/>
                  </a:lnTo>
                  <a:lnTo>
                    <a:pt x="326644" y="124079"/>
                  </a:lnTo>
                  <a:lnTo>
                    <a:pt x="340995" y="120650"/>
                  </a:lnTo>
                  <a:lnTo>
                    <a:pt x="355600" y="117221"/>
                  </a:lnTo>
                  <a:lnTo>
                    <a:pt x="369062" y="114173"/>
                  </a:lnTo>
                  <a:lnTo>
                    <a:pt x="379984" y="111760"/>
                  </a:lnTo>
                  <a:lnTo>
                    <a:pt x="383921" y="110998"/>
                  </a:lnTo>
                  <a:lnTo>
                    <a:pt x="386842" y="110490"/>
                  </a:lnTo>
                  <a:lnTo>
                    <a:pt x="400304" y="110236"/>
                  </a:lnTo>
                  <a:lnTo>
                    <a:pt x="413258" y="111760"/>
                  </a:lnTo>
                  <a:lnTo>
                    <a:pt x="425450" y="114681"/>
                  </a:lnTo>
                  <a:lnTo>
                    <a:pt x="437388" y="118872"/>
                  </a:lnTo>
                  <a:lnTo>
                    <a:pt x="459613" y="128270"/>
                  </a:lnTo>
                  <a:lnTo>
                    <a:pt x="480568" y="136906"/>
                  </a:lnTo>
                  <a:lnTo>
                    <a:pt x="490347" y="140081"/>
                  </a:lnTo>
                  <a:lnTo>
                    <a:pt x="500126" y="141605"/>
                  </a:lnTo>
                  <a:lnTo>
                    <a:pt x="509651" y="141605"/>
                  </a:lnTo>
                  <a:lnTo>
                    <a:pt x="518922" y="139573"/>
                  </a:lnTo>
                  <a:lnTo>
                    <a:pt x="528193" y="134620"/>
                  </a:lnTo>
                  <a:lnTo>
                    <a:pt x="537210" y="126619"/>
                  </a:lnTo>
                  <a:lnTo>
                    <a:pt x="546100" y="115443"/>
                  </a:lnTo>
                  <a:lnTo>
                    <a:pt x="555244" y="100457"/>
                  </a:lnTo>
                  <a:lnTo>
                    <a:pt x="556006" y="108839"/>
                  </a:lnTo>
                  <a:lnTo>
                    <a:pt x="558292" y="115951"/>
                  </a:lnTo>
                  <a:lnTo>
                    <a:pt x="561721" y="121920"/>
                  </a:lnTo>
                  <a:lnTo>
                    <a:pt x="566547" y="126619"/>
                  </a:lnTo>
                  <a:lnTo>
                    <a:pt x="572389" y="130683"/>
                  </a:lnTo>
                  <a:lnTo>
                    <a:pt x="578993" y="133731"/>
                  </a:lnTo>
                  <a:lnTo>
                    <a:pt x="594106" y="137922"/>
                  </a:lnTo>
                  <a:lnTo>
                    <a:pt x="610997" y="140589"/>
                  </a:lnTo>
                  <a:lnTo>
                    <a:pt x="628523" y="142367"/>
                  </a:lnTo>
                  <a:lnTo>
                    <a:pt x="645541" y="144780"/>
                  </a:lnTo>
                  <a:lnTo>
                    <a:pt x="660273" y="148463"/>
                  </a:lnTo>
                  <a:lnTo>
                    <a:pt x="666369" y="151765"/>
                  </a:lnTo>
                  <a:lnTo>
                    <a:pt x="672719" y="157607"/>
                  </a:lnTo>
                  <a:lnTo>
                    <a:pt x="684657" y="172847"/>
                  </a:lnTo>
                  <a:lnTo>
                    <a:pt x="695833" y="188976"/>
                  </a:lnTo>
                  <a:lnTo>
                    <a:pt x="700786" y="195707"/>
                  </a:lnTo>
                  <a:lnTo>
                    <a:pt x="705358" y="201295"/>
                  </a:lnTo>
                  <a:lnTo>
                    <a:pt x="706120" y="201041"/>
                  </a:lnTo>
                  <a:lnTo>
                    <a:pt x="708025" y="199771"/>
                  </a:lnTo>
                  <a:lnTo>
                    <a:pt x="710565" y="197866"/>
                  </a:lnTo>
                  <a:lnTo>
                    <a:pt x="713994" y="195453"/>
                  </a:lnTo>
                  <a:lnTo>
                    <a:pt x="722757" y="189230"/>
                  </a:lnTo>
                  <a:lnTo>
                    <a:pt x="733933" y="182245"/>
                  </a:lnTo>
                  <a:lnTo>
                    <a:pt x="746125" y="175387"/>
                  </a:lnTo>
                  <a:lnTo>
                    <a:pt x="758698" y="169926"/>
                  </a:lnTo>
                  <a:lnTo>
                    <a:pt x="770890" y="166497"/>
                  </a:lnTo>
                  <a:lnTo>
                    <a:pt x="782066" y="166497"/>
                  </a:lnTo>
                  <a:lnTo>
                    <a:pt x="786003" y="168275"/>
                  </a:lnTo>
                  <a:lnTo>
                    <a:pt x="792607" y="171958"/>
                  </a:lnTo>
                  <a:lnTo>
                    <a:pt x="801116" y="177546"/>
                  </a:lnTo>
                  <a:lnTo>
                    <a:pt x="811530" y="184531"/>
                  </a:lnTo>
                  <a:lnTo>
                    <a:pt x="823341" y="192659"/>
                  </a:lnTo>
                  <a:lnTo>
                    <a:pt x="835787" y="202057"/>
                  </a:lnTo>
                  <a:lnTo>
                    <a:pt x="862584" y="222758"/>
                  </a:lnTo>
                  <a:lnTo>
                    <a:pt x="888492" y="244729"/>
                  </a:lnTo>
                  <a:lnTo>
                    <a:pt x="900176" y="255143"/>
                  </a:lnTo>
                  <a:lnTo>
                    <a:pt x="910717" y="265430"/>
                  </a:lnTo>
                  <a:lnTo>
                    <a:pt x="919480" y="274574"/>
                  </a:lnTo>
                  <a:lnTo>
                    <a:pt x="926338" y="282956"/>
                  </a:lnTo>
                  <a:lnTo>
                    <a:pt x="930529" y="289687"/>
                  </a:lnTo>
                  <a:lnTo>
                    <a:pt x="932180" y="295148"/>
                  </a:lnTo>
                  <a:lnTo>
                    <a:pt x="911479" y="276606"/>
                  </a:lnTo>
                  <a:lnTo>
                    <a:pt x="893191" y="260096"/>
                  </a:lnTo>
                  <a:lnTo>
                    <a:pt x="877443" y="246253"/>
                  </a:lnTo>
                  <a:lnTo>
                    <a:pt x="863346" y="234315"/>
                  </a:lnTo>
                  <a:lnTo>
                    <a:pt x="851154" y="224536"/>
                  </a:lnTo>
                  <a:lnTo>
                    <a:pt x="840613" y="216408"/>
                  </a:lnTo>
                  <a:lnTo>
                    <a:pt x="831596" y="210439"/>
                  </a:lnTo>
                  <a:lnTo>
                    <a:pt x="823849" y="205994"/>
                  </a:lnTo>
                  <a:lnTo>
                    <a:pt x="808609" y="199771"/>
                  </a:lnTo>
                  <a:lnTo>
                    <a:pt x="794766" y="195453"/>
                  </a:lnTo>
                  <a:lnTo>
                    <a:pt x="782574" y="193675"/>
                  </a:lnTo>
                  <a:lnTo>
                    <a:pt x="771779" y="193421"/>
                  </a:lnTo>
                  <a:lnTo>
                    <a:pt x="762000" y="194945"/>
                  </a:lnTo>
                  <a:lnTo>
                    <a:pt x="753237" y="197612"/>
                  </a:lnTo>
                  <a:lnTo>
                    <a:pt x="745490" y="201549"/>
                  </a:lnTo>
                  <a:lnTo>
                    <a:pt x="738632" y="205740"/>
                  </a:lnTo>
                  <a:lnTo>
                    <a:pt x="727075" y="215392"/>
                  </a:lnTo>
                  <a:lnTo>
                    <a:pt x="716661" y="224536"/>
                  </a:lnTo>
                  <a:lnTo>
                    <a:pt x="707136" y="230378"/>
                  </a:lnTo>
                  <a:lnTo>
                    <a:pt x="702183" y="231394"/>
                  </a:lnTo>
                  <a:lnTo>
                    <a:pt x="697103" y="230886"/>
                  </a:lnTo>
                  <a:lnTo>
                    <a:pt x="692785" y="228981"/>
                  </a:lnTo>
                  <a:lnTo>
                    <a:pt x="689102" y="226314"/>
                  </a:lnTo>
                  <a:lnTo>
                    <a:pt x="682879" y="218567"/>
                  </a:lnTo>
                  <a:lnTo>
                    <a:pt x="677164" y="208407"/>
                  </a:lnTo>
                  <a:lnTo>
                    <a:pt x="671068" y="197104"/>
                  </a:lnTo>
                  <a:lnTo>
                    <a:pt x="664210" y="185293"/>
                  </a:lnTo>
                  <a:lnTo>
                    <a:pt x="655828" y="174625"/>
                  </a:lnTo>
                  <a:lnTo>
                    <a:pt x="644652" y="165735"/>
                  </a:lnTo>
                  <a:lnTo>
                    <a:pt x="638048" y="162560"/>
                  </a:lnTo>
                  <a:lnTo>
                    <a:pt x="630301" y="159893"/>
                  </a:lnTo>
                  <a:lnTo>
                    <a:pt x="614553" y="156845"/>
                  </a:lnTo>
                  <a:lnTo>
                    <a:pt x="600710" y="155702"/>
                  </a:lnTo>
                  <a:lnTo>
                    <a:pt x="588518" y="156464"/>
                  </a:lnTo>
                  <a:lnTo>
                    <a:pt x="577215" y="158115"/>
                  </a:lnTo>
                  <a:lnTo>
                    <a:pt x="554482" y="162814"/>
                  </a:lnTo>
                  <a:lnTo>
                    <a:pt x="541655" y="165227"/>
                  </a:lnTo>
                  <a:lnTo>
                    <a:pt x="526923" y="166497"/>
                  </a:lnTo>
                  <a:lnTo>
                    <a:pt x="507238" y="166497"/>
                  </a:lnTo>
                  <a:lnTo>
                    <a:pt x="487680" y="164592"/>
                  </a:lnTo>
                  <a:lnTo>
                    <a:pt x="448945" y="157353"/>
                  </a:lnTo>
                  <a:lnTo>
                    <a:pt x="412242" y="148082"/>
                  </a:lnTo>
                  <a:lnTo>
                    <a:pt x="395224" y="144018"/>
                  </a:lnTo>
                  <a:lnTo>
                    <a:pt x="379222" y="141097"/>
                  </a:lnTo>
                  <a:lnTo>
                    <a:pt x="363982" y="139573"/>
                  </a:lnTo>
                  <a:lnTo>
                    <a:pt x="350266" y="139700"/>
                  </a:lnTo>
                  <a:lnTo>
                    <a:pt x="337820" y="142621"/>
                  </a:lnTo>
                  <a:lnTo>
                    <a:pt x="327279" y="148717"/>
                  </a:lnTo>
                  <a:lnTo>
                    <a:pt x="318262" y="157861"/>
                  </a:lnTo>
                  <a:lnTo>
                    <a:pt x="314452" y="163830"/>
                  </a:lnTo>
                  <a:lnTo>
                    <a:pt x="311023" y="170942"/>
                  </a:lnTo>
                  <a:lnTo>
                    <a:pt x="308356" y="179324"/>
                  </a:lnTo>
                  <a:lnTo>
                    <a:pt x="306070" y="188722"/>
                  </a:lnTo>
                  <a:lnTo>
                    <a:pt x="304546" y="199136"/>
                  </a:lnTo>
                  <a:lnTo>
                    <a:pt x="303403" y="210947"/>
                  </a:lnTo>
                  <a:lnTo>
                    <a:pt x="295021" y="224282"/>
                  </a:lnTo>
                  <a:lnTo>
                    <a:pt x="288544" y="238379"/>
                  </a:lnTo>
                  <a:lnTo>
                    <a:pt x="285623" y="253111"/>
                  </a:lnTo>
                  <a:lnTo>
                    <a:pt x="286258" y="260858"/>
                  </a:lnTo>
                  <a:lnTo>
                    <a:pt x="288290" y="268859"/>
                  </a:lnTo>
                  <a:lnTo>
                    <a:pt x="295021" y="280035"/>
                  </a:lnTo>
                  <a:lnTo>
                    <a:pt x="304800" y="289687"/>
                  </a:lnTo>
                  <a:lnTo>
                    <a:pt x="317119" y="298704"/>
                  </a:lnTo>
                  <a:lnTo>
                    <a:pt x="330962" y="306451"/>
                  </a:lnTo>
                  <a:lnTo>
                    <a:pt x="359283" y="322961"/>
                  </a:lnTo>
                  <a:lnTo>
                    <a:pt x="372491" y="332359"/>
                  </a:lnTo>
                  <a:lnTo>
                    <a:pt x="383667" y="342773"/>
                  </a:lnTo>
                  <a:lnTo>
                    <a:pt x="385699" y="345948"/>
                  </a:lnTo>
                  <a:lnTo>
                    <a:pt x="388747" y="350139"/>
                  </a:lnTo>
                  <a:lnTo>
                    <a:pt x="395859" y="361188"/>
                  </a:lnTo>
                  <a:lnTo>
                    <a:pt x="404495" y="374523"/>
                  </a:lnTo>
                  <a:lnTo>
                    <a:pt x="413893" y="388874"/>
                  </a:lnTo>
                  <a:lnTo>
                    <a:pt x="423037" y="402463"/>
                  </a:lnTo>
                  <a:lnTo>
                    <a:pt x="431800" y="414274"/>
                  </a:lnTo>
                  <a:lnTo>
                    <a:pt x="435737" y="418719"/>
                  </a:lnTo>
                  <a:lnTo>
                    <a:pt x="439420" y="422402"/>
                  </a:lnTo>
                  <a:lnTo>
                    <a:pt x="442722" y="424434"/>
                  </a:lnTo>
                  <a:lnTo>
                    <a:pt x="445262" y="425323"/>
                  </a:lnTo>
                  <a:lnTo>
                    <a:pt x="437134" y="436499"/>
                  </a:lnTo>
                  <a:lnTo>
                    <a:pt x="431038" y="448310"/>
                  </a:lnTo>
                  <a:lnTo>
                    <a:pt x="420116" y="473075"/>
                  </a:lnTo>
                  <a:lnTo>
                    <a:pt x="411226" y="493522"/>
                  </a:lnTo>
                  <a:lnTo>
                    <a:pt x="403479" y="512699"/>
                  </a:lnTo>
                  <a:lnTo>
                    <a:pt x="397129" y="530479"/>
                  </a:lnTo>
                  <a:lnTo>
                    <a:pt x="392557" y="546862"/>
                  </a:lnTo>
                  <a:lnTo>
                    <a:pt x="389509" y="562356"/>
                  </a:lnTo>
                  <a:lnTo>
                    <a:pt x="387858" y="577342"/>
                  </a:lnTo>
                  <a:lnTo>
                    <a:pt x="388112" y="591439"/>
                  </a:lnTo>
                  <a:lnTo>
                    <a:pt x="390017" y="605282"/>
                  </a:lnTo>
                  <a:lnTo>
                    <a:pt x="393700" y="618871"/>
                  </a:lnTo>
                  <a:lnTo>
                    <a:pt x="399034" y="632206"/>
                  </a:lnTo>
                  <a:lnTo>
                    <a:pt x="406400" y="646176"/>
                  </a:lnTo>
                  <a:lnTo>
                    <a:pt x="415417" y="660273"/>
                  </a:lnTo>
                  <a:lnTo>
                    <a:pt x="426466" y="674878"/>
                  </a:lnTo>
                  <a:lnTo>
                    <a:pt x="439801" y="690118"/>
                  </a:lnTo>
                  <a:lnTo>
                    <a:pt x="454914" y="706247"/>
                  </a:lnTo>
                  <a:close/>
                </a:path>
              </a:pathLst>
            </a:custGeom>
            <a:solidFill>
              <a:srgbClr val="CCBA99"/>
            </a:solidFill>
            <a:ln w="0" cap="flat" cmpd="sng" algn="ctr">
              <a:solidFill>
                <a:srgbClr val="CC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974979" y="1421511"/>
              <a:ext cx="425197" cy="396114"/>
            </a:xfrm>
            <a:custGeom>
              <a:avLst/>
              <a:gdLst/>
              <a:ahLst/>
              <a:cxnLst/>
              <a:rect l="0" t="0" r="0" b="0"/>
              <a:pathLst>
                <a:path w="425197" h="396114">
                  <a:moveTo>
                    <a:pt x="425196" y="387731"/>
                  </a:moveTo>
                  <a:lnTo>
                    <a:pt x="416941" y="393446"/>
                  </a:lnTo>
                  <a:lnTo>
                    <a:pt x="408178" y="396113"/>
                  </a:lnTo>
                  <a:lnTo>
                    <a:pt x="398399" y="395605"/>
                  </a:lnTo>
                  <a:lnTo>
                    <a:pt x="388366" y="392430"/>
                  </a:lnTo>
                  <a:lnTo>
                    <a:pt x="377952" y="387223"/>
                  </a:lnTo>
                  <a:lnTo>
                    <a:pt x="367411" y="380111"/>
                  </a:lnTo>
                  <a:lnTo>
                    <a:pt x="357124" y="371221"/>
                  </a:lnTo>
                  <a:lnTo>
                    <a:pt x="346710" y="361315"/>
                  </a:lnTo>
                  <a:lnTo>
                    <a:pt x="328295" y="338582"/>
                  </a:lnTo>
                  <a:lnTo>
                    <a:pt x="312928" y="314833"/>
                  </a:lnTo>
                  <a:lnTo>
                    <a:pt x="307086" y="303530"/>
                  </a:lnTo>
                  <a:lnTo>
                    <a:pt x="302514" y="292481"/>
                  </a:lnTo>
                  <a:lnTo>
                    <a:pt x="299847" y="282829"/>
                  </a:lnTo>
                  <a:lnTo>
                    <a:pt x="298831" y="274447"/>
                  </a:lnTo>
                  <a:lnTo>
                    <a:pt x="298069" y="281051"/>
                  </a:lnTo>
                  <a:lnTo>
                    <a:pt x="296037" y="287020"/>
                  </a:lnTo>
                  <a:lnTo>
                    <a:pt x="292481" y="292735"/>
                  </a:lnTo>
                  <a:lnTo>
                    <a:pt x="287655" y="298069"/>
                  </a:lnTo>
                  <a:lnTo>
                    <a:pt x="275590" y="307467"/>
                  </a:lnTo>
                  <a:lnTo>
                    <a:pt x="260223" y="315214"/>
                  </a:lnTo>
                  <a:lnTo>
                    <a:pt x="243078" y="321310"/>
                  </a:lnTo>
                  <a:lnTo>
                    <a:pt x="224790" y="325755"/>
                  </a:lnTo>
                  <a:lnTo>
                    <a:pt x="207010" y="328295"/>
                  </a:lnTo>
                  <a:lnTo>
                    <a:pt x="190373" y="329057"/>
                  </a:lnTo>
                  <a:lnTo>
                    <a:pt x="193548" y="328676"/>
                  </a:lnTo>
                  <a:lnTo>
                    <a:pt x="198247" y="326517"/>
                  </a:lnTo>
                  <a:lnTo>
                    <a:pt x="204851" y="323342"/>
                  </a:lnTo>
                  <a:lnTo>
                    <a:pt x="213106" y="319151"/>
                  </a:lnTo>
                  <a:lnTo>
                    <a:pt x="221742" y="314198"/>
                  </a:lnTo>
                  <a:lnTo>
                    <a:pt x="231648" y="307975"/>
                  </a:lnTo>
                  <a:lnTo>
                    <a:pt x="251714" y="293497"/>
                  </a:lnTo>
                  <a:lnTo>
                    <a:pt x="270891" y="276987"/>
                  </a:lnTo>
                  <a:lnTo>
                    <a:pt x="279273" y="267970"/>
                  </a:lnTo>
                  <a:lnTo>
                    <a:pt x="286639" y="258826"/>
                  </a:lnTo>
                  <a:lnTo>
                    <a:pt x="292227" y="249301"/>
                  </a:lnTo>
                  <a:lnTo>
                    <a:pt x="296164" y="239649"/>
                  </a:lnTo>
                  <a:lnTo>
                    <a:pt x="298069" y="230251"/>
                  </a:lnTo>
                  <a:lnTo>
                    <a:pt x="297561" y="220853"/>
                  </a:lnTo>
                  <a:lnTo>
                    <a:pt x="296418" y="220599"/>
                  </a:lnTo>
                  <a:lnTo>
                    <a:pt x="293624" y="220218"/>
                  </a:lnTo>
                  <a:lnTo>
                    <a:pt x="288798" y="219837"/>
                  </a:lnTo>
                  <a:lnTo>
                    <a:pt x="282702" y="218948"/>
                  </a:lnTo>
                  <a:lnTo>
                    <a:pt x="267335" y="216662"/>
                  </a:lnTo>
                  <a:lnTo>
                    <a:pt x="248793" y="213233"/>
                  </a:lnTo>
                  <a:lnTo>
                    <a:pt x="229489" y="208788"/>
                  </a:lnTo>
                  <a:lnTo>
                    <a:pt x="210693" y="202819"/>
                  </a:lnTo>
                  <a:lnTo>
                    <a:pt x="194564" y="195199"/>
                  </a:lnTo>
                  <a:lnTo>
                    <a:pt x="187960" y="190754"/>
                  </a:lnTo>
                  <a:lnTo>
                    <a:pt x="182626" y="185674"/>
                  </a:lnTo>
                  <a:lnTo>
                    <a:pt x="175768" y="184150"/>
                  </a:lnTo>
                  <a:lnTo>
                    <a:pt x="164592" y="182880"/>
                  </a:lnTo>
                  <a:lnTo>
                    <a:pt x="150622" y="181610"/>
                  </a:lnTo>
                  <a:lnTo>
                    <a:pt x="135255" y="180594"/>
                  </a:lnTo>
                  <a:lnTo>
                    <a:pt x="120142" y="179451"/>
                  </a:lnTo>
                  <a:lnTo>
                    <a:pt x="106426" y="178689"/>
                  </a:lnTo>
                  <a:lnTo>
                    <a:pt x="95758" y="178435"/>
                  </a:lnTo>
                  <a:lnTo>
                    <a:pt x="89662" y="178181"/>
                  </a:lnTo>
                  <a:lnTo>
                    <a:pt x="99822" y="177292"/>
                  </a:lnTo>
                  <a:lnTo>
                    <a:pt x="109855" y="175260"/>
                  </a:lnTo>
                  <a:lnTo>
                    <a:pt x="129921" y="169037"/>
                  </a:lnTo>
                  <a:lnTo>
                    <a:pt x="149352" y="162433"/>
                  </a:lnTo>
                  <a:lnTo>
                    <a:pt x="158877" y="160401"/>
                  </a:lnTo>
                  <a:lnTo>
                    <a:pt x="168021" y="159512"/>
                  </a:lnTo>
                  <a:lnTo>
                    <a:pt x="162814" y="152527"/>
                  </a:lnTo>
                  <a:lnTo>
                    <a:pt x="157226" y="141732"/>
                  </a:lnTo>
                  <a:lnTo>
                    <a:pt x="151638" y="128651"/>
                  </a:lnTo>
                  <a:lnTo>
                    <a:pt x="146939" y="114808"/>
                  </a:lnTo>
                  <a:lnTo>
                    <a:pt x="142367" y="100711"/>
                  </a:lnTo>
                  <a:lnTo>
                    <a:pt x="138938" y="87884"/>
                  </a:lnTo>
                  <a:lnTo>
                    <a:pt x="136779" y="77216"/>
                  </a:lnTo>
                  <a:lnTo>
                    <a:pt x="136017" y="69850"/>
                  </a:lnTo>
                  <a:lnTo>
                    <a:pt x="134747" y="71120"/>
                  </a:lnTo>
                  <a:lnTo>
                    <a:pt x="131064" y="72517"/>
                  </a:lnTo>
                  <a:lnTo>
                    <a:pt x="125222" y="73533"/>
                  </a:lnTo>
                  <a:lnTo>
                    <a:pt x="117729" y="74295"/>
                  </a:lnTo>
                  <a:lnTo>
                    <a:pt x="108712" y="74803"/>
                  </a:lnTo>
                  <a:lnTo>
                    <a:pt x="98679" y="74803"/>
                  </a:lnTo>
                  <a:lnTo>
                    <a:pt x="75946" y="73787"/>
                  </a:lnTo>
                  <a:lnTo>
                    <a:pt x="52324" y="70358"/>
                  </a:lnTo>
                  <a:lnTo>
                    <a:pt x="41021" y="67818"/>
                  </a:lnTo>
                  <a:lnTo>
                    <a:pt x="30099" y="64135"/>
                  </a:lnTo>
                  <a:lnTo>
                    <a:pt x="20320" y="59817"/>
                  </a:lnTo>
                  <a:lnTo>
                    <a:pt x="11811" y="54737"/>
                  </a:lnTo>
                  <a:lnTo>
                    <a:pt x="4953" y="48641"/>
                  </a:lnTo>
                  <a:lnTo>
                    <a:pt x="0" y="41529"/>
                  </a:lnTo>
                  <a:lnTo>
                    <a:pt x="14478" y="49403"/>
                  </a:lnTo>
                  <a:lnTo>
                    <a:pt x="28829" y="55372"/>
                  </a:lnTo>
                  <a:lnTo>
                    <a:pt x="42799" y="59563"/>
                  </a:lnTo>
                  <a:lnTo>
                    <a:pt x="56642" y="61976"/>
                  </a:lnTo>
                  <a:lnTo>
                    <a:pt x="70104" y="62484"/>
                  </a:lnTo>
                  <a:lnTo>
                    <a:pt x="83058" y="61722"/>
                  </a:lnTo>
                  <a:lnTo>
                    <a:pt x="95504" y="59563"/>
                  </a:lnTo>
                  <a:lnTo>
                    <a:pt x="107696" y="56134"/>
                  </a:lnTo>
                  <a:lnTo>
                    <a:pt x="119126" y="51435"/>
                  </a:lnTo>
                  <a:lnTo>
                    <a:pt x="130302" y="45974"/>
                  </a:lnTo>
                  <a:lnTo>
                    <a:pt x="150368" y="32639"/>
                  </a:lnTo>
                  <a:lnTo>
                    <a:pt x="167513" y="16891"/>
                  </a:lnTo>
                  <a:lnTo>
                    <a:pt x="181610" y="0"/>
                  </a:lnTo>
                  <a:lnTo>
                    <a:pt x="180721" y="508"/>
                  </a:lnTo>
                  <a:lnTo>
                    <a:pt x="179705" y="2667"/>
                  </a:lnTo>
                  <a:lnTo>
                    <a:pt x="178181" y="5715"/>
                  </a:lnTo>
                  <a:lnTo>
                    <a:pt x="176276" y="9906"/>
                  </a:lnTo>
                  <a:lnTo>
                    <a:pt x="172085" y="21590"/>
                  </a:lnTo>
                  <a:lnTo>
                    <a:pt x="168402" y="37592"/>
                  </a:lnTo>
                  <a:lnTo>
                    <a:pt x="166243" y="57277"/>
                  </a:lnTo>
                  <a:lnTo>
                    <a:pt x="165989" y="68199"/>
                  </a:lnTo>
                  <a:lnTo>
                    <a:pt x="166497" y="80010"/>
                  </a:lnTo>
                  <a:lnTo>
                    <a:pt x="168021" y="92583"/>
                  </a:lnTo>
                  <a:lnTo>
                    <a:pt x="170434" y="105664"/>
                  </a:lnTo>
                  <a:lnTo>
                    <a:pt x="174117" y="119507"/>
                  </a:lnTo>
                  <a:lnTo>
                    <a:pt x="179451" y="133985"/>
                  </a:lnTo>
                  <a:lnTo>
                    <a:pt x="182880" y="142621"/>
                  </a:lnTo>
                  <a:lnTo>
                    <a:pt x="187960" y="151003"/>
                  </a:lnTo>
                  <a:lnTo>
                    <a:pt x="194564" y="159131"/>
                  </a:lnTo>
                  <a:lnTo>
                    <a:pt x="202311" y="166878"/>
                  </a:lnTo>
                  <a:lnTo>
                    <a:pt x="211201" y="174498"/>
                  </a:lnTo>
                  <a:lnTo>
                    <a:pt x="220726" y="180975"/>
                  </a:lnTo>
                  <a:lnTo>
                    <a:pt x="242189" y="192024"/>
                  </a:lnTo>
                  <a:lnTo>
                    <a:pt x="264795" y="199136"/>
                  </a:lnTo>
                  <a:lnTo>
                    <a:pt x="276098" y="200660"/>
                  </a:lnTo>
                  <a:lnTo>
                    <a:pt x="286893" y="200914"/>
                  </a:lnTo>
                  <a:lnTo>
                    <a:pt x="297561" y="199644"/>
                  </a:lnTo>
                  <a:lnTo>
                    <a:pt x="307594" y="196723"/>
                  </a:lnTo>
                  <a:lnTo>
                    <a:pt x="316865" y="192024"/>
                  </a:lnTo>
                  <a:lnTo>
                    <a:pt x="324993" y="185420"/>
                  </a:lnTo>
                  <a:lnTo>
                    <a:pt x="324993" y="206756"/>
                  </a:lnTo>
                  <a:lnTo>
                    <a:pt x="325628" y="225298"/>
                  </a:lnTo>
                  <a:lnTo>
                    <a:pt x="326644" y="241427"/>
                  </a:lnTo>
                  <a:lnTo>
                    <a:pt x="328041" y="255651"/>
                  </a:lnTo>
                  <a:lnTo>
                    <a:pt x="330073" y="268478"/>
                  </a:lnTo>
                  <a:lnTo>
                    <a:pt x="332994" y="279654"/>
                  </a:lnTo>
                  <a:lnTo>
                    <a:pt x="336804" y="289814"/>
                  </a:lnTo>
                  <a:lnTo>
                    <a:pt x="341503" y="299339"/>
                  </a:lnTo>
                  <a:lnTo>
                    <a:pt x="353949" y="317627"/>
                  </a:lnTo>
                  <a:lnTo>
                    <a:pt x="362077" y="327025"/>
                  </a:lnTo>
                  <a:lnTo>
                    <a:pt x="371729" y="336677"/>
                  </a:lnTo>
                  <a:lnTo>
                    <a:pt x="382524" y="347472"/>
                  </a:lnTo>
                  <a:lnTo>
                    <a:pt x="394970" y="359283"/>
                  </a:lnTo>
                  <a:lnTo>
                    <a:pt x="409194" y="372872"/>
                  </a:lnTo>
                  <a:close/>
                </a:path>
              </a:pathLst>
            </a:custGeom>
            <a:solidFill>
              <a:srgbClr val="CCBA99"/>
            </a:solidFill>
            <a:ln w="0" cap="flat" cmpd="sng" algn="ctr">
              <a:solidFill>
                <a:srgbClr val="CC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588643" y="671576"/>
              <a:ext cx="82297" cy="67438"/>
            </a:xfrm>
            <a:custGeom>
              <a:avLst/>
              <a:gdLst/>
              <a:ahLst/>
              <a:cxnLst/>
              <a:rect l="0" t="0" r="0" b="0"/>
              <a:pathLst>
                <a:path w="82297" h="67438">
                  <a:moveTo>
                    <a:pt x="82296" y="0"/>
                  </a:moveTo>
                  <a:lnTo>
                    <a:pt x="81534" y="2286"/>
                  </a:lnTo>
                  <a:lnTo>
                    <a:pt x="79121" y="5461"/>
                  </a:lnTo>
                  <a:lnTo>
                    <a:pt x="75692" y="9144"/>
                  </a:lnTo>
                  <a:lnTo>
                    <a:pt x="71247" y="13589"/>
                  </a:lnTo>
                  <a:lnTo>
                    <a:pt x="60071" y="23495"/>
                  </a:lnTo>
                  <a:lnTo>
                    <a:pt x="46863" y="34290"/>
                  </a:lnTo>
                  <a:lnTo>
                    <a:pt x="33655" y="44704"/>
                  </a:lnTo>
                  <a:lnTo>
                    <a:pt x="21463" y="53848"/>
                  </a:lnTo>
                  <a:lnTo>
                    <a:pt x="16383" y="57785"/>
                  </a:lnTo>
                  <a:lnTo>
                    <a:pt x="12446" y="60960"/>
                  </a:lnTo>
                  <a:lnTo>
                    <a:pt x="9271" y="62992"/>
                  </a:lnTo>
                  <a:lnTo>
                    <a:pt x="7366" y="64262"/>
                  </a:lnTo>
                  <a:lnTo>
                    <a:pt x="3937" y="66675"/>
                  </a:lnTo>
                  <a:lnTo>
                    <a:pt x="1651" y="67437"/>
                  </a:lnTo>
                  <a:lnTo>
                    <a:pt x="254" y="67183"/>
                  </a:lnTo>
                  <a:lnTo>
                    <a:pt x="0" y="65913"/>
                  </a:lnTo>
                  <a:lnTo>
                    <a:pt x="508" y="63500"/>
                  </a:lnTo>
                  <a:lnTo>
                    <a:pt x="1778" y="60452"/>
                  </a:lnTo>
                  <a:lnTo>
                    <a:pt x="5842" y="52832"/>
                  </a:lnTo>
                  <a:lnTo>
                    <a:pt x="16891" y="36068"/>
                  </a:lnTo>
                  <a:lnTo>
                    <a:pt x="21717" y="29845"/>
                  </a:lnTo>
                  <a:lnTo>
                    <a:pt x="23495" y="27686"/>
                  </a:lnTo>
                  <a:lnTo>
                    <a:pt x="24511" y="26670"/>
                  </a:lnTo>
                  <a:lnTo>
                    <a:pt x="39751" y="18034"/>
                  </a:lnTo>
                  <a:lnTo>
                    <a:pt x="54610" y="10668"/>
                  </a:lnTo>
                  <a:lnTo>
                    <a:pt x="69088" y="4699"/>
                  </a:lnTo>
                  <a:close/>
                </a:path>
              </a:pathLst>
            </a:custGeom>
            <a:solidFill>
              <a:srgbClr val="CCBA99"/>
            </a:solidFill>
            <a:ln w="0" cap="flat" cmpd="sng" algn="ctr">
              <a:solidFill>
                <a:srgbClr val="CC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726819" y="612140"/>
              <a:ext cx="524511" cy="662560"/>
            </a:xfrm>
            <a:custGeom>
              <a:avLst/>
              <a:gdLst/>
              <a:ahLst/>
              <a:cxnLst/>
              <a:rect l="0" t="0" r="0" b="0"/>
              <a:pathLst>
                <a:path w="524511" h="662560">
                  <a:moveTo>
                    <a:pt x="22733" y="10160"/>
                  </a:moveTo>
                  <a:lnTo>
                    <a:pt x="29972" y="19304"/>
                  </a:lnTo>
                  <a:lnTo>
                    <a:pt x="42926" y="35814"/>
                  </a:lnTo>
                  <a:lnTo>
                    <a:pt x="54737" y="49784"/>
                  </a:lnTo>
                  <a:lnTo>
                    <a:pt x="66167" y="61468"/>
                  </a:lnTo>
                  <a:lnTo>
                    <a:pt x="78105" y="71374"/>
                  </a:lnTo>
                  <a:lnTo>
                    <a:pt x="91694" y="79756"/>
                  </a:lnTo>
                  <a:lnTo>
                    <a:pt x="106934" y="87376"/>
                  </a:lnTo>
                  <a:lnTo>
                    <a:pt x="125730" y="94234"/>
                  </a:lnTo>
                  <a:lnTo>
                    <a:pt x="142367" y="98679"/>
                  </a:lnTo>
                  <a:lnTo>
                    <a:pt x="159893" y="103124"/>
                  </a:lnTo>
                  <a:lnTo>
                    <a:pt x="168402" y="106553"/>
                  </a:lnTo>
                  <a:lnTo>
                    <a:pt x="176657" y="110617"/>
                  </a:lnTo>
                  <a:lnTo>
                    <a:pt x="183769" y="116205"/>
                  </a:lnTo>
                  <a:lnTo>
                    <a:pt x="190119" y="123190"/>
                  </a:lnTo>
                  <a:lnTo>
                    <a:pt x="193802" y="129794"/>
                  </a:lnTo>
                  <a:lnTo>
                    <a:pt x="196469" y="136779"/>
                  </a:lnTo>
                  <a:lnTo>
                    <a:pt x="199390" y="152273"/>
                  </a:lnTo>
                  <a:lnTo>
                    <a:pt x="199644" y="169037"/>
                  </a:lnTo>
                  <a:lnTo>
                    <a:pt x="198628" y="186563"/>
                  </a:lnTo>
                  <a:lnTo>
                    <a:pt x="197485" y="204089"/>
                  </a:lnTo>
                  <a:lnTo>
                    <a:pt x="197231" y="221107"/>
                  </a:lnTo>
                  <a:lnTo>
                    <a:pt x="199136" y="236855"/>
                  </a:lnTo>
                  <a:lnTo>
                    <a:pt x="201041" y="243840"/>
                  </a:lnTo>
                  <a:lnTo>
                    <a:pt x="204089" y="250444"/>
                  </a:lnTo>
                  <a:lnTo>
                    <a:pt x="215265" y="254889"/>
                  </a:lnTo>
                  <a:lnTo>
                    <a:pt x="226314" y="261112"/>
                  </a:lnTo>
                  <a:lnTo>
                    <a:pt x="237744" y="269240"/>
                  </a:lnTo>
                  <a:lnTo>
                    <a:pt x="249047" y="279019"/>
                  </a:lnTo>
                  <a:lnTo>
                    <a:pt x="271907" y="301498"/>
                  </a:lnTo>
                  <a:lnTo>
                    <a:pt x="293370" y="326263"/>
                  </a:lnTo>
                  <a:lnTo>
                    <a:pt x="313182" y="350647"/>
                  </a:lnTo>
                  <a:lnTo>
                    <a:pt x="322199" y="362204"/>
                  </a:lnTo>
                  <a:lnTo>
                    <a:pt x="330708" y="372618"/>
                  </a:lnTo>
                  <a:lnTo>
                    <a:pt x="338074" y="381762"/>
                  </a:lnTo>
                  <a:lnTo>
                    <a:pt x="344678" y="389382"/>
                  </a:lnTo>
                  <a:lnTo>
                    <a:pt x="350520" y="395097"/>
                  </a:lnTo>
                  <a:lnTo>
                    <a:pt x="355346" y="398526"/>
                  </a:lnTo>
                  <a:lnTo>
                    <a:pt x="367538" y="402717"/>
                  </a:lnTo>
                  <a:lnTo>
                    <a:pt x="380111" y="404495"/>
                  </a:lnTo>
                  <a:lnTo>
                    <a:pt x="392049" y="407162"/>
                  </a:lnTo>
                  <a:lnTo>
                    <a:pt x="397637" y="409702"/>
                  </a:lnTo>
                  <a:lnTo>
                    <a:pt x="402717" y="413639"/>
                  </a:lnTo>
                  <a:lnTo>
                    <a:pt x="410083" y="422783"/>
                  </a:lnTo>
                  <a:lnTo>
                    <a:pt x="418338" y="434848"/>
                  </a:lnTo>
                  <a:lnTo>
                    <a:pt x="426847" y="448945"/>
                  </a:lnTo>
                  <a:lnTo>
                    <a:pt x="436372" y="463677"/>
                  </a:lnTo>
                  <a:lnTo>
                    <a:pt x="446405" y="477520"/>
                  </a:lnTo>
                  <a:lnTo>
                    <a:pt x="457200" y="489839"/>
                  </a:lnTo>
                  <a:lnTo>
                    <a:pt x="468630" y="498983"/>
                  </a:lnTo>
                  <a:lnTo>
                    <a:pt x="474726" y="501904"/>
                  </a:lnTo>
                  <a:lnTo>
                    <a:pt x="481076" y="503682"/>
                  </a:lnTo>
                  <a:lnTo>
                    <a:pt x="485775" y="504190"/>
                  </a:lnTo>
                  <a:lnTo>
                    <a:pt x="489204" y="503936"/>
                  </a:lnTo>
                  <a:lnTo>
                    <a:pt x="494030" y="502412"/>
                  </a:lnTo>
                  <a:lnTo>
                    <a:pt x="496697" y="498983"/>
                  </a:lnTo>
                  <a:lnTo>
                    <a:pt x="497967" y="494792"/>
                  </a:lnTo>
                  <a:lnTo>
                    <a:pt x="498983" y="490601"/>
                  </a:lnTo>
                  <a:lnTo>
                    <a:pt x="500888" y="486664"/>
                  </a:lnTo>
                  <a:lnTo>
                    <a:pt x="504825" y="483870"/>
                  </a:lnTo>
                  <a:lnTo>
                    <a:pt x="508127" y="483108"/>
                  </a:lnTo>
                  <a:lnTo>
                    <a:pt x="512064" y="482727"/>
                  </a:lnTo>
                  <a:lnTo>
                    <a:pt x="504317" y="511810"/>
                  </a:lnTo>
                  <a:lnTo>
                    <a:pt x="501396" y="540131"/>
                  </a:lnTo>
                  <a:lnTo>
                    <a:pt x="502031" y="567055"/>
                  </a:lnTo>
                  <a:lnTo>
                    <a:pt x="504825" y="592455"/>
                  </a:lnTo>
                  <a:lnTo>
                    <a:pt x="509651" y="615188"/>
                  </a:lnTo>
                  <a:lnTo>
                    <a:pt x="515239" y="634873"/>
                  </a:lnTo>
                  <a:lnTo>
                    <a:pt x="520446" y="650748"/>
                  </a:lnTo>
                  <a:lnTo>
                    <a:pt x="522605" y="657352"/>
                  </a:lnTo>
                  <a:lnTo>
                    <a:pt x="524510" y="662559"/>
                  </a:lnTo>
                  <a:lnTo>
                    <a:pt x="517652" y="662051"/>
                  </a:lnTo>
                  <a:lnTo>
                    <a:pt x="511175" y="661035"/>
                  </a:lnTo>
                  <a:lnTo>
                    <a:pt x="506730" y="660400"/>
                  </a:lnTo>
                  <a:lnTo>
                    <a:pt x="500888" y="659892"/>
                  </a:lnTo>
                  <a:lnTo>
                    <a:pt x="492760" y="659384"/>
                  </a:lnTo>
                  <a:lnTo>
                    <a:pt x="482092" y="659384"/>
                  </a:lnTo>
                  <a:lnTo>
                    <a:pt x="487680" y="643255"/>
                  </a:lnTo>
                  <a:lnTo>
                    <a:pt x="491871" y="629031"/>
                  </a:lnTo>
                  <a:lnTo>
                    <a:pt x="494538" y="616966"/>
                  </a:lnTo>
                  <a:lnTo>
                    <a:pt x="495554" y="606552"/>
                  </a:lnTo>
                  <a:lnTo>
                    <a:pt x="495554" y="597916"/>
                  </a:lnTo>
                  <a:lnTo>
                    <a:pt x="494538" y="590296"/>
                  </a:lnTo>
                  <a:lnTo>
                    <a:pt x="492506" y="584073"/>
                  </a:lnTo>
                  <a:lnTo>
                    <a:pt x="489458" y="578866"/>
                  </a:lnTo>
                  <a:lnTo>
                    <a:pt x="481584" y="570103"/>
                  </a:lnTo>
                  <a:lnTo>
                    <a:pt x="471805" y="563118"/>
                  </a:lnTo>
                  <a:lnTo>
                    <a:pt x="460883" y="556006"/>
                  </a:lnTo>
                  <a:lnTo>
                    <a:pt x="450342" y="547116"/>
                  </a:lnTo>
                  <a:lnTo>
                    <a:pt x="450342" y="545846"/>
                  </a:lnTo>
                  <a:lnTo>
                    <a:pt x="451993" y="543814"/>
                  </a:lnTo>
                  <a:lnTo>
                    <a:pt x="457962" y="538734"/>
                  </a:lnTo>
                  <a:lnTo>
                    <a:pt x="464947" y="533781"/>
                  </a:lnTo>
                  <a:lnTo>
                    <a:pt x="467360" y="531876"/>
                  </a:lnTo>
                  <a:lnTo>
                    <a:pt x="468630" y="530733"/>
                  </a:lnTo>
                  <a:lnTo>
                    <a:pt x="469392" y="527558"/>
                  </a:lnTo>
                  <a:lnTo>
                    <a:pt x="468122" y="522478"/>
                  </a:lnTo>
                  <a:lnTo>
                    <a:pt x="464947" y="516509"/>
                  </a:lnTo>
                  <a:lnTo>
                    <a:pt x="460629" y="509270"/>
                  </a:lnTo>
                  <a:lnTo>
                    <a:pt x="454787" y="501015"/>
                  </a:lnTo>
                  <a:lnTo>
                    <a:pt x="448310" y="492506"/>
                  </a:lnTo>
                  <a:lnTo>
                    <a:pt x="432689" y="473837"/>
                  </a:lnTo>
                  <a:lnTo>
                    <a:pt x="415671" y="455549"/>
                  </a:lnTo>
                  <a:lnTo>
                    <a:pt x="399161" y="439420"/>
                  </a:lnTo>
                  <a:lnTo>
                    <a:pt x="391922" y="432562"/>
                  </a:lnTo>
                  <a:lnTo>
                    <a:pt x="385191" y="427101"/>
                  </a:lnTo>
                  <a:lnTo>
                    <a:pt x="379730" y="422783"/>
                  </a:lnTo>
                  <a:lnTo>
                    <a:pt x="375412" y="420243"/>
                  </a:lnTo>
                  <a:lnTo>
                    <a:pt x="358394" y="415036"/>
                  </a:lnTo>
                  <a:lnTo>
                    <a:pt x="342011" y="413258"/>
                  </a:lnTo>
                  <a:lnTo>
                    <a:pt x="308737" y="413639"/>
                  </a:lnTo>
                  <a:lnTo>
                    <a:pt x="311150" y="413258"/>
                  </a:lnTo>
                  <a:lnTo>
                    <a:pt x="312928" y="411607"/>
                  </a:lnTo>
                  <a:lnTo>
                    <a:pt x="314579" y="406146"/>
                  </a:lnTo>
                  <a:lnTo>
                    <a:pt x="314198" y="398272"/>
                  </a:lnTo>
                  <a:lnTo>
                    <a:pt x="312420" y="389128"/>
                  </a:lnTo>
                  <a:lnTo>
                    <a:pt x="307086" y="371602"/>
                  </a:lnTo>
                  <a:lnTo>
                    <a:pt x="304673" y="365506"/>
                  </a:lnTo>
                  <a:lnTo>
                    <a:pt x="303657" y="362712"/>
                  </a:lnTo>
                  <a:lnTo>
                    <a:pt x="295783" y="347980"/>
                  </a:lnTo>
                  <a:lnTo>
                    <a:pt x="286258" y="334645"/>
                  </a:lnTo>
                  <a:lnTo>
                    <a:pt x="275082" y="322580"/>
                  </a:lnTo>
                  <a:lnTo>
                    <a:pt x="262890" y="311150"/>
                  </a:lnTo>
                  <a:lnTo>
                    <a:pt x="236474" y="290195"/>
                  </a:lnTo>
                  <a:lnTo>
                    <a:pt x="210185" y="270256"/>
                  </a:lnTo>
                  <a:lnTo>
                    <a:pt x="207264" y="268478"/>
                  </a:lnTo>
                  <a:lnTo>
                    <a:pt x="202819" y="266065"/>
                  </a:lnTo>
                  <a:lnTo>
                    <a:pt x="191135" y="260096"/>
                  </a:lnTo>
                  <a:lnTo>
                    <a:pt x="180340" y="253492"/>
                  </a:lnTo>
                  <a:lnTo>
                    <a:pt x="176657" y="250952"/>
                  </a:lnTo>
                  <a:lnTo>
                    <a:pt x="175260" y="248793"/>
                  </a:lnTo>
                  <a:lnTo>
                    <a:pt x="174752" y="236347"/>
                  </a:lnTo>
                  <a:lnTo>
                    <a:pt x="176276" y="222123"/>
                  </a:lnTo>
                  <a:lnTo>
                    <a:pt x="181864" y="191008"/>
                  </a:lnTo>
                  <a:lnTo>
                    <a:pt x="183769" y="175006"/>
                  </a:lnTo>
                  <a:lnTo>
                    <a:pt x="184023" y="159893"/>
                  </a:lnTo>
                  <a:lnTo>
                    <a:pt x="181864" y="145415"/>
                  </a:lnTo>
                  <a:lnTo>
                    <a:pt x="179451" y="138938"/>
                  </a:lnTo>
                  <a:lnTo>
                    <a:pt x="176022" y="132969"/>
                  </a:lnTo>
                  <a:lnTo>
                    <a:pt x="153797" y="123571"/>
                  </a:lnTo>
                  <a:lnTo>
                    <a:pt x="133731" y="114300"/>
                  </a:lnTo>
                  <a:lnTo>
                    <a:pt x="115189" y="105410"/>
                  </a:lnTo>
                  <a:lnTo>
                    <a:pt x="98552" y="96520"/>
                  </a:lnTo>
                  <a:lnTo>
                    <a:pt x="83185" y="88138"/>
                  </a:lnTo>
                  <a:lnTo>
                    <a:pt x="69596" y="79756"/>
                  </a:lnTo>
                  <a:lnTo>
                    <a:pt x="57404" y="72009"/>
                  </a:lnTo>
                  <a:lnTo>
                    <a:pt x="46863" y="64135"/>
                  </a:lnTo>
                  <a:lnTo>
                    <a:pt x="37338" y="56769"/>
                  </a:lnTo>
                  <a:lnTo>
                    <a:pt x="29210" y="49403"/>
                  </a:lnTo>
                  <a:lnTo>
                    <a:pt x="15875" y="35814"/>
                  </a:lnTo>
                  <a:lnTo>
                    <a:pt x="6350" y="22987"/>
                  </a:lnTo>
                  <a:lnTo>
                    <a:pt x="0" y="11557"/>
                  </a:lnTo>
                  <a:lnTo>
                    <a:pt x="3429" y="10922"/>
                  </a:lnTo>
                  <a:lnTo>
                    <a:pt x="6096" y="9398"/>
                  </a:lnTo>
                  <a:lnTo>
                    <a:pt x="10160" y="5207"/>
                  </a:lnTo>
                  <a:lnTo>
                    <a:pt x="12700" y="1016"/>
                  </a:lnTo>
                  <a:lnTo>
                    <a:pt x="15113" y="0"/>
                  </a:lnTo>
                  <a:close/>
                </a:path>
              </a:pathLst>
            </a:custGeom>
            <a:solidFill>
              <a:srgbClr val="89664C"/>
            </a:solidFill>
            <a:ln w="0" cap="flat" cmpd="sng" algn="ctr">
              <a:solidFill>
                <a:srgbClr val="8966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614043" y="934720"/>
              <a:ext cx="1382015" cy="827152"/>
            </a:xfrm>
            <a:custGeom>
              <a:avLst/>
              <a:gdLst/>
              <a:ahLst/>
              <a:cxnLst/>
              <a:rect l="0" t="0" r="0" b="0"/>
              <a:pathLst>
                <a:path w="1382015" h="827152">
                  <a:moveTo>
                    <a:pt x="959993" y="827151"/>
                  </a:moveTo>
                  <a:lnTo>
                    <a:pt x="959231" y="826897"/>
                  </a:lnTo>
                  <a:lnTo>
                    <a:pt x="958469" y="824611"/>
                  </a:lnTo>
                  <a:lnTo>
                    <a:pt x="957326" y="820166"/>
                  </a:lnTo>
                  <a:lnTo>
                    <a:pt x="956183" y="814705"/>
                  </a:lnTo>
                  <a:lnTo>
                    <a:pt x="954151" y="799719"/>
                  </a:lnTo>
                  <a:lnTo>
                    <a:pt x="951738" y="781685"/>
                  </a:lnTo>
                  <a:lnTo>
                    <a:pt x="949706" y="763016"/>
                  </a:lnTo>
                  <a:lnTo>
                    <a:pt x="947801" y="745617"/>
                  </a:lnTo>
                  <a:lnTo>
                    <a:pt x="946277" y="731393"/>
                  </a:lnTo>
                  <a:lnTo>
                    <a:pt x="945388" y="726186"/>
                  </a:lnTo>
                  <a:lnTo>
                    <a:pt x="944880" y="722503"/>
                  </a:lnTo>
                  <a:lnTo>
                    <a:pt x="937768" y="691388"/>
                  </a:lnTo>
                  <a:lnTo>
                    <a:pt x="927227" y="661289"/>
                  </a:lnTo>
                  <a:lnTo>
                    <a:pt x="913384" y="631952"/>
                  </a:lnTo>
                  <a:lnTo>
                    <a:pt x="896747" y="604012"/>
                  </a:lnTo>
                  <a:lnTo>
                    <a:pt x="877316" y="577596"/>
                  </a:lnTo>
                  <a:lnTo>
                    <a:pt x="855599" y="552196"/>
                  </a:lnTo>
                  <a:lnTo>
                    <a:pt x="831596" y="528574"/>
                  </a:lnTo>
                  <a:lnTo>
                    <a:pt x="805688" y="506857"/>
                  </a:lnTo>
                  <a:lnTo>
                    <a:pt x="777875" y="487045"/>
                  </a:lnTo>
                  <a:lnTo>
                    <a:pt x="748665" y="469011"/>
                  </a:lnTo>
                  <a:lnTo>
                    <a:pt x="718312" y="453009"/>
                  </a:lnTo>
                  <a:lnTo>
                    <a:pt x="687070" y="439420"/>
                  </a:lnTo>
                  <a:lnTo>
                    <a:pt x="654812" y="428117"/>
                  </a:lnTo>
                  <a:lnTo>
                    <a:pt x="622173" y="419481"/>
                  </a:lnTo>
                  <a:lnTo>
                    <a:pt x="589280" y="413512"/>
                  </a:lnTo>
                  <a:lnTo>
                    <a:pt x="556514" y="410083"/>
                  </a:lnTo>
                  <a:lnTo>
                    <a:pt x="541147" y="409321"/>
                  </a:lnTo>
                  <a:lnTo>
                    <a:pt x="524129" y="409067"/>
                  </a:lnTo>
                  <a:lnTo>
                    <a:pt x="505968" y="409321"/>
                  </a:lnTo>
                  <a:lnTo>
                    <a:pt x="487426" y="410591"/>
                  </a:lnTo>
                  <a:lnTo>
                    <a:pt x="468630" y="413512"/>
                  </a:lnTo>
                  <a:lnTo>
                    <a:pt x="450596" y="417703"/>
                  </a:lnTo>
                  <a:lnTo>
                    <a:pt x="433705" y="423926"/>
                  </a:lnTo>
                  <a:lnTo>
                    <a:pt x="418211" y="432054"/>
                  </a:lnTo>
                  <a:lnTo>
                    <a:pt x="410083" y="416687"/>
                  </a:lnTo>
                  <a:lnTo>
                    <a:pt x="401574" y="402844"/>
                  </a:lnTo>
                  <a:lnTo>
                    <a:pt x="392938" y="389890"/>
                  </a:lnTo>
                  <a:lnTo>
                    <a:pt x="384175" y="378714"/>
                  </a:lnTo>
                  <a:lnTo>
                    <a:pt x="365887" y="360045"/>
                  </a:lnTo>
                  <a:lnTo>
                    <a:pt x="347091" y="345948"/>
                  </a:lnTo>
                  <a:lnTo>
                    <a:pt x="328295" y="336550"/>
                  </a:lnTo>
                  <a:lnTo>
                    <a:pt x="309499" y="330454"/>
                  </a:lnTo>
                  <a:lnTo>
                    <a:pt x="290703" y="328168"/>
                  </a:lnTo>
                  <a:lnTo>
                    <a:pt x="272669" y="328676"/>
                  </a:lnTo>
                  <a:lnTo>
                    <a:pt x="255524" y="331597"/>
                  </a:lnTo>
                  <a:lnTo>
                    <a:pt x="239141" y="336550"/>
                  </a:lnTo>
                  <a:lnTo>
                    <a:pt x="223774" y="343154"/>
                  </a:lnTo>
                  <a:lnTo>
                    <a:pt x="210185" y="350901"/>
                  </a:lnTo>
                  <a:lnTo>
                    <a:pt x="197993" y="359029"/>
                  </a:lnTo>
                  <a:lnTo>
                    <a:pt x="187706" y="367411"/>
                  </a:lnTo>
                  <a:lnTo>
                    <a:pt x="179705" y="375793"/>
                  </a:lnTo>
                  <a:lnTo>
                    <a:pt x="173990" y="383159"/>
                  </a:lnTo>
                  <a:lnTo>
                    <a:pt x="175006" y="370078"/>
                  </a:lnTo>
                  <a:lnTo>
                    <a:pt x="173355" y="358775"/>
                  </a:lnTo>
                  <a:lnTo>
                    <a:pt x="169926" y="348869"/>
                  </a:lnTo>
                  <a:lnTo>
                    <a:pt x="164719" y="340487"/>
                  </a:lnTo>
                  <a:lnTo>
                    <a:pt x="157734" y="333121"/>
                  </a:lnTo>
                  <a:lnTo>
                    <a:pt x="149860" y="327152"/>
                  </a:lnTo>
                  <a:lnTo>
                    <a:pt x="140843" y="322072"/>
                  </a:lnTo>
                  <a:lnTo>
                    <a:pt x="131572" y="318008"/>
                  </a:lnTo>
                  <a:lnTo>
                    <a:pt x="112014" y="311912"/>
                  </a:lnTo>
                  <a:lnTo>
                    <a:pt x="93980" y="308229"/>
                  </a:lnTo>
                  <a:lnTo>
                    <a:pt x="79502" y="305435"/>
                  </a:lnTo>
                  <a:lnTo>
                    <a:pt x="74168" y="304292"/>
                  </a:lnTo>
                  <a:lnTo>
                    <a:pt x="70993" y="303149"/>
                  </a:lnTo>
                  <a:lnTo>
                    <a:pt x="66167" y="299593"/>
                  </a:lnTo>
                  <a:lnTo>
                    <a:pt x="64008" y="297307"/>
                  </a:lnTo>
                  <a:lnTo>
                    <a:pt x="64897" y="295910"/>
                  </a:lnTo>
                  <a:lnTo>
                    <a:pt x="67564" y="295148"/>
                  </a:lnTo>
                  <a:lnTo>
                    <a:pt x="72263" y="295148"/>
                  </a:lnTo>
                  <a:lnTo>
                    <a:pt x="78359" y="295783"/>
                  </a:lnTo>
                  <a:lnTo>
                    <a:pt x="85979" y="296799"/>
                  </a:lnTo>
                  <a:lnTo>
                    <a:pt x="94488" y="298069"/>
                  </a:lnTo>
                  <a:lnTo>
                    <a:pt x="113030" y="301244"/>
                  </a:lnTo>
                  <a:lnTo>
                    <a:pt x="131826" y="304927"/>
                  </a:lnTo>
                  <a:lnTo>
                    <a:pt x="148209" y="307975"/>
                  </a:lnTo>
                  <a:lnTo>
                    <a:pt x="154559" y="309372"/>
                  </a:lnTo>
                  <a:lnTo>
                    <a:pt x="159639" y="309880"/>
                  </a:lnTo>
                  <a:lnTo>
                    <a:pt x="160655" y="291592"/>
                  </a:lnTo>
                  <a:lnTo>
                    <a:pt x="159131" y="272161"/>
                  </a:lnTo>
                  <a:lnTo>
                    <a:pt x="154559" y="252222"/>
                  </a:lnTo>
                  <a:lnTo>
                    <a:pt x="147701" y="231648"/>
                  </a:lnTo>
                  <a:lnTo>
                    <a:pt x="138938" y="210947"/>
                  </a:lnTo>
                  <a:lnTo>
                    <a:pt x="128397" y="190373"/>
                  </a:lnTo>
                  <a:lnTo>
                    <a:pt x="116459" y="169672"/>
                  </a:lnTo>
                  <a:lnTo>
                    <a:pt x="103505" y="149225"/>
                  </a:lnTo>
                  <a:lnTo>
                    <a:pt x="75692" y="110744"/>
                  </a:lnTo>
                  <a:lnTo>
                    <a:pt x="61595" y="92964"/>
                  </a:lnTo>
                  <a:lnTo>
                    <a:pt x="47625" y="76200"/>
                  </a:lnTo>
                  <a:lnTo>
                    <a:pt x="34163" y="60960"/>
                  </a:lnTo>
                  <a:lnTo>
                    <a:pt x="21463" y="47371"/>
                  </a:lnTo>
                  <a:lnTo>
                    <a:pt x="10033" y="35687"/>
                  </a:lnTo>
                  <a:lnTo>
                    <a:pt x="0" y="25908"/>
                  </a:lnTo>
                  <a:lnTo>
                    <a:pt x="13970" y="38227"/>
                  </a:lnTo>
                  <a:lnTo>
                    <a:pt x="26797" y="50800"/>
                  </a:lnTo>
                  <a:lnTo>
                    <a:pt x="38354" y="62357"/>
                  </a:lnTo>
                  <a:lnTo>
                    <a:pt x="49022" y="71755"/>
                  </a:lnTo>
                  <a:lnTo>
                    <a:pt x="58547" y="77978"/>
                  </a:lnTo>
                  <a:lnTo>
                    <a:pt x="62738" y="79629"/>
                  </a:lnTo>
                  <a:lnTo>
                    <a:pt x="66929" y="80137"/>
                  </a:lnTo>
                  <a:lnTo>
                    <a:pt x="70993" y="79121"/>
                  </a:lnTo>
                  <a:lnTo>
                    <a:pt x="74676" y="76454"/>
                  </a:lnTo>
                  <a:lnTo>
                    <a:pt x="78359" y="72263"/>
                  </a:lnTo>
                  <a:lnTo>
                    <a:pt x="81788" y="66294"/>
                  </a:lnTo>
                  <a:lnTo>
                    <a:pt x="88392" y="50800"/>
                  </a:lnTo>
                  <a:lnTo>
                    <a:pt x="94488" y="33528"/>
                  </a:lnTo>
                  <a:lnTo>
                    <a:pt x="100076" y="16256"/>
                  </a:lnTo>
                  <a:lnTo>
                    <a:pt x="104648" y="0"/>
                  </a:lnTo>
                  <a:lnTo>
                    <a:pt x="102489" y="22225"/>
                  </a:lnTo>
                  <a:lnTo>
                    <a:pt x="98933" y="40894"/>
                  </a:lnTo>
                  <a:lnTo>
                    <a:pt x="95123" y="56261"/>
                  </a:lnTo>
                  <a:lnTo>
                    <a:pt x="91313" y="69215"/>
                  </a:lnTo>
                  <a:lnTo>
                    <a:pt x="87630" y="79121"/>
                  </a:lnTo>
                  <a:lnTo>
                    <a:pt x="85217" y="86614"/>
                  </a:lnTo>
                  <a:lnTo>
                    <a:pt x="83947" y="92456"/>
                  </a:lnTo>
                  <a:lnTo>
                    <a:pt x="84963" y="96393"/>
                  </a:lnTo>
                  <a:lnTo>
                    <a:pt x="92075" y="107569"/>
                  </a:lnTo>
                  <a:lnTo>
                    <a:pt x="99822" y="120142"/>
                  </a:lnTo>
                  <a:lnTo>
                    <a:pt x="115189" y="148717"/>
                  </a:lnTo>
                  <a:lnTo>
                    <a:pt x="130556" y="180086"/>
                  </a:lnTo>
                  <a:lnTo>
                    <a:pt x="145669" y="213868"/>
                  </a:lnTo>
                  <a:lnTo>
                    <a:pt x="159385" y="248412"/>
                  </a:lnTo>
                  <a:lnTo>
                    <a:pt x="171831" y="282702"/>
                  </a:lnTo>
                  <a:lnTo>
                    <a:pt x="182118" y="315087"/>
                  </a:lnTo>
                  <a:lnTo>
                    <a:pt x="186436" y="330454"/>
                  </a:lnTo>
                  <a:lnTo>
                    <a:pt x="189865" y="344932"/>
                  </a:lnTo>
                  <a:lnTo>
                    <a:pt x="204089" y="337566"/>
                  </a:lnTo>
                  <a:lnTo>
                    <a:pt x="219456" y="331343"/>
                  </a:lnTo>
                  <a:lnTo>
                    <a:pt x="235077" y="326644"/>
                  </a:lnTo>
                  <a:lnTo>
                    <a:pt x="251460" y="323215"/>
                  </a:lnTo>
                  <a:lnTo>
                    <a:pt x="268097" y="321056"/>
                  </a:lnTo>
                  <a:lnTo>
                    <a:pt x="284861" y="320929"/>
                  </a:lnTo>
                  <a:lnTo>
                    <a:pt x="301625" y="321945"/>
                  </a:lnTo>
                  <a:lnTo>
                    <a:pt x="318262" y="324485"/>
                  </a:lnTo>
                  <a:lnTo>
                    <a:pt x="334645" y="328676"/>
                  </a:lnTo>
                  <a:lnTo>
                    <a:pt x="350520" y="334772"/>
                  </a:lnTo>
                  <a:lnTo>
                    <a:pt x="365887" y="342519"/>
                  </a:lnTo>
                  <a:lnTo>
                    <a:pt x="380492" y="351917"/>
                  </a:lnTo>
                  <a:lnTo>
                    <a:pt x="393954" y="363474"/>
                  </a:lnTo>
                  <a:lnTo>
                    <a:pt x="406654" y="376809"/>
                  </a:lnTo>
                  <a:lnTo>
                    <a:pt x="418211" y="392303"/>
                  </a:lnTo>
                  <a:lnTo>
                    <a:pt x="428371" y="409829"/>
                  </a:lnTo>
                  <a:lnTo>
                    <a:pt x="459105" y="403606"/>
                  </a:lnTo>
                  <a:lnTo>
                    <a:pt x="490855" y="400177"/>
                  </a:lnTo>
                  <a:lnTo>
                    <a:pt x="523113" y="399669"/>
                  </a:lnTo>
                  <a:lnTo>
                    <a:pt x="555371" y="401447"/>
                  </a:lnTo>
                  <a:lnTo>
                    <a:pt x="587756" y="405384"/>
                  </a:lnTo>
                  <a:lnTo>
                    <a:pt x="619252" y="410845"/>
                  </a:lnTo>
                  <a:lnTo>
                    <a:pt x="649732" y="418211"/>
                  </a:lnTo>
                  <a:lnTo>
                    <a:pt x="678815" y="426339"/>
                  </a:lnTo>
                  <a:lnTo>
                    <a:pt x="705866" y="435483"/>
                  </a:lnTo>
                  <a:lnTo>
                    <a:pt x="730631" y="445135"/>
                  </a:lnTo>
                  <a:lnTo>
                    <a:pt x="752729" y="455041"/>
                  </a:lnTo>
                  <a:lnTo>
                    <a:pt x="771779" y="464693"/>
                  </a:lnTo>
                  <a:lnTo>
                    <a:pt x="787019" y="474218"/>
                  </a:lnTo>
                  <a:lnTo>
                    <a:pt x="798830" y="482854"/>
                  </a:lnTo>
                  <a:lnTo>
                    <a:pt x="803021" y="486791"/>
                  </a:lnTo>
                  <a:lnTo>
                    <a:pt x="805942" y="490474"/>
                  </a:lnTo>
                  <a:lnTo>
                    <a:pt x="807720" y="493522"/>
                  </a:lnTo>
                  <a:lnTo>
                    <a:pt x="808609" y="496697"/>
                  </a:lnTo>
                  <a:lnTo>
                    <a:pt x="817499" y="491490"/>
                  </a:lnTo>
                  <a:lnTo>
                    <a:pt x="825500" y="485775"/>
                  </a:lnTo>
                  <a:lnTo>
                    <a:pt x="832358" y="479425"/>
                  </a:lnTo>
                  <a:lnTo>
                    <a:pt x="838200" y="472694"/>
                  </a:lnTo>
                  <a:lnTo>
                    <a:pt x="846963" y="457708"/>
                  </a:lnTo>
                  <a:lnTo>
                    <a:pt x="852551" y="441198"/>
                  </a:lnTo>
                  <a:lnTo>
                    <a:pt x="855218" y="423418"/>
                  </a:lnTo>
                  <a:lnTo>
                    <a:pt x="855345" y="405130"/>
                  </a:lnTo>
                  <a:lnTo>
                    <a:pt x="854075" y="386207"/>
                  </a:lnTo>
                  <a:lnTo>
                    <a:pt x="851662" y="367411"/>
                  </a:lnTo>
                  <a:lnTo>
                    <a:pt x="845312" y="330835"/>
                  </a:lnTo>
                  <a:lnTo>
                    <a:pt x="843026" y="313817"/>
                  </a:lnTo>
                  <a:lnTo>
                    <a:pt x="841375" y="298450"/>
                  </a:lnTo>
                  <a:lnTo>
                    <a:pt x="841375" y="284480"/>
                  </a:lnTo>
                  <a:lnTo>
                    <a:pt x="843788" y="272669"/>
                  </a:lnTo>
                  <a:lnTo>
                    <a:pt x="848741" y="263271"/>
                  </a:lnTo>
                  <a:lnTo>
                    <a:pt x="852551" y="259842"/>
                  </a:lnTo>
                  <a:lnTo>
                    <a:pt x="856996" y="257048"/>
                  </a:lnTo>
                  <a:lnTo>
                    <a:pt x="893572" y="249936"/>
                  </a:lnTo>
                  <a:lnTo>
                    <a:pt x="925576" y="242062"/>
                  </a:lnTo>
                  <a:lnTo>
                    <a:pt x="953643" y="233172"/>
                  </a:lnTo>
                  <a:lnTo>
                    <a:pt x="977900" y="223520"/>
                  </a:lnTo>
                  <a:lnTo>
                    <a:pt x="998855" y="213614"/>
                  </a:lnTo>
                  <a:lnTo>
                    <a:pt x="1016635" y="203073"/>
                  </a:lnTo>
                  <a:lnTo>
                    <a:pt x="1031240" y="192659"/>
                  </a:lnTo>
                  <a:lnTo>
                    <a:pt x="1043686" y="182118"/>
                  </a:lnTo>
                  <a:lnTo>
                    <a:pt x="1053465" y="171958"/>
                  </a:lnTo>
                  <a:lnTo>
                    <a:pt x="1061720" y="162052"/>
                  </a:lnTo>
                  <a:lnTo>
                    <a:pt x="1067943" y="153162"/>
                  </a:lnTo>
                  <a:lnTo>
                    <a:pt x="1073023" y="144780"/>
                  </a:lnTo>
                  <a:lnTo>
                    <a:pt x="1077341" y="137414"/>
                  </a:lnTo>
                  <a:lnTo>
                    <a:pt x="1080770" y="131064"/>
                  </a:lnTo>
                  <a:lnTo>
                    <a:pt x="1083564" y="126365"/>
                  </a:lnTo>
                  <a:lnTo>
                    <a:pt x="1086231" y="123317"/>
                  </a:lnTo>
                  <a:lnTo>
                    <a:pt x="1094740" y="126238"/>
                  </a:lnTo>
                  <a:lnTo>
                    <a:pt x="1102487" y="127508"/>
                  </a:lnTo>
                  <a:lnTo>
                    <a:pt x="1110107" y="127762"/>
                  </a:lnTo>
                  <a:lnTo>
                    <a:pt x="1117219" y="126365"/>
                  </a:lnTo>
                  <a:lnTo>
                    <a:pt x="1123823" y="124079"/>
                  </a:lnTo>
                  <a:lnTo>
                    <a:pt x="1129919" y="120650"/>
                  </a:lnTo>
                  <a:lnTo>
                    <a:pt x="1135253" y="115951"/>
                  </a:lnTo>
                  <a:lnTo>
                    <a:pt x="1140206" y="110236"/>
                  </a:lnTo>
                  <a:lnTo>
                    <a:pt x="1144270" y="103378"/>
                  </a:lnTo>
                  <a:lnTo>
                    <a:pt x="1147953" y="95377"/>
                  </a:lnTo>
                  <a:lnTo>
                    <a:pt x="1150620" y="86614"/>
                  </a:lnTo>
                  <a:lnTo>
                    <a:pt x="1152398" y="76708"/>
                  </a:lnTo>
                  <a:lnTo>
                    <a:pt x="1153541" y="65913"/>
                  </a:lnTo>
                  <a:lnTo>
                    <a:pt x="1153541" y="54483"/>
                  </a:lnTo>
                  <a:lnTo>
                    <a:pt x="1152398" y="42164"/>
                  </a:lnTo>
                  <a:lnTo>
                    <a:pt x="1150620" y="28829"/>
                  </a:lnTo>
                  <a:lnTo>
                    <a:pt x="1154303" y="38481"/>
                  </a:lnTo>
                  <a:lnTo>
                    <a:pt x="1157224" y="47371"/>
                  </a:lnTo>
                  <a:lnTo>
                    <a:pt x="1159256" y="55499"/>
                  </a:lnTo>
                  <a:lnTo>
                    <a:pt x="1160907" y="62611"/>
                  </a:lnTo>
                  <a:lnTo>
                    <a:pt x="1162558" y="75184"/>
                  </a:lnTo>
                  <a:lnTo>
                    <a:pt x="1162558" y="85344"/>
                  </a:lnTo>
                  <a:lnTo>
                    <a:pt x="1161923" y="94234"/>
                  </a:lnTo>
                  <a:lnTo>
                    <a:pt x="1161161" y="102108"/>
                  </a:lnTo>
                  <a:lnTo>
                    <a:pt x="1161161" y="109474"/>
                  </a:lnTo>
                  <a:lnTo>
                    <a:pt x="1162558" y="116967"/>
                  </a:lnTo>
                  <a:lnTo>
                    <a:pt x="1163574" y="117602"/>
                  </a:lnTo>
                  <a:lnTo>
                    <a:pt x="1166749" y="118872"/>
                  </a:lnTo>
                  <a:lnTo>
                    <a:pt x="1171448" y="120904"/>
                  </a:lnTo>
                  <a:lnTo>
                    <a:pt x="1177925" y="123825"/>
                  </a:lnTo>
                  <a:lnTo>
                    <a:pt x="1185037" y="128016"/>
                  </a:lnTo>
                  <a:lnTo>
                    <a:pt x="1193165" y="132969"/>
                  </a:lnTo>
                  <a:lnTo>
                    <a:pt x="1201928" y="139319"/>
                  </a:lnTo>
                  <a:lnTo>
                    <a:pt x="1210945" y="146558"/>
                  </a:lnTo>
                  <a:lnTo>
                    <a:pt x="1219962" y="155194"/>
                  </a:lnTo>
                  <a:lnTo>
                    <a:pt x="1228471" y="165227"/>
                  </a:lnTo>
                  <a:lnTo>
                    <a:pt x="1236345" y="176657"/>
                  </a:lnTo>
                  <a:lnTo>
                    <a:pt x="1243457" y="189738"/>
                  </a:lnTo>
                  <a:lnTo>
                    <a:pt x="1249299" y="204216"/>
                  </a:lnTo>
                  <a:lnTo>
                    <a:pt x="1253617" y="220345"/>
                  </a:lnTo>
                  <a:lnTo>
                    <a:pt x="1256284" y="238379"/>
                  </a:lnTo>
                  <a:lnTo>
                    <a:pt x="1256792" y="258064"/>
                  </a:lnTo>
                  <a:lnTo>
                    <a:pt x="1251712" y="271399"/>
                  </a:lnTo>
                  <a:lnTo>
                    <a:pt x="1245870" y="282067"/>
                  </a:lnTo>
                  <a:lnTo>
                    <a:pt x="1234567" y="300990"/>
                  </a:lnTo>
                  <a:lnTo>
                    <a:pt x="1230503" y="311150"/>
                  </a:lnTo>
                  <a:lnTo>
                    <a:pt x="1229741" y="317246"/>
                  </a:lnTo>
                  <a:lnTo>
                    <a:pt x="1229995" y="323215"/>
                  </a:lnTo>
                  <a:lnTo>
                    <a:pt x="1232154" y="329184"/>
                  </a:lnTo>
                  <a:lnTo>
                    <a:pt x="1236345" y="334518"/>
                  </a:lnTo>
                  <a:lnTo>
                    <a:pt x="1243457" y="338455"/>
                  </a:lnTo>
                  <a:lnTo>
                    <a:pt x="1254125" y="340995"/>
                  </a:lnTo>
                  <a:lnTo>
                    <a:pt x="1240663" y="343535"/>
                  </a:lnTo>
                  <a:lnTo>
                    <a:pt x="1229233" y="348107"/>
                  </a:lnTo>
                  <a:lnTo>
                    <a:pt x="1219200" y="354330"/>
                  </a:lnTo>
                  <a:lnTo>
                    <a:pt x="1210183" y="361188"/>
                  </a:lnTo>
                  <a:lnTo>
                    <a:pt x="1193165" y="376301"/>
                  </a:lnTo>
                  <a:lnTo>
                    <a:pt x="1184275" y="383159"/>
                  </a:lnTo>
                  <a:lnTo>
                    <a:pt x="1174115" y="389128"/>
                  </a:lnTo>
                  <a:lnTo>
                    <a:pt x="1169416" y="391287"/>
                  </a:lnTo>
                  <a:lnTo>
                    <a:pt x="1163574" y="393827"/>
                  </a:lnTo>
                  <a:lnTo>
                    <a:pt x="1148715" y="400431"/>
                  </a:lnTo>
                  <a:lnTo>
                    <a:pt x="1131570" y="407670"/>
                  </a:lnTo>
                  <a:lnTo>
                    <a:pt x="1113790" y="415290"/>
                  </a:lnTo>
                  <a:lnTo>
                    <a:pt x="1096772" y="422148"/>
                  </a:lnTo>
                  <a:lnTo>
                    <a:pt x="1089406" y="425069"/>
                  </a:lnTo>
                  <a:lnTo>
                    <a:pt x="1082802" y="427609"/>
                  </a:lnTo>
                  <a:lnTo>
                    <a:pt x="1077341" y="429387"/>
                  </a:lnTo>
                  <a:lnTo>
                    <a:pt x="1073277" y="430784"/>
                  </a:lnTo>
                  <a:lnTo>
                    <a:pt x="1070864" y="431292"/>
                  </a:lnTo>
                  <a:lnTo>
                    <a:pt x="1070102" y="431038"/>
                  </a:lnTo>
                  <a:lnTo>
                    <a:pt x="1093216" y="420624"/>
                  </a:lnTo>
                  <a:lnTo>
                    <a:pt x="1114806" y="410083"/>
                  </a:lnTo>
                  <a:lnTo>
                    <a:pt x="1134999" y="399923"/>
                  </a:lnTo>
                  <a:lnTo>
                    <a:pt x="1153160" y="390144"/>
                  </a:lnTo>
                  <a:lnTo>
                    <a:pt x="1169670" y="381508"/>
                  </a:lnTo>
                  <a:lnTo>
                    <a:pt x="1183386" y="373761"/>
                  </a:lnTo>
                  <a:lnTo>
                    <a:pt x="1194562" y="367157"/>
                  </a:lnTo>
                  <a:lnTo>
                    <a:pt x="1203071" y="361950"/>
                  </a:lnTo>
                  <a:lnTo>
                    <a:pt x="1209548" y="355600"/>
                  </a:lnTo>
                  <a:lnTo>
                    <a:pt x="1214628" y="346837"/>
                  </a:lnTo>
                  <a:lnTo>
                    <a:pt x="1218311" y="336550"/>
                  </a:lnTo>
                  <a:lnTo>
                    <a:pt x="1220724" y="325755"/>
                  </a:lnTo>
                  <a:lnTo>
                    <a:pt x="1222375" y="315595"/>
                  </a:lnTo>
                  <a:lnTo>
                    <a:pt x="1223645" y="306197"/>
                  </a:lnTo>
                  <a:lnTo>
                    <a:pt x="1224788" y="299212"/>
                  </a:lnTo>
                  <a:lnTo>
                    <a:pt x="1226312" y="294767"/>
                  </a:lnTo>
                  <a:lnTo>
                    <a:pt x="1233932" y="281813"/>
                  </a:lnTo>
                  <a:lnTo>
                    <a:pt x="1239774" y="268986"/>
                  </a:lnTo>
                  <a:lnTo>
                    <a:pt x="1244092" y="256540"/>
                  </a:lnTo>
                  <a:lnTo>
                    <a:pt x="1246124" y="244221"/>
                  </a:lnTo>
                  <a:lnTo>
                    <a:pt x="1246759" y="232156"/>
                  </a:lnTo>
                  <a:lnTo>
                    <a:pt x="1245362" y="220345"/>
                  </a:lnTo>
                  <a:lnTo>
                    <a:pt x="1242441" y="208915"/>
                  </a:lnTo>
                  <a:lnTo>
                    <a:pt x="1237996" y="197612"/>
                  </a:lnTo>
                  <a:lnTo>
                    <a:pt x="1231900" y="186817"/>
                  </a:lnTo>
                  <a:lnTo>
                    <a:pt x="1224153" y="176403"/>
                  </a:lnTo>
                  <a:lnTo>
                    <a:pt x="1214882" y="166497"/>
                  </a:lnTo>
                  <a:lnTo>
                    <a:pt x="1204595" y="157099"/>
                  </a:lnTo>
                  <a:lnTo>
                    <a:pt x="1192657" y="147828"/>
                  </a:lnTo>
                  <a:lnTo>
                    <a:pt x="1179449" y="139446"/>
                  </a:lnTo>
                  <a:lnTo>
                    <a:pt x="1165225" y="131445"/>
                  </a:lnTo>
                  <a:lnTo>
                    <a:pt x="1149604" y="124079"/>
                  </a:lnTo>
                  <a:lnTo>
                    <a:pt x="1146048" y="123825"/>
                  </a:lnTo>
                  <a:lnTo>
                    <a:pt x="1140841" y="124333"/>
                  </a:lnTo>
                  <a:lnTo>
                    <a:pt x="1133983" y="125603"/>
                  </a:lnTo>
                  <a:lnTo>
                    <a:pt x="1125982" y="127762"/>
                  </a:lnTo>
                  <a:lnTo>
                    <a:pt x="1110107" y="132461"/>
                  </a:lnTo>
                  <a:lnTo>
                    <a:pt x="1103503" y="134747"/>
                  </a:lnTo>
                  <a:lnTo>
                    <a:pt x="1098169" y="136906"/>
                  </a:lnTo>
                  <a:lnTo>
                    <a:pt x="1090549" y="141859"/>
                  </a:lnTo>
                  <a:lnTo>
                    <a:pt x="1083056" y="148971"/>
                  </a:lnTo>
                  <a:lnTo>
                    <a:pt x="1076452" y="157861"/>
                  </a:lnTo>
                  <a:lnTo>
                    <a:pt x="1070356" y="167259"/>
                  </a:lnTo>
                  <a:lnTo>
                    <a:pt x="1058418" y="186055"/>
                  </a:lnTo>
                  <a:lnTo>
                    <a:pt x="1052576" y="193929"/>
                  </a:lnTo>
                  <a:lnTo>
                    <a:pt x="1046353" y="199898"/>
                  </a:lnTo>
                  <a:lnTo>
                    <a:pt x="1015238" y="223266"/>
                  </a:lnTo>
                  <a:lnTo>
                    <a:pt x="999617" y="234061"/>
                  </a:lnTo>
                  <a:lnTo>
                    <a:pt x="982472" y="243840"/>
                  </a:lnTo>
                  <a:lnTo>
                    <a:pt x="971042" y="248666"/>
                  </a:lnTo>
                  <a:lnTo>
                    <a:pt x="959231" y="251841"/>
                  </a:lnTo>
                  <a:lnTo>
                    <a:pt x="934593" y="254889"/>
                  </a:lnTo>
                  <a:lnTo>
                    <a:pt x="910463" y="256286"/>
                  </a:lnTo>
                  <a:lnTo>
                    <a:pt x="899414" y="256794"/>
                  </a:lnTo>
                  <a:lnTo>
                    <a:pt x="889000" y="258064"/>
                  </a:lnTo>
                  <a:lnTo>
                    <a:pt x="879729" y="260350"/>
                  </a:lnTo>
                  <a:lnTo>
                    <a:pt x="871601" y="263779"/>
                  </a:lnTo>
                  <a:lnTo>
                    <a:pt x="864997" y="268986"/>
                  </a:lnTo>
                  <a:lnTo>
                    <a:pt x="860171" y="276098"/>
                  </a:lnTo>
                  <a:lnTo>
                    <a:pt x="857250" y="285496"/>
                  </a:lnTo>
                  <a:lnTo>
                    <a:pt x="856488" y="297815"/>
                  </a:lnTo>
                  <a:lnTo>
                    <a:pt x="856996" y="305181"/>
                  </a:lnTo>
                  <a:lnTo>
                    <a:pt x="858012" y="313309"/>
                  </a:lnTo>
                  <a:lnTo>
                    <a:pt x="859917" y="322072"/>
                  </a:lnTo>
                  <a:lnTo>
                    <a:pt x="862330" y="332105"/>
                  </a:lnTo>
                  <a:lnTo>
                    <a:pt x="864108" y="341757"/>
                  </a:lnTo>
                  <a:lnTo>
                    <a:pt x="865759" y="354330"/>
                  </a:lnTo>
                  <a:lnTo>
                    <a:pt x="868553" y="383667"/>
                  </a:lnTo>
                  <a:lnTo>
                    <a:pt x="869950" y="397764"/>
                  </a:lnTo>
                  <a:lnTo>
                    <a:pt x="871855" y="410337"/>
                  </a:lnTo>
                  <a:lnTo>
                    <a:pt x="873887" y="419989"/>
                  </a:lnTo>
                  <a:lnTo>
                    <a:pt x="876554" y="425323"/>
                  </a:lnTo>
                  <a:lnTo>
                    <a:pt x="878205" y="422402"/>
                  </a:lnTo>
                  <a:lnTo>
                    <a:pt x="882650" y="418211"/>
                  </a:lnTo>
                  <a:lnTo>
                    <a:pt x="889508" y="413004"/>
                  </a:lnTo>
                  <a:lnTo>
                    <a:pt x="898779" y="406654"/>
                  </a:lnTo>
                  <a:lnTo>
                    <a:pt x="909701" y="399923"/>
                  </a:lnTo>
                  <a:lnTo>
                    <a:pt x="922147" y="392303"/>
                  </a:lnTo>
                  <a:lnTo>
                    <a:pt x="949071" y="376047"/>
                  </a:lnTo>
                  <a:lnTo>
                    <a:pt x="977519" y="359283"/>
                  </a:lnTo>
                  <a:lnTo>
                    <a:pt x="990981" y="351536"/>
                  </a:lnTo>
                  <a:lnTo>
                    <a:pt x="1003681" y="343916"/>
                  </a:lnTo>
                  <a:lnTo>
                    <a:pt x="1015111" y="337058"/>
                  </a:lnTo>
                  <a:lnTo>
                    <a:pt x="1024763" y="330835"/>
                  </a:lnTo>
                  <a:lnTo>
                    <a:pt x="1032510" y="325755"/>
                  </a:lnTo>
                  <a:lnTo>
                    <a:pt x="1037844" y="321691"/>
                  </a:lnTo>
                  <a:lnTo>
                    <a:pt x="1047369" y="312674"/>
                  </a:lnTo>
                  <a:lnTo>
                    <a:pt x="1057402" y="301498"/>
                  </a:lnTo>
                  <a:lnTo>
                    <a:pt x="1067689" y="288417"/>
                  </a:lnTo>
                  <a:lnTo>
                    <a:pt x="1077722" y="274320"/>
                  </a:lnTo>
                  <a:lnTo>
                    <a:pt x="1096391" y="243840"/>
                  </a:lnTo>
                  <a:lnTo>
                    <a:pt x="1103757" y="228727"/>
                  </a:lnTo>
                  <a:lnTo>
                    <a:pt x="1109599" y="214376"/>
                  </a:lnTo>
                  <a:lnTo>
                    <a:pt x="1109345" y="223012"/>
                  </a:lnTo>
                  <a:lnTo>
                    <a:pt x="1107440" y="232410"/>
                  </a:lnTo>
                  <a:lnTo>
                    <a:pt x="1104011" y="242316"/>
                  </a:lnTo>
                  <a:lnTo>
                    <a:pt x="1099439" y="252857"/>
                  </a:lnTo>
                  <a:lnTo>
                    <a:pt x="1087120" y="274066"/>
                  </a:lnTo>
                  <a:lnTo>
                    <a:pt x="1072007" y="294767"/>
                  </a:lnTo>
                  <a:lnTo>
                    <a:pt x="1055878" y="314071"/>
                  </a:lnTo>
                  <a:lnTo>
                    <a:pt x="1040003" y="330454"/>
                  </a:lnTo>
                  <a:lnTo>
                    <a:pt x="1032510" y="337312"/>
                  </a:lnTo>
                  <a:lnTo>
                    <a:pt x="1025906" y="343154"/>
                  </a:lnTo>
                  <a:lnTo>
                    <a:pt x="1020318" y="347218"/>
                  </a:lnTo>
                  <a:lnTo>
                    <a:pt x="1015619" y="350139"/>
                  </a:lnTo>
                  <a:lnTo>
                    <a:pt x="1021080" y="349631"/>
                  </a:lnTo>
                  <a:lnTo>
                    <a:pt x="1029081" y="347853"/>
                  </a:lnTo>
                  <a:lnTo>
                    <a:pt x="1038606" y="345186"/>
                  </a:lnTo>
                  <a:lnTo>
                    <a:pt x="1049782" y="341757"/>
                  </a:lnTo>
                  <a:lnTo>
                    <a:pt x="1075436" y="333756"/>
                  </a:lnTo>
                  <a:lnTo>
                    <a:pt x="1103249" y="324739"/>
                  </a:lnTo>
                  <a:lnTo>
                    <a:pt x="1130427" y="316611"/>
                  </a:lnTo>
                  <a:lnTo>
                    <a:pt x="1143254" y="313055"/>
                  </a:lnTo>
                  <a:lnTo>
                    <a:pt x="1154811" y="310388"/>
                  </a:lnTo>
                  <a:lnTo>
                    <a:pt x="1165225" y="308610"/>
                  </a:lnTo>
                  <a:lnTo>
                    <a:pt x="1173607" y="307848"/>
                  </a:lnTo>
                  <a:lnTo>
                    <a:pt x="1180211" y="308229"/>
                  </a:lnTo>
                  <a:lnTo>
                    <a:pt x="1184275" y="310388"/>
                  </a:lnTo>
                  <a:lnTo>
                    <a:pt x="1184021" y="311150"/>
                  </a:lnTo>
                  <a:lnTo>
                    <a:pt x="1181862" y="312547"/>
                  </a:lnTo>
                  <a:lnTo>
                    <a:pt x="1178179" y="314071"/>
                  </a:lnTo>
                  <a:lnTo>
                    <a:pt x="1173099" y="316230"/>
                  </a:lnTo>
                  <a:lnTo>
                    <a:pt x="1166495" y="318516"/>
                  </a:lnTo>
                  <a:lnTo>
                    <a:pt x="1158875" y="321056"/>
                  </a:lnTo>
                  <a:lnTo>
                    <a:pt x="1140587" y="327152"/>
                  </a:lnTo>
                  <a:lnTo>
                    <a:pt x="1119124" y="334010"/>
                  </a:lnTo>
                  <a:lnTo>
                    <a:pt x="1095502" y="341503"/>
                  </a:lnTo>
                  <a:lnTo>
                    <a:pt x="1047369" y="356997"/>
                  </a:lnTo>
                  <a:lnTo>
                    <a:pt x="1038352" y="360045"/>
                  </a:lnTo>
                  <a:lnTo>
                    <a:pt x="1026414" y="364236"/>
                  </a:lnTo>
                  <a:lnTo>
                    <a:pt x="1011809" y="369570"/>
                  </a:lnTo>
                  <a:lnTo>
                    <a:pt x="995426" y="376047"/>
                  </a:lnTo>
                  <a:lnTo>
                    <a:pt x="977773" y="383413"/>
                  </a:lnTo>
                  <a:lnTo>
                    <a:pt x="958850" y="391795"/>
                  </a:lnTo>
                  <a:lnTo>
                    <a:pt x="920750" y="410591"/>
                  </a:lnTo>
                  <a:lnTo>
                    <a:pt x="902462" y="420751"/>
                  </a:lnTo>
                  <a:lnTo>
                    <a:pt x="885825" y="431800"/>
                  </a:lnTo>
                  <a:lnTo>
                    <a:pt x="870839" y="443103"/>
                  </a:lnTo>
                  <a:lnTo>
                    <a:pt x="858012" y="454914"/>
                  </a:lnTo>
                  <a:lnTo>
                    <a:pt x="848487" y="466598"/>
                  </a:lnTo>
                  <a:lnTo>
                    <a:pt x="842137" y="478917"/>
                  </a:lnTo>
                  <a:lnTo>
                    <a:pt x="839978" y="490982"/>
                  </a:lnTo>
                  <a:lnTo>
                    <a:pt x="842391" y="502920"/>
                  </a:lnTo>
                  <a:lnTo>
                    <a:pt x="847217" y="512064"/>
                  </a:lnTo>
                  <a:lnTo>
                    <a:pt x="852932" y="520446"/>
                  </a:lnTo>
                  <a:lnTo>
                    <a:pt x="867283" y="536702"/>
                  </a:lnTo>
                  <a:lnTo>
                    <a:pt x="882904" y="552704"/>
                  </a:lnTo>
                  <a:lnTo>
                    <a:pt x="896366" y="569214"/>
                  </a:lnTo>
                  <a:lnTo>
                    <a:pt x="910463" y="590296"/>
                  </a:lnTo>
                  <a:lnTo>
                    <a:pt x="916559" y="599567"/>
                  </a:lnTo>
                  <a:lnTo>
                    <a:pt x="922401" y="607949"/>
                  </a:lnTo>
                  <a:lnTo>
                    <a:pt x="927608" y="614680"/>
                  </a:lnTo>
                  <a:lnTo>
                    <a:pt x="932434" y="620141"/>
                  </a:lnTo>
                  <a:lnTo>
                    <a:pt x="937006" y="624078"/>
                  </a:lnTo>
                  <a:lnTo>
                    <a:pt x="940943" y="626237"/>
                  </a:lnTo>
                  <a:lnTo>
                    <a:pt x="943864" y="626237"/>
                  </a:lnTo>
                  <a:lnTo>
                    <a:pt x="949071" y="624840"/>
                  </a:lnTo>
                  <a:lnTo>
                    <a:pt x="956056" y="622808"/>
                  </a:lnTo>
                  <a:lnTo>
                    <a:pt x="964184" y="620014"/>
                  </a:lnTo>
                  <a:lnTo>
                    <a:pt x="973201" y="616077"/>
                  </a:lnTo>
                  <a:lnTo>
                    <a:pt x="982980" y="610997"/>
                  </a:lnTo>
                  <a:lnTo>
                    <a:pt x="1002919" y="599059"/>
                  </a:lnTo>
                  <a:lnTo>
                    <a:pt x="1012190" y="591693"/>
                  </a:lnTo>
                  <a:lnTo>
                    <a:pt x="1020572" y="583819"/>
                  </a:lnTo>
                  <a:lnTo>
                    <a:pt x="1027811" y="575437"/>
                  </a:lnTo>
                  <a:lnTo>
                    <a:pt x="1033272" y="566547"/>
                  </a:lnTo>
                  <a:lnTo>
                    <a:pt x="1036701" y="556895"/>
                  </a:lnTo>
                  <a:lnTo>
                    <a:pt x="1038098" y="546989"/>
                  </a:lnTo>
                  <a:lnTo>
                    <a:pt x="1036574" y="536448"/>
                  </a:lnTo>
                  <a:lnTo>
                    <a:pt x="1031748" y="525780"/>
                  </a:lnTo>
                  <a:lnTo>
                    <a:pt x="1030732" y="521843"/>
                  </a:lnTo>
                  <a:lnTo>
                    <a:pt x="1029081" y="514731"/>
                  </a:lnTo>
                  <a:lnTo>
                    <a:pt x="1026414" y="505333"/>
                  </a:lnTo>
                  <a:lnTo>
                    <a:pt x="1022731" y="494157"/>
                  </a:lnTo>
                  <a:lnTo>
                    <a:pt x="1018286" y="481457"/>
                  </a:lnTo>
                  <a:lnTo>
                    <a:pt x="1012444" y="468376"/>
                  </a:lnTo>
                  <a:lnTo>
                    <a:pt x="1005459" y="455676"/>
                  </a:lnTo>
                  <a:lnTo>
                    <a:pt x="997331" y="443230"/>
                  </a:lnTo>
                  <a:lnTo>
                    <a:pt x="1003046" y="443611"/>
                  </a:lnTo>
                  <a:lnTo>
                    <a:pt x="1008380" y="445897"/>
                  </a:lnTo>
                  <a:lnTo>
                    <a:pt x="1013206" y="450088"/>
                  </a:lnTo>
                  <a:lnTo>
                    <a:pt x="1017905" y="455930"/>
                  </a:lnTo>
                  <a:lnTo>
                    <a:pt x="1026160" y="471043"/>
                  </a:lnTo>
                  <a:lnTo>
                    <a:pt x="1034161" y="489585"/>
                  </a:lnTo>
                  <a:lnTo>
                    <a:pt x="1041273" y="509524"/>
                  </a:lnTo>
                  <a:lnTo>
                    <a:pt x="1048893" y="528828"/>
                  </a:lnTo>
                  <a:lnTo>
                    <a:pt x="1056640" y="545338"/>
                  </a:lnTo>
                  <a:lnTo>
                    <a:pt x="1060831" y="552196"/>
                  </a:lnTo>
                  <a:lnTo>
                    <a:pt x="1065403" y="557403"/>
                  </a:lnTo>
                  <a:lnTo>
                    <a:pt x="1068578" y="558673"/>
                  </a:lnTo>
                  <a:lnTo>
                    <a:pt x="1074039" y="559308"/>
                  </a:lnTo>
                  <a:lnTo>
                    <a:pt x="1082040" y="559308"/>
                  </a:lnTo>
                  <a:lnTo>
                    <a:pt x="1092327" y="558673"/>
                  </a:lnTo>
                  <a:lnTo>
                    <a:pt x="1104265" y="557657"/>
                  </a:lnTo>
                  <a:lnTo>
                    <a:pt x="1117473" y="556133"/>
                  </a:lnTo>
                  <a:lnTo>
                    <a:pt x="1147953" y="551942"/>
                  </a:lnTo>
                  <a:lnTo>
                    <a:pt x="1180973" y="546608"/>
                  </a:lnTo>
                  <a:lnTo>
                    <a:pt x="1214628" y="540893"/>
                  </a:lnTo>
                  <a:lnTo>
                    <a:pt x="1246759" y="534924"/>
                  </a:lnTo>
                  <a:lnTo>
                    <a:pt x="1261237" y="532003"/>
                  </a:lnTo>
                  <a:lnTo>
                    <a:pt x="1274699" y="529463"/>
                  </a:lnTo>
                  <a:lnTo>
                    <a:pt x="1255141" y="539115"/>
                  </a:lnTo>
                  <a:lnTo>
                    <a:pt x="1235837" y="546354"/>
                  </a:lnTo>
                  <a:lnTo>
                    <a:pt x="1216533" y="552196"/>
                  </a:lnTo>
                  <a:lnTo>
                    <a:pt x="1197229" y="556641"/>
                  </a:lnTo>
                  <a:lnTo>
                    <a:pt x="1159129" y="562864"/>
                  </a:lnTo>
                  <a:lnTo>
                    <a:pt x="1121791" y="567817"/>
                  </a:lnTo>
                  <a:lnTo>
                    <a:pt x="1085215" y="574167"/>
                  </a:lnTo>
                  <a:lnTo>
                    <a:pt x="1067181" y="578612"/>
                  </a:lnTo>
                  <a:lnTo>
                    <a:pt x="1049782" y="584581"/>
                  </a:lnTo>
                  <a:lnTo>
                    <a:pt x="1032510" y="592201"/>
                  </a:lnTo>
                  <a:lnTo>
                    <a:pt x="1015619" y="601853"/>
                  </a:lnTo>
                  <a:lnTo>
                    <a:pt x="998855" y="613918"/>
                  </a:lnTo>
                  <a:lnTo>
                    <a:pt x="982726" y="628777"/>
                  </a:lnTo>
                  <a:lnTo>
                    <a:pt x="1013968" y="630936"/>
                  </a:lnTo>
                  <a:lnTo>
                    <a:pt x="1045464" y="631190"/>
                  </a:lnTo>
                  <a:lnTo>
                    <a:pt x="1076960" y="629412"/>
                  </a:lnTo>
                  <a:lnTo>
                    <a:pt x="1108202" y="625983"/>
                  </a:lnTo>
                  <a:lnTo>
                    <a:pt x="1139190" y="621030"/>
                  </a:lnTo>
                  <a:lnTo>
                    <a:pt x="1169416" y="614426"/>
                  </a:lnTo>
                  <a:lnTo>
                    <a:pt x="1198753" y="606552"/>
                  </a:lnTo>
                  <a:lnTo>
                    <a:pt x="1226820" y="597662"/>
                  </a:lnTo>
                  <a:lnTo>
                    <a:pt x="1253617" y="588010"/>
                  </a:lnTo>
                  <a:lnTo>
                    <a:pt x="1278763" y="577596"/>
                  </a:lnTo>
                  <a:lnTo>
                    <a:pt x="1302004" y="566547"/>
                  </a:lnTo>
                  <a:lnTo>
                    <a:pt x="1322959" y="555371"/>
                  </a:lnTo>
                  <a:lnTo>
                    <a:pt x="1341755" y="543814"/>
                  </a:lnTo>
                  <a:lnTo>
                    <a:pt x="1357884" y="532003"/>
                  </a:lnTo>
                  <a:lnTo>
                    <a:pt x="1371346" y="520827"/>
                  </a:lnTo>
                  <a:lnTo>
                    <a:pt x="1381379" y="509524"/>
                  </a:lnTo>
                  <a:lnTo>
                    <a:pt x="1382014" y="511302"/>
                  </a:lnTo>
                  <a:lnTo>
                    <a:pt x="1380363" y="514223"/>
                  </a:lnTo>
                  <a:lnTo>
                    <a:pt x="1377442" y="518160"/>
                  </a:lnTo>
                  <a:lnTo>
                    <a:pt x="1373251" y="522605"/>
                  </a:lnTo>
                  <a:lnTo>
                    <a:pt x="1361821" y="533400"/>
                  </a:lnTo>
                  <a:lnTo>
                    <a:pt x="1348105" y="545084"/>
                  </a:lnTo>
                  <a:lnTo>
                    <a:pt x="1334135" y="556387"/>
                  </a:lnTo>
                  <a:lnTo>
                    <a:pt x="1321943" y="566039"/>
                  </a:lnTo>
                  <a:lnTo>
                    <a:pt x="1316863" y="569976"/>
                  </a:lnTo>
                  <a:lnTo>
                    <a:pt x="1312926" y="572770"/>
                  </a:lnTo>
                  <a:lnTo>
                    <a:pt x="1310259" y="574675"/>
                  </a:lnTo>
                  <a:lnTo>
                    <a:pt x="1309370" y="575437"/>
                  </a:lnTo>
                  <a:lnTo>
                    <a:pt x="1283462" y="590296"/>
                  </a:lnTo>
                  <a:lnTo>
                    <a:pt x="1257554" y="602361"/>
                  </a:lnTo>
                  <a:lnTo>
                    <a:pt x="1232154" y="612140"/>
                  </a:lnTo>
                  <a:lnTo>
                    <a:pt x="1207008" y="619379"/>
                  </a:lnTo>
                  <a:lnTo>
                    <a:pt x="1182116" y="624840"/>
                  </a:lnTo>
                  <a:lnTo>
                    <a:pt x="1157732" y="629158"/>
                  </a:lnTo>
                  <a:lnTo>
                    <a:pt x="1133983" y="631952"/>
                  </a:lnTo>
                  <a:lnTo>
                    <a:pt x="1110615" y="633857"/>
                  </a:lnTo>
                  <a:lnTo>
                    <a:pt x="1065911" y="636397"/>
                  </a:lnTo>
                  <a:lnTo>
                    <a:pt x="1024001" y="639572"/>
                  </a:lnTo>
                  <a:lnTo>
                    <a:pt x="1004443" y="642239"/>
                  </a:lnTo>
                  <a:lnTo>
                    <a:pt x="985647" y="645541"/>
                  </a:lnTo>
                  <a:lnTo>
                    <a:pt x="967994" y="650621"/>
                  </a:lnTo>
                  <a:lnTo>
                    <a:pt x="951230" y="657098"/>
                  </a:lnTo>
                  <a:lnTo>
                    <a:pt x="948944" y="659003"/>
                  </a:lnTo>
                  <a:lnTo>
                    <a:pt x="947547" y="661543"/>
                  </a:lnTo>
                  <a:lnTo>
                    <a:pt x="946531" y="668909"/>
                  </a:lnTo>
                  <a:lnTo>
                    <a:pt x="947801" y="677799"/>
                  </a:lnTo>
                  <a:lnTo>
                    <a:pt x="950468" y="687451"/>
                  </a:lnTo>
                  <a:lnTo>
                    <a:pt x="953897" y="696849"/>
                  </a:lnTo>
                  <a:lnTo>
                    <a:pt x="957580" y="705231"/>
                  </a:lnTo>
                  <a:lnTo>
                    <a:pt x="960501" y="711327"/>
                  </a:lnTo>
                  <a:lnTo>
                    <a:pt x="961898" y="714121"/>
                  </a:lnTo>
                  <a:lnTo>
                    <a:pt x="977138" y="711327"/>
                  </a:lnTo>
                  <a:lnTo>
                    <a:pt x="994156" y="708914"/>
                  </a:lnTo>
                  <a:lnTo>
                    <a:pt x="1012190" y="707390"/>
                  </a:lnTo>
                  <a:lnTo>
                    <a:pt x="1030859" y="706247"/>
                  </a:lnTo>
                  <a:lnTo>
                    <a:pt x="1069594" y="706628"/>
                  </a:lnTo>
                  <a:lnTo>
                    <a:pt x="1107186" y="709676"/>
                  </a:lnTo>
                  <a:lnTo>
                    <a:pt x="1124966" y="712343"/>
                  </a:lnTo>
                  <a:lnTo>
                    <a:pt x="1141349" y="715391"/>
                  </a:lnTo>
                  <a:lnTo>
                    <a:pt x="1156208" y="719709"/>
                  </a:lnTo>
                  <a:lnTo>
                    <a:pt x="1168781" y="724408"/>
                  </a:lnTo>
                  <a:lnTo>
                    <a:pt x="1179449" y="729869"/>
                  </a:lnTo>
                  <a:lnTo>
                    <a:pt x="1187704" y="736092"/>
                  </a:lnTo>
                  <a:lnTo>
                    <a:pt x="1192657" y="742950"/>
                  </a:lnTo>
                  <a:lnTo>
                    <a:pt x="1194308" y="750570"/>
                  </a:lnTo>
                  <a:lnTo>
                    <a:pt x="1190371" y="744220"/>
                  </a:lnTo>
                  <a:lnTo>
                    <a:pt x="1183132" y="738251"/>
                  </a:lnTo>
                  <a:lnTo>
                    <a:pt x="1173353" y="732536"/>
                  </a:lnTo>
                  <a:lnTo>
                    <a:pt x="1161415" y="726948"/>
                  </a:lnTo>
                  <a:lnTo>
                    <a:pt x="1147699" y="721995"/>
                  </a:lnTo>
                  <a:lnTo>
                    <a:pt x="1132332" y="717550"/>
                  </a:lnTo>
                  <a:lnTo>
                    <a:pt x="1115695" y="713867"/>
                  </a:lnTo>
                  <a:lnTo>
                    <a:pt x="1097915" y="711073"/>
                  </a:lnTo>
                  <a:lnTo>
                    <a:pt x="1061339" y="707771"/>
                  </a:lnTo>
                  <a:lnTo>
                    <a:pt x="1043051" y="707771"/>
                  </a:lnTo>
                  <a:lnTo>
                    <a:pt x="1025144" y="708914"/>
                  </a:lnTo>
                  <a:lnTo>
                    <a:pt x="1007872" y="711327"/>
                  </a:lnTo>
                  <a:lnTo>
                    <a:pt x="991997" y="715137"/>
                  </a:lnTo>
                  <a:lnTo>
                    <a:pt x="977519" y="720471"/>
                  </a:lnTo>
                  <a:lnTo>
                    <a:pt x="964565" y="727202"/>
                  </a:lnTo>
                  <a:lnTo>
                    <a:pt x="963168" y="729869"/>
                  </a:lnTo>
                  <a:lnTo>
                    <a:pt x="962152" y="734060"/>
                  </a:lnTo>
                  <a:lnTo>
                    <a:pt x="960755" y="746379"/>
                  </a:lnTo>
                  <a:lnTo>
                    <a:pt x="959993" y="762000"/>
                  </a:lnTo>
                  <a:lnTo>
                    <a:pt x="959739" y="779272"/>
                  </a:lnTo>
                  <a:lnTo>
                    <a:pt x="959739" y="796290"/>
                  </a:lnTo>
                  <a:lnTo>
                    <a:pt x="959993" y="811149"/>
                  </a:lnTo>
                  <a:lnTo>
                    <a:pt x="959993" y="822198"/>
                  </a:lnTo>
                  <a:lnTo>
                    <a:pt x="959993" y="825627"/>
                  </a:lnTo>
                  <a:close/>
                </a:path>
              </a:pathLst>
            </a:custGeom>
            <a:solidFill>
              <a:srgbClr val="89664C"/>
            </a:solidFill>
            <a:ln w="0" cap="flat" cmpd="sng" algn="ctr">
              <a:solidFill>
                <a:srgbClr val="8966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647260" y="1939699"/>
              <a:ext cx="427993" cy="417475"/>
            </a:xfrm>
            <a:custGeom>
              <a:avLst/>
              <a:gdLst/>
              <a:ahLst/>
              <a:cxnLst/>
              <a:rect l="0" t="0" r="0" b="0"/>
              <a:pathLst>
                <a:path w="427993" h="417475">
                  <a:moveTo>
                    <a:pt x="0" y="417474"/>
                  </a:moveTo>
                  <a:lnTo>
                    <a:pt x="700" y="411243"/>
                  </a:lnTo>
                  <a:lnTo>
                    <a:pt x="2101" y="405012"/>
                  </a:lnTo>
                  <a:lnTo>
                    <a:pt x="4903" y="396704"/>
                  </a:lnTo>
                  <a:lnTo>
                    <a:pt x="8406" y="388396"/>
                  </a:lnTo>
                  <a:lnTo>
                    <a:pt x="17512" y="369704"/>
                  </a:lnTo>
                  <a:lnTo>
                    <a:pt x="28019" y="350318"/>
                  </a:lnTo>
                  <a:lnTo>
                    <a:pt x="39927" y="330933"/>
                  </a:lnTo>
                  <a:lnTo>
                    <a:pt x="51835" y="313625"/>
                  </a:lnTo>
                  <a:lnTo>
                    <a:pt x="57439" y="306702"/>
                  </a:lnTo>
                  <a:lnTo>
                    <a:pt x="62342" y="299778"/>
                  </a:lnTo>
                  <a:lnTo>
                    <a:pt x="67246" y="294240"/>
                  </a:lnTo>
                  <a:lnTo>
                    <a:pt x="71449" y="290778"/>
                  </a:lnTo>
                  <a:lnTo>
                    <a:pt x="81956" y="282470"/>
                  </a:lnTo>
                  <a:lnTo>
                    <a:pt x="91763" y="275547"/>
                  </a:lnTo>
                  <a:lnTo>
                    <a:pt x="111376" y="263085"/>
                  </a:lnTo>
                  <a:lnTo>
                    <a:pt x="128888" y="250623"/>
                  </a:lnTo>
                  <a:lnTo>
                    <a:pt x="137294" y="242315"/>
                  </a:lnTo>
                  <a:lnTo>
                    <a:pt x="144999" y="232623"/>
                  </a:lnTo>
                  <a:lnTo>
                    <a:pt x="154105" y="222930"/>
                  </a:lnTo>
                  <a:lnTo>
                    <a:pt x="163211" y="211160"/>
                  </a:lnTo>
                  <a:lnTo>
                    <a:pt x="182825" y="184852"/>
                  </a:lnTo>
                  <a:lnTo>
                    <a:pt x="194032" y="171698"/>
                  </a:lnTo>
                  <a:lnTo>
                    <a:pt x="205240" y="159236"/>
                  </a:lnTo>
                  <a:lnTo>
                    <a:pt x="217849" y="148851"/>
                  </a:lnTo>
                  <a:lnTo>
                    <a:pt x="230457" y="141235"/>
                  </a:lnTo>
                  <a:lnTo>
                    <a:pt x="259877" y="128081"/>
                  </a:lnTo>
                  <a:lnTo>
                    <a:pt x="287196" y="113542"/>
                  </a:lnTo>
                  <a:lnTo>
                    <a:pt x="313114" y="98311"/>
                  </a:lnTo>
                  <a:lnTo>
                    <a:pt x="337630" y="82387"/>
                  </a:lnTo>
                  <a:lnTo>
                    <a:pt x="360746" y="64387"/>
                  </a:lnTo>
                  <a:lnTo>
                    <a:pt x="383862" y="45002"/>
                  </a:lnTo>
                  <a:lnTo>
                    <a:pt x="406277" y="23539"/>
                  </a:lnTo>
                  <a:lnTo>
                    <a:pt x="427992" y="0"/>
                  </a:lnTo>
                </a:path>
              </a:pathLst>
            </a:custGeom>
            <a:ln w="6985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664071" y="1906468"/>
              <a:ext cx="358646" cy="434092"/>
            </a:xfrm>
            <a:custGeom>
              <a:avLst/>
              <a:gdLst/>
              <a:ahLst/>
              <a:cxnLst/>
              <a:rect l="0" t="0" r="0" b="0"/>
              <a:pathLst>
                <a:path w="358646" h="434092">
                  <a:moveTo>
                    <a:pt x="358645" y="0"/>
                  </a:moveTo>
                  <a:lnTo>
                    <a:pt x="355843" y="692"/>
                  </a:lnTo>
                  <a:lnTo>
                    <a:pt x="352341" y="2769"/>
                  </a:lnTo>
                  <a:lnTo>
                    <a:pt x="347437" y="6231"/>
                  </a:lnTo>
                  <a:lnTo>
                    <a:pt x="341133" y="10385"/>
                  </a:lnTo>
                  <a:lnTo>
                    <a:pt x="334128" y="15923"/>
                  </a:lnTo>
                  <a:lnTo>
                    <a:pt x="326423" y="22154"/>
                  </a:lnTo>
                  <a:lnTo>
                    <a:pt x="309612" y="35309"/>
                  </a:lnTo>
                  <a:lnTo>
                    <a:pt x="292800" y="49155"/>
                  </a:lnTo>
                  <a:lnTo>
                    <a:pt x="278090" y="61617"/>
                  </a:lnTo>
                  <a:lnTo>
                    <a:pt x="271085" y="66464"/>
                  </a:lnTo>
                  <a:lnTo>
                    <a:pt x="265481" y="70617"/>
                  </a:lnTo>
                  <a:lnTo>
                    <a:pt x="261279" y="74079"/>
                  </a:lnTo>
                  <a:lnTo>
                    <a:pt x="258477" y="76156"/>
                  </a:lnTo>
                  <a:lnTo>
                    <a:pt x="229757" y="92080"/>
                  </a:lnTo>
                  <a:lnTo>
                    <a:pt x="202438" y="106619"/>
                  </a:lnTo>
                  <a:lnTo>
                    <a:pt x="177221" y="119773"/>
                  </a:lnTo>
                  <a:lnTo>
                    <a:pt x="154105" y="133619"/>
                  </a:lnTo>
                  <a:lnTo>
                    <a:pt x="133792" y="148851"/>
                  </a:lnTo>
                  <a:lnTo>
                    <a:pt x="124685" y="157851"/>
                  </a:lnTo>
                  <a:lnTo>
                    <a:pt x="116279" y="166851"/>
                  </a:lnTo>
                  <a:lnTo>
                    <a:pt x="108574" y="177929"/>
                  </a:lnTo>
                  <a:lnTo>
                    <a:pt x="100869" y="189698"/>
                  </a:lnTo>
                  <a:lnTo>
                    <a:pt x="94565" y="202852"/>
                  </a:lnTo>
                  <a:lnTo>
                    <a:pt x="88961" y="218084"/>
                  </a:lnTo>
                  <a:lnTo>
                    <a:pt x="85458" y="230546"/>
                  </a:lnTo>
                  <a:lnTo>
                    <a:pt x="82656" y="243008"/>
                  </a:lnTo>
                  <a:lnTo>
                    <a:pt x="79855" y="256162"/>
                  </a:lnTo>
                  <a:lnTo>
                    <a:pt x="75652" y="267931"/>
                  </a:lnTo>
                  <a:lnTo>
                    <a:pt x="38526" y="351703"/>
                  </a:lnTo>
                  <a:lnTo>
                    <a:pt x="0" y="434091"/>
                  </a:lnTo>
                </a:path>
              </a:pathLst>
            </a:custGeom>
            <a:ln w="6985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688588" y="1921007"/>
              <a:ext cx="348839" cy="419553"/>
            </a:xfrm>
            <a:custGeom>
              <a:avLst/>
              <a:gdLst/>
              <a:ahLst/>
              <a:cxnLst/>
              <a:rect l="0" t="0" r="0" b="0"/>
              <a:pathLst>
                <a:path w="348839" h="419553">
                  <a:moveTo>
                    <a:pt x="348838" y="0"/>
                  </a:moveTo>
                  <a:lnTo>
                    <a:pt x="341133" y="4846"/>
                  </a:lnTo>
                  <a:lnTo>
                    <a:pt x="332727" y="11077"/>
                  </a:lnTo>
                  <a:lnTo>
                    <a:pt x="315215" y="28385"/>
                  </a:lnTo>
                  <a:lnTo>
                    <a:pt x="297003" y="45001"/>
                  </a:lnTo>
                  <a:lnTo>
                    <a:pt x="288597" y="52617"/>
                  </a:lnTo>
                  <a:lnTo>
                    <a:pt x="281592" y="57463"/>
                  </a:lnTo>
                  <a:lnTo>
                    <a:pt x="242366" y="79618"/>
                  </a:lnTo>
                  <a:lnTo>
                    <a:pt x="203839" y="101080"/>
                  </a:lnTo>
                  <a:lnTo>
                    <a:pt x="164613" y="122542"/>
                  </a:lnTo>
                  <a:lnTo>
                    <a:pt x="126787" y="145389"/>
                  </a:lnTo>
                  <a:lnTo>
                    <a:pt x="118381" y="151620"/>
                  </a:lnTo>
                  <a:lnTo>
                    <a:pt x="111376" y="159236"/>
                  </a:lnTo>
                  <a:lnTo>
                    <a:pt x="105072" y="168236"/>
                  </a:lnTo>
                  <a:lnTo>
                    <a:pt x="98768" y="177929"/>
                  </a:lnTo>
                  <a:lnTo>
                    <a:pt x="88961" y="200083"/>
                  </a:lnTo>
                  <a:lnTo>
                    <a:pt x="80555" y="223622"/>
                  </a:lnTo>
                  <a:lnTo>
                    <a:pt x="74251" y="247854"/>
                  </a:lnTo>
                  <a:lnTo>
                    <a:pt x="67947" y="272085"/>
                  </a:lnTo>
                  <a:lnTo>
                    <a:pt x="61642" y="294240"/>
                  </a:lnTo>
                  <a:lnTo>
                    <a:pt x="55338" y="312933"/>
                  </a:lnTo>
                  <a:lnTo>
                    <a:pt x="42029" y="339934"/>
                  </a:lnTo>
                  <a:lnTo>
                    <a:pt x="28720" y="366935"/>
                  </a:lnTo>
                  <a:lnTo>
                    <a:pt x="0" y="419552"/>
                  </a:lnTo>
                </a:path>
              </a:pathLst>
            </a:custGeom>
            <a:ln w="6985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682984" y="1930007"/>
              <a:ext cx="377558" cy="397398"/>
            </a:xfrm>
            <a:custGeom>
              <a:avLst/>
              <a:gdLst/>
              <a:ahLst/>
              <a:cxnLst/>
              <a:rect l="0" t="0" r="0" b="0"/>
              <a:pathLst>
                <a:path w="377558" h="397398">
                  <a:moveTo>
                    <a:pt x="0" y="397397"/>
                  </a:moveTo>
                  <a:lnTo>
                    <a:pt x="2102" y="393935"/>
                  </a:lnTo>
                  <a:lnTo>
                    <a:pt x="4203" y="390474"/>
                  </a:lnTo>
                  <a:lnTo>
                    <a:pt x="7706" y="380089"/>
                  </a:lnTo>
                  <a:lnTo>
                    <a:pt x="10508" y="370396"/>
                  </a:lnTo>
                  <a:lnTo>
                    <a:pt x="13310" y="362088"/>
                  </a:lnTo>
                  <a:lnTo>
                    <a:pt x="26619" y="339934"/>
                  </a:lnTo>
                  <a:lnTo>
                    <a:pt x="43430" y="318472"/>
                  </a:lnTo>
                  <a:lnTo>
                    <a:pt x="60942" y="296317"/>
                  </a:lnTo>
                  <a:lnTo>
                    <a:pt x="77053" y="274163"/>
                  </a:lnTo>
                  <a:lnTo>
                    <a:pt x="75652" y="276240"/>
                  </a:lnTo>
                  <a:lnTo>
                    <a:pt x="75652" y="278317"/>
                  </a:lnTo>
                  <a:lnTo>
                    <a:pt x="76352" y="271393"/>
                  </a:lnTo>
                  <a:lnTo>
                    <a:pt x="78454" y="264470"/>
                  </a:lnTo>
                  <a:lnTo>
                    <a:pt x="85459" y="249931"/>
                  </a:lnTo>
                  <a:lnTo>
                    <a:pt x="93864" y="236084"/>
                  </a:lnTo>
                  <a:lnTo>
                    <a:pt x="101570" y="224315"/>
                  </a:lnTo>
                  <a:lnTo>
                    <a:pt x="112777" y="203545"/>
                  </a:lnTo>
                  <a:lnTo>
                    <a:pt x="124685" y="182083"/>
                  </a:lnTo>
                  <a:lnTo>
                    <a:pt x="130990" y="171698"/>
                  </a:lnTo>
                  <a:lnTo>
                    <a:pt x="138695" y="162697"/>
                  </a:lnTo>
                  <a:lnTo>
                    <a:pt x="147101" y="154389"/>
                  </a:lnTo>
                  <a:lnTo>
                    <a:pt x="156907" y="147466"/>
                  </a:lnTo>
                  <a:lnTo>
                    <a:pt x="168815" y="141235"/>
                  </a:lnTo>
                  <a:lnTo>
                    <a:pt x="184926" y="133620"/>
                  </a:lnTo>
                  <a:lnTo>
                    <a:pt x="203839" y="126004"/>
                  </a:lnTo>
                  <a:lnTo>
                    <a:pt x="223453" y="117004"/>
                  </a:lnTo>
                  <a:lnTo>
                    <a:pt x="242365" y="108003"/>
                  </a:lnTo>
                  <a:lnTo>
                    <a:pt x="261979" y="99003"/>
                  </a:lnTo>
                  <a:lnTo>
                    <a:pt x="278790" y="90003"/>
                  </a:lnTo>
                  <a:lnTo>
                    <a:pt x="292800" y="80310"/>
                  </a:lnTo>
                  <a:lnTo>
                    <a:pt x="301906" y="72695"/>
                  </a:lnTo>
                  <a:lnTo>
                    <a:pt x="312413" y="63002"/>
                  </a:lnTo>
                  <a:lnTo>
                    <a:pt x="335529" y="40848"/>
                  </a:lnTo>
                  <a:lnTo>
                    <a:pt x="358645" y="18693"/>
                  </a:lnTo>
                  <a:lnTo>
                    <a:pt x="368451" y="8308"/>
                  </a:lnTo>
                  <a:lnTo>
                    <a:pt x="377557" y="0"/>
                  </a:lnTo>
                </a:path>
              </a:pathLst>
            </a:custGeom>
            <a:ln w="6985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205230" y="889508"/>
              <a:ext cx="1356615" cy="1051942"/>
            </a:xfrm>
            <a:custGeom>
              <a:avLst/>
              <a:gdLst/>
              <a:ahLst/>
              <a:cxnLst/>
              <a:rect l="0" t="0" r="0" b="0"/>
              <a:pathLst>
                <a:path w="1356615" h="1051942">
                  <a:moveTo>
                    <a:pt x="1339850" y="923417"/>
                  </a:moveTo>
                  <a:lnTo>
                    <a:pt x="1322197" y="945134"/>
                  </a:lnTo>
                  <a:lnTo>
                    <a:pt x="1303655" y="964438"/>
                  </a:lnTo>
                  <a:lnTo>
                    <a:pt x="1284097" y="981456"/>
                  </a:lnTo>
                  <a:lnTo>
                    <a:pt x="1264031" y="996442"/>
                  </a:lnTo>
                  <a:lnTo>
                    <a:pt x="1242695" y="1009015"/>
                  </a:lnTo>
                  <a:lnTo>
                    <a:pt x="1220978" y="1020064"/>
                  </a:lnTo>
                  <a:lnTo>
                    <a:pt x="1198880" y="1028827"/>
                  </a:lnTo>
                  <a:lnTo>
                    <a:pt x="1176020" y="1036193"/>
                  </a:lnTo>
                  <a:lnTo>
                    <a:pt x="1152525" y="1041908"/>
                  </a:lnTo>
                  <a:lnTo>
                    <a:pt x="1128649" y="1046353"/>
                  </a:lnTo>
                  <a:lnTo>
                    <a:pt x="1104392" y="1049528"/>
                  </a:lnTo>
                  <a:lnTo>
                    <a:pt x="1054481" y="1051941"/>
                  </a:lnTo>
                  <a:lnTo>
                    <a:pt x="1003935" y="1050925"/>
                  </a:lnTo>
                  <a:lnTo>
                    <a:pt x="988568" y="1051052"/>
                  </a:lnTo>
                  <a:lnTo>
                    <a:pt x="970661" y="1051306"/>
                  </a:lnTo>
                  <a:lnTo>
                    <a:pt x="930148" y="1051941"/>
                  </a:lnTo>
                  <a:lnTo>
                    <a:pt x="909447" y="1051687"/>
                  </a:lnTo>
                  <a:lnTo>
                    <a:pt x="889889" y="1050290"/>
                  </a:lnTo>
                  <a:lnTo>
                    <a:pt x="871855" y="1048004"/>
                  </a:lnTo>
                  <a:lnTo>
                    <a:pt x="856742" y="1044321"/>
                  </a:lnTo>
                  <a:lnTo>
                    <a:pt x="845312" y="1038987"/>
                  </a:lnTo>
                  <a:lnTo>
                    <a:pt x="835533" y="1033526"/>
                  </a:lnTo>
                  <a:lnTo>
                    <a:pt x="818388" y="1022350"/>
                  </a:lnTo>
                  <a:lnTo>
                    <a:pt x="804545" y="1010539"/>
                  </a:lnTo>
                  <a:lnTo>
                    <a:pt x="792353" y="998601"/>
                  </a:lnTo>
                  <a:lnTo>
                    <a:pt x="768858" y="974979"/>
                  </a:lnTo>
                  <a:lnTo>
                    <a:pt x="754634" y="963676"/>
                  </a:lnTo>
                  <a:lnTo>
                    <a:pt x="737108" y="952754"/>
                  </a:lnTo>
                  <a:lnTo>
                    <a:pt x="744728" y="949579"/>
                  </a:lnTo>
                  <a:lnTo>
                    <a:pt x="751967" y="948055"/>
                  </a:lnTo>
                  <a:lnTo>
                    <a:pt x="765937" y="949325"/>
                  </a:lnTo>
                  <a:lnTo>
                    <a:pt x="780034" y="954532"/>
                  </a:lnTo>
                  <a:lnTo>
                    <a:pt x="794004" y="961136"/>
                  </a:lnTo>
                  <a:lnTo>
                    <a:pt x="808609" y="967105"/>
                  </a:lnTo>
                  <a:lnTo>
                    <a:pt x="823595" y="970280"/>
                  </a:lnTo>
                  <a:lnTo>
                    <a:pt x="831596" y="970280"/>
                  </a:lnTo>
                  <a:lnTo>
                    <a:pt x="840105" y="968375"/>
                  </a:lnTo>
                  <a:lnTo>
                    <a:pt x="848741" y="965073"/>
                  </a:lnTo>
                  <a:lnTo>
                    <a:pt x="857885" y="959231"/>
                  </a:lnTo>
                  <a:lnTo>
                    <a:pt x="851789" y="964438"/>
                  </a:lnTo>
                  <a:lnTo>
                    <a:pt x="846709" y="969518"/>
                  </a:lnTo>
                  <a:lnTo>
                    <a:pt x="843026" y="974217"/>
                  </a:lnTo>
                  <a:lnTo>
                    <a:pt x="840359" y="978408"/>
                  </a:lnTo>
                  <a:lnTo>
                    <a:pt x="837946" y="986282"/>
                  </a:lnTo>
                  <a:lnTo>
                    <a:pt x="839597" y="992759"/>
                  </a:lnTo>
                  <a:lnTo>
                    <a:pt x="844042" y="998220"/>
                  </a:lnTo>
                  <a:lnTo>
                    <a:pt x="851408" y="1002665"/>
                  </a:lnTo>
                  <a:lnTo>
                    <a:pt x="860679" y="1006348"/>
                  </a:lnTo>
                  <a:lnTo>
                    <a:pt x="871855" y="1009269"/>
                  </a:lnTo>
                  <a:lnTo>
                    <a:pt x="896239" y="1013460"/>
                  </a:lnTo>
                  <a:lnTo>
                    <a:pt x="920750" y="1015746"/>
                  </a:lnTo>
                  <a:lnTo>
                    <a:pt x="931926" y="1016508"/>
                  </a:lnTo>
                  <a:lnTo>
                    <a:pt x="941451" y="1017397"/>
                  </a:lnTo>
                  <a:lnTo>
                    <a:pt x="948944" y="1018159"/>
                  </a:lnTo>
                  <a:lnTo>
                    <a:pt x="953643" y="1018921"/>
                  </a:lnTo>
                  <a:lnTo>
                    <a:pt x="956818" y="1019175"/>
                  </a:lnTo>
                  <a:lnTo>
                    <a:pt x="962660" y="1019683"/>
                  </a:lnTo>
                  <a:lnTo>
                    <a:pt x="970915" y="1020064"/>
                  </a:lnTo>
                  <a:lnTo>
                    <a:pt x="981202" y="1020191"/>
                  </a:lnTo>
                  <a:lnTo>
                    <a:pt x="992759" y="1020064"/>
                  </a:lnTo>
                  <a:lnTo>
                    <a:pt x="1005840" y="1019429"/>
                  </a:lnTo>
                  <a:lnTo>
                    <a:pt x="1033907" y="1017397"/>
                  </a:lnTo>
                  <a:lnTo>
                    <a:pt x="1062482" y="1012952"/>
                  </a:lnTo>
                  <a:lnTo>
                    <a:pt x="1075944" y="1009777"/>
                  </a:lnTo>
                  <a:lnTo>
                    <a:pt x="1088390" y="1005586"/>
                  </a:lnTo>
                  <a:lnTo>
                    <a:pt x="1099566" y="1000887"/>
                  </a:lnTo>
                  <a:lnTo>
                    <a:pt x="1108837" y="995172"/>
                  </a:lnTo>
                  <a:lnTo>
                    <a:pt x="1115949" y="988314"/>
                  </a:lnTo>
                  <a:lnTo>
                    <a:pt x="1120394" y="980440"/>
                  </a:lnTo>
                  <a:lnTo>
                    <a:pt x="1123442" y="967613"/>
                  </a:lnTo>
                  <a:lnTo>
                    <a:pt x="1123696" y="952373"/>
                  </a:lnTo>
                  <a:lnTo>
                    <a:pt x="1122045" y="935990"/>
                  </a:lnTo>
                  <a:lnTo>
                    <a:pt x="1119124" y="918718"/>
                  </a:lnTo>
                  <a:lnTo>
                    <a:pt x="1112520" y="884682"/>
                  </a:lnTo>
                  <a:lnTo>
                    <a:pt x="1110107" y="869315"/>
                  </a:lnTo>
                  <a:lnTo>
                    <a:pt x="1109345" y="855599"/>
                  </a:lnTo>
                  <a:lnTo>
                    <a:pt x="1113536" y="865632"/>
                  </a:lnTo>
                  <a:lnTo>
                    <a:pt x="1117727" y="877824"/>
                  </a:lnTo>
                  <a:lnTo>
                    <a:pt x="1127125" y="906653"/>
                  </a:lnTo>
                  <a:lnTo>
                    <a:pt x="1136650" y="935482"/>
                  </a:lnTo>
                  <a:lnTo>
                    <a:pt x="1141730" y="947547"/>
                  </a:lnTo>
                  <a:lnTo>
                    <a:pt x="1146429" y="957199"/>
                  </a:lnTo>
                  <a:lnTo>
                    <a:pt x="1152525" y="964819"/>
                  </a:lnTo>
                  <a:lnTo>
                    <a:pt x="1160399" y="969772"/>
                  </a:lnTo>
                  <a:lnTo>
                    <a:pt x="1169416" y="972312"/>
                  </a:lnTo>
                  <a:lnTo>
                    <a:pt x="1179449" y="972820"/>
                  </a:lnTo>
                  <a:lnTo>
                    <a:pt x="1190371" y="971296"/>
                  </a:lnTo>
                  <a:lnTo>
                    <a:pt x="1201928" y="968121"/>
                  </a:lnTo>
                  <a:lnTo>
                    <a:pt x="1225804" y="957961"/>
                  </a:lnTo>
                  <a:lnTo>
                    <a:pt x="1248791" y="943864"/>
                  </a:lnTo>
                  <a:lnTo>
                    <a:pt x="1269746" y="928116"/>
                  </a:lnTo>
                  <a:lnTo>
                    <a:pt x="1278509" y="920369"/>
                  </a:lnTo>
                  <a:lnTo>
                    <a:pt x="1285875" y="912749"/>
                  </a:lnTo>
                  <a:lnTo>
                    <a:pt x="1291717" y="905891"/>
                  </a:lnTo>
                  <a:lnTo>
                    <a:pt x="1296035" y="899668"/>
                  </a:lnTo>
                  <a:lnTo>
                    <a:pt x="1279652" y="878713"/>
                  </a:lnTo>
                  <a:lnTo>
                    <a:pt x="1266063" y="858520"/>
                  </a:lnTo>
                  <a:lnTo>
                    <a:pt x="1255268" y="839978"/>
                  </a:lnTo>
                  <a:lnTo>
                    <a:pt x="1246505" y="823214"/>
                  </a:lnTo>
                  <a:lnTo>
                    <a:pt x="1240155" y="808863"/>
                  </a:lnTo>
                  <a:lnTo>
                    <a:pt x="1235329" y="797306"/>
                  </a:lnTo>
                  <a:lnTo>
                    <a:pt x="1232154" y="789432"/>
                  </a:lnTo>
                  <a:lnTo>
                    <a:pt x="1230122" y="785749"/>
                  </a:lnTo>
                  <a:lnTo>
                    <a:pt x="1221613" y="784733"/>
                  </a:lnTo>
                  <a:lnTo>
                    <a:pt x="1213104" y="781558"/>
                  </a:lnTo>
                  <a:lnTo>
                    <a:pt x="1204087" y="776859"/>
                  </a:lnTo>
                  <a:lnTo>
                    <a:pt x="1195070" y="770636"/>
                  </a:lnTo>
                  <a:lnTo>
                    <a:pt x="1176782" y="754634"/>
                  </a:lnTo>
                  <a:lnTo>
                    <a:pt x="1158494" y="735838"/>
                  </a:lnTo>
                  <a:lnTo>
                    <a:pt x="1140333" y="715899"/>
                  </a:lnTo>
                  <a:lnTo>
                    <a:pt x="1122553" y="696595"/>
                  </a:lnTo>
                  <a:lnTo>
                    <a:pt x="1105916" y="680085"/>
                  </a:lnTo>
                  <a:lnTo>
                    <a:pt x="1097915" y="673481"/>
                  </a:lnTo>
                  <a:lnTo>
                    <a:pt x="1090295" y="668274"/>
                  </a:lnTo>
                  <a:lnTo>
                    <a:pt x="1076198" y="662559"/>
                  </a:lnTo>
                  <a:lnTo>
                    <a:pt x="1061974" y="661289"/>
                  </a:lnTo>
                  <a:lnTo>
                    <a:pt x="1048131" y="662051"/>
                  </a:lnTo>
                  <a:lnTo>
                    <a:pt x="1034161" y="663829"/>
                  </a:lnTo>
                  <a:lnTo>
                    <a:pt x="1020572" y="664591"/>
                  </a:lnTo>
                  <a:lnTo>
                    <a:pt x="1007618" y="662559"/>
                  </a:lnTo>
                  <a:lnTo>
                    <a:pt x="1001141" y="660146"/>
                  </a:lnTo>
                  <a:lnTo>
                    <a:pt x="995045" y="656209"/>
                  </a:lnTo>
                  <a:lnTo>
                    <a:pt x="988949" y="650748"/>
                  </a:lnTo>
                  <a:lnTo>
                    <a:pt x="982853" y="643763"/>
                  </a:lnTo>
                  <a:lnTo>
                    <a:pt x="980948" y="643763"/>
                  </a:lnTo>
                  <a:lnTo>
                    <a:pt x="976757" y="645541"/>
                  </a:lnTo>
                  <a:lnTo>
                    <a:pt x="971169" y="648462"/>
                  </a:lnTo>
                  <a:lnTo>
                    <a:pt x="964565" y="651764"/>
                  </a:lnTo>
                  <a:lnTo>
                    <a:pt x="951230" y="658114"/>
                  </a:lnTo>
                  <a:lnTo>
                    <a:pt x="945896" y="660146"/>
                  </a:lnTo>
                  <a:lnTo>
                    <a:pt x="942848" y="660654"/>
                  </a:lnTo>
                  <a:lnTo>
                    <a:pt x="926719" y="656844"/>
                  </a:lnTo>
                  <a:lnTo>
                    <a:pt x="909193" y="650494"/>
                  </a:lnTo>
                  <a:lnTo>
                    <a:pt x="890905" y="643890"/>
                  </a:lnTo>
                  <a:lnTo>
                    <a:pt x="872109" y="639064"/>
                  </a:lnTo>
                  <a:lnTo>
                    <a:pt x="852805" y="637921"/>
                  </a:lnTo>
                  <a:lnTo>
                    <a:pt x="843280" y="639191"/>
                  </a:lnTo>
                  <a:lnTo>
                    <a:pt x="833501" y="642366"/>
                  </a:lnTo>
                  <a:lnTo>
                    <a:pt x="823595" y="647446"/>
                  </a:lnTo>
                  <a:lnTo>
                    <a:pt x="814070" y="654431"/>
                  </a:lnTo>
                  <a:lnTo>
                    <a:pt x="804545" y="663829"/>
                  </a:lnTo>
                  <a:lnTo>
                    <a:pt x="795020" y="675894"/>
                  </a:lnTo>
                  <a:lnTo>
                    <a:pt x="786257" y="664972"/>
                  </a:lnTo>
                  <a:lnTo>
                    <a:pt x="778129" y="655193"/>
                  </a:lnTo>
                  <a:lnTo>
                    <a:pt x="770636" y="646303"/>
                  </a:lnTo>
                  <a:lnTo>
                    <a:pt x="763778" y="638175"/>
                  </a:lnTo>
                  <a:lnTo>
                    <a:pt x="751459" y="624840"/>
                  </a:lnTo>
                  <a:lnTo>
                    <a:pt x="740791" y="614680"/>
                  </a:lnTo>
                  <a:lnTo>
                    <a:pt x="731266" y="607060"/>
                  </a:lnTo>
                  <a:lnTo>
                    <a:pt x="723011" y="601853"/>
                  </a:lnTo>
                  <a:lnTo>
                    <a:pt x="715137" y="598678"/>
                  </a:lnTo>
                  <a:lnTo>
                    <a:pt x="707390" y="596900"/>
                  </a:lnTo>
                  <a:lnTo>
                    <a:pt x="691515" y="596900"/>
                  </a:lnTo>
                  <a:lnTo>
                    <a:pt x="682244" y="597662"/>
                  </a:lnTo>
                  <a:lnTo>
                    <a:pt x="671703" y="598424"/>
                  </a:lnTo>
                  <a:lnTo>
                    <a:pt x="659511" y="598678"/>
                  </a:lnTo>
                  <a:lnTo>
                    <a:pt x="645287" y="598424"/>
                  </a:lnTo>
                  <a:lnTo>
                    <a:pt x="628904" y="597154"/>
                  </a:lnTo>
                  <a:lnTo>
                    <a:pt x="609219" y="594487"/>
                  </a:lnTo>
                  <a:lnTo>
                    <a:pt x="596265" y="591058"/>
                  </a:lnTo>
                  <a:lnTo>
                    <a:pt x="582803" y="585851"/>
                  </a:lnTo>
                  <a:lnTo>
                    <a:pt x="568960" y="579120"/>
                  </a:lnTo>
                  <a:lnTo>
                    <a:pt x="554990" y="570992"/>
                  </a:lnTo>
                  <a:lnTo>
                    <a:pt x="527177" y="552069"/>
                  </a:lnTo>
                  <a:lnTo>
                    <a:pt x="500634" y="531114"/>
                  </a:lnTo>
                  <a:lnTo>
                    <a:pt x="488442" y="520954"/>
                  </a:lnTo>
                  <a:lnTo>
                    <a:pt x="477139" y="511048"/>
                  </a:lnTo>
                  <a:lnTo>
                    <a:pt x="466979" y="501904"/>
                  </a:lnTo>
                  <a:lnTo>
                    <a:pt x="458089" y="493776"/>
                  </a:lnTo>
                  <a:lnTo>
                    <a:pt x="450596" y="487045"/>
                  </a:lnTo>
                  <a:lnTo>
                    <a:pt x="444881" y="481457"/>
                  </a:lnTo>
                  <a:lnTo>
                    <a:pt x="440817" y="478282"/>
                  </a:lnTo>
                  <a:lnTo>
                    <a:pt x="438785" y="477012"/>
                  </a:lnTo>
                  <a:lnTo>
                    <a:pt x="428625" y="478028"/>
                  </a:lnTo>
                  <a:lnTo>
                    <a:pt x="418846" y="481203"/>
                  </a:lnTo>
                  <a:lnTo>
                    <a:pt x="409575" y="485902"/>
                  </a:lnTo>
                  <a:lnTo>
                    <a:pt x="400304" y="491363"/>
                  </a:lnTo>
                  <a:lnTo>
                    <a:pt x="382651" y="503936"/>
                  </a:lnTo>
                  <a:lnTo>
                    <a:pt x="364109" y="514985"/>
                  </a:lnTo>
                  <a:lnTo>
                    <a:pt x="344424" y="522605"/>
                  </a:lnTo>
                  <a:lnTo>
                    <a:pt x="324104" y="526669"/>
                  </a:lnTo>
                  <a:lnTo>
                    <a:pt x="303657" y="527558"/>
                  </a:lnTo>
                  <a:lnTo>
                    <a:pt x="284607" y="524383"/>
                  </a:lnTo>
                  <a:lnTo>
                    <a:pt x="275717" y="521208"/>
                  </a:lnTo>
                  <a:lnTo>
                    <a:pt x="267208" y="517017"/>
                  </a:lnTo>
                  <a:lnTo>
                    <a:pt x="259207" y="511810"/>
                  </a:lnTo>
                  <a:lnTo>
                    <a:pt x="252349" y="505206"/>
                  </a:lnTo>
                  <a:lnTo>
                    <a:pt x="245999" y="497713"/>
                  </a:lnTo>
                  <a:lnTo>
                    <a:pt x="241046" y="489077"/>
                  </a:lnTo>
                  <a:lnTo>
                    <a:pt x="236728" y="478917"/>
                  </a:lnTo>
                  <a:lnTo>
                    <a:pt x="233807" y="467614"/>
                  </a:lnTo>
                  <a:lnTo>
                    <a:pt x="232664" y="451358"/>
                  </a:lnTo>
                  <a:lnTo>
                    <a:pt x="234569" y="434340"/>
                  </a:lnTo>
                  <a:lnTo>
                    <a:pt x="237998" y="417322"/>
                  </a:lnTo>
                  <a:lnTo>
                    <a:pt x="241427" y="401447"/>
                  </a:lnTo>
                  <a:lnTo>
                    <a:pt x="241427" y="398780"/>
                  </a:lnTo>
                  <a:lnTo>
                    <a:pt x="241046" y="397002"/>
                  </a:lnTo>
                  <a:lnTo>
                    <a:pt x="237490" y="395097"/>
                  </a:lnTo>
                  <a:lnTo>
                    <a:pt x="231902" y="395097"/>
                  </a:lnTo>
                  <a:lnTo>
                    <a:pt x="224790" y="396367"/>
                  </a:lnTo>
                  <a:lnTo>
                    <a:pt x="208153" y="400558"/>
                  </a:lnTo>
                  <a:lnTo>
                    <a:pt x="200406" y="402463"/>
                  </a:lnTo>
                  <a:lnTo>
                    <a:pt x="193548" y="403225"/>
                  </a:lnTo>
                  <a:lnTo>
                    <a:pt x="178943" y="401955"/>
                  </a:lnTo>
                  <a:lnTo>
                    <a:pt x="167386" y="398526"/>
                  </a:lnTo>
                  <a:lnTo>
                    <a:pt x="158369" y="393065"/>
                  </a:lnTo>
                  <a:lnTo>
                    <a:pt x="151511" y="386461"/>
                  </a:lnTo>
                  <a:lnTo>
                    <a:pt x="146431" y="379222"/>
                  </a:lnTo>
                  <a:lnTo>
                    <a:pt x="142494" y="371348"/>
                  </a:lnTo>
                  <a:lnTo>
                    <a:pt x="137160" y="356108"/>
                  </a:lnTo>
                  <a:lnTo>
                    <a:pt x="134493" y="349885"/>
                  </a:lnTo>
                  <a:lnTo>
                    <a:pt x="131826" y="344805"/>
                  </a:lnTo>
                  <a:lnTo>
                    <a:pt x="128270" y="342011"/>
                  </a:lnTo>
                  <a:lnTo>
                    <a:pt x="123444" y="341503"/>
                  </a:lnTo>
                  <a:lnTo>
                    <a:pt x="116840" y="343662"/>
                  </a:lnTo>
                  <a:lnTo>
                    <a:pt x="112776" y="345948"/>
                  </a:lnTo>
                  <a:lnTo>
                    <a:pt x="108331" y="349123"/>
                  </a:lnTo>
                  <a:lnTo>
                    <a:pt x="103251" y="353187"/>
                  </a:lnTo>
                  <a:lnTo>
                    <a:pt x="97409" y="358521"/>
                  </a:lnTo>
                  <a:lnTo>
                    <a:pt x="90932" y="364490"/>
                  </a:lnTo>
                  <a:lnTo>
                    <a:pt x="83693" y="371856"/>
                  </a:lnTo>
                  <a:lnTo>
                    <a:pt x="82677" y="373380"/>
                  </a:lnTo>
                  <a:lnTo>
                    <a:pt x="81026" y="376047"/>
                  </a:lnTo>
                  <a:lnTo>
                    <a:pt x="76327" y="384429"/>
                  </a:lnTo>
                  <a:lnTo>
                    <a:pt x="70231" y="395859"/>
                  </a:lnTo>
                  <a:lnTo>
                    <a:pt x="63500" y="408686"/>
                  </a:lnTo>
                  <a:lnTo>
                    <a:pt x="57023" y="421894"/>
                  </a:lnTo>
                  <a:lnTo>
                    <a:pt x="51435" y="433324"/>
                  </a:lnTo>
                  <a:lnTo>
                    <a:pt x="49276" y="438277"/>
                  </a:lnTo>
                  <a:lnTo>
                    <a:pt x="47498" y="442214"/>
                  </a:lnTo>
                  <a:lnTo>
                    <a:pt x="46355" y="445135"/>
                  </a:lnTo>
                  <a:lnTo>
                    <a:pt x="46101" y="446659"/>
                  </a:lnTo>
                  <a:lnTo>
                    <a:pt x="44069" y="436753"/>
                  </a:lnTo>
                  <a:lnTo>
                    <a:pt x="44196" y="426974"/>
                  </a:lnTo>
                  <a:lnTo>
                    <a:pt x="46355" y="417576"/>
                  </a:lnTo>
                  <a:lnTo>
                    <a:pt x="49530" y="408432"/>
                  </a:lnTo>
                  <a:lnTo>
                    <a:pt x="57785" y="392049"/>
                  </a:lnTo>
                  <a:lnTo>
                    <a:pt x="61976" y="384937"/>
                  </a:lnTo>
                  <a:lnTo>
                    <a:pt x="65151" y="378333"/>
                  </a:lnTo>
                  <a:lnTo>
                    <a:pt x="67056" y="373126"/>
                  </a:lnTo>
                  <a:lnTo>
                    <a:pt x="67056" y="368681"/>
                  </a:lnTo>
                  <a:lnTo>
                    <a:pt x="64643" y="365506"/>
                  </a:lnTo>
                  <a:lnTo>
                    <a:pt x="59690" y="363728"/>
                  </a:lnTo>
                  <a:lnTo>
                    <a:pt x="51181" y="363220"/>
                  </a:lnTo>
                  <a:lnTo>
                    <a:pt x="38735" y="363982"/>
                  </a:lnTo>
                  <a:lnTo>
                    <a:pt x="30734" y="365252"/>
                  </a:lnTo>
                  <a:lnTo>
                    <a:pt x="21717" y="366522"/>
                  </a:lnTo>
                  <a:lnTo>
                    <a:pt x="11684" y="368681"/>
                  </a:lnTo>
                  <a:lnTo>
                    <a:pt x="0" y="370967"/>
                  </a:lnTo>
                  <a:lnTo>
                    <a:pt x="1651" y="370840"/>
                  </a:lnTo>
                  <a:lnTo>
                    <a:pt x="5588" y="370205"/>
                  </a:lnTo>
                  <a:lnTo>
                    <a:pt x="11938" y="369443"/>
                  </a:lnTo>
                  <a:lnTo>
                    <a:pt x="19939" y="367919"/>
                  </a:lnTo>
                  <a:lnTo>
                    <a:pt x="29210" y="364998"/>
                  </a:lnTo>
                  <a:lnTo>
                    <a:pt x="39243" y="360807"/>
                  </a:lnTo>
                  <a:lnTo>
                    <a:pt x="49784" y="355092"/>
                  </a:lnTo>
                  <a:lnTo>
                    <a:pt x="60071" y="347218"/>
                  </a:lnTo>
                  <a:lnTo>
                    <a:pt x="69977" y="336804"/>
                  </a:lnTo>
                  <a:lnTo>
                    <a:pt x="78740" y="323977"/>
                  </a:lnTo>
                  <a:lnTo>
                    <a:pt x="86106" y="307975"/>
                  </a:lnTo>
                  <a:lnTo>
                    <a:pt x="91313" y="288671"/>
                  </a:lnTo>
                  <a:lnTo>
                    <a:pt x="93218" y="277622"/>
                  </a:lnTo>
                  <a:lnTo>
                    <a:pt x="94361" y="265811"/>
                  </a:lnTo>
                  <a:lnTo>
                    <a:pt x="94742" y="252730"/>
                  </a:lnTo>
                  <a:lnTo>
                    <a:pt x="94615" y="238887"/>
                  </a:lnTo>
                  <a:lnTo>
                    <a:pt x="93218" y="224028"/>
                  </a:lnTo>
                  <a:lnTo>
                    <a:pt x="91313" y="207772"/>
                  </a:lnTo>
                  <a:lnTo>
                    <a:pt x="88265" y="190500"/>
                  </a:lnTo>
                  <a:lnTo>
                    <a:pt x="84455" y="172212"/>
                  </a:lnTo>
                  <a:lnTo>
                    <a:pt x="91694" y="212979"/>
                  </a:lnTo>
                  <a:lnTo>
                    <a:pt x="97409" y="251968"/>
                  </a:lnTo>
                  <a:lnTo>
                    <a:pt x="100584" y="269494"/>
                  </a:lnTo>
                  <a:lnTo>
                    <a:pt x="104267" y="284988"/>
                  </a:lnTo>
                  <a:lnTo>
                    <a:pt x="108585" y="298069"/>
                  </a:lnTo>
                  <a:lnTo>
                    <a:pt x="113919" y="307975"/>
                  </a:lnTo>
                  <a:lnTo>
                    <a:pt x="118110" y="313182"/>
                  </a:lnTo>
                  <a:lnTo>
                    <a:pt x="124460" y="320294"/>
                  </a:lnTo>
                  <a:lnTo>
                    <a:pt x="132969" y="328422"/>
                  </a:lnTo>
                  <a:lnTo>
                    <a:pt x="143256" y="337566"/>
                  </a:lnTo>
                  <a:lnTo>
                    <a:pt x="154686" y="346964"/>
                  </a:lnTo>
                  <a:lnTo>
                    <a:pt x="167640" y="356616"/>
                  </a:lnTo>
                  <a:lnTo>
                    <a:pt x="195453" y="374904"/>
                  </a:lnTo>
                  <a:lnTo>
                    <a:pt x="209804" y="382778"/>
                  </a:lnTo>
                  <a:lnTo>
                    <a:pt x="224282" y="389382"/>
                  </a:lnTo>
                  <a:lnTo>
                    <a:pt x="238633" y="394081"/>
                  </a:lnTo>
                  <a:lnTo>
                    <a:pt x="252349" y="396748"/>
                  </a:lnTo>
                  <a:lnTo>
                    <a:pt x="265303" y="397002"/>
                  </a:lnTo>
                  <a:lnTo>
                    <a:pt x="277241" y="394335"/>
                  </a:lnTo>
                  <a:lnTo>
                    <a:pt x="287909" y="388620"/>
                  </a:lnTo>
                  <a:lnTo>
                    <a:pt x="296799" y="379349"/>
                  </a:lnTo>
                  <a:lnTo>
                    <a:pt x="298958" y="376555"/>
                  </a:lnTo>
                  <a:lnTo>
                    <a:pt x="301879" y="372872"/>
                  </a:lnTo>
                  <a:lnTo>
                    <a:pt x="309626" y="363474"/>
                  </a:lnTo>
                  <a:lnTo>
                    <a:pt x="318770" y="352425"/>
                  </a:lnTo>
                  <a:lnTo>
                    <a:pt x="328041" y="340106"/>
                  </a:lnTo>
                  <a:lnTo>
                    <a:pt x="337058" y="327914"/>
                  </a:lnTo>
                  <a:lnTo>
                    <a:pt x="343916" y="316103"/>
                  </a:lnTo>
                  <a:lnTo>
                    <a:pt x="348107" y="305562"/>
                  </a:lnTo>
                  <a:lnTo>
                    <a:pt x="348996" y="301117"/>
                  </a:lnTo>
                  <a:lnTo>
                    <a:pt x="348488" y="297434"/>
                  </a:lnTo>
                  <a:lnTo>
                    <a:pt x="344297" y="289052"/>
                  </a:lnTo>
                  <a:lnTo>
                    <a:pt x="337058" y="282829"/>
                  </a:lnTo>
                  <a:lnTo>
                    <a:pt x="328041" y="277876"/>
                  </a:lnTo>
                  <a:lnTo>
                    <a:pt x="318008" y="273939"/>
                  </a:lnTo>
                  <a:lnTo>
                    <a:pt x="298450" y="267970"/>
                  </a:lnTo>
                  <a:lnTo>
                    <a:pt x="290449" y="264795"/>
                  </a:lnTo>
                  <a:lnTo>
                    <a:pt x="285242" y="261112"/>
                  </a:lnTo>
                  <a:lnTo>
                    <a:pt x="291338" y="257175"/>
                  </a:lnTo>
                  <a:lnTo>
                    <a:pt x="295529" y="251460"/>
                  </a:lnTo>
                  <a:lnTo>
                    <a:pt x="297815" y="243967"/>
                  </a:lnTo>
                  <a:lnTo>
                    <a:pt x="298704" y="234950"/>
                  </a:lnTo>
                  <a:lnTo>
                    <a:pt x="298450" y="224536"/>
                  </a:lnTo>
                  <a:lnTo>
                    <a:pt x="297053" y="212725"/>
                  </a:lnTo>
                  <a:lnTo>
                    <a:pt x="293116" y="186309"/>
                  </a:lnTo>
                  <a:lnTo>
                    <a:pt x="288925" y="156718"/>
                  </a:lnTo>
                  <a:lnTo>
                    <a:pt x="287274" y="125349"/>
                  </a:lnTo>
                  <a:lnTo>
                    <a:pt x="288290" y="109093"/>
                  </a:lnTo>
                  <a:lnTo>
                    <a:pt x="290703" y="92964"/>
                  </a:lnTo>
                  <a:lnTo>
                    <a:pt x="294767" y="76962"/>
                  </a:lnTo>
                  <a:lnTo>
                    <a:pt x="301117" y="61214"/>
                  </a:lnTo>
                  <a:lnTo>
                    <a:pt x="306578" y="46609"/>
                  </a:lnTo>
                  <a:lnTo>
                    <a:pt x="310388" y="31623"/>
                  </a:lnTo>
                  <a:lnTo>
                    <a:pt x="314579" y="16256"/>
                  </a:lnTo>
                  <a:lnTo>
                    <a:pt x="317754" y="8128"/>
                  </a:lnTo>
                  <a:lnTo>
                    <a:pt x="321945" y="0"/>
                  </a:lnTo>
                  <a:lnTo>
                    <a:pt x="318008" y="25146"/>
                  </a:lnTo>
                  <a:lnTo>
                    <a:pt x="313182" y="51054"/>
                  </a:lnTo>
                  <a:lnTo>
                    <a:pt x="303657" y="103886"/>
                  </a:lnTo>
                  <a:lnTo>
                    <a:pt x="300482" y="130302"/>
                  </a:lnTo>
                  <a:lnTo>
                    <a:pt x="299212" y="156718"/>
                  </a:lnTo>
                  <a:lnTo>
                    <a:pt x="300228" y="182880"/>
                  </a:lnTo>
                  <a:lnTo>
                    <a:pt x="304673" y="208026"/>
                  </a:lnTo>
                  <a:lnTo>
                    <a:pt x="305816" y="220345"/>
                  </a:lnTo>
                  <a:lnTo>
                    <a:pt x="308229" y="231013"/>
                  </a:lnTo>
                  <a:lnTo>
                    <a:pt x="311658" y="240665"/>
                  </a:lnTo>
                  <a:lnTo>
                    <a:pt x="315849" y="249047"/>
                  </a:lnTo>
                  <a:lnTo>
                    <a:pt x="321183" y="256413"/>
                  </a:lnTo>
                  <a:lnTo>
                    <a:pt x="326771" y="262890"/>
                  </a:lnTo>
                  <a:lnTo>
                    <a:pt x="338582" y="273177"/>
                  </a:lnTo>
                  <a:lnTo>
                    <a:pt x="350520" y="280289"/>
                  </a:lnTo>
                  <a:lnTo>
                    <a:pt x="360934" y="284988"/>
                  </a:lnTo>
                  <a:lnTo>
                    <a:pt x="367792" y="287782"/>
                  </a:lnTo>
                  <a:lnTo>
                    <a:pt x="369443" y="288925"/>
                  </a:lnTo>
                  <a:lnTo>
                    <a:pt x="369824" y="289687"/>
                  </a:lnTo>
                  <a:lnTo>
                    <a:pt x="364617" y="298323"/>
                  </a:lnTo>
                  <a:lnTo>
                    <a:pt x="357632" y="308991"/>
                  </a:lnTo>
                  <a:lnTo>
                    <a:pt x="349758" y="321310"/>
                  </a:lnTo>
                  <a:lnTo>
                    <a:pt x="340995" y="334899"/>
                  </a:lnTo>
                  <a:lnTo>
                    <a:pt x="322199" y="364490"/>
                  </a:lnTo>
                  <a:lnTo>
                    <a:pt x="303530" y="395605"/>
                  </a:lnTo>
                  <a:lnTo>
                    <a:pt x="295021" y="411099"/>
                  </a:lnTo>
                  <a:lnTo>
                    <a:pt x="287274" y="425704"/>
                  </a:lnTo>
                  <a:lnTo>
                    <a:pt x="280670" y="439801"/>
                  </a:lnTo>
                  <a:lnTo>
                    <a:pt x="275717" y="452882"/>
                  </a:lnTo>
                  <a:lnTo>
                    <a:pt x="272288" y="464439"/>
                  </a:lnTo>
                  <a:lnTo>
                    <a:pt x="270891" y="474345"/>
                  </a:lnTo>
                  <a:lnTo>
                    <a:pt x="271653" y="482219"/>
                  </a:lnTo>
                  <a:lnTo>
                    <a:pt x="275336" y="487680"/>
                  </a:lnTo>
                  <a:lnTo>
                    <a:pt x="285623" y="495046"/>
                  </a:lnTo>
                  <a:lnTo>
                    <a:pt x="297434" y="499491"/>
                  </a:lnTo>
                  <a:lnTo>
                    <a:pt x="310388" y="501904"/>
                  </a:lnTo>
                  <a:lnTo>
                    <a:pt x="323850" y="502158"/>
                  </a:lnTo>
                  <a:lnTo>
                    <a:pt x="337820" y="500507"/>
                  </a:lnTo>
                  <a:lnTo>
                    <a:pt x="351917" y="497713"/>
                  </a:lnTo>
                  <a:lnTo>
                    <a:pt x="379984" y="488823"/>
                  </a:lnTo>
                  <a:lnTo>
                    <a:pt x="405638" y="477774"/>
                  </a:lnTo>
                  <a:lnTo>
                    <a:pt x="417068" y="472313"/>
                  </a:lnTo>
                  <a:lnTo>
                    <a:pt x="426847" y="467106"/>
                  </a:lnTo>
                  <a:lnTo>
                    <a:pt x="434975" y="462661"/>
                  </a:lnTo>
                  <a:lnTo>
                    <a:pt x="441071" y="458978"/>
                  </a:lnTo>
                  <a:lnTo>
                    <a:pt x="445135" y="456565"/>
                  </a:lnTo>
                  <a:lnTo>
                    <a:pt x="446405" y="455803"/>
                  </a:lnTo>
                  <a:lnTo>
                    <a:pt x="451993" y="464693"/>
                  </a:lnTo>
                  <a:lnTo>
                    <a:pt x="458597" y="473583"/>
                  </a:lnTo>
                  <a:lnTo>
                    <a:pt x="474980" y="492125"/>
                  </a:lnTo>
                  <a:lnTo>
                    <a:pt x="494792" y="510540"/>
                  </a:lnTo>
                  <a:lnTo>
                    <a:pt x="517144" y="528066"/>
                  </a:lnTo>
                  <a:lnTo>
                    <a:pt x="540639" y="544068"/>
                  </a:lnTo>
                  <a:lnTo>
                    <a:pt x="564134" y="557657"/>
                  </a:lnTo>
                  <a:lnTo>
                    <a:pt x="586486" y="567817"/>
                  </a:lnTo>
                  <a:lnTo>
                    <a:pt x="597027" y="571500"/>
                  </a:lnTo>
                  <a:lnTo>
                    <a:pt x="606806" y="574040"/>
                  </a:lnTo>
                  <a:lnTo>
                    <a:pt x="612394" y="574929"/>
                  </a:lnTo>
                  <a:lnTo>
                    <a:pt x="621665" y="575437"/>
                  </a:lnTo>
                  <a:lnTo>
                    <a:pt x="633603" y="574675"/>
                  </a:lnTo>
                  <a:lnTo>
                    <a:pt x="647065" y="571754"/>
                  </a:lnTo>
                  <a:lnTo>
                    <a:pt x="661162" y="565658"/>
                  </a:lnTo>
                  <a:lnTo>
                    <a:pt x="668020" y="561213"/>
                  </a:lnTo>
                  <a:lnTo>
                    <a:pt x="674624" y="555752"/>
                  </a:lnTo>
                  <a:lnTo>
                    <a:pt x="680720" y="548767"/>
                  </a:lnTo>
                  <a:lnTo>
                    <a:pt x="686308" y="540512"/>
                  </a:lnTo>
                  <a:lnTo>
                    <a:pt x="691388" y="530987"/>
                  </a:lnTo>
                  <a:lnTo>
                    <a:pt x="695198" y="519684"/>
                  </a:lnTo>
                  <a:lnTo>
                    <a:pt x="699262" y="539750"/>
                  </a:lnTo>
                  <a:lnTo>
                    <a:pt x="707390" y="559181"/>
                  </a:lnTo>
                  <a:lnTo>
                    <a:pt x="718820" y="577723"/>
                  </a:lnTo>
                  <a:lnTo>
                    <a:pt x="732155" y="594995"/>
                  </a:lnTo>
                  <a:lnTo>
                    <a:pt x="746379" y="610489"/>
                  </a:lnTo>
                  <a:lnTo>
                    <a:pt x="760730" y="623316"/>
                  </a:lnTo>
                  <a:lnTo>
                    <a:pt x="773684" y="633476"/>
                  </a:lnTo>
                  <a:lnTo>
                    <a:pt x="779399" y="637159"/>
                  </a:lnTo>
                  <a:lnTo>
                    <a:pt x="784479" y="640080"/>
                  </a:lnTo>
                  <a:lnTo>
                    <a:pt x="799084" y="637921"/>
                  </a:lnTo>
                  <a:lnTo>
                    <a:pt x="813054" y="635508"/>
                  </a:lnTo>
                  <a:lnTo>
                    <a:pt x="821817" y="633476"/>
                  </a:lnTo>
                  <a:lnTo>
                    <a:pt x="832993" y="631063"/>
                  </a:lnTo>
                  <a:lnTo>
                    <a:pt x="846709" y="627507"/>
                  </a:lnTo>
                  <a:lnTo>
                    <a:pt x="864235" y="623062"/>
                  </a:lnTo>
                  <a:lnTo>
                    <a:pt x="866648" y="621284"/>
                  </a:lnTo>
                  <a:lnTo>
                    <a:pt x="869442" y="616966"/>
                  </a:lnTo>
                  <a:lnTo>
                    <a:pt x="876300" y="605282"/>
                  </a:lnTo>
                  <a:lnTo>
                    <a:pt x="879983" y="599186"/>
                  </a:lnTo>
                  <a:lnTo>
                    <a:pt x="883539" y="594233"/>
                  </a:lnTo>
                  <a:lnTo>
                    <a:pt x="886460" y="591439"/>
                  </a:lnTo>
                  <a:lnTo>
                    <a:pt x="889127" y="591058"/>
                  </a:lnTo>
                  <a:lnTo>
                    <a:pt x="892810" y="608330"/>
                  </a:lnTo>
                  <a:lnTo>
                    <a:pt x="898017" y="621411"/>
                  </a:lnTo>
                  <a:lnTo>
                    <a:pt x="903986" y="630682"/>
                  </a:lnTo>
                  <a:lnTo>
                    <a:pt x="911098" y="636651"/>
                  </a:lnTo>
                  <a:lnTo>
                    <a:pt x="918464" y="639826"/>
                  </a:lnTo>
                  <a:lnTo>
                    <a:pt x="926719" y="640207"/>
                  </a:lnTo>
                  <a:lnTo>
                    <a:pt x="934847" y="639064"/>
                  </a:lnTo>
                  <a:lnTo>
                    <a:pt x="943356" y="636143"/>
                  </a:lnTo>
                  <a:lnTo>
                    <a:pt x="959993" y="626999"/>
                  </a:lnTo>
                  <a:lnTo>
                    <a:pt x="975360" y="616966"/>
                  </a:lnTo>
                  <a:lnTo>
                    <a:pt x="982091" y="612902"/>
                  </a:lnTo>
                  <a:lnTo>
                    <a:pt x="987552" y="609600"/>
                  </a:lnTo>
                  <a:lnTo>
                    <a:pt x="992378" y="607822"/>
                  </a:lnTo>
                  <a:lnTo>
                    <a:pt x="995426" y="608076"/>
                  </a:lnTo>
                  <a:lnTo>
                    <a:pt x="995807" y="616458"/>
                  </a:lnTo>
                  <a:lnTo>
                    <a:pt x="996569" y="623824"/>
                  </a:lnTo>
                  <a:lnTo>
                    <a:pt x="999490" y="636143"/>
                  </a:lnTo>
                  <a:lnTo>
                    <a:pt x="1004189" y="644779"/>
                  </a:lnTo>
                  <a:lnTo>
                    <a:pt x="1010285" y="650494"/>
                  </a:lnTo>
                  <a:lnTo>
                    <a:pt x="1017524" y="653669"/>
                  </a:lnTo>
                  <a:lnTo>
                    <a:pt x="1025906" y="654431"/>
                  </a:lnTo>
                  <a:lnTo>
                    <a:pt x="1035177" y="653288"/>
                  </a:lnTo>
                  <a:lnTo>
                    <a:pt x="1044702" y="650494"/>
                  </a:lnTo>
                  <a:lnTo>
                    <a:pt x="1065149" y="641858"/>
                  </a:lnTo>
                  <a:lnTo>
                    <a:pt x="1085342" y="630809"/>
                  </a:lnTo>
                  <a:lnTo>
                    <a:pt x="1103249" y="620395"/>
                  </a:lnTo>
                  <a:lnTo>
                    <a:pt x="1110615" y="616204"/>
                  </a:lnTo>
                  <a:lnTo>
                    <a:pt x="1117346" y="613283"/>
                  </a:lnTo>
                  <a:lnTo>
                    <a:pt x="1116457" y="620141"/>
                  </a:lnTo>
                  <a:lnTo>
                    <a:pt x="1114933" y="625348"/>
                  </a:lnTo>
                  <a:lnTo>
                    <a:pt x="1109345" y="633476"/>
                  </a:lnTo>
                  <a:lnTo>
                    <a:pt x="1103503" y="640842"/>
                  </a:lnTo>
                  <a:lnTo>
                    <a:pt x="1101344" y="645287"/>
                  </a:lnTo>
                  <a:lnTo>
                    <a:pt x="1100074" y="650748"/>
                  </a:lnTo>
                  <a:lnTo>
                    <a:pt x="1111631" y="665988"/>
                  </a:lnTo>
                  <a:lnTo>
                    <a:pt x="1123061" y="679831"/>
                  </a:lnTo>
                  <a:lnTo>
                    <a:pt x="1133729" y="692404"/>
                  </a:lnTo>
                  <a:lnTo>
                    <a:pt x="1143762" y="703580"/>
                  </a:lnTo>
                  <a:lnTo>
                    <a:pt x="1153541" y="713613"/>
                  </a:lnTo>
                  <a:lnTo>
                    <a:pt x="1162558" y="722503"/>
                  </a:lnTo>
                  <a:lnTo>
                    <a:pt x="1171067" y="729996"/>
                  </a:lnTo>
                  <a:lnTo>
                    <a:pt x="1179195" y="736854"/>
                  </a:lnTo>
                  <a:lnTo>
                    <a:pt x="1193800" y="747268"/>
                  </a:lnTo>
                  <a:lnTo>
                    <a:pt x="1206754" y="754380"/>
                  </a:lnTo>
                  <a:lnTo>
                    <a:pt x="1218184" y="758317"/>
                  </a:lnTo>
                  <a:lnTo>
                    <a:pt x="1228217" y="760222"/>
                  </a:lnTo>
                  <a:lnTo>
                    <a:pt x="1236599" y="759841"/>
                  </a:lnTo>
                  <a:lnTo>
                    <a:pt x="1243838" y="758571"/>
                  </a:lnTo>
                  <a:lnTo>
                    <a:pt x="1249934" y="756285"/>
                  </a:lnTo>
                  <a:lnTo>
                    <a:pt x="1254887" y="753364"/>
                  </a:lnTo>
                  <a:lnTo>
                    <a:pt x="1259205" y="750951"/>
                  </a:lnTo>
                  <a:lnTo>
                    <a:pt x="1262634" y="749173"/>
                  </a:lnTo>
                  <a:lnTo>
                    <a:pt x="1265555" y="748665"/>
                  </a:lnTo>
                  <a:lnTo>
                    <a:pt x="1267841" y="749681"/>
                  </a:lnTo>
                  <a:lnTo>
                    <a:pt x="1260602" y="757047"/>
                  </a:lnTo>
                  <a:lnTo>
                    <a:pt x="1254633" y="763524"/>
                  </a:lnTo>
                  <a:lnTo>
                    <a:pt x="1250696" y="771144"/>
                  </a:lnTo>
                  <a:lnTo>
                    <a:pt x="1249426" y="775843"/>
                  </a:lnTo>
                  <a:lnTo>
                    <a:pt x="1248537" y="781558"/>
                  </a:lnTo>
                  <a:lnTo>
                    <a:pt x="1248537" y="789432"/>
                  </a:lnTo>
                  <a:lnTo>
                    <a:pt x="1250188" y="797814"/>
                  </a:lnTo>
                  <a:lnTo>
                    <a:pt x="1253109" y="806958"/>
                  </a:lnTo>
                  <a:lnTo>
                    <a:pt x="1257300" y="816610"/>
                  </a:lnTo>
                  <a:lnTo>
                    <a:pt x="1268984" y="836041"/>
                  </a:lnTo>
                  <a:lnTo>
                    <a:pt x="1283843" y="855091"/>
                  </a:lnTo>
                  <a:lnTo>
                    <a:pt x="1301369" y="872363"/>
                  </a:lnTo>
                  <a:lnTo>
                    <a:pt x="1319784" y="886587"/>
                  </a:lnTo>
                  <a:lnTo>
                    <a:pt x="1329309" y="891794"/>
                  </a:lnTo>
                  <a:lnTo>
                    <a:pt x="1338580" y="895985"/>
                  </a:lnTo>
                  <a:lnTo>
                    <a:pt x="1347597" y="898271"/>
                  </a:lnTo>
                  <a:lnTo>
                    <a:pt x="1356614" y="899287"/>
                  </a:lnTo>
                  <a:close/>
                </a:path>
              </a:pathLst>
            </a:custGeom>
            <a:solidFill>
              <a:srgbClr val="89664C"/>
            </a:solidFill>
            <a:ln w="0" cap="flat" cmpd="sng" algn="ctr">
              <a:solidFill>
                <a:srgbClr val="8966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673178" y="2017933"/>
              <a:ext cx="28720" cy="56079"/>
            </a:xfrm>
            <a:custGeom>
              <a:avLst/>
              <a:gdLst/>
              <a:ahLst/>
              <a:cxnLst/>
              <a:rect l="0" t="0" r="0" b="0"/>
              <a:pathLst>
                <a:path w="28720" h="56079">
                  <a:moveTo>
                    <a:pt x="28719" y="0"/>
                  </a:moveTo>
                  <a:lnTo>
                    <a:pt x="22415" y="15231"/>
                  </a:lnTo>
                  <a:lnTo>
                    <a:pt x="16811" y="29077"/>
                  </a:lnTo>
                  <a:lnTo>
                    <a:pt x="9106" y="42232"/>
                  </a:lnTo>
                  <a:lnTo>
                    <a:pt x="0" y="56078"/>
                  </a:lnTo>
                </a:path>
              </a:pathLst>
            </a:custGeom>
            <a:ln w="6985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1568106" y="1993701"/>
              <a:ext cx="82657" cy="72696"/>
            </a:xfrm>
            <a:custGeom>
              <a:avLst/>
              <a:gdLst/>
              <a:ahLst/>
              <a:cxnLst/>
              <a:rect l="0" t="0" r="0" b="0"/>
              <a:pathLst>
                <a:path w="82657" h="72696">
                  <a:moveTo>
                    <a:pt x="82656" y="0"/>
                  </a:moveTo>
                  <a:lnTo>
                    <a:pt x="81955" y="692"/>
                  </a:lnTo>
                  <a:lnTo>
                    <a:pt x="79154" y="2769"/>
                  </a:lnTo>
                  <a:lnTo>
                    <a:pt x="75651" y="6231"/>
                  </a:lnTo>
                  <a:lnTo>
                    <a:pt x="70748" y="10385"/>
                  </a:lnTo>
                  <a:lnTo>
                    <a:pt x="65144" y="15231"/>
                  </a:lnTo>
                  <a:lnTo>
                    <a:pt x="58840" y="20770"/>
                  </a:lnTo>
                  <a:lnTo>
                    <a:pt x="44830" y="33924"/>
                  </a:lnTo>
                  <a:lnTo>
                    <a:pt x="30120" y="46386"/>
                  </a:lnTo>
                  <a:lnTo>
                    <a:pt x="16811" y="58156"/>
                  </a:lnTo>
                  <a:lnTo>
                    <a:pt x="11207" y="63694"/>
                  </a:lnTo>
                  <a:lnTo>
                    <a:pt x="6304" y="67848"/>
                  </a:lnTo>
                  <a:lnTo>
                    <a:pt x="2101" y="70617"/>
                  </a:lnTo>
                  <a:lnTo>
                    <a:pt x="0" y="72695"/>
                  </a:lnTo>
                </a:path>
              </a:pathLst>
            </a:custGeom>
            <a:ln w="6985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592622" y="2002701"/>
              <a:ext cx="73551" cy="71311"/>
            </a:xfrm>
            <a:custGeom>
              <a:avLst/>
              <a:gdLst/>
              <a:ahLst/>
              <a:cxnLst/>
              <a:rect l="0" t="0" r="0" b="0"/>
              <a:pathLst>
                <a:path w="73551" h="71311">
                  <a:moveTo>
                    <a:pt x="73550" y="0"/>
                  </a:moveTo>
                  <a:lnTo>
                    <a:pt x="72850" y="692"/>
                  </a:lnTo>
                  <a:lnTo>
                    <a:pt x="70748" y="2769"/>
                  </a:lnTo>
                  <a:lnTo>
                    <a:pt x="68647" y="5539"/>
                  </a:lnTo>
                  <a:lnTo>
                    <a:pt x="64444" y="9000"/>
                  </a:lnTo>
                  <a:lnTo>
                    <a:pt x="55338" y="18693"/>
                  </a:lnTo>
                  <a:lnTo>
                    <a:pt x="44130" y="30463"/>
                  </a:lnTo>
                  <a:lnTo>
                    <a:pt x="19614" y="54002"/>
                  </a:lnTo>
                  <a:lnTo>
                    <a:pt x="8406" y="64387"/>
                  </a:lnTo>
                  <a:lnTo>
                    <a:pt x="3503" y="67848"/>
                  </a:lnTo>
                  <a:lnTo>
                    <a:pt x="0" y="71310"/>
                  </a:lnTo>
                </a:path>
              </a:pathLst>
            </a:custGeom>
            <a:ln w="6985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628347" y="2012394"/>
              <a:ext cx="52537" cy="76157"/>
            </a:xfrm>
            <a:custGeom>
              <a:avLst/>
              <a:gdLst/>
              <a:ahLst/>
              <a:cxnLst/>
              <a:rect l="0" t="0" r="0" b="0"/>
              <a:pathLst>
                <a:path w="52537" h="76157">
                  <a:moveTo>
                    <a:pt x="52536" y="0"/>
                  </a:moveTo>
                  <a:lnTo>
                    <a:pt x="52536" y="693"/>
                  </a:lnTo>
                  <a:lnTo>
                    <a:pt x="51135" y="2769"/>
                  </a:lnTo>
                  <a:lnTo>
                    <a:pt x="49033" y="5539"/>
                  </a:lnTo>
                  <a:lnTo>
                    <a:pt x="46231" y="9693"/>
                  </a:lnTo>
                  <a:lnTo>
                    <a:pt x="38526" y="20770"/>
                  </a:lnTo>
                  <a:lnTo>
                    <a:pt x="30120" y="33232"/>
                  </a:lnTo>
                  <a:lnTo>
                    <a:pt x="21014" y="47079"/>
                  </a:lnTo>
                  <a:lnTo>
                    <a:pt x="12608" y="59541"/>
                  </a:lnTo>
                  <a:lnTo>
                    <a:pt x="4903" y="69926"/>
                  </a:lnTo>
                  <a:lnTo>
                    <a:pt x="2101" y="73387"/>
                  </a:lnTo>
                  <a:lnTo>
                    <a:pt x="0" y="76156"/>
                  </a:lnTo>
                </a:path>
              </a:pathLst>
            </a:custGeom>
            <a:ln w="6985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141984" y="1342263"/>
              <a:ext cx="1067182" cy="457328"/>
            </a:xfrm>
            <a:custGeom>
              <a:avLst/>
              <a:gdLst/>
              <a:ahLst/>
              <a:cxnLst/>
              <a:rect l="0" t="0" r="0" b="0"/>
              <a:pathLst>
                <a:path w="1067182" h="457328">
                  <a:moveTo>
                    <a:pt x="2667" y="13081"/>
                  </a:moveTo>
                  <a:lnTo>
                    <a:pt x="5842" y="25019"/>
                  </a:lnTo>
                  <a:lnTo>
                    <a:pt x="9525" y="35687"/>
                  </a:lnTo>
                  <a:lnTo>
                    <a:pt x="13970" y="45212"/>
                  </a:lnTo>
                  <a:lnTo>
                    <a:pt x="18796" y="53848"/>
                  </a:lnTo>
                  <a:lnTo>
                    <a:pt x="24130" y="61468"/>
                  </a:lnTo>
                  <a:lnTo>
                    <a:pt x="35687" y="73660"/>
                  </a:lnTo>
                  <a:lnTo>
                    <a:pt x="48641" y="82677"/>
                  </a:lnTo>
                  <a:lnTo>
                    <a:pt x="62484" y="88392"/>
                  </a:lnTo>
                  <a:lnTo>
                    <a:pt x="76835" y="91440"/>
                  </a:lnTo>
                  <a:lnTo>
                    <a:pt x="91313" y="92583"/>
                  </a:lnTo>
                  <a:lnTo>
                    <a:pt x="105410" y="92075"/>
                  </a:lnTo>
                  <a:lnTo>
                    <a:pt x="118872" y="90297"/>
                  </a:lnTo>
                  <a:lnTo>
                    <a:pt x="131318" y="87376"/>
                  </a:lnTo>
                  <a:lnTo>
                    <a:pt x="142367" y="84201"/>
                  </a:lnTo>
                  <a:lnTo>
                    <a:pt x="151765" y="81026"/>
                  </a:lnTo>
                  <a:lnTo>
                    <a:pt x="158877" y="78232"/>
                  </a:lnTo>
                  <a:lnTo>
                    <a:pt x="163703" y="76327"/>
                  </a:lnTo>
                  <a:lnTo>
                    <a:pt x="165481" y="75565"/>
                  </a:lnTo>
                  <a:lnTo>
                    <a:pt x="179705" y="87630"/>
                  </a:lnTo>
                  <a:lnTo>
                    <a:pt x="194310" y="96012"/>
                  </a:lnTo>
                  <a:lnTo>
                    <a:pt x="208280" y="101473"/>
                  </a:lnTo>
                  <a:lnTo>
                    <a:pt x="221107" y="104394"/>
                  </a:lnTo>
                  <a:lnTo>
                    <a:pt x="232283" y="105664"/>
                  </a:lnTo>
                  <a:lnTo>
                    <a:pt x="240665" y="105918"/>
                  </a:lnTo>
                  <a:lnTo>
                    <a:pt x="246507" y="105664"/>
                  </a:lnTo>
                  <a:lnTo>
                    <a:pt x="248666" y="105918"/>
                  </a:lnTo>
                  <a:lnTo>
                    <a:pt x="251460" y="114046"/>
                  </a:lnTo>
                  <a:lnTo>
                    <a:pt x="255524" y="123698"/>
                  </a:lnTo>
                  <a:lnTo>
                    <a:pt x="265303" y="145669"/>
                  </a:lnTo>
                  <a:lnTo>
                    <a:pt x="275590" y="167132"/>
                  </a:lnTo>
                  <a:lnTo>
                    <a:pt x="280670" y="176530"/>
                  </a:lnTo>
                  <a:lnTo>
                    <a:pt x="284861" y="184150"/>
                  </a:lnTo>
                  <a:lnTo>
                    <a:pt x="293116" y="201422"/>
                  </a:lnTo>
                  <a:lnTo>
                    <a:pt x="302895" y="216535"/>
                  </a:lnTo>
                  <a:lnTo>
                    <a:pt x="313436" y="229616"/>
                  </a:lnTo>
                  <a:lnTo>
                    <a:pt x="324612" y="241173"/>
                  </a:lnTo>
                  <a:lnTo>
                    <a:pt x="336550" y="250571"/>
                  </a:lnTo>
                  <a:lnTo>
                    <a:pt x="348869" y="258191"/>
                  </a:lnTo>
                  <a:lnTo>
                    <a:pt x="361442" y="264541"/>
                  </a:lnTo>
                  <a:lnTo>
                    <a:pt x="374015" y="268986"/>
                  </a:lnTo>
                  <a:lnTo>
                    <a:pt x="386207" y="271780"/>
                  </a:lnTo>
                  <a:lnTo>
                    <a:pt x="398399" y="273304"/>
                  </a:lnTo>
                  <a:lnTo>
                    <a:pt x="409829" y="273685"/>
                  </a:lnTo>
                  <a:lnTo>
                    <a:pt x="420751" y="272542"/>
                  </a:lnTo>
                  <a:lnTo>
                    <a:pt x="430403" y="270256"/>
                  </a:lnTo>
                  <a:lnTo>
                    <a:pt x="439166" y="266827"/>
                  </a:lnTo>
                  <a:lnTo>
                    <a:pt x="446913" y="262382"/>
                  </a:lnTo>
                  <a:lnTo>
                    <a:pt x="452755" y="256921"/>
                  </a:lnTo>
                  <a:lnTo>
                    <a:pt x="461264" y="268986"/>
                  </a:lnTo>
                  <a:lnTo>
                    <a:pt x="469646" y="279400"/>
                  </a:lnTo>
                  <a:lnTo>
                    <a:pt x="477647" y="288544"/>
                  </a:lnTo>
                  <a:lnTo>
                    <a:pt x="485267" y="296672"/>
                  </a:lnTo>
                  <a:lnTo>
                    <a:pt x="500126" y="309499"/>
                  </a:lnTo>
                  <a:lnTo>
                    <a:pt x="514223" y="318389"/>
                  </a:lnTo>
                  <a:lnTo>
                    <a:pt x="527177" y="323596"/>
                  </a:lnTo>
                  <a:lnTo>
                    <a:pt x="538988" y="326009"/>
                  </a:lnTo>
                  <a:lnTo>
                    <a:pt x="550164" y="325755"/>
                  </a:lnTo>
                  <a:lnTo>
                    <a:pt x="560451" y="323850"/>
                  </a:lnTo>
                  <a:lnTo>
                    <a:pt x="569976" y="320675"/>
                  </a:lnTo>
                  <a:lnTo>
                    <a:pt x="578485" y="316865"/>
                  </a:lnTo>
                  <a:lnTo>
                    <a:pt x="593344" y="308610"/>
                  </a:lnTo>
                  <a:lnTo>
                    <a:pt x="599186" y="305816"/>
                  </a:lnTo>
                  <a:lnTo>
                    <a:pt x="604520" y="304292"/>
                  </a:lnTo>
                  <a:lnTo>
                    <a:pt x="608965" y="304800"/>
                  </a:lnTo>
                  <a:lnTo>
                    <a:pt x="612648" y="307594"/>
                  </a:lnTo>
                  <a:lnTo>
                    <a:pt x="620522" y="316992"/>
                  </a:lnTo>
                  <a:lnTo>
                    <a:pt x="628269" y="325247"/>
                  </a:lnTo>
                  <a:lnTo>
                    <a:pt x="643001" y="337693"/>
                  </a:lnTo>
                  <a:lnTo>
                    <a:pt x="657479" y="345821"/>
                  </a:lnTo>
                  <a:lnTo>
                    <a:pt x="670560" y="350266"/>
                  </a:lnTo>
                  <a:lnTo>
                    <a:pt x="683006" y="351282"/>
                  </a:lnTo>
                  <a:lnTo>
                    <a:pt x="694690" y="349758"/>
                  </a:lnTo>
                  <a:lnTo>
                    <a:pt x="705485" y="346075"/>
                  </a:lnTo>
                  <a:lnTo>
                    <a:pt x="715645" y="341122"/>
                  </a:lnTo>
                  <a:lnTo>
                    <a:pt x="733679" y="328295"/>
                  </a:lnTo>
                  <a:lnTo>
                    <a:pt x="741299" y="322072"/>
                  </a:lnTo>
                  <a:lnTo>
                    <a:pt x="748157" y="316230"/>
                  </a:lnTo>
                  <a:lnTo>
                    <a:pt x="754253" y="311912"/>
                  </a:lnTo>
                  <a:lnTo>
                    <a:pt x="759587" y="309245"/>
                  </a:lnTo>
                  <a:lnTo>
                    <a:pt x="764286" y="308991"/>
                  </a:lnTo>
                  <a:lnTo>
                    <a:pt x="767969" y="311912"/>
                  </a:lnTo>
                  <a:lnTo>
                    <a:pt x="779780" y="325247"/>
                  </a:lnTo>
                  <a:lnTo>
                    <a:pt x="790321" y="334645"/>
                  </a:lnTo>
                  <a:lnTo>
                    <a:pt x="800100" y="340614"/>
                  </a:lnTo>
                  <a:lnTo>
                    <a:pt x="809371" y="344043"/>
                  </a:lnTo>
                  <a:lnTo>
                    <a:pt x="817880" y="345313"/>
                  </a:lnTo>
                  <a:lnTo>
                    <a:pt x="826262" y="345567"/>
                  </a:lnTo>
                  <a:lnTo>
                    <a:pt x="843280" y="344805"/>
                  </a:lnTo>
                  <a:lnTo>
                    <a:pt x="856996" y="343789"/>
                  </a:lnTo>
                  <a:lnTo>
                    <a:pt x="870204" y="341884"/>
                  </a:lnTo>
                  <a:lnTo>
                    <a:pt x="882650" y="340106"/>
                  </a:lnTo>
                  <a:lnTo>
                    <a:pt x="894334" y="338836"/>
                  </a:lnTo>
                  <a:lnTo>
                    <a:pt x="905129" y="339090"/>
                  </a:lnTo>
                  <a:lnTo>
                    <a:pt x="915289" y="341630"/>
                  </a:lnTo>
                  <a:lnTo>
                    <a:pt x="924179" y="347472"/>
                  </a:lnTo>
                  <a:lnTo>
                    <a:pt x="931926" y="357124"/>
                  </a:lnTo>
                  <a:lnTo>
                    <a:pt x="944880" y="367030"/>
                  </a:lnTo>
                  <a:lnTo>
                    <a:pt x="956564" y="373888"/>
                  </a:lnTo>
                  <a:lnTo>
                    <a:pt x="967232" y="378587"/>
                  </a:lnTo>
                  <a:lnTo>
                    <a:pt x="976884" y="381000"/>
                  </a:lnTo>
                  <a:lnTo>
                    <a:pt x="985647" y="381381"/>
                  </a:lnTo>
                  <a:lnTo>
                    <a:pt x="993902" y="380111"/>
                  </a:lnTo>
                  <a:lnTo>
                    <a:pt x="1001522" y="377698"/>
                  </a:lnTo>
                  <a:lnTo>
                    <a:pt x="1008761" y="374396"/>
                  </a:lnTo>
                  <a:lnTo>
                    <a:pt x="1022477" y="365760"/>
                  </a:lnTo>
                  <a:lnTo>
                    <a:pt x="1035939" y="356616"/>
                  </a:lnTo>
                  <a:lnTo>
                    <a:pt x="1050798" y="349250"/>
                  </a:lnTo>
                  <a:lnTo>
                    <a:pt x="1058672" y="347218"/>
                  </a:lnTo>
                  <a:lnTo>
                    <a:pt x="1067181" y="346456"/>
                  </a:lnTo>
                  <a:lnTo>
                    <a:pt x="1064768" y="346837"/>
                  </a:lnTo>
                  <a:lnTo>
                    <a:pt x="1061085" y="348488"/>
                  </a:lnTo>
                  <a:lnTo>
                    <a:pt x="1052449" y="353695"/>
                  </a:lnTo>
                  <a:lnTo>
                    <a:pt x="1043940" y="359156"/>
                  </a:lnTo>
                  <a:lnTo>
                    <a:pt x="1040384" y="361569"/>
                  </a:lnTo>
                  <a:lnTo>
                    <a:pt x="1038606" y="363347"/>
                  </a:lnTo>
                  <a:lnTo>
                    <a:pt x="1024001" y="372745"/>
                  </a:lnTo>
                  <a:lnTo>
                    <a:pt x="1014095" y="381127"/>
                  </a:lnTo>
                  <a:lnTo>
                    <a:pt x="1007999" y="388747"/>
                  </a:lnTo>
                  <a:lnTo>
                    <a:pt x="1005332" y="395224"/>
                  </a:lnTo>
                  <a:lnTo>
                    <a:pt x="1005586" y="401320"/>
                  </a:lnTo>
                  <a:lnTo>
                    <a:pt x="1008126" y="406273"/>
                  </a:lnTo>
                  <a:lnTo>
                    <a:pt x="1012952" y="410718"/>
                  </a:lnTo>
                  <a:lnTo>
                    <a:pt x="1019302" y="414401"/>
                  </a:lnTo>
                  <a:lnTo>
                    <a:pt x="1034669" y="419862"/>
                  </a:lnTo>
                  <a:lnTo>
                    <a:pt x="1050290" y="423291"/>
                  </a:lnTo>
                  <a:lnTo>
                    <a:pt x="1057148" y="424688"/>
                  </a:lnTo>
                  <a:lnTo>
                    <a:pt x="1062482" y="425450"/>
                  </a:lnTo>
                  <a:lnTo>
                    <a:pt x="1065911" y="425704"/>
                  </a:lnTo>
                  <a:lnTo>
                    <a:pt x="1067181" y="425958"/>
                  </a:lnTo>
                  <a:lnTo>
                    <a:pt x="1058672" y="429641"/>
                  </a:lnTo>
                  <a:lnTo>
                    <a:pt x="1050798" y="432435"/>
                  </a:lnTo>
                  <a:lnTo>
                    <a:pt x="1036574" y="435356"/>
                  </a:lnTo>
                  <a:lnTo>
                    <a:pt x="1029716" y="435102"/>
                  </a:lnTo>
                  <a:lnTo>
                    <a:pt x="1022223" y="433197"/>
                  </a:lnTo>
                  <a:lnTo>
                    <a:pt x="1014476" y="430403"/>
                  </a:lnTo>
                  <a:lnTo>
                    <a:pt x="1006094" y="425958"/>
                  </a:lnTo>
                  <a:lnTo>
                    <a:pt x="988568" y="414655"/>
                  </a:lnTo>
                  <a:lnTo>
                    <a:pt x="971677" y="402844"/>
                  </a:lnTo>
                  <a:lnTo>
                    <a:pt x="954659" y="391160"/>
                  </a:lnTo>
                  <a:lnTo>
                    <a:pt x="937006" y="380365"/>
                  </a:lnTo>
                  <a:lnTo>
                    <a:pt x="930656" y="376936"/>
                  </a:lnTo>
                  <a:lnTo>
                    <a:pt x="922655" y="372618"/>
                  </a:lnTo>
                  <a:lnTo>
                    <a:pt x="904113" y="363093"/>
                  </a:lnTo>
                  <a:lnTo>
                    <a:pt x="885063" y="354838"/>
                  </a:lnTo>
                  <a:lnTo>
                    <a:pt x="876935" y="351917"/>
                  </a:lnTo>
                  <a:lnTo>
                    <a:pt x="869950" y="350012"/>
                  </a:lnTo>
                  <a:lnTo>
                    <a:pt x="863346" y="349504"/>
                  </a:lnTo>
                  <a:lnTo>
                    <a:pt x="857250" y="349504"/>
                  </a:lnTo>
                  <a:lnTo>
                    <a:pt x="847217" y="351282"/>
                  </a:lnTo>
                  <a:lnTo>
                    <a:pt x="837184" y="353441"/>
                  </a:lnTo>
                  <a:lnTo>
                    <a:pt x="825754" y="353949"/>
                  </a:lnTo>
                  <a:lnTo>
                    <a:pt x="812038" y="352425"/>
                  </a:lnTo>
                  <a:lnTo>
                    <a:pt x="801116" y="350266"/>
                  </a:lnTo>
                  <a:lnTo>
                    <a:pt x="792734" y="347472"/>
                  </a:lnTo>
                  <a:lnTo>
                    <a:pt x="785495" y="344043"/>
                  </a:lnTo>
                  <a:lnTo>
                    <a:pt x="772033" y="335407"/>
                  </a:lnTo>
                  <a:lnTo>
                    <a:pt x="764286" y="330708"/>
                  </a:lnTo>
                  <a:lnTo>
                    <a:pt x="754761" y="325374"/>
                  </a:lnTo>
                  <a:lnTo>
                    <a:pt x="753237" y="335407"/>
                  </a:lnTo>
                  <a:lnTo>
                    <a:pt x="748157" y="343789"/>
                  </a:lnTo>
                  <a:lnTo>
                    <a:pt x="740156" y="350774"/>
                  </a:lnTo>
                  <a:lnTo>
                    <a:pt x="730250" y="356616"/>
                  </a:lnTo>
                  <a:lnTo>
                    <a:pt x="718058" y="360807"/>
                  </a:lnTo>
                  <a:lnTo>
                    <a:pt x="704469" y="363347"/>
                  </a:lnTo>
                  <a:lnTo>
                    <a:pt x="690245" y="364998"/>
                  </a:lnTo>
                  <a:lnTo>
                    <a:pt x="675386" y="364998"/>
                  </a:lnTo>
                  <a:lnTo>
                    <a:pt x="660527" y="363855"/>
                  </a:lnTo>
                  <a:lnTo>
                    <a:pt x="646303" y="361315"/>
                  </a:lnTo>
                  <a:lnTo>
                    <a:pt x="632714" y="357632"/>
                  </a:lnTo>
                  <a:lnTo>
                    <a:pt x="620903" y="352425"/>
                  </a:lnTo>
                  <a:lnTo>
                    <a:pt x="610616" y="346075"/>
                  </a:lnTo>
                  <a:lnTo>
                    <a:pt x="602869" y="338455"/>
                  </a:lnTo>
                  <a:lnTo>
                    <a:pt x="597789" y="329946"/>
                  </a:lnTo>
                  <a:lnTo>
                    <a:pt x="596011" y="319659"/>
                  </a:lnTo>
                  <a:lnTo>
                    <a:pt x="593852" y="325247"/>
                  </a:lnTo>
                  <a:lnTo>
                    <a:pt x="588264" y="329311"/>
                  </a:lnTo>
                  <a:lnTo>
                    <a:pt x="580136" y="332232"/>
                  </a:lnTo>
                  <a:lnTo>
                    <a:pt x="570611" y="334391"/>
                  </a:lnTo>
                  <a:lnTo>
                    <a:pt x="560705" y="335407"/>
                  </a:lnTo>
                  <a:lnTo>
                    <a:pt x="551180" y="335915"/>
                  </a:lnTo>
                  <a:lnTo>
                    <a:pt x="543560" y="335661"/>
                  </a:lnTo>
                  <a:lnTo>
                    <a:pt x="538480" y="334899"/>
                  </a:lnTo>
                  <a:lnTo>
                    <a:pt x="519430" y="329057"/>
                  </a:lnTo>
                  <a:lnTo>
                    <a:pt x="503047" y="322580"/>
                  </a:lnTo>
                  <a:lnTo>
                    <a:pt x="488696" y="315722"/>
                  </a:lnTo>
                  <a:lnTo>
                    <a:pt x="475234" y="308610"/>
                  </a:lnTo>
                  <a:lnTo>
                    <a:pt x="447675" y="294767"/>
                  </a:lnTo>
                  <a:lnTo>
                    <a:pt x="432054" y="288036"/>
                  </a:lnTo>
                  <a:lnTo>
                    <a:pt x="414020" y="282067"/>
                  </a:lnTo>
                  <a:lnTo>
                    <a:pt x="409067" y="281305"/>
                  </a:lnTo>
                  <a:lnTo>
                    <a:pt x="401447" y="280416"/>
                  </a:lnTo>
                  <a:lnTo>
                    <a:pt x="391541" y="279908"/>
                  </a:lnTo>
                  <a:lnTo>
                    <a:pt x="380746" y="279654"/>
                  </a:lnTo>
                  <a:lnTo>
                    <a:pt x="370205" y="279400"/>
                  </a:lnTo>
                  <a:lnTo>
                    <a:pt x="360299" y="279400"/>
                  </a:lnTo>
                  <a:lnTo>
                    <a:pt x="352933" y="279654"/>
                  </a:lnTo>
                  <a:lnTo>
                    <a:pt x="348742" y="280162"/>
                  </a:lnTo>
                  <a:lnTo>
                    <a:pt x="330454" y="286004"/>
                  </a:lnTo>
                  <a:lnTo>
                    <a:pt x="315595" y="292989"/>
                  </a:lnTo>
                  <a:lnTo>
                    <a:pt x="303657" y="301371"/>
                  </a:lnTo>
                  <a:lnTo>
                    <a:pt x="294767" y="310515"/>
                  </a:lnTo>
                  <a:lnTo>
                    <a:pt x="288036" y="320675"/>
                  </a:lnTo>
                  <a:lnTo>
                    <a:pt x="284099" y="331470"/>
                  </a:lnTo>
                  <a:lnTo>
                    <a:pt x="282194" y="343027"/>
                  </a:lnTo>
                  <a:lnTo>
                    <a:pt x="282194" y="354965"/>
                  </a:lnTo>
                  <a:lnTo>
                    <a:pt x="283845" y="367538"/>
                  </a:lnTo>
                  <a:lnTo>
                    <a:pt x="287274" y="380365"/>
                  </a:lnTo>
                  <a:lnTo>
                    <a:pt x="297307" y="406527"/>
                  </a:lnTo>
                  <a:lnTo>
                    <a:pt x="311150" y="432435"/>
                  </a:lnTo>
                  <a:lnTo>
                    <a:pt x="326390" y="457327"/>
                  </a:lnTo>
                  <a:lnTo>
                    <a:pt x="325628" y="456819"/>
                  </a:lnTo>
                  <a:lnTo>
                    <a:pt x="323723" y="456565"/>
                  </a:lnTo>
                  <a:lnTo>
                    <a:pt x="317246" y="456565"/>
                  </a:lnTo>
                  <a:lnTo>
                    <a:pt x="307086" y="455549"/>
                  </a:lnTo>
                  <a:lnTo>
                    <a:pt x="295148" y="452374"/>
                  </a:lnTo>
                  <a:lnTo>
                    <a:pt x="286004" y="435610"/>
                  </a:lnTo>
                  <a:lnTo>
                    <a:pt x="278511" y="419608"/>
                  </a:lnTo>
                  <a:lnTo>
                    <a:pt x="272415" y="404749"/>
                  </a:lnTo>
                  <a:lnTo>
                    <a:pt x="267716" y="390906"/>
                  </a:lnTo>
                  <a:lnTo>
                    <a:pt x="264287" y="378079"/>
                  </a:lnTo>
                  <a:lnTo>
                    <a:pt x="261874" y="366268"/>
                  </a:lnTo>
                  <a:lnTo>
                    <a:pt x="260477" y="355600"/>
                  </a:lnTo>
                  <a:lnTo>
                    <a:pt x="259715" y="345821"/>
                  </a:lnTo>
                  <a:lnTo>
                    <a:pt x="259461" y="337185"/>
                  </a:lnTo>
                  <a:lnTo>
                    <a:pt x="259715" y="329692"/>
                  </a:lnTo>
                  <a:lnTo>
                    <a:pt x="261112" y="317627"/>
                  </a:lnTo>
                  <a:lnTo>
                    <a:pt x="262382" y="310007"/>
                  </a:lnTo>
                  <a:lnTo>
                    <a:pt x="262636" y="307594"/>
                  </a:lnTo>
                  <a:lnTo>
                    <a:pt x="262636" y="306578"/>
                  </a:lnTo>
                  <a:lnTo>
                    <a:pt x="256286" y="299466"/>
                  </a:lnTo>
                  <a:lnTo>
                    <a:pt x="248920" y="291973"/>
                  </a:lnTo>
                  <a:lnTo>
                    <a:pt x="240919" y="284861"/>
                  </a:lnTo>
                  <a:lnTo>
                    <a:pt x="233807" y="278003"/>
                  </a:lnTo>
                  <a:lnTo>
                    <a:pt x="245999" y="286004"/>
                  </a:lnTo>
                  <a:lnTo>
                    <a:pt x="257810" y="291719"/>
                  </a:lnTo>
                  <a:lnTo>
                    <a:pt x="269748" y="294767"/>
                  </a:lnTo>
                  <a:lnTo>
                    <a:pt x="282194" y="295529"/>
                  </a:lnTo>
                  <a:lnTo>
                    <a:pt x="295148" y="294005"/>
                  </a:lnTo>
                  <a:lnTo>
                    <a:pt x="309499" y="289687"/>
                  </a:lnTo>
                  <a:lnTo>
                    <a:pt x="325374" y="282321"/>
                  </a:lnTo>
                  <a:lnTo>
                    <a:pt x="343154" y="272288"/>
                  </a:lnTo>
                  <a:lnTo>
                    <a:pt x="342646" y="271780"/>
                  </a:lnTo>
                  <a:lnTo>
                    <a:pt x="340995" y="270764"/>
                  </a:lnTo>
                  <a:lnTo>
                    <a:pt x="335661" y="267335"/>
                  </a:lnTo>
                  <a:lnTo>
                    <a:pt x="327533" y="263144"/>
                  </a:lnTo>
                  <a:lnTo>
                    <a:pt x="318008" y="257937"/>
                  </a:lnTo>
                  <a:lnTo>
                    <a:pt x="298323" y="246380"/>
                  </a:lnTo>
                  <a:lnTo>
                    <a:pt x="290449" y="240411"/>
                  </a:lnTo>
                  <a:lnTo>
                    <a:pt x="285623" y="234696"/>
                  </a:lnTo>
                  <a:lnTo>
                    <a:pt x="284099" y="231521"/>
                  </a:lnTo>
                  <a:lnTo>
                    <a:pt x="281940" y="226568"/>
                  </a:lnTo>
                  <a:lnTo>
                    <a:pt x="279273" y="220218"/>
                  </a:lnTo>
                  <a:lnTo>
                    <a:pt x="276479" y="212598"/>
                  </a:lnTo>
                  <a:lnTo>
                    <a:pt x="269494" y="194691"/>
                  </a:lnTo>
                  <a:lnTo>
                    <a:pt x="262128" y="175006"/>
                  </a:lnTo>
                  <a:lnTo>
                    <a:pt x="254381" y="155829"/>
                  </a:lnTo>
                  <a:lnTo>
                    <a:pt x="247523" y="139954"/>
                  </a:lnTo>
                  <a:lnTo>
                    <a:pt x="244348" y="133350"/>
                  </a:lnTo>
                  <a:lnTo>
                    <a:pt x="241808" y="128651"/>
                  </a:lnTo>
                  <a:lnTo>
                    <a:pt x="239395" y="125603"/>
                  </a:lnTo>
                  <a:lnTo>
                    <a:pt x="237744" y="124714"/>
                  </a:lnTo>
                  <a:lnTo>
                    <a:pt x="223774" y="126619"/>
                  </a:lnTo>
                  <a:lnTo>
                    <a:pt x="211836" y="126619"/>
                  </a:lnTo>
                  <a:lnTo>
                    <a:pt x="201422" y="125222"/>
                  </a:lnTo>
                  <a:lnTo>
                    <a:pt x="192532" y="122174"/>
                  </a:lnTo>
                  <a:lnTo>
                    <a:pt x="183769" y="117602"/>
                  </a:lnTo>
                  <a:lnTo>
                    <a:pt x="175514" y="111379"/>
                  </a:lnTo>
                  <a:lnTo>
                    <a:pt x="166751" y="103759"/>
                  </a:lnTo>
                  <a:lnTo>
                    <a:pt x="157226" y="94361"/>
                  </a:lnTo>
                  <a:lnTo>
                    <a:pt x="145923" y="102997"/>
                  </a:lnTo>
                  <a:lnTo>
                    <a:pt x="134239" y="107696"/>
                  </a:lnTo>
                  <a:lnTo>
                    <a:pt x="121539" y="110109"/>
                  </a:lnTo>
                  <a:lnTo>
                    <a:pt x="107442" y="111379"/>
                  </a:lnTo>
                  <a:lnTo>
                    <a:pt x="93472" y="111379"/>
                  </a:lnTo>
                  <a:lnTo>
                    <a:pt x="80264" y="109093"/>
                  </a:lnTo>
                  <a:lnTo>
                    <a:pt x="53721" y="100076"/>
                  </a:lnTo>
                  <a:lnTo>
                    <a:pt x="44831" y="96520"/>
                  </a:lnTo>
                  <a:lnTo>
                    <a:pt x="36830" y="92329"/>
                  </a:lnTo>
                  <a:lnTo>
                    <a:pt x="23876" y="82931"/>
                  </a:lnTo>
                  <a:lnTo>
                    <a:pt x="14351" y="71882"/>
                  </a:lnTo>
                  <a:lnTo>
                    <a:pt x="7747" y="59817"/>
                  </a:lnTo>
                  <a:lnTo>
                    <a:pt x="3429" y="46482"/>
                  </a:lnTo>
                  <a:lnTo>
                    <a:pt x="1397" y="31877"/>
                  </a:lnTo>
                  <a:lnTo>
                    <a:pt x="254" y="16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664C"/>
            </a:solidFill>
            <a:ln w="0" cap="flat" cmpd="sng" algn="ctr">
              <a:solidFill>
                <a:srgbClr val="8966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060450" y="1021334"/>
              <a:ext cx="205487" cy="251461"/>
            </a:xfrm>
            <a:custGeom>
              <a:avLst/>
              <a:gdLst/>
              <a:ahLst/>
              <a:cxnLst/>
              <a:rect l="0" t="0" r="0" b="0"/>
              <a:pathLst>
                <a:path w="205487" h="251461">
                  <a:moveTo>
                    <a:pt x="85725" y="11303"/>
                  </a:moveTo>
                  <a:lnTo>
                    <a:pt x="92964" y="5842"/>
                  </a:lnTo>
                  <a:lnTo>
                    <a:pt x="101600" y="2159"/>
                  </a:lnTo>
                  <a:lnTo>
                    <a:pt x="111125" y="381"/>
                  </a:lnTo>
                  <a:lnTo>
                    <a:pt x="121285" y="0"/>
                  </a:lnTo>
                  <a:lnTo>
                    <a:pt x="131318" y="1143"/>
                  </a:lnTo>
                  <a:lnTo>
                    <a:pt x="141097" y="3429"/>
                  </a:lnTo>
                  <a:lnTo>
                    <a:pt x="150114" y="7112"/>
                  </a:lnTo>
                  <a:lnTo>
                    <a:pt x="157988" y="11303"/>
                  </a:lnTo>
                  <a:lnTo>
                    <a:pt x="170815" y="20701"/>
                  </a:lnTo>
                  <a:lnTo>
                    <a:pt x="181356" y="30607"/>
                  </a:lnTo>
                  <a:lnTo>
                    <a:pt x="189865" y="41148"/>
                  </a:lnTo>
                  <a:lnTo>
                    <a:pt x="196469" y="52070"/>
                  </a:lnTo>
                  <a:lnTo>
                    <a:pt x="201168" y="63373"/>
                  </a:lnTo>
                  <a:lnTo>
                    <a:pt x="204089" y="74930"/>
                  </a:lnTo>
                  <a:lnTo>
                    <a:pt x="205486" y="86360"/>
                  </a:lnTo>
                  <a:lnTo>
                    <a:pt x="205232" y="98171"/>
                  </a:lnTo>
                  <a:lnTo>
                    <a:pt x="200406" y="121920"/>
                  </a:lnTo>
                  <a:lnTo>
                    <a:pt x="190881" y="145288"/>
                  </a:lnTo>
                  <a:lnTo>
                    <a:pt x="177419" y="167767"/>
                  </a:lnTo>
                  <a:lnTo>
                    <a:pt x="160655" y="188722"/>
                  </a:lnTo>
                  <a:lnTo>
                    <a:pt x="141351" y="207518"/>
                  </a:lnTo>
                  <a:lnTo>
                    <a:pt x="120650" y="223774"/>
                  </a:lnTo>
                  <a:lnTo>
                    <a:pt x="99060" y="236855"/>
                  </a:lnTo>
                  <a:lnTo>
                    <a:pt x="77597" y="245999"/>
                  </a:lnTo>
                  <a:lnTo>
                    <a:pt x="67310" y="249174"/>
                  </a:lnTo>
                  <a:lnTo>
                    <a:pt x="57150" y="250952"/>
                  </a:lnTo>
                  <a:lnTo>
                    <a:pt x="47371" y="251460"/>
                  </a:lnTo>
                  <a:lnTo>
                    <a:pt x="38354" y="250952"/>
                  </a:lnTo>
                  <a:lnTo>
                    <a:pt x="29972" y="248920"/>
                  </a:lnTo>
                  <a:lnTo>
                    <a:pt x="22225" y="245237"/>
                  </a:lnTo>
                  <a:lnTo>
                    <a:pt x="15367" y="240284"/>
                  </a:lnTo>
                  <a:lnTo>
                    <a:pt x="9525" y="233680"/>
                  </a:lnTo>
                  <a:lnTo>
                    <a:pt x="2921" y="222377"/>
                  </a:lnTo>
                  <a:lnTo>
                    <a:pt x="0" y="211963"/>
                  </a:lnTo>
                  <a:lnTo>
                    <a:pt x="254" y="202311"/>
                  </a:lnTo>
                  <a:lnTo>
                    <a:pt x="3683" y="193675"/>
                  </a:lnTo>
                  <a:lnTo>
                    <a:pt x="9525" y="186309"/>
                  </a:lnTo>
                  <a:lnTo>
                    <a:pt x="18034" y="180340"/>
                  </a:lnTo>
                  <a:lnTo>
                    <a:pt x="28321" y="175895"/>
                  </a:lnTo>
                  <a:lnTo>
                    <a:pt x="41021" y="173228"/>
                  </a:lnTo>
                  <a:lnTo>
                    <a:pt x="39116" y="164846"/>
                  </a:lnTo>
                  <a:lnTo>
                    <a:pt x="38354" y="157226"/>
                  </a:lnTo>
                  <a:lnTo>
                    <a:pt x="38862" y="150495"/>
                  </a:lnTo>
                  <a:lnTo>
                    <a:pt x="40513" y="144145"/>
                  </a:lnTo>
                  <a:lnTo>
                    <a:pt x="43180" y="139065"/>
                  </a:lnTo>
                  <a:lnTo>
                    <a:pt x="46863" y="134620"/>
                  </a:lnTo>
                  <a:lnTo>
                    <a:pt x="51308" y="130683"/>
                  </a:lnTo>
                  <a:lnTo>
                    <a:pt x="56896" y="127762"/>
                  </a:lnTo>
                  <a:lnTo>
                    <a:pt x="63246" y="125349"/>
                  </a:lnTo>
                  <a:lnTo>
                    <a:pt x="70739" y="124079"/>
                  </a:lnTo>
                  <a:lnTo>
                    <a:pt x="78613" y="123571"/>
                  </a:lnTo>
                  <a:lnTo>
                    <a:pt x="87630" y="123825"/>
                  </a:lnTo>
                  <a:lnTo>
                    <a:pt x="97155" y="125095"/>
                  </a:lnTo>
                  <a:lnTo>
                    <a:pt x="107442" y="127254"/>
                  </a:lnTo>
                  <a:lnTo>
                    <a:pt x="118364" y="130048"/>
                  </a:lnTo>
                  <a:lnTo>
                    <a:pt x="129794" y="133731"/>
                  </a:lnTo>
                  <a:lnTo>
                    <a:pt x="143002" y="129540"/>
                  </a:lnTo>
                  <a:lnTo>
                    <a:pt x="154940" y="123317"/>
                  </a:lnTo>
                  <a:lnTo>
                    <a:pt x="164973" y="114935"/>
                  </a:lnTo>
                  <a:lnTo>
                    <a:pt x="172593" y="104902"/>
                  </a:lnTo>
                  <a:lnTo>
                    <a:pt x="176911" y="93472"/>
                  </a:lnTo>
                  <a:lnTo>
                    <a:pt x="177419" y="80645"/>
                  </a:lnTo>
                  <a:lnTo>
                    <a:pt x="175768" y="73914"/>
                  </a:lnTo>
                  <a:lnTo>
                    <a:pt x="173228" y="66802"/>
                  </a:lnTo>
                  <a:lnTo>
                    <a:pt x="169164" y="59436"/>
                  </a:lnTo>
                  <a:lnTo>
                    <a:pt x="163703" y="51816"/>
                  </a:lnTo>
                  <a:lnTo>
                    <a:pt x="158623" y="45847"/>
                  </a:lnTo>
                  <a:lnTo>
                    <a:pt x="154559" y="41148"/>
                  </a:lnTo>
                  <a:lnTo>
                    <a:pt x="151765" y="37973"/>
                  </a:lnTo>
                  <a:lnTo>
                    <a:pt x="149352" y="35941"/>
                  </a:lnTo>
                  <a:lnTo>
                    <a:pt x="145669" y="34036"/>
                  </a:lnTo>
                  <a:lnTo>
                    <a:pt x="141605" y="33782"/>
                  </a:lnTo>
                  <a:lnTo>
                    <a:pt x="135509" y="33528"/>
                  </a:lnTo>
                  <a:lnTo>
                    <a:pt x="131064" y="32512"/>
                  </a:lnTo>
                  <a:lnTo>
                    <a:pt x="125476" y="30988"/>
                  </a:lnTo>
                  <a:lnTo>
                    <a:pt x="118364" y="28067"/>
                  </a:lnTo>
                  <a:lnTo>
                    <a:pt x="109601" y="24130"/>
                  </a:lnTo>
                  <a:lnTo>
                    <a:pt x="98806" y="18669"/>
                  </a:lnTo>
                  <a:close/>
                </a:path>
              </a:pathLst>
            </a:custGeom>
            <a:solidFill>
              <a:srgbClr val="FFFFEA"/>
            </a:solidFill>
            <a:ln w="0" cap="flat" cmpd="sng" algn="ctr">
              <a:solidFill>
                <a:srgbClr val="FFFF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359662" y="1047877"/>
              <a:ext cx="92076" cy="162180"/>
            </a:xfrm>
            <a:custGeom>
              <a:avLst/>
              <a:gdLst/>
              <a:ahLst/>
              <a:cxnLst/>
              <a:rect l="0" t="0" r="0" b="0"/>
              <a:pathLst>
                <a:path w="92076" h="162180">
                  <a:moveTo>
                    <a:pt x="7620" y="0"/>
                  </a:moveTo>
                  <a:lnTo>
                    <a:pt x="10541" y="1524"/>
                  </a:lnTo>
                  <a:lnTo>
                    <a:pt x="15367" y="5715"/>
                  </a:lnTo>
                  <a:lnTo>
                    <a:pt x="21717" y="12827"/>
                  </a:lnTo>
                  <a:lnTo>
                    <a:pt x="29083" y="21590"/>
                  </a:lnTo>
                  <a:lnTo>
                    <a:pt x="37465" y="32385"/>
                  </a:lnTo>
                  <a:lnTo>
                    <a:pt x="46228" y="44450"/>
                  </a:lnTo>
                  <a:lnTo>
                    <a:pt x="64008" y="71374"/>
                  </a:lnTo>
                  <a:lnTo>
                    <a:pt x="79375" y="99441"/>
                  </a:lnTo>
                  <a:lnTo>
                    <a:pt x="85217" y="112903"/>
                  </a:lnTo>
                  <a:lnTo>
                    <a:pt x="89662" y="125857"/>
                  </a:lnTo>
                  <a:lnTo>
                    <a:pt x="92075" y="137541"/>
                  </a:lnTo>
                  <a:lnTo>
                    <a:pt x="92075" y="147447"/>
                  </a:lnTo>
                  <a:lnTo>
                    <a:pt x="89408" y="155829"/>
                  </a:lnTo>
                  <a:lnTo>
                    <a:pt x="83947" y="161925"/>
                  </a:lnTo>
                  <a:lnTo>
                    <a:pt x="81534" y="162179"/>
                  </a:lnTo>
                  <a:lnTo>
                    <a:pt x="77851" y="160528"/>
                  </a:lnTo>
                  <a:lnTo>
                    <a:pt x="72771" y="157988"/>
                  </a:lnTo>
                  <a:lnTo>
                    <a:pt x="67183" y="153797"/>
                  </a:lnTo>
                  <a:lnTo>
                    <a:pt x="60579" y="148844"/>
                  </a:lnTo>
                  <a:lnTo>
                    <a:pt x="53467" y="142748"/>
                  </a:lnTo>
                  <a:lnTo>
                    <a:pt x="38608" y="129159"/>
                  </a:lnTo>
                  <a:lnTo>
                    <a:pt x="24257" y="114046"/>
                  </a:lnTo>
                  <a:lnTo>
                    <a:pt x="11938" y="99060"/>
                  </a:lnTo>
                  <a:lnTo>
                    <a:pt x="6858" y="92075"/>
                  </a:lnTo>
                  <a:lnTo>
                    <a:pt x="3175" y="85725"/>
                  </a:lnTo>
                  <a:lnTo>
                    <a:pt x="762" y="80010"/>
                  </a:lnTo>
                  <a:lnTo>
                    <a:pt x="0" y="75311"/>
                  </a:lnTo>
                  <a:lnTo>
                    <a:pt x="762" y="58039"/>
                  </a:lnTo>
                  <a:lnTo>
                    <a:pt x="2794" y="40259"/>
                  </a:lnTo>
                  <a:lnTo>
                    <a:pt x="5207" y="21209"/>
                  </a:lnTo>
                  <a:close/>
                </a:path>
              </a:pathLst>
            </a:custGeom>
            <a:solidFill>
              <a:srgbClr val="FFFFEA"/>
            </a:solidFill>
            <a:ln w="0" cap="flat" cmpd="sng" algn="ctr">
              <a:solidFill>
                <a:srgbClr val="FFFF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751965" y="893445"/>
              <a:ext cx="125477" cy="224537"/>
            </a:xfrm>
            <a:custGeom>
              <a:avLst/>
              <a:gdLst/>
              <a:ahLst/>
              <a:cxnLst/>
              <a:rect l="0" t="0" r="0" b="0"/>
              <a:pathLst>
                <a:path w="125477" h="224537">
                  <a:moveTo>
                    <a:pt x="36322" y="60960"/>
                  </a:moveTo>
                  <a:lnTo>
                    <a:pt x="34925" y="46101"/>
                  </a:lnTo>
                  <a:lnTo>
                    <a:pt x="36068" y="33020"/>
                  </a:lnTo>
                  <a:lnTo>
                    <a:pt x="39497" y="21971"/>
                  </a:lnTo>
                  <a:lnTo>
                    <a:pt x="44831" y="13081"/>
                  </a:lnTo>
                  <a:lnTo>
                    <a:pt x="51054" y="6477"/>
                  </a:lnTo>
                  <a:lnTo>
                    <a:pt x="58547" y="2032"/>
                  </a:lnTo>
                  <a:lnTo>
                    <a:pt x="66167" y="0"/>
                  </a:lnTo>
                  <a:lnTo>
                    <a:pt x="73787" y="762"/>
                  </a:lnTo>
                  <a:lnTo>
                    <a:pt x="81026" y="3683"/>
                  </a:lnTo>
                  <a:lnTo>
                    <a:pt x="87122" y="9652"/>
                  </a:lnTo>
                  <a:lnTo>
                    <a:pt x="91821" y="18034"/>
                  </a:lnTo>
                  <a:lnTo>
                    <a:pt x="94742" y="29591"/>
                  </a:lnTo>
                  <a:lnTo>
                    <a:pt x="95377" y="43688"/>
                  </a:lnTo>
                  <a:lnTo>
                    <a:pt x="94488" y="52070"/>
                  </a:lnTo>
                  <a:lnTo>
                    <a:pt x="92964" y="60960"/>
                  </a:lnTo>
                  <a:lnTo>
                    <a:pt x="90551" y="70866"/>
                  </a:lnTo>
                  <a:lnTo>
                    <a:pt x="87376" y="81407"/>
                  </a:lnTo>
                  <a:lnTo>
                    <a:pt x="83185" y="92583"/>
                  </a:lnTo>
                  <a:lnTo>
                    <a:pt x="78105" y="104902"/>
                  </a:lnTo>
                  <a:lnTo>
                    <a:pt x="89408" y="112776"/>
                  </a:lnTo>
                  <a:lnTo>
                    <a:pt x="99060" y="120904"/>
                  </a:lnTo>
                  <a:lnTo>
                    <a:pt x="106934" y="129032"/>
                  </a:lnTo>
                  <a:lnTo>
                    <a:pt x="113538" y="137414"/>
                  </a:lnTo>
                  <a:lnTo>
                    <a:pt x="122047" y="153797"/>
                  </a:lnTo>
                  <a:lnTo>
                    <a:pt x="125476" y="169545"/>
                  </a:lnTo>
                  <a:lnTo>
                    <a:pt x="124460" y="184404"/>
                  </a:lnTo>
                  <a:lnTo>
                    <a:pt x="119507" y="197866"/>
                  </a:lnTo>
                  <a:lnTo>
                    <a:pt x="111506" y="208788"/>
                  </a:lnTo>
                  <a:lnTo>
                    <a:pt x="101219" y="217424"/>
                  </a:lnTo>
                  <a:lnTo>
                    <a:pt x="89281" y="222631"/>
                  </a:lnTo>
                  <a:lnTo>
                    <a:pt x="76073" y="224536"/>
                  </a:lnTo>
                  <a:lnTo>
                    <a:pt x="62738" y="221869"/>
                  </a:lnTo>
                  <a:lnTo>
                    <a:pt x="56134" y="218948"/>
                  </a:lnTo>
                  <a:lnTo>
                    <a:pt x="49784" y="214884"/>
                  </a:lnTo>
                  <a:lnTo>
                    <a:pt x="43434" y="209042"/>
                  </a:lnTo>
                  <a:lnTo>
                    <a:pt x="37846" y="202184"/>
                  </a:lnTo>
                  <a:lnTo>
                    <a:pt x="32258" y="193802"/>
                  </a:lnTo>
                  <a:lnTo>
                    <a:pt x="27559" y="183896"/>
                  </a:lnTo>
                  <a:lnTo>
                    <a:pt x="23368" y="172339"/>
                  </a:lnTo>
                  <a:lnTo>
                    <a:pt x="19812" y="159258"/>
                  </a:lnTo>
                  <a:lnTo>
                    <a:pt x="17272" y="144399"/>
                  </a:lnTo>
                  <a:lnTo>
                    <a:pt x="15367" y="127889"/>
                  </a:lnTo>
                  <a:lnTo>
                    <a:pt x="10922" y="129794"/>
                  </a:lnTo>
                  <a:lnTo>
                    <a:pt x="7112" y="130810"/>
                  </a:lnTo>
                  <a:lnTo>
                    <a:pt x="4191" y="130556"/>
                  </a:lnTo>
                  <a:lnTo>
                    <a:pt x="1778" y="129540"/>
                  </a:lnTo>
                  <a:lnTo>
                    <a:pt x="635" y="127381"/>
                  </a:lnTo>
                  <a:lnTo>
                    <a:pt x="0" y="124587"/>
                  </a:lnTo>
                  <a:lnTo>
                    <a:pt x="0" y="120904"/>
                  </a:lnTo>
                  <a:lnTo>
                    <a:pt x="1016" y="116459"/>
                  </a:lnTo>
                  <a:lnTo>
                    <a:pt x="5080" y="105664"/>
                  </a:lnTo>
                  <a:lnTo>
                    <a:pt x="12446" y="92583"/>
                  </a:lnTo>
                  <a:lnTo>
                    <a:pt x="22733" y="77470"/>
                  </a:lnTo>
                  <a:close/>
                </a:path>
              </a:pathLst>
            </a:custGeom>
            <a:solidFill>
              <a:srgbClr val="FFFFEA"/>
            </a:solidFill>
            <a:ln w="0" cap="flat" cmpd="sng" algn="ctr">
              <a:solidFill>
                <a:srgbClr val="FFFF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225677" y="697484"/>
              <a:ext cx="267463" cy="181992"/>
            </a:xfrm>
            <a:custGeom>
              <a:avLst/>
              <a:gdLst/>
              <a:ahLst/>
              <a:cxnLst/>
              <a:rect l="0" t="0" r="0" b="0"/>
              <a:pathLst>
                <a:path w="267463" h="181992">
                  <a:moveTo>
                    <a:pt x="267462" y="0"/>
                  </a:moveTo>
                  <a:lnTo>
                    <a:pt x="261493" y="5969"/>
                  </a:lnTo>
                  <a:lnTo>
                    <a:pt x="254889" y="13589"/>
                  </a:lnTo>
                  <a:lnTo>
                    <a:pt x="247523" y="22479"/>
                  </a:lnTo>
                  <a:lnTo>
                    <a:pt x="239649" y="32385"/>
                  </a:lnTo>
                  <a:lnTo>
                    <a:pt x="221869" y="54610"/>
                  </a:lnTo>
                  <a:lnTo>
                    <a:pt x="203327" y="78232"/>
                  </a:lnTo>
                  <a:lnTo>
                    <a:pt x="184531" y="100711"/>
                  </a:lnTo>
                  <a:lnTo>
                    <a:pt x="175260" y="111125"/>
                  </a:lnTo>
                  <a:lnTo>
                    <a:pt x="166497" y="120269"/>
                  </a:lnTo>
                  <a:lnTo>
                    <a:pt x="158242" y="128651"/>
                  </a:lnTo>
                  <a:lnTo>
                    <a:pt x="150622" y="135255"/>
                  </a:lnTo>
                  <a:lnTo>
                    <a:pt x="143764" y="140208"/>
                  </a:lnTo>
                  <a:lnTo>
                    <a:pt x="137668" y="143129"/>
                  </a:lnTo>
                  <a:lnTo>
                    <a:pt x="130683" y="145415"/>
                  </a:lnTo>
                  <a:lnTo>
                    <a:pt x="122555" y="148082"/>
                  </a:lnTo>
                  <a:lnTo>
                    <a:pt x="103505" y="154813"/>
                  </a:lnTo>
                  <a:lnTo>
                    <a:pt x="59817" y="169291"/>
                  </a:lnTo>
                  <a:lnTo>
                    <a:pt x="38862" y="175514"/>
                  </a:lnTo>
                  <a:lnTo>
                    <a:pt x="29718" y="178181"/>
                  </a:lnTo>
                  <a:lnTo>
                    <a:pt x="20955" y="179959"/>
                  </a:lnTo>
                  <a:lnTo>
                    <a:pt x="13462" y="181610"/>
                  </a:lnTo>
                  <a:lnTo>
                    <a:pt x="7620" y="181991"/>
                  </a:lnTo>
                  <a:lnTo>
                    <a:pt x="3175" y="181864"/>
                  </a:lnTo>
                  <a:lnTo>
                    <a:pt x="508" y="180721"/>
                  </a:lnTo>
                  <a:lnTo>
                    <a:pt x="0" y="178943"/>
                  </a:lnTo>
                  <a:lnTo>
                    <a:pt x="1270" y="176276"/>
                  </a:lnTo>
                  <a:lnTo>
                    <a:pt x="4191" y="172974"/>
                  </a:lnTo>
                  <a:lnTo>
                    <a:pt x="8128" y="168910"/>
                  </a:lnTo>
                  <a:lnTo>
                    <a:pt x="19050" y="159512"/>
                  </a:lnTo>
                  <a:lnTo>
                    <a:pt x="32512" y="149606"/>
                  </a:lnTo>
                  <a:lnTo>
                    <a:pt x="46863" y="139700"/>
                  </a:lnTo>
                  <a:lnTo>
                    <a:pt x="60071" y="130810"/>
                  </a:lnTo>
                  <a:lnTo>
                    <a:pt x="65913" y="127127"/>
                  </a:lnTo>
                  <a:lnTo>
                    <a:pt x="70612" y="123952"/>
                  </a:lnTo>
                  <a:lnTo>
                    <a:pt x="74295" y="121920"/>
                  </a:lnTo>
                  <a:lnTo>
                    <a:pt x="76708" y="120523"/>
                  </a:lnTo>
                  <a:lnTo>
                    <a:pt x="102743" y="105918"/>
                  </a:lnTo>
                  <a:lnTo>
                    <a:pt x="126492" y="89662"/>
                  </a:lnTo>
                  <a:lnTo>
                    <a:pt x="171069" y="55372"/>
                  </a:lnTo>
                  <a:lnTo>
                    <a:pt x="193040" y="38608"/>
                  </a:lnTo>
                  <a:lnTo>
                    <a:pt x="216027" y="23495"/>
                  </a:lnTo>
                  <a:lnTo>
                    <a:pt x="240411" y="10160"/>
                  </a:lnTo>
                  <a:lnTo>
                    <a:pt x="253619" y="4699"/>
                  </a:lnTo>
                  <a:close/>
                </a:path>
              </a:pathLst>
            </a:custGeom>
            <a:solidFill>
              <a:srgbClr val="FFFFEA"/>
            </a:solidFill>
            <a:ln w="0" cap="flat" cmpd="sng" algn="ctr">
              <a:solidFill>
                <a:srgbClr val="FFFF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520063" y="770763"/>
              <a:ext cx="223775" cy="184659"/>
            </a:xfrm>
            <a:custGeom>
              <a:avLst/>
              <a:gdLst/>
              <a:ahLst/>
              <a:cxnLst/>
              <a:rect l="0" t="0" r="0" b="0"/>
              <a:pathLst>
                <a:path w="223775" h="184659">
                  <a:moveTo>
                    <a:pt x="762" y="18796"/>
                  </a:moveTo>
                  <a:lnTo>
                    <a:pt x="0" y="13335"/>
                  </a:lnTo>
                  <a:lnTo>
                    <a:pt x="508" y="8636"/>
                  </a:lnTo>
                  <a:lnTo>
                    <a:pt x="1905" y="4953"/>
                  </a:lnTo>
                  <a:lnTo>
                    <a:pt x="4445" y="2032"/>
                  </a:lnTo>
                  <a:lnTo>
                    <a:pt x="8509" y="254"/>
                  </a:lnTo>
                  <a:lnTo>
                    <a:pt x="13843" y="0"/>
                  </a:lnTo>
                  <a:lnTo>
                    <a:pt x="20955" y="762"/>
                  </a:lnTo>
                  <a:lnTo>
                    <a:pt x="29591" y="3302"/>
                  </a:lnTo>
                  <a:lnTo>
                    <a:pt x="40513" y="7493"/>
                  </a:lnTo>
                  <a:lnTo>
                    <a:pt x="53213" y="13335"/>
                  </a:lnTo>
                  <a:lnTo>
                    <a:pt x="67945" y="21082"/>
                  </a:lnTo>
                  <a:lnTo>
                    <a:pt x="85217" y="31115"/>
                  </a:lnTo>
                  <a:lnTo>
                    <a:pt x="105156" y="42926"/>
                  </a:lnTo>
                  <a:lnTo>
                    <a:pt x="127000" y="57277"/>
                  </a:lnTo>
                  <a:lnTo>
                    <a:pt x="141351" y="43942"/>
                  </a:lnTo>
                  <a:lnTo>
                    <a:pt x="155194" y="32131"/>
                  </a:lnTo>
                  <a:lnTo>
                    <a:pt x="167767" y="22733"/>
                  </a:lnTo>
                  <a:lnTo>
                    <a:pt x="179705" y="14859"/>
                  </a:lnTo>
                  <a:lnTo>
                    <a:pt x="190627" y="9017"/>
                  </a:lnTo>
                  <a:lnTo>
                    <a:pt x="200152" y="5207"/>
                  </a:lnTo>
                  <a:lnTo>
                    <a:pt x="208153" y="3048"/>
                  </a:lnTo>
                  <a:lnTo>
                    <a:pt x="214630" y="3048"/>
                  </a:lnTo>
                  <a:lnTo>
                    <a:pt x="219710" y="4953"/>
                  </a:lnTo>
                  <a:lnTo>
                    <a:pt x="222631" y="8890"/>
                  </a:lnTo>
                  <a:lnTo>
                    <a:pt x="223774" y="14605"/>
                  </a:lnTo>
                  <a:lnTo>
                    <a:pt x="222631" y="22225"/>
                  </a:lnTo>
                  <a:lnTo>
                    <a:pt x="219456" y="31877"/>
                  </a:lnTo>
                  <a:lnTo>
                    <a:pt x="213614" y="43307"/>
                  </a:lnTo>
                  <a:lnTo>
                    <a:pt x="205486" y="56769"/>
                  </a:lnTo>
                  <a:lnTo>
                    <a:pt x="194564" y="72136"/>
                  </a:lnTo>
                  <a:lnTo>
                    <a:pt x="201295" y="86106"/>
                  </a:lnTo>
                  <a:lnTo>
                    <a:pt x="205105" y="98933"/>
                  </a:lnTo>
                  <a:lnTo>
                    <a:pt x="207010" y="110617"/>
                  </a:lnTo>
                  <a:lnTo>
                    <a:pt x="207010" y="121412"/>
                  </a:lnTo>
                  <a:lnTo>
                    <a:pt x="204851" y="131064"/>
                  </a:lnTo>
                  <a:lnTo>
                    <a:pt x="201676" y="139700"/>
                  </a:lnTo>
                  <a:lnTo>
                    <a:pt x="196977" y="147320"/>
                  </a:lnTo>
                  <a:lnTo>
                    <a:pt x="191389" y="154051"/>
                  </a:lnTo>
                  <a:lnTo>
                    <a:pt x="178181" y="165354"/>
                  </a:lnTo>
                  <a:lnTo>
                    <a:pt x="163957" y="173736"/>
                  </a:lnTo>
                  <a:lnTo>
                    <a:pt x="150622" y="179451"/>
                  </a:lnTo>
                  <a:lnTo>
                    <a:pt x="145034" y="181483"/>
                  </a:lnTo>
                  <a:lnTo>
                    <a:pt x="140589" y="182880"/>
                  </a:lnTo>
                  <a:lnTo>
                    <a:pt x="130302" y="184658"/>
                  </a:lnTo>
                  <a:lnTo>
                    <a:pt x="121539" y="182626"/>
                  </a:lnTo>
                  <a:lnTo>
                    <a:pt x="117856" y="179959"/>
                  </a:lnTo>
                  <a:lnTo>
                    <a:pt x="114681" y="176530"/>
                  </a:lnTo>
                  <a:lnTo>
                    <a:pt x="112268" y="172085"/>
                  </a:lnTo>
                  <a:lnTo>
                    <a:pt x="110109" y="166624"/>
                  </a:lnTo>
                  <a:lnTo>
                    <a:pt x="108712" y="160401"/>
                  </a:lnTo>
                  <a:lnTo>
                    <a:pt x="107950" y="153289"/>
                  </a:lnTo>
                  <a:lnTo>
                    <a:pt x="107950" y="145161"/>
                  </a:lnTo>
                  <a:lnTo>
                    <a:pt x="108585" y="136017"/>
                  </a:lnTo>
                  <a:lnTo>
                    <a:pt x="110109" y="126111"/>
                  </a:lnTo>
                  <a:lnTo>
                    <a:pt x="112268" y="115316"/>
                  </a:lnTo>
                  <a:lnTo>
                    <a:pt x="115443" y="103632"/>
                  </a:lnTo>
                  <a:lnTo>
                    <a:pt x="119380" y="90932"/>
                  </a:lnTo>
                  <a:lnTo>
                    <a:pt x="110363" y="103251"/>
                  </a:lnTo>
                  <a:lnTo>
                    <a:pt x="101473" y="112395"/>
                  </a:lnTo>
                  <a:lnTo>
                    <a:pt x="92329" y="118999"/>
                  </a:lnTo>
                  <a:lnTo>
                    <a:pt x="83439" y="122682"/>
                  </a:lnTo>
                  <a:lnTo>
                    <a:pt x="74422" y="123698"/>
                  </a:lnTo>
                  <a:lnTo>
                    <a:pt x="65659" y="122682"/>
                  </a:lnTo>
                  <a:lnTo>
                    <a:pt x="57150" y="119507"/>
                  </a:lnTo>
                  <a:lnTo>
                    <a:pt x="49276" y="114300"/>
                  </a:lnTo>
                  <a:lnTo>
                    <a:pt x="41275" y="107696"/>
                  </a:lnTo>
                  <a:lnTo>
                    <a:pt x="34163" y="99695"/>
                  </a:lnTo>
                  <a:lnTo>
                    <a:pt x="27178" y="89916"/>
                  </a:lnTo>
                  <a:lnTo>
                    <a:pt x="21082" y="79502"/>
                  </a:lnTo>
                  <a:lnTo>
                    <a:pt x="11176" y="56388"/>
                  </a:lnTo>
                  <a:lnTo>
                    <a:pt x="4445" y="31623"/>
                  </a:lnTo>
                  <a:close/>
                </a:path>
              </a:pathLst>
            </a:custGeom>
            <a:solidFill>
              <a:srgbClr val="FFFFEA"/>
            </a:solidFill>
            <a:ln w="0" cap="flat" cmpd="sng" algn="ctr">
              <a:solidFill>
                <a:srgbClr val="FFFF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83742" y="1548892"/>
              <a:ext cx="129414" cy="173229"/>
            </a:xfrm>
            <a:custGeom>
              <a:avLst/>
              <a:gdLst/>
              <a:ahLst/>
              <a:cxnLst/>
              <a:rect l="0" t="0" r="0" b="0"/>
              <a:pathLst>
                <a:path w="129414" h="173229">
                  <a:moveTo>
                    <a:pt x="2032" y="0"/>
                  </a:moveTo>
                  <a:lnTo>
                    <a:pt x="2794" y="5588"/>
                  </a:lnTo>
                  <a:lnTo>
                    <a:pt x="4699" y="11557"/>
                  </a:lnTo>
                  <a:lnTo>
                    <a:pt x="11557" y="24892"/>
                  </a:lnTo>
                  <a:lnTo>
                    <a:pt x="21844" y="39497"/>
                  </a:lnTo>
                  <a:lnTo>
                    <a:pt x="35179" y="55499"/>
                  </a:lnTo>
                  <a:lnTo>
                    <a:pt x="49911" y="71755"/>
                  </a:lnTo>
                  <a:lnTo>
                    <a:pt x="65532" y="88138"/>
                  </a:lnTo>
                  <a:lnTo>
                    <a:pt x="81534" y="104140"/>
                  </a:lnTo>
                  <a:lnTo>
                    <a:pt x="96393" y="119634"/>
                  </a:lnTo>
                  <a:lnTo>
                    <a:pt x="109347" y="133985"/>
                  </a:lnTo>
                  <a:lnTo>
                    <a:pt x="119888" y="146558"/>
                  </a:lnTo>
                  <a:lnTo>
                    <a:pt x="123825" y="152273"/>
                  </a:lnTo>
                  <a:lnTo>
                    <a:pt x="126746" y="157226"/>
                  </a:lnTo>
                  <a:lnTo>
                    <a:pt x="128905" y="161671"/>
                  </a:lnTo>
                  <a:lnTo>
                    <a:pt x="129413" y="165608"/>
                  </a:lnTo>
                  <a:lnTo>
                    <a:pt x="128905" y="168783"/>
                  </a:lnTo>
                  <a:lnTo>
                    <a:pt x="126746" y="171069"/>
                  </a:lnTo>
                  <a:lnTo>
                    <a:pt x="123317" y="172466"/>
                  </a:lnTo>
                  <a:lnTo>
                    <a:pt x="117983" y="173228"/>
                  </a:lnTo>
                  <a:lnTo>
                    <a:pt x="110871" y="172974"/>
                  </a:lnTo>
                  <a:lnTo>
                    <a:pt x="102108" y="171704"/>
                  </a:lnTo>
                  <a:lnTo>
                    <a:pt x="91313" y="169291"/>
                  </a:lnTo>
                  <a:lnTo>
                    <a:pt x="78359" y="165989"/>
                  </a:lnTo>
                  <a:lnTo>
                    <a:pt x="65151" y="161290"/>
                  </a:lnTo>
                  <a:lnTo>
                    <a:pt x="53086" y="155448"/>
                  </a:lnTo>
                  <a:lnTo>
                    <a:pt x="42545" y="148844"/>
                  </a:lnTo>
                  <a:lnTo>
                    <a:pt x="33528" y="141097"/>
                  </a:lnTo>
                  <a:lnTo>
                    <a:pt x="25654" y="132461"/>
                  </a:lnTo>
                  <a:lnTo>
                    <a:pt x="19050" y="123063"/>
                  </a:lnTo>
                  <a:lnTo>
                    <a:pt x="13462" y="112776"/>
                  </a:lnTo>
                  <a:lnTo>
                    <a:pt x="8890" y="101854"/>
                  </a:lnTo>
                  <a:lnTo>
                    <a:pt x="5461" y="90297"/>
                  </a:lnTo>
                  <a:lnTo>
                    <a:pt x="2794" y="78232"/>
                  </a:lnTo>
                  <a:lnTo>
                    <a:pt x="0" y="53213"/>
                  </a:lnTo>
                  <a:lnTo>
                    <a:pt x="0" y="27051"/>
                  </a:lnTo>
                  <a:close/>
                </a:path>
              </a:pathLst>
            </a:custGeom>
            <a:solidFill>
              <a:srgbClr val="FFFFEA"/>
            </a:solidFill>
            <a:ln w="0" cap="flat" cmpd="sng" algn="ctr">
              <a:solidFill>
                <a:srgbClr val="FFFF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785620" y="563245"/>
              <a:ext cx="500000" cy="112523"/>
            </a:xfrm>
            <a:custGeom>
              <a:avLst/>
              <a:gdLst/>
              <a:ahLst/>
              <a:cxnLst/>
              <a:rect l="0" t="0" r="0" b="0"/>
              <a:pathLst>
                <a:path w="500000" h="112523">
                  <a:moveTo>
                    <a:pt x="14224" y="46736"/>
                  </a:moveTo>
                  <a:lnTo>
                    <a:pt x="27559" y="36068"/>
                  </a:lnTo>
                  <a:lnTo>
                    <a:pt x="40513" y="28448"/>
                  </a:lnTo>
                  <a:lnTo>
                    <a:pt x="53213" y="24765"/>
                  </a:lnTo>
                  <a:lnTo>
                    <a:pt x="66167" y="24765"/>
                  </a:lnTo>
                  <a:lnTo>
                    <a:pt x="80137" y="29210"/>
                  </a:lnTo>
                  <a:lnTo>
                    <a:pt x="87376" y="32893"/>
                  </a:lnTo>
                  <a:lnTo>
                    <a:pt x="94996" y="37846"/>
                  </a:lnTo>
                  <a:lnTo>
                    <a:pt x="102997" y="43942"/>
                  </a:lnTo>
                  <a:lnTo>
                    <a:pt x="111379" y="51308"/>
                  </a:lnTo>
                  <a:lnTo>
                    <a:pt x="114681" y="49657"/>
                  </a:lnTo>
                  <a:lnTo>
                    <a:pt x="118618" y="45212"/>
                  </a:lnTo>
                  <a:lnTo>
                    <a:pt x="123571" y="39243"/>
                  </a:lnTo>
                  <a:lnTo>
                    <a:pt x="128905" y="31877"/>
                  </a:lnTo>
                  <a:lnTo>
                    <a:pt x="140843" y="17780"/>
                  </a:lnTo>
                  <a:lnTo>
                    <a:pt x="147193" y="12446"/>
                  </a:lnTo>
                  <a:lnTo>
                    <a:pt x="153289" y="9906"/>
                  </a:lnTo>
                  <a:lnTo>
                    <a:pt x="167767" y="7747"/>
                  </a:lnTo>
                  <a:lnTo>
                    <a:pt x="180721" y="7747"/>
                  </a:lnTo>
                  <a:lnTo>
                    <a:pt x="192659" y="9144"/>
                  </a:lnTo>
                  <a:lnTo>
                    <a:pt x="203835" y="12065"/>
                  </a:lnTo>
                  <a:lnTo>
                    <a:pt x="225552" y="20828"/>
                  </a:lnTo>
                  <a:lnTo>
                    <a:pt x="248539" y="32385"/>
                  </a:lnTo>
                  <a:lnTo>
                    <a:pt x="256032" y="26416"/>
                  </a:lnTo>
                  <a:lnTo>
                    <a:pt x="265557" y="20447"/>
                  </a:lnTo>
                  <a:lnTo>
                    <a:pt x="276733" y="14859"/>
                  </a:lnTo>
                  <a:lnTo>
                    <a:pt x="289687" y="9906"/>
                  </a:lnTo>
                  <a:lnTo>
                    <a:pt x="303911" y="5969"/>
                  </a:lnTo>
                  <a:lnTo>
                    <a:pt x="319532" y="2794"/>
                  </a:lnTo>
                  <a:lnTo>
                    <a:pt x="335915" y="762"/>
                  </a:lnTo>
                  <a:lnTo>
                    <a:pt x="353441" y="0"/>
                  </a:lnTo>
                  <a:lnTo>
                    <a:pt x="371602" y="762"/>
                  </a:lnTo>
                  <a:lnTo>
                    <a:pt x="390271" y="2794"/>
                  </a:lnTo>
                  <a:lnTo>
                    <a:pt x="408940" y="6731"/>
                  </a:lnTo>
                  <a:lnTo>
                    <a:pt x="427863" y="12827"/>
                  </a:lnTo>
                  <a:lnTo>
                    <a:pt x="446659" y="20828"/>
                  </a:lnTo>
                  <a:lnTo>
                    <a:pt x="465201" y="31115"/>
                  </a:lnTo>
                  <a:lnTo>
                    <a:pt x="482854" y="43688"/>
                  </a:lnTo>
                  <a:lnTo>
                    <a:pt x="499999" y="58801"/>
                  </a:lnTo>
                  <a:lnTo>
                    <a:pt x="472821" y="52070"/>
                  </a:lnTo>
                  <a:lnTo>
                    <a:pt x="446913" y="47625"/>
                  </a:lnTo>
                  <a:lnTo>
                    <a:pt x="422783" y="45466"/>
                  </a:lnTo>
                  <a:lnTo>
                    <a:pt x="400050" y="45466"/>
                  </a:lnTo>
                  <a:lnTo>
                    <a:pt x="379095" y="47371"/>
                  </a:lnTo>
                  <a:lnTo>
                    <a:pt x="359791" y="50165"/>
                  </a:lnTo>
                  <a:lnTo>
                    <a:pt x="342011" y="54356"/>
                  </a:lnTo>
                  <a:lnTo>
                    <a:pt x="326136" y="59690"/>
                  </a:lnTo>
                  <a:lnTo>
                    <a:pt x="311785" y="65151"/>
                  </a:lnTo>
                  <a:lnTo>
                    <a:pt x="299466" y="70866"/>
                  </a:lnTo>
                  <a:lnTo>
                    <a:pt x="288798" y="76454"/>
                  </a:lnTo>
                  <a:lnTo>
                    <a:pt x="280162" y="81534"/>
                  </a:lnTo>
                  <a:lnTo>
                    <a:pt x="273177" y="86360"/>
                  </a:lnTo>
                  <a:lnTo>
                    <a:pt x="268224" y="89662"/>
                  </a:lnTo>
                  <a:lnTo>
                    <a:pt x="264922" y="92075"/>
                  </a:lnTo>
                  <a:lnTo>
                    <a:pt x="263906" y="92837"/>
                  </a:lnTo>
                  <a:lnTo>
                    <a:pt x="254635" y="84709"/>
                  </a:lnTo>
                  <a:lnTo>
                    <a:pt x="244602" y="78486"/>
                  </a:lnTo>
                  <a:lnTo>
                    <a:pt x="234315" y="73533"/>
                  </a:lnTo>
                  <a:lnTo>
                    <a:pt x="223774" y="70104"/>
                  </a:lnTo>
                  <a:lnTo>
                    <a:pt x="212598" y="68072"/>
                  </a:lnTo>
                  <a:lnTo>
                    <a:pt x="201168" y="67183"/>
                  </a:lnTo>
                  <a:lnTo>
                    <a:pt x="178435" y="69088"/>
                  </a:lnTo>
                  <a:lnTo>
                    <a:pt x="155956" y="75311"/>
                  </a:lnTo>
                  <a:lnTo>
                    <a:pt x="134239" y="84963"/>
                  </a:lnTo>
                  <a:lnTo>
                    <a:pt x="114427" y="97536"/>
                  </a:lnTo>
                  <a:lnTo>
                    <a:pt x="96901" y="112522"/>
                  </a:lnTo>
                  <a:lnTo>
                    <a:pt x="84201" y="96012"/>
                  </a:lnTo>
                  <a:lnTo>
                    <a:pt x="70993" y="83439"/>
                  </a:lnTo>
                  <a:lnTo>
                    <a:pt x="57658" y="74295"/>
                  </a:lnTo>
                  <a:lnTo>
                    <a:pt x="44704" y="68072"/>
                  </a:lnTo>
                  <a:lnTo>
                    <a:pt x="32004" y="64135"/>
                  </a:lnTo>
                  <a:lnTo>
                    <a:pt x="20320" y="61976"/>
                  </a:lnTo>
                  <a:lnTo>
                    <a:pt x="9525" y="6096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FFFFEA"/>
            </a:solidFill>
            <a:ln w="0" cap="flat" cmpd="sng" algn="ctr">
              <a:solidFill>
                <a:srgbClr val="FFFF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276475" y="827151"/>
              <a:ext cx="353696" cy="169165"/>
            </a:xfrm>
            <a:custGeom>
              <a:avLst/>
              <a:gdLst/>
              <a:ahLst/>
              <a:cxnLst/>
              <a:rect l="0" t="0" r="0" b="0"/>
              <a:pathLst>
                <a:path w="353696" h="169165">
                  <a:moveTo>
                    <a:pt x="61722" y="124841"/>
                  </a:moveTo>
                  <a:lnTo>
                    <a:pt x="46482" y="118364"/>
                  </a:lnTo>
                  <a:lnTo>
                    <a:pt x="33528" y="110744"/>
                  </a:lnTo>
                  <a:lnTo>
                    <a:pt x="22987" y="102108"/>
                  </a:lnTo>
                  <a:lnTo>
                    <a:pt x="14224" y="92964"/>
                  </a:lnTo>
                  <a:lnTo>
                    <a:pt x="8001" y="83312"/>
                  </a:lnTo>
                  <a:lnTo>
                    <a:pt x="3429" y="73660"/>
                  </a:lnTo>
                  <a:lnTo>
                    <a:pt x="762" y="63627"/>
                  </a:lnTo>
                  <a:lnTo>
                    <a:pt x="0" y="53721"/>
                  </a:lnTo>
                  <a:lnTo>
                    <a:pt x="762" y="44577"/>
                  </a:lnTo>
                  <a:lnTo>
                    <a:pt x="3429" y="35687"/>
                  </a:lnTo>
                  <a:lnTo>
                    <a:pt x="8001" y="28067"/>
                  </a:lnTo>
                  <a:lnTo>
                    <a:pt x="13716" y="21336"/>
                  </a:lnTo>
                  <a:lnTo>
                    <a:pt x="21209" y="15748"/>
                  </a:lnTo>
                  <a:lnTo>
                    <a:pt x="29845" y="11938"/>
                  </a:lnTo>
                  <a:lnTo>
                    <a:pt x="40259" y="9525"/>
                  </a:lnTo>
                  <a:lnTo>
                    <a:pt x="44196" y="5588"/>
                  </a:lnTo>
                  <a:lnTo>
                    <a:pt x="48768" y="2667"/>
                  </a:lnTo>
                  <a:lnTo>
                    <a:pt x="58293" y="0"/>
                  </a:lnTo>
                  <a:lnTo>
                    <a:pt x="68199" y="1143"/>
                  </a:lnTo>
                  <a:lnTo>
                    <a:pt x="78613" y="5842"/>
                  </a:lnTo>
                  <a:lnTo>
                    <a:pt x="87884" y="13970"/>
                  </a:lnTo>
                  <a:lnTo>
                    <a:pt x="95758" y="25146"/>
                  </a:lnTo>
                  <a:lnTo>
                    <a:pt x="101727" y="38862"/>
                  </a:lnTo>
                  <a:lnTo>
                    <a:pt x="105156" y="54991"/>
                  </a:lnTo>
                  <a:lnTo>
                    <a:pt x="117729" y="59690"/>
                  </a:lnTo>
                  <a:lnTo>
                    <a:pt x="130683" y="61341"/>
                  </a:lnTo>
                  <a:lnTo>
                    <a:pt x="143637" y="60579"/>
                  </a:lnTo>
                  <a:lnTo>
                    <a:pt x="156718" y="57404"/>
                  </a:lnTo>
                  <a:lnTo>
                    <a:pt x="169672" y="52959"/>
                  </a:lnTo>
                  <a:lnTo>
                    <a:pt x="182880" y="46863"/>
                  </a:lnTo>
                  <a:lnTo>
                    <a:pt x="209677" y="33020"/>
                  </a:lnTo>
                  <a:lnTo>
                    <a:pt x="236601" y="19431"/>
                  </a:lnTo>
                  <a:lnTo>
                    <a:pt x="250190" y="13716"/>
                  </a:lnTo>
                  <a:lnTo>
                    <a:pt x="263652" y="9271"/>
                  </a:lnTo>
                  <a:lnTo>
                    <a:pt x="277368" y="6604"/>
                  </a:lnTo>
                  <a:lnTo>
                    <a:pt x="290957" y="6096"/>
                  </a:lnTo>
                  <a:lnTo>
                    <a:pt x="304673" y="8255"/>
                  </a:lnTo>
                  <a:lnTo>
                    <a:pt x="318516" y="13462"/>
                  </a:lnTo>
                  <a:lnTo>
                    <a:pt x="328295" y="19939"/>
                  </a:lnTo>
                  <a:lnTo>
                    <a:pt x="336804" y="29337"/>
                  </a:lnTo>
                  <a:lnTo>
                    <a:pt x="343916" y="40894"/>
                  </a:lnTo>
                  <a:lnTo>
                    <a:pt x="349123" y="53467"/>
                  </a:lnTo>
                  <a:lnTo>
                    <a:pt x="352679" y="66802"/>
                  </a:lnTo>
                  <a:lnTo>
                    <a:pt x="353695" y="80137"/>
                  </a:lnTo>
                  <a:lnTo>
                    <a:pt x="352679" y="92710"/>
                  </a:lnTo>
                  <a:lnTo>
                    <a:pt x="348869" y="103632"/>
                  </a:lnTo>
                  <a:lnTo>
                    <a:pt x="348107" y="103378"/>
                  </a:lnTo>
                  <a:lnTo>
                    <a:pt x="346583" y="101600"/>
                  </a:lnTo>
                  <a:lnTo>
                    <a:pt x="341503" y="95631"/>
                  </a:lnTo>
                  <a:lnTo>
                    <a:pt x="336423" y="89027"/>
                  </a:lnTo>
                  <a:lnTo>
                    <a:pt x="334645" y="86487"/>
                  </a:lnTo>
                  <a:lnTo>
                    <a:pt x="333502" y="85090"/>
                  </a:lnTo>
                  <a:lnTo>
                    <a:pt x="321183" y="68072"/>
                  </a:lnTo>
                  <a:lnTo>
                    <a:pt x="314706" y="61849"/>
                  </a:lnTo>
                  <a:lnTo>
                    <a:pt x="308102" y="56642"/>
                  </a:lnTo>
                  <a:lnTo>
                    <a:pt x="300736" y="53213"/>
                  </a:lnTo>
                  <a:lnTo>
                    <a:pt x="292481" y="51943"/>
                  </a:lnTo>
                  <a:lnTo>
                    <a:pt x="283210" y="52197"/>
                  </a:lnTo>
                  <a:lnTo>
                    <a:pt x="272669" y="54737"/>
                  </a:lnTo>
                  <a:lnTo>
                    <a:pt x="273939" y="64008"/>
                  </a:lnTo>
                  <a:lnTo>
                    <a:pt x="272415" y="74676"/>
                  </a:lnTo>
                  <a:lnTo>
                    <a:pt x="267589" y="86487"/>
                  </a:lnTo>
                  <a:lnTo>
                    <a:pt x="259715" y="97409"/>
                  </a:lnTo>
                  <a:lnTo>
                    <a:pt x="248539" y="107061"/>
                  </a:lnTo>
                  <a:lnTo>
                    <a:pt x="241935" y="110744"/>
                  </a:lnTo>
                  <a:lnTo>
                    <a:pt x="234315" y="113919"/>
                  </a:lnTo>
                  <a:lnTo>
                    <a:pt x="225806" y="115951"/>
                  </a:lnTo>
                  <a:lnTo>
                    <a:pt x="216535" y="117094"/>
                  </a:lnTo>
                  <a:lnTo>
                    <a:pt x="206121" y="117094"/>
                  </a:lnTo>
                  <a:lnTo>
                    <a:pt x="195072" y="115443"/>
                  </a:lnTo>
                  <a:lnTo>
                    <a:pt x="185039" y="133477"/>
                  </a:lnTo>
                  <a:lnTo>
                    <a:pt x="173101" y="148717"/>
                  </a:lnTo>
                  <a:lnTo>
                    <a:pt x="159639" y="160401"/>
                  </a:lnTo>
                  <a:lnTo>
                    <a:pt x="152400" y="164719"/>
                  </a:lnTo>
                  <a:lnTo>
                    <a:pt x="145034" y="167767"/>
                  </a:lnTo>
                  <a:lnTo>
                    <a:pt x="137414" y="169164"/>
                  </a:lnTo>
                  <a:lnTo>
                    <a:pt x="129413" y="169164"/>
                  </a:lnTo>
                  <a:lnTo>
                    <a:pt x="121158" y="167513"/>
                  </a:lnTo>
                  <a:lnTo>
                    <a:pt x="113030" y="164084"/>
                  </a:lnTo>
                  <a:lnTo>
                    <a:pt x="104775" y="158623"/>
                  </a:lnTo>
                  <a:lnTo>
                    <a:pt x="96012" y="151257"/>
                  </a:lnTo>
                  <a:lnTo>
                    <a:pt x="87630" y="141605"/>
                  </a:lnTo>
                  <a:lnTo>
                    <a:pt x="79121" y="129794"/>
                  </a:lnTo>
                  <a:close/>
                </a:path>
              </a:pathLst>
            </a:custGeom>
            <a:solidFill>
              <a:srgbClr val="FFFFEA"/>
            </a:solidFill>
            <a:ln w="0" cap="flat" cmpd="sng" algn="ctr">
              <a:solidFill>
                <a:srgbClr val="FFFF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430780" y="1012698"/>
              <a:ext cx="209678" cy="106808"/>
            </a:xfrm>
            <a:custGeom>
              <a:avLst/>
              <a:gdLst/>
              <a:ahLst/>
              <a:cxnLst/>
              <a:rect l="0" t="0" r="0" b="0"/>
              <a:pathLst>
                <a:path w="209678" h="106808">
                  <a:moveTo>
                    <a:pt x="15367" y="95758"/>
                  </a:moveTo>
                  <a:lnTo>
                    <a:pt x="29718" y="83820"/>
                  </a:lnTo>
                  <a:lnTo>
                    <a:pt x="56896" y="57658"/>
                  </a:lnTo>
                  <a:lnTo>
                    <a:pt x="84201" y="32512"/>
                  </a:lnTo>
                  <a:lnTo>
                    <a:pt x="98679" y="21844"/>
                  </a:lnTo>
                  <a:lnTo>
                    <a:pt x="114300" y="12700"/>
                  </a:lnTo>
                  <a:lnTo>
                    <a:pt x="124714" y="7874"/>
                  </a:lnTo>
                  <a:lnTo>
                    <a:pt x="135001" y="4445"/>
                  </a:lnTo>
                  <a:lnTo>
                    <a:pt x="144780" y="1905"/>
                  </a:lnTo>
                  <a:lnTo>
                    <a:pt x="154051" y="635"/>
                  </a:lnTo>
                  <a:lnTo>
                    <a:pt x="162814" y="0"/>
                  </a:lnTo>
                  <a:lnTo>
                    <a:pt x="171069" y="635"/>
                  </a:lnTo>
                  <a:lnTo>
                    <a:pt x="185547" y="3683"/>
                  </a:lnTo>
                  <a:lnTo>
                    <a:pt x="197231" y="9779"/>
                  </a:lnTo>
                  <a:lnTo>
                    <a:pt x="205486" y="17780"/>
                  </a:lnTo>
                  <a:lnTo>
                    <a:pt x="209677" y="27559"/>
                  </a:lnTo>
                  <a:lnTo>
                    <a:pt x="209677" y="38862"/>
                  </a:lnTo>
                  <a:lnTo>
                    <a:pt x="204978" y="50292"/>
                  </a:lnTo>
                  <a:lnTo>
                    <a:pt x="195072" y="62357"/>
                  </a:lnTo>
                  <a:lnTo>
                    <a:pt x="187960" y="68072"/>
                  </a:lnTo>
                  <a:lnTo>
                    <a:pt x="179197" y="73533"/>
                  </a:lnTo>
                  <a:lnTo>
                    <a:pt x="169164" y="79121"/>
                  </a:lnTo>
                  <a:lnTo>
                    <a:pt x="157480" y="84328"/>
                  </a:lnTo>
                  <a:lnTo>
                    <a:pt x="144272" y="89027"/>
                  </a:lnTo>
                  <a:lnTo>
                    <a:pt x="129159" y="93218"/>
                  </a:lnTo>
                  <a:lnTo>
                    <a:pt x="112522" y="97155"/>
                  </a:lnTo>
                  <a:lnTo>
                    <a:pt x="93726" y="100457"/>
                  </a:lnTo>
                  <a:lnTo>
                    <a:pt x="73406" y="103124"/>
                  </a:lnTo>
                  <a:lnTo>
                    <a:pt x="50800" y="105029"/>
                  </a:lnTo>
                  <a:lnTo>
                    <a:pt x="26543" y="106299"/>
                  </a:lnTo>
                  <a:lnTo>
                    <a:pt x="0" y="106807"/>
                  </a:lnTo>
                  <a:close/>
                </a:path>
              </a:pathLst>
            </a:custGeom>
            <a:solidFill>
              <a:srgbClr val="FFFFEA"/>
            </a:solidFill>
            <a:ln w="0" cap="flat" cmpd="sng" algn="ctr">
              <a:solidFill>
                <a:srgbClr val="FFFF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987677" y="1129919"/>
              <a:ext cx="173102" cy="134875"/>
            </a:xfrm>
            <a:custGeom>
              <a:avLst/>
              <a:gdLst/>
              <a:ahLst/>
              <a:cxnLst/>
              <a:rect l="0" t="0" r="0" b="0"/>
              <a:pathLst>
                <a:path w="173102" h="134875">
                  <a:moveTo>
                    <a:pt x="35941" y="51943"/>
                  </a:moveTo>
                  <a:lnTo>
                    <a:pt x="29845" y="42672"/>
                  </a:lnTo>
                  <a:lnTo>
                    <a:pt x="25527" y="34290"/>
                  </a:lnTo>
                  <a:lnTo>
                    <a:pt x="22987" y="27051"/>
                  </a:lnTo>
                  <a:lnTo>
                    <a:pt x="22098" y="20701"/>
                  </a:lnTo>
                  <a:lnTo>
                    <a:pt x="22733" y="15240"/>
                  </a:lnTo>
                  <a:lnTo>
                    <a:pt x="24765" y="10795"/>
                  </a:lnTo>
                  <a:lnTo>
                    <a:pt x="27940" y="7112"/>
                  </a:lnTo>
                  <a:lnTo>
                    <a:pt x="32258" y="4318"/>
                  </a:lnTo>
                  <a:lnTo>
                    <a:pt x="37465" y="2159"/>
                  </a:lnTo>
                  <a:lnTo>
                    <a:pt x="43561" y="635"/>
                  </a:lnTo>
                  <a:lnTo>
                    <a:pt x="50292" y="0"/>
                  </a:lnTo>
                  <a:lnTo>
                    <a:pt x="65913" y="889"/>
                  </a:lnTo>
                  <a:lnTo>
                    <a:pt x="82550" y="3937"/>
                  </a:lnTo>
                  <a:lnTo>
                    <a:pt x="99822" y="9271"/>
                  </a:lnTo>
                  <a:lnTo>
                    <a:pt x="116459" y="16510"/>
                  </a:lnTo>
                  <a:lnTo>
                    <a:pt x="131826" y="25146"/>
                  </a:lnTo>
                  <a:lnTo>
                    <a:pt x="144399" y="35433"/>
                  </a:lnTo>
                  <a:lnTo>
                    <a:pt x="153543" y="46609"/>
                  </a:lnTo>
                  <a:lnTo>
                    <a:pt x="157988" y="58674"/>
                  </a:lnTo>
                  <a:lnTo>
                    <a:pt x="158242" y="64643"/>
                  </a:lnTo>
                  <a:lnTo>
                    <a:pt x="157226" y="70993"/>
                  </a:lnTo>
                  <a:lnTo>
                    <a:pt x="154305" y="77470"/>
                  </a:lnTo>
                  <a:lnTo>
                    <a:pt x="149733" y="83820"/>
                  </a:lnTo>
                  <a:lnTo>
                    <a:pt x="159639" y="94488"/>
                  </a:lnTo>
                  <a:lnTo>
                    <a:pt x="166751" y="104013"/>
                  </a:lnTo>
                  <a:lnTo>
                    <a:pt x="170942" y="111760"/>
                  </a:lnTo>
                  <a:lnTo>
                    <a:pt x="173101" y="118618"/>
                  </a:lnTo>
                  <a:lnTo>
                    <a:pt x="172593" y="123825"/>
                  </a:lnTo>
                  <a:lnTo>
                    <a:pt x="170180" y="128016"/>
                  </a:lnTo>
                  <a:lnTo>
                    <a:pt x="165989" y="131191"/>
                  </a:lnTo>
                  <a:lnTo>
                    <a:pt x="160020" y="133477"/>
                  </a:lnTo>
                  <a:lnTo>
                    <a:pt x="152908" y="134493"/>
                  </a:lnTo>
                  <a:lnTo>
                    <a:pt x="144272" y="134874"/>
                  </a:lnTo>
                  <a:lnTo>
                    <a:pt x="134747" y="134239"/>
                  </a:lnTo>
                  <a:lnTo>
                    <a:pt x="124079" y="132969"/>
                  </a:lnTo>
                  <a:lnTo>
                    <a:pt x="101346" y="128524"/>
                  </a:lnTo>
                  <a:lnTo>
                    <a:pt x="77724" y="122047"/>
                  </a:lnTo>
                  <a:lnTo>
                    <a:pt x="54483" y="113792"/>
                  </a:lnTo>
                  <a:lnTo>
                    <a:pt x="33528" y="105029"/>
                  </a:lnTo>
                  <a:lnTo>
                    <a:pt x="16637" y="95631"/>
                  </a:lnTo>
                  <a:lnTo>
                    <a:pt x="9779" y="90805"/>
                  </a:lnTo>
                  <a:lnTo>
                    <a:pt x="4699" y="86106"/>
                  </a:lnTo>
                  <a:lnTo>
                    <a:pt x="1524" y="81788"/>
                  </a:lnTo>
                  <a:lnTo>
                    <a:pt x="0" y="77724"/>
                  </a:lnTo>
                  <a:lnTo>
                    <a:pt x="762" y="73787"/>
                  </a:lnTo>
                  <a:lnTo>
                    <a:pt x="3810" y="70485"/>
                  </a:lnTo>
                  <a:lnTo>
                    <a:pt x="9525" y="67564"/>
                  </a:lnTo>
                  <a:lnTo>
                    <a:pt x="17907" y="65151"/>
                  </a:lnTo>
                  <a:lnTo>
                    <a:pt x="29337" y="63373"/>
                  </a:lnTo>
                  <a:lnTo>
                    <a:pt x="43815" y="62357"/>
                  </a:lnTo>
                  <a:close/>
                </a:path>
              </a:pathLst>
            </a:custGeom>
            <a:solidFill>
              <a:srgbClr val="FFFFEA"/>
            </a:solidFill>
            <a:ln w="0" cap="flat" cmpd="sng" algn="ctr">
              <a:solidFill>
                <a:srgbClr val="FFFF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528572" y="1221105"/>
              <a:ext cx="86869" cy="136018"/>
            </a:xfrm>
            <a:custGeom>
              <a:avLst/>
              <a:gdLst/>
              <a:ahLst/>
              <a:cxnLst/>
              <a:rect l="0" t="0" r="0" b="0"/>
              <a:pathLst>
                <a:path w="86869" h="136018">
                  <a:moveTo>
                    <a:pt x="70866" y="0"/>
                  </a:moveTo>
                  <a:lnTo>
                    <a:pt x="75438" y="1524"/>
                  </a:lnTo>
                  <a:lnTo>
                    <a:pt x="79375" y="6223"/>
                  </a:lnTo>
                  <a:lnTo>
                    <a:pt x="82550" y="13589"/>
                  </a:lnTo>
                  <a:lnTo>
                    <a:pt x="84963" y="22606"/>
                  </a:lnTo>
                  <a:lnTo>
                    <a:pt x="86487" y="33655"/>
                  </a:lnTo>
                  <a:lnTo>
                    <a:pt x="86868" y="45974"/>
                  </a:lnTo>
                  <a:lnTo>
                    <a:pt x="85979" y="58801"/>
                  </a:lnTo>
                  <a:lnTo>
                    <a:pt x="84201" y="71882"/>
                  </a:lnTo>
                  <a:lnTo>
                    <a:pt x="80772" y="85217"/>
                  </a:lnTo>
                  <a:lnTo>
                    <a:pt x="75946" y="97536"/>
                  </a:lnTo>
                  <a:lnTo>
                    <a:pt x="69596" y="109093"/>
                  </a:lnTo>
                  <a:lnTo>
                    <a:pt x="61722" y="119253"/>
                  </a:lnTo>
                  <a:lnTo>
                    <a:pt x="51562" y="127381"/>
                  </a:lnTo>
                  <a:lnTo>
                    <a:pt x="40005" y="133096"/>
                  </a:lnTo>
                  <a:lnTo>
                    <a:pt x="25908" y="136017"/>
                  </a:lnTo>
                  <a:lnTo>
                    <a:pt x="10033" y="135763"/>
                  </a:lnTo>
                  <a:lnTo>
                    <a:pt x="5334" y="134239"/>
                  </a:lnTo>
                  <a:lnTo>
                    <a:pt x="2032" y="131318"/>
                  </a:lnTo>
                  <a:lnTo>
                    <a:pt x="254" y="127381"/>
                  </a:lnTo>
                  <a:lnTo>
                    <a:pt x="0" y="122301"/>
                  </a:lnTo>
                  <a:lnTo>
                    <a:pt x="762" y="116586"/>
                  </a:lnTo>
                  <a:lnTo>
                    <a:pt x="2286" y="110363"/>
                  </a:lnTo>
                  <a:lnTo>
                    <a:pt x="7874" y="96520"/>
                  </a:lnTo>
                  <a:lnTo>
                    <a:pt x="14986" y="82042"/>
                  </a:lnTo>
                  <a:lnTo>
                    <a:pt x="22733" y="69215"/>
                  </a:lnTo>
                  <a:lnTo>
                    <a:pt x="29083" y="58801"/>
                  </a:lnTo>
                  <a:lnTo>
                    <a:pt x="31496" y="55118"/>
                  </a:lnTo>
                  <a:lnTo>
                    <a:pt x="33020" y="52832"/>
                  </a:lnTo>
                  <a:lnTo>
                    <a:pt x="51308" y="26162"/>
                  </a:lnTo>
                  <a:close/>
                </a:path>
              </a:pathLst>
            </a:custGeom>
            <a:solidFill>
              <a:srgbClr val="FFFFEA"/>
            </a:solidFill>
            <a:ln w="0" cap="flat" cmpd="sng" algn="ctr">
              <a:solidFill>
                <a:srgbClr val="FFFF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831084" y="942340"/>
              <a:ext cx="185294" cy="189485"/>
            </a:xfrm>
            <a:custGeom>
              <a:avLst/>
              <a:gdLst/>
              <a:ahLst/>
              <a:cxnLst/>
              <a:rect l="0" t="0" r="0" b="0"/>
              <a:pathLst>
                <a:path w="185294" h="189485">
                  <a:moveTo>
                    <a:pt x="0" y="60452"/>
                  </a:moveTo>
                  <a:lnTo>
                    <a:pt x="762" y="56007"/>
                  </a:lnTo>
                  <a:lnTo>
                    <a:pt x="3175" y="52578"/>
                  </a:lnTo>
                  <a:lnTo>
                    <a:pt x="6858" y="49784"/>
                  </a:lnTo>
                  <a:lnTo>
                    <a:pt x="11938" y="47625"/>
                  </a:lnTo>
                  <a:lnTo>
                    <a:pt x="24638" y="45212"/>
                  </a:lnTo>
                  <a:lnTo>
                    <a:pt x="39751" y="44450"/>
                  </a:lnTo>
                  <a:lnTo>
                    <a:pt x="72771" y="45593"/>
                  </a:lnTo>
                  <a:lnTo>
                    <a:pt x="87376" y="45847"/>
                  </a:lnTo>
                  <a:lnTo>
                    <a:pt x="99060" y="45212"/>
                  </a:lnTo>
                  <a:lnTo>
                    <a:pt x="105664" y="42418"/>
                  </a:lnTo>
                  <a:lnTo>
                    <a:pt x="111252" y="36068"/>
                  </a:lnTo>
                  <a:lnTo>
                    <a:pt x="116713" y="28067"/>
                  </a:lnTo>
                  <a:lnTo>
                    <a:pt x="121539" y="19050"/>
                  </a:lnTo>
                  <a:lnTo>
                    <a:pt x="126238" y="10668"/>
                  </a:lnTo>
                  <a:lnTo>
                    <a:pt x="131064" y="3937"/>
                  </a:lnTo>
                  <a:lnTo>
                    <a:pt x="136144" y="0"/>
                  </a:lnTo>
                  <a:lnTo>
                    <a:pt x="141097" y="0"/>
                  </a:lnTo>
                  <a:lnTo>
                    <a:pt x="155956" y="8890"/>
                  </a:lnTo>
                  <a:lnTo>
                    <a:pt x="167640" y="19050"/>
                  </a:lnTo>
                  <a:lnTo>
                    <a:pt x="176022" y="30607"/>
                  </a:lnTo>
                  <a:lnTo>
                    <a:pt x="181610" y="42672"/>
                  </a:lnTo>
                  <a:lnTo>
                    <a:pt x="184785" y="55753"/>
                  </a:lnTo>
                  <a:lnTo>
                    <a:pt x="185293" y="69088"/>
                  </a:lnTo>
                  <a:lnTo>
                    <a:pt x="183769" y="83058"/>
                  </a:lnTo>
                  <a:lnTo>
                    <a:pt x="180340" y="96901"/>
                  </a:lnTo>
                  <a:lnTo>
                    <a:pt x="175006" y="110363"/>
                  </a:lnTo>
                  <a:lnTo>
                    <a:pt x="168402" y="124079"/>
                  </a:lnTo>
                  <a:lnTo>
                    <a:pt x="160401" y="137160"/>
                  </a:lnTo>
                  <a:lnTo>
                    <a:pt x="151765" y="149479"/>
                  </a:lnTo>
                  <a:lnTo>
                    <a:pt x="141859" y="160909"/>
                  </a:lnTo>
                  <a:lnTo>
                    <a:pt x="131572" y="171450"/>
                  </a:lnTo>
                  <a:lnTo>
                    <a:pt x="121285" y="180594"/>
                  </a:lnTo>
                  <a:lnTo>
                    <a:pt x="110617" y="188468"/>
                  </a:lnTo>
                  <a:lnTo>
                    <a:pt x="107188" y="189484"/>
                  </a:lnTo>
                  <a:lnTo>
                    <a:pt x="103505" y="188595"/>
                  </a:lnTo>
                  <a:lnTo>
                    <a:pt x="100076" y="186055"/>
                  </a:lnTo>
                  <a:lnTo>
                    <a:pt x="96393" y="181864"/>
                  </a:lnTo>
                  <a:lnTo>
                    <a:pt x="89281" y="169799"/>
                  </a:lnTo>
                  <a:lnTo>
                    <a:pt x="82423" y="154686"/>
                  </a:lnTo>
                  <a:lnTo>
                    <a:pt x="75692" y="138176"/>
                  </a:lnTo>
                  <a:lnTo>
                    <a:pt x="69850" y="122682"/>
                  </a:lnTo>
                  <a:lnTo>
                    <a:pt x="64897" y="109982"/>
                  </a:lnTo>
                  <a:lnTo>
                    <a:pt x="62738" y="105283"/>
                  </a:lnTo>
                  <a:lnTo>
                    <a:pt x="60960" y="101854"/>
                  </a:lnTo>
                  <a:lnTo>
                    <a:pt x="55626" y="94996"/>
                  </a:lnTo>
                  <a:lnTo>
                    <a:pt x="48768" y="88773"/>
                  </a:lnTo>
                  <a:lnTo>
                    <a:pt x="32893" y="77978"/>
                  </a:lnTo>
                  <a:lnTo>
                    <a:pt x="15621" y="68834"/>
                  </a:lnTo>
                  <a:close/>
                </a:path>
              </a:pathLst>
            </a:custGeom>
            <a:solidFill>
              <a:srgbClr val="FFFFEA"/>
            </a:solidFill>
            <a:ln w="0" cap="flat" cmpd="sng" algn="ctr">
              <a:solidFill>
                <a:srgbClr val="FFFF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1607185" y="1433576"/>
              <a:ext cx="106935" cy="140463"/>
            </a:xfrm>
            <a:custGeom>
              <a:avLst/>
              <a:gdLst/>
              <a:ahLst/>
              <a:cxnLst/>
              <a:rect l="0" t="0" r="0" b="0"/>
              <a:pathLst>
                <a:path w="106935" h="140463">
                  <a:moveTo>
                    <a:pt x="0" y="10160"/>
                  </a:moveTo>
                  <a:lnTo>
                    <a:pt x="4445" y="3810"/>
                  </a:lnTo>
                  <a:lnTo>
                    <a:pt x="9779" y="508"/>
                  </a:lnTo>
                  <a:lnTo>
                    <a:pt x="15875" y="0"/>
                  </a:lnTo>
                  <a:lnTo>
                    <a:pt x="22479" y="1778"/>
                  </a:lnTo>
                  <a:lnTo>
                    <a:pt x="29591" y="5715"/>
                  </a:lnTo>
                  <a:lnTo>
                    <a:pt x="37084" y="11430"/>
                  </a:lnTo>
                  <a:lnTo>
                    <a:pt x="52070" y="26670"/>
                  </a:lnTo>
                  <a:lnTo>
                    <a:pt x="66929" y="44450"/>
                  </a:lnTo>
                  <a:lnTo>
                    <a:pt x="80518" y="62738"/>
                  </a:lnTo>
                  <a:lnTo>
                    <a:pt x="86487" y="71120"/>
                  </a:lnTo>
                  <a:lnTo>
                    <a:pt x="91567" y="78359"/>
                  </a:lnTo>
                  <a:lnTo>
                    <a:pt x="95885" y="84709"/>
                  </a:lnTo>
                  <a:lnTo>
                    <a:pt x="99314" y="89154"/>
                  </a:lnTo>
                  <a:lnTo>
                    <a:pt x="104521" y="98806"/>
                  </a:lnTo>
                  <a:lnTo>
                    <a:pt x="106934" y="108204"/>
                  </a:lnTo>
                  <a:lnTo>
                    <a:pt x="106172" y="117221"/>
                  </a:lnTo>
                  <a:lnTo>
                    <a:pt x="102997" y="125222"/>
                  </a:lnTo>
                  <a:lnTo>
                    <a:pt x="97663" y="131826"/>
                  </a:lnTo>
                  <a:lnTo>
                    <a:pt x="90551" y="137033"/>
                  </a:lnTo>
                  <a:lnTo>
                    <a:pt x="81788" y="139954"/>
                  </a:lnTo>
                  <a:lnTo>
                    <a:pt x="72263" y="140462"/>
                  </a:lnTo>
                  <a:lnTo>
                    <a:pt x="61976" y="138303"/>
                  </a:lnTo>
                  <a:lnTo>
                    <a:pt x="51054" y="132588"/>
                  </a:lnTo>
                  <a:lnTo>
                    <a:pt x="40513" y="123698"/>
                  </a:lnTo>
                  <a:lnTo>
                    <a:pt x="30099" y="110363"/>
                  </a:lnTo>
                  <a:lnTo>
                    <a:pt x="20574" y="92837"/>
                  </a:lnTo>
                  <a:lnTo>
                    <a:pt x="16129" y="82296"/>
                  </a:lnTo>
                  <a:lnTo>
                    <a:pt x="12065" y="70612"/>
                  </a:lnTo>
                  <a:lnTo>
                    <a:pt x="8509" y="57531"/>
                  </a:lnTo>
                  <a:lnTo>
                    <a:pt x="5207" y="43053"/>
                  </a:lnTo>
                  <a:lnTo>
                    <a:pt x="2413" y="27432"/>
                  </a:lnTo>
                  <a:close/>
                </a:path>
              </a:pathLst>
            </a:custGeom>
            <a:solidFill>
              <a:srgbClr val="FFFFEA"/>
            </a:solidFill>
            <a:ln w="0" cap="flat" cmpd="sng" algn="ctr">
              <a:solidFill>
                <a:srgbClr val="FFFF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1474216" y="1679702"/>
              <a:ext cx="178944" cy="110491"/>
            </a:xfrm>
            <a:custGeom>
              <a:avLst/>
              <a:gdLst/>
              <a:ahLst/>
              <a:cxnLst/>
              <a:rect l="0" t="0" r="0" b="0"/>
              <a:pathLst>
                <a:path w="178944" h="110491">
                  <a:moveTo>
                    <a:pt x="57785" y="108712"/>
                  </a:moveTo>
                  <a:lnTo>
                    <a:pt x="53213" y="105029"/>
                  </a:lnTo>
                  <a:lnTo>
                    <a:pt x="47752" y="99441"/>
                  </a:lnTo>
                  <a:lnTo>
                    <a:pt x="41402" y="92964"/>
                  </a:lnTo>
                  <a:lnTo>
                    <a:pt x="27051" y="76708"/>
                  </a:lnTo>
                  <a:lnTo>
                    <a:pt x="13589" y="58420"/>
                  </a:lnTo>
                  <a:lnTo>
                    <a:pt x="8001" y="49022"/>
                  </a:lnTo>
                  <a:lnTo>
                    <a:pt x="3683" y="39497"/>
                  </a:lnTo>
                  <a:lnTo>
                    <a:pt x="889" y="30607"/>
                  </a:lnTo>
                  <a:lnTo>
                    <a:pt x="0" y="22479"/>
                  </a:lnTo>
                  <a:lnTo>
                    <a:pt x="1397" y="15240"/>
                  </a:lnTo>
                  <a:lnTo>
                    <a:pt x="5334" y="9017"/>
                  </a:lnTo>
                  <a:lnTo>
                    <a:pt x="12446" y="4191"/>
                  </a:lnTo>
                  <a:lnTo>
                    <a:pt x="22606" y="1016"/>
                  </a:lnTo>
                  <a:lnTo>
                    <a:pt x="36068" y="0"/>
                  </a:lnTo>
                  <a:lnTo>
                    <a:pt x="48768" y="1016"/>
                  </a:lnTo>
                  <a:lnTo>
                    <a:pt x="60960" y="4191"/>
                  </a:lnTo>
                  <a:lnTo>
                    <a:pt x="72263" y="9144"/>
                  </a:lnTo>
                  <a:lnTo>
                    <a:pt x="82931" y="15494"/>
                  </a:lnTo>
                  <a:lnTo>
                    <a:pt x="93218" y="22860"/>
                  </a:lnTo>
                  <a:lnTo>
                    <a:pt x="112268" y="39497"/>
                  </a:lnTo>
                  <a:lnTo>
                    <a:pt x="130048" y="56769"/>
                  </a:lnTo>
                  <a:lnTo>
                    <a:pt x="146685" y="72517"/>
                  </a:lnTo>
                  <a:lnTo>
                    <a:pt x="154940" y="78867"/>
                  </a:lnTo>
                  <a:lnTo>
                    <a:pt x="162941" y="83566"/>
                  </a:lnTo>
                  <a:lnTo>
                    <a:pt x="170815" y="86614"/>
                  </a:lnTo>
                  <a:lnTo>
                    <a:pt x="178943" y="88011"/>
                  </a:lnTo>
                  <a:lnTo>
                    <a:pt x="173990" y="91948"/>
                  </a:lnTo>
                  <a:lnTo>
                    <a:pt x="167894" y="94742"/>
                  </a:lnTo>
                  <a:lnTo>
                    <a:pt x="160655" y="97155"/>
                  </a:lnTo>
                  <a:lnTo>
                    <a:pt x="153035" y="98679"/>
                  </a:lnTo>
                  <a:lnTo>
                    <a:pt x="136144" y="100330"/>
                  </a:lnTo>
                  <a:lnTo>
                    <a:pt x="118110" y="100711"/>
                  </a:lnTo>
                  <a:lnTo>
                    <a:pt x="100457" y="101092"/>
                  </a:lnTo>
                  <a:lnTo>
                    <a:pt x="83947" y="102108"/>
                  </a:lnTo>
                  <a:lnTo>
                    <a:pt x="76835" y="103378"/>
                  </a:lnTo>
                  <a:lnTo>
                    <a:pt x="70485" y="105029"/>
                  </a:lnTo>
                  <a:lnTo>
                    <a:pt x="64897" y="107315"/>
                  </a:lnTo>
                  <a:lnTo>
                    <a:pt x="60706" y="110490"/>
                  </a:lnTo>
                  <a:close/>
                </a:path>
              </a:pathLst>
            </a:custGeom>
            <a:solidFill>
              <a:srgbClr val="FFFFEA"/>
            </a:solidFill>
            <a:ln w="0" cap="flat" cmpd="sng" algn="ctr">
              <a:solidFill>
                <a:srgbClr val="FFFF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1180338" y="1481328"/>
              <a:ext cx="137161" cy="105284"/>
            </a:xfrm>
            <a:custGeom>
              <a:avLst/>
              <a:gdLst/>
              <a:ahLst/>
              <a:cxnLst/>
              <a:rect l="0" t="0" r="0" b="0"/>
              <a:pathLst>
                <a:path w="137161" h="105284">
                  <a:moveTo>
                    <a:pt x="0" y="0"/>
                  </a:moveTo>
                  <a:lnTo>
                    <a:pt x="8509" y="889"/>
                  </a:lnTo>
                  <a:lnTo>
                    <a:pt x="17018" y="3429"/>
                  </a:lnTo>
                  <a:lnTo>
                    <a:pt x="33655" y="12319"/>
                  </a:lnTo>
                  <a:lnTo>
                    <a:pt x="50038" y="24892"/>
                  </a:lnTo>
                  <a:lnTo>
                    <a:pt x="66802" y="39624"/>
                  </a:lnTo>
                  <a:lnTo>
                    <a:pt x="83439" y="53975"/>
                  </a:lnTo>
                  <a:lnTo>
                    <a:pt x="100584" y="66802"/>
                  </a:lnTo>
                  <a:lnTo>
                    <a:pt x="118618" y="75692"/>
                  </a:lnTo>
                  <a:lnTo>
                    <a:pt x="127635" y="78232"/>
                  </a:lnTo>
                  <a:lnTo>
                    <a:pt x="137160" y="79121"/>
                  </a:lnTo>
                  <a:lnTo>
                    <a:pt x="124206" y="90297"/>
                  </a:lnTo>
                  <a:lnTo>
                    <a:pt x="111760" y="98425"/>
                  </a:lnTo>
                  <a:lnTo>
                    <a:pt x="100203" y="103378"/>
                  </a:lnTo>
                  <a:lnTo>
                    <a:pt x="89027" y="105283"/>
                  </a:lnTo>
                  <a:lnTo>
                    <a:pt x="78613" y="104775"/>
                  </a:lnTo>
                  <a:lnTo>
                    <a:pt x="68580" y="101854"/>
                  </a:lnTo>
                  <a:lnTo>
                    <a:pt x="59436" y="96901"/>
                  </a:lnTo>
                  <a:lnTo>
                    <a:pt x="50673" y="90043"/>
                  </a:lnTo>
                  <a:lnTo>
                    <a:pt x="42418" y="81661"/>
                  </a:lnTo>
                  <a:lnTo>
                    <a:pt x="35052" y="72009"/>
                  </a:lnTo>
                  <a:lnTo>
                    <a:pt x="21209" y="49530"/>
                  </a:lnTo>
                  <a:lnTo>
                    <a:pt x="9525" y="24892"/>
                  </a:lnTo>
                  <a:close/>
                </a:path>
              </a:pathLst>
            </a:custGeom>
            <a:solidFill>
              <a:srgbClr val="FFFFEA"/>
            </a:solidFill>
            <a:ln w="0" cap="flat" cmpd="sng" algn="ctr">
              <a:solidFill>
                <a:srgbClr val="FFFF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272032" y="941070"/>
              <a:ext cx="78868" cy="96775"/>
            </a:xfrm>
            <a:custGeom>
              <a:avLst/>
              <a:gdLst/>
              <a:ahLst/>
              <a:cxnLst/>
              <a:rect l="0" t="0" r="0" b="0"/>
              <a:pathLst>
                <a:path w="78868" h="96775">
                  <a:moveTo>
                    <a:pt x="0" y="35052"/>
                  </a:moveTo>
                  <a:lnTo>
                    <a:pt x="7112" y="23241"/>
                  </a:lnTo>
                  <a:lnTo>
                    <a:pt x="13970" y="14351"/>
                  </a:lnTo>
                  <a:lnTo>
                    <a:pt x="20828" y="7620"/>
                  </a:lnTo>
                  <a:lnTo>
                    <a:pt x="27559" y="3175"/>
                  </a:lnTo>
                  <a:lnTo>
                    <a:pt x="33655" y="508"/>
                  </a:lnTo>
                  <a:lnTo>
                    <a:pt x="39751" y="0"/>
                  </a:lnTo>
                  <a:lnTo>
                    <a:pt x="45212" y="1016"/>
                  </a:lnTo>
                  <a:lnTo>
                    <a:pt x="50800" y="3429"/>
                  </a:lnTo>
                  <a:lnTo>
                    <a:pt x="55499" y="7239"/>
                  </a:lnTo>
                  <a:lnTo>
                    <a:pt x="60325" y="12319"/>
                  </a:lnTo>
                  <a:lnTo>
                    <a:pt x="67945" y="24892"/>
                  </a:lnTo>
                  <a:lnTo>
                    <a:pt x="73787" y="39497"/>
                  </a:lnTo>
                  <a:lnTo>
                    <a:pt x="77470" y="55245"/>
                  </a:lnTo>
                  <a:lnTo>
                    <a:pt x="78867" y="70104"/>
                  </a:lnTo>
                  <a:lnTo>
                    <a:pt x="78359" y="76962"/>
                  </a:lnTo>
                  <a:lnTo>
                    <a:pt x="77216" y="82931"/>
                  </a:lnTo>
                  <a:lnTo>
                    <a:pt x="75438" y="88138"/>
                  </a:lnTo>
                  <a:lnTo>
                    <a:pt x="73025" y="92329"/>
                  </a:lnTo>
                  <a:lnTo>
                    <a:pt x="69596" y="95250"/>
                  </a:lnTo>
                  <a:lnTo>
                    <a:pt x="65659" y="96774"/>
                  </a:lnTo>
                  <a:lnTo>
                    <a:pt x="60579" y="96520"/>
                  </a:lnTo>
                  <a:lnTo>
                    <a:pt x="54737" y="94742"/>
                  </a:lnTo>
                  <a:lnTo>
                    <a:pt x="47879" y="90805"/>
                  </a:lnTo>
                  <a:lnTo>
                    <a:pt x="40132" y="84709"/>
                  </a:lnTo>
                  <a:lnTo>
                    <a:pt x="31750" y="76327"/>
                  </a:lnTo>
                  <a:lnTo>
                    <a:pt x="22225" y="65405"/>
                  </a:lnTo>
                  <a:lnTo>
                    <a:pt x="11557" y="51562"/>
                  </a:lnTo>
                  <a:close/>
                </a:path>
              </a:pathLst>
            </a:custGeom>
            <a:solidFill>
              <a:srgbClr val="FFFFEA"/>
            </a:solidFill>
            <a:ln w="0" cap="flat" cmpd="sng" algn="ctr">
              <a:solidFill>
                <a:srgbClr val="FFFF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66978" y="1405763"/>
              <a:ext cx="115444" cy="38990"/>
            </a:xfrm>
            <a:custGeom>
              <a:avLst/>
              <a:gdLst/>
              <a:ahLst/>
              <a:cxnLst/>
              <a:rect l="0" t="0" r="0" b="0"/>
              <a:pathLst>
                <a:path w="115444" h="38990">
                  <a:moveTo>
                    <a:pt x="0" y="0"/>
                  </a:moveTo>
                  <a:lnTo>
                    <a:pt x="19431" y="1778"/>
                  </a:lnTo>
                  <a:lnTo>
                    <a:pt x="38100" y="4953"/>
                  </a:lnTo>
                  <a:lnTo>
                    <a:pt x="57785" y="6477"/>
                  </a:lnTo>
                  <a:lnTo>
                    <a:pt x="68326" y="6096"/>
                  </a:lnTo>
                  <a:lnTo>
                    <a:pt x="80010" y="3937"/>
                  </a:lnTo>
                  <a:lnTo>
                    <a:pt x="90043" y="1778"/>
                  </a:lnTo>
                  <a:lnTo>
                    <a:pt x="97917" y="762"/>
                  </a:lnTo>
                  <a:lnTo>
                    <a:pt x="104648" y="762"/>
                  </a:lnTo>
                  <a:lnTo>
                    <a:pt x="109347" y="1651"/>
                  </a:lnTo>
                  <a:lnTo>
                    <a:pt x="112776" y="3175"/>
                  </a:lnTo>
                  <a:lnTo>
                    <a:pt x="114681" y="5334"/>
                  </a:lnTo>
                  <a:lnTo>
                    <a:pt x="115443" y="8128"/>
                  </a:lnTo>
                  <a:lnTo>
                    <a:pt x="115189" y="11049"/>
                  </a:lnTo>
                  <a:lnTo>
                    <a:pt x="112014" y="17780"/>
                  </a:lnTo>
                  <a:lnTo>
                    <a:pt x="105410" y="24638"/>
                  </a:lnTo>
                  <a:lnTo>
                    <a:pt x="97155" y="30353"/>
                  </a:lnTo>
                  <a:lnTo>
                    <a:pt x="87630" y="34036"/>
                  </a:lnTo>
                  <a:lnTo>
                    <a:pt x="71755" y="37338"/>
                  </a:lnTo>
                  <a:lnTo>
                    <a:pt x="58547" y="38989"/>
                  </a:lnTo>
                  <a:lnTo>
                    <a:pt x="47625" y="38735"/>
                  </a:lnTo>
                  <a:lnTo>
                    <a:pt x="38100" y="36195"/>
                  </a:lnTo>
                  <a:lnTo>
                    <a:pt x="29083" y="31115"/>
                  </a:lnTo>
                  <a:lnTo>
                    <a:pt x="20447" y="23495"/>
                  </a:lnTo>
                  <a:lnTo>
                    <a:pt x="10922" y="13335"/>
                  </a:lnTo>
                  <a:close/>
                </a:path>
              </a:pathLst>
            </a:custGeom>
            <a:solidFill>
              <a:srgbClr val="FFFFEA"/>
            </a:solidFill>
            <a:ln w="0" cap="flat" cmpd="sng" algn="ctr">
              <a:solidFill>
                <a:srgbClr val="FFFF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2" name="Straight Connector 91"/>
          <p:cNvCxnSpPr/>
          <p:nvPr/>
        </p:nvCxnSpPr>
        <p:spPr>
          <a:xfrm>
            <a:off x="1621403" y="3310510"/>
            <a:ext cx="545668" cy="409162"/>
          </a:xfrm>
          <a:prstGeom prst="line">
            <a:avLst/>
          </a:prstGeom>
          <a:ln w="127000" cap="flat" cmpd="sng" algn="ctr">
            <a:solidFill>
              <a:srgbClr val="80008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761996" y="2951578"/>
            <a:ext cx="1336281" cy="530140"/>
          </a:xfrm>
          <a:prstGeom prst="line">
            <a:avLst/>
          </a:prstGeom>
          <a:ln w="127000" cap="flat" cmpd="sng" algn="ctr">
            <a:solidFill>
              <a:srgbClr val="80008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711774" y="931493"/>
            <a:ext cx="6366510" cy="1183875"/>
          </a:xfrm>
          <a:prstGeom prst="rect">
            <a:avLst/>
          </a:prstGeom>
          <a:noFill/>
        </p:spPr>
        <p:txBody>
          <a:bodyPr vert="horz" wrap="square" lIns="75145" tIns="37573" rIns="75145" bIns="37573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 - 16"/>
              </a:rPr>
              <a:t>Increase inflow of arterial blood</a:t>
            </a:r>
          </a:p>
          <a:p>
            <a:endParaRPr lang="en-US" sz="2400" b="1" dirty="0">
              <a:solidFill>
                <a:srgbClr val="000000"/>
              </a:solidFill>
              <a:latin typeface="Arial - 16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Arial - 16"/>
              </a:rPr>
              <a:t>Decrease outflow of venous blood</a:t>
            </a:r>
          </a:p>
        </p:txBody>
      </p:sp>
    </p:spTree>
    <p:extLst>
      <p:ext uri="{BB962C8B-B14F-4D97-AF65-F5344CB8AC3E}">
        <p14:creationId xmlns:p14="http://schemas.microsoft.com/office/powerpoint/2010/main" val="1843771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13" y="595360"/>
            <a:ext cx="3436887" cy="31430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614134" y="110246"/>
            <a:ext cx="7493623" cy="918496"/>
          </a:xfrm>
          <a:custGeom>
            <a:avLst/>
            <a:gdLst/>
            <a:ahLst/>
            <a:cxnLst/>
            <a:rect l="0" t="0" r="0" b="0"/>
            <a:pathLst>
              <a:path w="8326248" h="1239013">
                <a:moveTo>
                  <a:pt x="1387729" y="0"/>
                </a:moveTo>
                <a:lnTo>
                  <a:pt x="7076694" y="0"/>
                </a:lnTo>
                <a:lnTo>
                  <a:pt x="7216140" y="4191"/>
                </a:lnTo>
                <a:lnTo>
                  <a:pt x="7465314" y="14351"/>
                </a:lnTo>
                <a:lnTo>
                  <a:pt x="7701534" y="35179"/>
                </a:lnTo>
                <a:lnTo>
                  <a:pt x="7812532" y="45339"/>
                </a:lnTo>
                <a:lnTo>
                  <a:pt x="8007350" y="74295"/>
                </a:lnTo>
                <a:lnTo>
                  <a:pt x="8145526" y="107315"/>
                </a:lnTo>
                <a:lnTo>
                  <a:pt x="8215249" y="125984"/>
                </a:lnTo>
                <a:lnTo>
                  <a:pt x="8284972" y="163068"/>
                </a:lnTo>
                <a:lnTo>
                  <a:pt x="8312150" y="183769"/>
                </a:lnTo>
                <a:lnTo>
                  <a:pt x="8312150" y="193929"/>
                </a:lnTo>
                <a:lnTo>
                  <a:pt x="8326247" y="206502"/>
                </a:lnTo>
                <a:lnTo>
                  <a:pt x="8326247" y="1032510"/>
                </a:lnTo>
                <a:lnTo>
                  <a:pt x="8312150" y="1042797"/>
                </a:lnTo>
                <a:lnTo>
                  <a:pt x="8312150" y="1053211"/>
                </a:lnTo>
                <a:lnTo>
                  <a:pt x="8284972" y="1073785"/>
                </a:lnTo>
                <a:lnTo>
                  <a:pt x="8215249" y="1110869"/>
                </a:lnTo>
                <a:lnTo>
                  <a:pt x="8077073" y="1146048"/>
                </a:lnTo>
                <a:lnTo>
                  <a:pt x="8007350" y="1162558"/>
                </a:lnTo>
                <a:lnTo>
                  <a:pt x="7812532" y="1191514"/>
                </a:lnTo>
                <a:lnTo>
                  <a:pt x="7590536" y="1212088"/>
                </a:lnTo>
                <a:lnTo>
                  <a:pt x="7465314" y="1222502"/>
                </a:lnTo>
                <a:lnTo>
                  <a:pt x="7216140" y="1232789"/>
                </a:lnTo>
                <a:lnTo>
                  <a:pt x="7076694" y="1236853"/>
                </a:lnTo>
                <a:lnTo>
                  <a:pt x="7008241" y="1236853"/>
                </a:lnTo>
                <a:lnTo>
                  <a:pt x="6938518" y="1239012"/>
                </a:lnTo>
                <a:lnTo>
                  <a:pt x="1387729" y="1239012"/>
                </a:lnTo>
                <a:lnTo>
                  <a:pt x="1303909" y="1236853"/>
                </a:lnTo>
                <a:lnTo>
                  <a:pt x="1235329" y="1236853"/>
                </a:lnTo>
                <a:lnTo>
                  <a:pt x="1096010" y="1232789"/>
                </a:lnTo>
                <a:lnTo>
                  <a:pt x="846836" y="1222502"/>
                </a:lnTo>
                <a:lnTo>
                  <a:pt x="610616" y="1201674"/>
                </a:lnTo>
                <a:lnTo>
                  <a:pt x="499618" y="1191514"/>
                </a:lnTo>
                <a:lnTo>
                  <a:pt x="305943" y="1162558"/>
                </a:lnTo>
                <a:lnTo>
                  <a:pt x="166497" y="1129538"/>
                </a:lnTo>
                <a:lnTo>
                  <a:pt x="96901" y="1110869"/>
                </a:lnTo>
                <a:lnTo>
                  <a:pt x="28321" y="1073785"/>
                </a:lnTo>
                <a:lnTo>
                  <a:pt x="0" y="1053211"/>
                </a:lnTo>
                <a:lnTo>
                  <a:pt x="0" y="183769"/>
                </a:lnTo>
                <a:lnTo>
                  <a:pt x="28321" y="163068"/>
                </a:lnTo>
                <a:lnTo>
                  <a:pt x="96901" y="125984"/>
                </a:lnTo>
                <a:lnTo>
                  <a:pt x="236220" y="90805"/>
                </a:lnTo>
                <a:lnTo>
                  <a:pt x="305943" y="74295"/>
                </a:lnTo>
                <a:lnTo>
                  <a:pt x="499618" y="45339"/>
                </a:lnTo>
                <a:lnTo>
                  <a:pt x="721614" y="24765"/>
                </a:lnTo>
                <a:lnTo>
                  <a:pt x="846836" y="14351"/>
                </a:lnTo>
                <a:lnTo>
                  <a:pt x="1096010" y="4191"/>
                </a:lnTo>
                <a:lnTo>
                  <a:pt x="1235329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45" tIns="37573" rIns="75145" bIns="37573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2990" y="178879"/>
            <a:ext cx="6950012" cy="752988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Arial - 36"/>
              </a:rPr>
              <a:t>Health Issues Related to Male Reproductive System</a:t>
            </a:r>
          </a:p>
        </p:txBody>
      </p:sp>
      <p:sp>
        <p:nvSpPr>
          <p:cNvPr id="5" name="Freeform 4"/>
          <p:cNvSpPr/>
          <p:nvPr/>
        </p:nvSpPr>
        <p:spPr>
          <a:xfrm>
            <a:off x="391135" y="1258366"/>
            <a:ext cx="3155824" cy="4304234"/>
          </a:xfrm>
          <a:custGeom>
            <a:avLst/>
            <a:gdLst/>
            <a:ahLst/>
            <a:cxnLst/>
            <a:rect l="0" t="0" r="0" b="0"/>
            <a:pathLst>
              <a:path w="3506471" h="5191507">
                <a:moveTo>
                  <a:pt x="584454" y="0"/>
                </a:moveTo>
                <a:lnTo>
                  <a:pt x="2980182" y="0"/>
                </a:lnTo>
                <a:lnTo>
                  <a:pt x="3038856" y="17653"/>
                </a:lnTo>
                <a:lnTo>
                  <a:pt x="3143885" y="60325"/>
                </a:lnTo>
                <a:lnTo>
                  <a:pt x="3243326" y="147320"/>
                </a:lnTo>
                <a:lnTo>
                  <a:pt x="3290062" y="189992"/>
                </a:lnTo>
                <a:lnTo>
                  <a:pt x="3372104" y="311531"/>
                </a:lnTo>
                <a:lnTo>
                  <a:pt x="3430397" y="449961"/>
                </a:lnTo>
                <a:lnTo>
                  <a:pt x="3459734" y="527939"/>
                </a:lnTo>
                <a:lnTo>
                  <a:pt x="3489071" y="683387"/>
                </a:lnTo>
                <a:lnTo>
                  <a:pt x="3500501" y="770255"/>
                </a:lnTo>
                <a:lnTo>
                  <a:pt x="3500501" y="812927"/>
                </a:lnTo>
                <a:lnTo>
                  <a:pt x="3506470" y="865251"/>
                </a:lnTo>
                <a:lnTo>
                  <a:pt x="3506470" y="4326255"/>
                </a:lnTo>
                <a:lnTo>
                  <a:pt x="3500501" y="4369689"/>
                </a:lnTo>
                <a:lnTo>
                  <a:pt x="3500501" y="4413123"/>
                </a:lnTo>
                <a:lnTo>
                  <a:pt x="3489071" y="4499229"/>
                </a:lnTo>
                <a:lnTo>
                  <a:pt x="3459734" y="4654677"/>
                </a:lnTo>
                <a:lnTo>
                  <a:pt x="3401441" y="4801997"/>
                </a:lnTo>
                <a:lnTo>
                  <a:pt x="3372104" y="4871212"/>
                </a:lnTo>
                <a:lnTo>
                  <a:pt x="3290062" y="4992624"/>
                </a:lnTo>
                <a:lnTo>
                  <a:pt x="3196590" y="5078857"/>
                </a:lnTo>
                <a:lnTo>
                  <a:pt x="3143885" y="5122291"/>
                </a:lnTo>
                <a:lnTo>
                  <a:pt x="3038856" y="5165725"/>
                </a:lnTo>
                <a:lnTo>
                  <a:pt x="2980182" y="5182616"/>
                </a:lnTo>
                <a:lnTo>
                  <a:pt x="2951353" y="5182616"/>
                </a:lnTo>
                <a:lnTo>
                  <a:pt x="2922016" y="5191506"/>
                </a:lnTo>
                <a:lnTo>
                  <a:pt x="584454" y="5191506"/>
                </a:lnTo>
                <a:lnTo>
                  <a:pt x="549148" y="5182616"/>
                </a:lnTo>
                <a:lnTo>
                  <a:pt x="520192" y="5182616"/>
                </a:lnTo>
                <a:lnTo>
                  <a:pt x="461518" y="5165725"/>
                </a:lnTo>
                <a:lnTo>
                  <a:pt x="356616" y="5122291"/>
                </a:lnTo>
                <a:lnTo>
                  <a:pt x="257175" y="5035423"/>
                </a:lnTo>
                <a:lnTo>
                  <a:pt x="210439" y="4992624"/>
                </a:lnTo>
                <a:lnTo>
                  <a:pt x="128778" y="4871212"/>
                </a:lnTo>
                <a:lnTo>
                  <a:pt x="70104" y="4732782"/>
                </a:lnTo>
                <a:lnTo>
                  <a:pt x="40767" y="4654677"/>
                </a:lnTo>
                <a:lnTo>
                  <a:pt x="11938" y="4499229"/>
                </a:lnTo>
                <a:lnTo>
                  <a:pt x="0" y="4413123"/>
                </a:lnTo>
                <a:lnTo>
                  <a:pt x="0" y="770255"/>
                </a:lnTo>
                <a:lnTo>
                  <a:pt x="11938" y="683387"/>
                </a:lnTo>
                <a:lnTo>
                  <a:pt x="40767" y="527939"/>
                </a:lnTo>
                <a:lnTo>
                  <a:pt x="99441" y="380746"/>
                </a:lnTo>
                <a:lnTo>
                  <a:pt x="128778" y="311531"/>
                </a:lnTo>
                <a:lnTo>
                  <a:pt x="210439" y="189992"/>
                </a:lnTo>
                <a:lnTo>
                  <a:pt x="303911" y="103759"/>
                </a:lnTo>
                <a:lnTo>
                  <a:pt x="356616" y="60325"/>
                </a:lnTo>
                <a:lnTo>
                  <a:pt x="461518" y="17653"/>
                </a:lnTo>
                <a:lnTo>
                  <a:pt x="520192" y="0"/>
                </a:lnTo>
                <a:close/>
              </a:path>
            </a:pathLst>
          </a:cu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45" tIns="37573" rIns="75145" bIns="37573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4350" y="1431030"/>
            <a:ext cx="2790635" cy="383656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 - 22"/>
              </a:rPr>
              <a:t>Prostrate Issues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BF57E-496A-4FD0-8661-12C619C8D458}"/>
              </a:ext>
            </a:extLst>
          </p:cNvPr>
          <p:cNvSpPr txBox="1"/>
          <p:nvPr/>
        </p:nvSpPr>
        <p:spPr>
          <a:xfrm>
            <a:off x="473678" y="1958539"/>
            <a:ext cx="2790635" cy="1306986"/>
          </a:xfrm>
          <a:prstGeom prst="rect">
            <a:avLst/>
          </a:prstGeom>
          <a:noFill/>
        </p:spPr>
        <p:txBody>
          <a:bodyPr vert="horz" wrap="square" lIns="75145" tIns="37573" rIns="75145" bIns="37573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Arial Black - 16"/>
              </a:rPr>
              <a:t>symptoms include  inability to urinate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  <a:latin typeface="Arial Black - 16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Arial Black - 16"/>
              </a:rPr>
              <a:t>Swollen prostate can pinch urethra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BB3E8CC1-EFE0-4EB1-A911-657E24A6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59" y="2936174"/>
            <a:ext cx="3143030" cy="314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191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14134" y="110246"/>
            <a:ext cx="7493623" cy="918496"/>
          </a:xfrm>
          <a:custGeom>
            <a:avLst/>
            <a:gdLst/>
            <a:ahLst/>
            <a:cxnLst/>
            <a:rect l="0" t="0" r="0" b="0"/>
            <a:pathLst>
              <a:path w="8326248" h="1239013">
                <a:moveTo>
                  <a:pt x="1387729" y="0"/>
                </a:moveTo>
                <a:lnTo>
                  <a:pt x="7076694" y="0"/>
                </a:lnTo>
                <a:lnTo>
                  <a:pt x="7216140" y="4191"/>
                </a:lnTo>
                <a:lnTo>
                  <a:pt x="7465314" y="14351"/>
                </a:lnTo>
                <a:lnTo>
                  <a:pt x="7701534" y="35179"/>
                </a:lnTo>
                <a:lnTo>
                  <a:pt x="7812532" y="45339"/>
                </a:lnTo>
                <a:lnTo>
                  <a:pt x="8007350" y="74295"/>
                </a:lnTo>
                <a:lnTo>
                  <a:pt x="8145526" y="107315"/>
                </a:lnTo>
                <a:lnTo>
                  <a:pt x="8215249" y="125984"/>
                </a:lnTo>
                <a:lnTo>
                  <a:pt x="8284972" y="163068"/>
                </a:lnTo>
                <a:lnTo>
                  <a:pt x="8312150" y="183769"/>
                </a:lnTo>
                <a:lnTo>
                  <a:pt x="8312150" y="193929"/>
                </a:lnTo>
                <a:lnTo>
                  <a:pt x="8326247" y="206502"/>
                </a:lnTo>
                <a:lnTo>
                  <a:pt x="8326247" y="1032510"/>
                </a:lnTo>
                <a:lnTo>
                  <a:pt x="8312150" y="1042797"/>
                </a:lnTo>
                <a:lnTo>
                  <a:pt x="8312150" y="1053211"/>
                </a:lnTo>
                <a:lnTo>
                  <a:pt x="8284972" y="1073785"/>
                </a:lnTo>
                <a:lnTo>
                  <a:pt x="8215249" y="1110869"/>
                </a:lnTo>
                <a:lnTo>
                  <a:pt x="8077073" y="1146048"/>
                </a:lnTo>
                <a:lnTo>
                  <a:pt x="8007350" y="1162558"/>
                </a:lnTo>
                <a:lnTo>
                  <a:pt x="7812532" y="1191514"/>
                </a:lnTo>
                <a:lnTo>
                  <a:pt x="7590536" y="1212088"/>
                </a:lnTo>
                <a:lnTo>
                  <a:pt x="7465314" y="1222502"/>
                </a:lnTo>
                <a:lnTo>
                  <a:pt x="7216140" y="1232789"/>
                </a:lnTo>
                <a:lnTo>
                  <a:pt x="7076694" y="1236853"/>
                </a:lnTo>
                <a:lnTo>
                  <a:pt x="7008241" y="1236853"/>
                </a:lnTo>
                <a:lnTo>
                  <a:pt x="6938518" y="1239012"/>
                </a:lnTo>
                <a:lnTo>
                  <a:pt x="1387729" y="1239012"/>
                </a:lnTo>
                <a:lnTo>
                  <a:pt x="1303909" y="1236853"/>
                </a:lnTo>
                <a:lnTo>
                  <a:pt x="1235329" y="1236853"/>
                </a:lnTo>
                <a:lnTo>
                  <a:pt x="1096010" y="1232789"/>
                </a:lnTo>
                <a:lnTo>
                  <a:pt x="846836" y="1222502"/>
                </a:lnTo>
                <a:lnTo>
                  <a:pt x="610616" y="1201674"/>
                </a:lnTo>
                <a:lnTo>
                  <a:pt x="499618" y="1191514"/>
                </a:lnTo>
                <a:lnTo>
                  <a:pt x="305943" y="1162558"/>
                </a:lnTo>
                <a:lnTo>
                  <a:pt x="166497" y="1129538"/>
                </a:lnTo>
                <a:lnTo>
                  <a:pt x="96901" y="1110869"/>
                </a:lnTo>
                <a:lnTo>
                  <a:pt x="28321" y="1073785"/>
                </a:lnTo>
                <a:lnTo>
                  <a:pt x="0" y="1053211"/>
                </a:lnTo>
                <a:lnTo>
                  <a:pt x="0" y="183769"/>
                </a:lnTo>
                <a:lnTo>
                  <a:pt x="28321" y="163068"/>
                </a:lnTo>
                <a:lnTo>
                  <a:pt x="96901" y="125984"/>
                </a:lnTo>
                <a:lnTo>
                  <a:pt x="236220" y="90805"/>
                </a:lnTo>
                <a:lnTo>
                  <a:pt x="305943" y="74295"/>
                </a:lnTo>
                <a:lnTo>
                  <a:pt x="499618" y="45339"/>
                </a:lnTo>
                <a:lnTo>
                  <a:pt x="721614" y="24765"/>
                </a:lnTo>
                <a:lnTo>
                  <a:pt x="846836" y="14351"/>
                </a:lnTo>
                <a:lnTo>
                  <a:pt x="1096010" y="4191"/>
                </a:lnTo>
                <a:lnTo>
                  <a:pt x="1235329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45" tIns="37573" rIns="75145" bIns="37573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2990" y="178879"/>
            <a:ext cx="6950012" cy="752988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Arial - 36"/>
              </a:rPr>
              <a:t>Health Issues Related to Male Reproductive System</a:t>
            </a:r>
          </a:p>
        </p:txBody>
      </p:sp>
      <p:sp>
        <p:nvSpPr>
          <p:cNvPr id="4" name="Freeform 3"/>
          <p:cNvSpPr/>
          <p:nvPr/>
        </p:nvSpPr>
        <p:spPr>
          <a:xfrm>
            <a:off x="391134" y="1258366"/>
            <a:ext cx="4180865" cy="3848530"/>
          </a:xfrm>
          <a:custGeom>
            <a:avLst/>
            <a:gdLst/>
            <a:ahLst/>
            <a:cxnLst/>
            <a:rect l="0" t="0" r="0" b="0"/>
            <a:pathLst>
              <a:path w="3506471" h="5191507">
                <a:moveTo>
                  <a:pt x="584454" y="0"/>
                </a:moveTo>
                <a:lnTo>
                  <a:pt x="2980182" y="0"/>
                </a:lnTo>
                <a:lnTo>
                  <a:pt x="3038856" y="17653"/>
                </a:lnTo>
                <a:lnTo>
                  <a:pt x="3143885" y="60325"/>
                </a:lnTo>
                <a:lnTo>
                  <a:pt x="3243326" y="147320"/>
                </a:lnTo>
                <a:lnTo>
                  <a:pt x="3290062" y="189992"/>
                </a:lnTo>
                <a:lnTo>
                  <a:pt x="3372104" y="311531"/>
                </a:lnTo>
                <a:lnTo>
                  <a:pt x="3430397" y="449961"/>
                </a:lnTo>
                <a:lnTo>
                  <a:pt x="3459734" y="527939"/>
                </a:lnTo>
                <a:lnTo>
                  <a:pt x="3489071" y="683387"/>
                </a:lnTo>
                <a:lnTo>
                  <a:pt x="3500501" y="770255"/>
                </a:lnTo>
                <a:lnTo>
                  <a:pt x="3500501" y="812927"/>
                </a:lnTo>
                <a:lnTo>
                  <a:pt x="3506470" y="865251"/>
                </a:lnTo>
                <a:lnTo>
                  <a:pt x="3506470" y="4326255"/>
                </a:lnTo>
                <a:lnTo>
                  <a:pt x="3500501" y="4369689"/>
                </a:lnTo>
                <a:lnTo>
                  <a:pt x="3500501" y="4413123"/>
                </a:lnTo>
                <a:lnTo>
                  <a:pt x="3489071" y="4499229"/>
                </a:lnTo>
                <a:lnTo>
                  <a:pt x="3459734" y="4654677"/>
                </a:lnTo>
                <a:lnTo>
                  <a:pt x="3401441" y="4801997"/>
                </a:lnTo>
                <a:lnTo>
                  <a:pt x="3372104" y="4871212"/>
                </a:lnTo>
                <a:lnTo>
                  <a:pt x="3290062" y="4992624"/>
                </a:lnTo>
                <a:lnTo>
                  <a:pt x="3196590" y="5078857"/>
                </a:lnTo>
                <a:lnTo>
                  <a:pt x="3143885" y="5122291"/>
                </a:lnTo>
                <a:lnTo>
                  <a:pt x="3038856" y="5165725"/>
                </a:lnTo>
                <a:lnTo>
                  <a:pt x="2980182" y="5182616"/>
                </a:lnTo>
                <a:lnTo>
                  <a:pt x="2951353" y="5182616"/>
                </a:lnTo>
                <a:lnTo>
                  <a:pt x="2922016" y="5191506"/>
                </a:lnTo>
                <a:lnTo>
                  <a:pt x="584454" y="5191506"/>
                </a:lnTo>
                <a:lnTo>
                  <a:pt x="549148" y="5182616"/>
                </a:lnTo>
                <a:lnTo>
                  <a:pt x="520192" y="5182616"/>
                </a:lnTo>
                <a:lnTo>
                  <a:pt x="461518" y="5165725"/>
                </a:lnTo>
                <a:lnTo>
                  <a:pt x="356616" y="5122291"/>
                </a:lnTo>
                <a:lnTo>
                  <a:pt x="257175" y="5035423"/>
                </a:lnTo>
                <a:lnTo>
                  <a:pt x="210439" y="4992624"/>
                </a:lnTo>
                <a:lnTo>
                  <a:pt x="128778" y="4871212"/>
                </a:lnTo>
                <a:lnTo>
                  <a:pt x="70104" y="4732782"/>
                </a:lnTo>
                <a:lnTo>
                  <a:pt x="40767" y="4654677"/>
                </a:lnTo>
                <a:lnTo>
                  <a:pt x="11938" y="4499229"/>
                </a:lnTo>
                <a:lnTo>
                  <a:pt x="0" y="4413123"/>
                </a:lnTo>
                <a:lnTo>
                  <a:pt x="0" y="770255"/>
                </a:lnTo>
                <a:lnTo>
                  <a:pt x="11938" y="683387"/>
                </a:lnTo>
                <a:lnTo>
                  <a:pt x="40767" y="527939"/>
                </a:lnTo>
                <a:lnTo>
                  <a:pt x="99441" y="380746"/>
                </a:lnTo>
                <a:lnTo>
                  <a:pt x="128778" y="311531"/>
                </a:lnTo>
                <a:lnTo>
                  <a:pt x="210439" y="189992"/>
                </a:lnTo>
                <a:lnTo>
                  <a:pt x="303911" y="103759"/>
                </a:lnTo>
                <a:lnTo>
                  <a:pt x="356616" y="60325"/>
                </a:lnTo>
                <a:lnTo>
                  <a:pt x="461518" y="17653"/>
                </a:lnTo>
                <a:lnTo>
                  <a:pt x="520192" y="0"/>
                </a:lnTo>
                <a:close/>
              </a:path>
            </a:pathLst>
          </a:cu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45" tIns="37573" rIns="75145" bIns="37573"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15" y="1355713"/>
            <a:ext cx="3040609" cy="37437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594361" y="1449860"/>
            <a:ext cx="2667876" cy="352879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r>
              <a:rPr lang="en-US" sz="1800" b="1" u="sng" dirty="0">
                <a:solidFill>
                  <a:srgbClr val="000000"/>
                </a:solidFill>
                <a:latin typeface="Arial - 22"/>
              </a:rPr>
              <a:t>Testicular Cancer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678" y="1958539"/>
            <a:ext cx="3903346" cy="2538092"/>
          </a:xfrm>
          <a:prstGeom prst="rect">
            <a:avLst/>
          </a:prstGeom>
          <a:noFill/>
        </p:spPr>
        <p:txBody>
          <a:bodyPr vert="horz" wrap="square" lIns="75145" tIns="37573" rIns="75145" bIns="37573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Arial Black - 16"/>
              </a:rPr>
              <a:t>symptoms include a lump or swollen testicle and/or aching of abdomen or groin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  <a:latin typeface="Arial Black - 16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Arial Black - 16"/>
              </a:rPr>
              <a:t>do an ultrasound of testicle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  <a:latin typeface="Arial Black - 16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Arial Black - 16"/>
              </a:rPr>
              <a:t>occurs most often in men age 20 - 39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  <a:latin typeface="Arial Black - 16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Arial Black - 16"/>
              </a:rPr>
              <a:t>men do self testicular exams</a:t>
            </a:r>
          </a:p>
        </p:txBody>
      </p:sp>
    </p:spTree>
    <p:extLst>
      <p:ext uri="{BB962C8B-B14F-4D97-AF65-F5344CB8AC3E}">
        <p14:creationId xmlns:p14="http://schemas.microsoft.com/office/powerpoint/2010/main" val="322683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57757"/>
            <a:ext cx="4995824" cy="2952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5097780" y="235367"/>
            <a:ext cx="3916490" cy="999210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Arial - 48"/>
              </a:rPr>
              <a:t>Is reproduction necessary?</a:t>
            </a:r>
          </a:p>
        </p:txBody>
      </p:sp>
    </p:spTree>
    <p:extLst>
      <p:ext uri="{BB962C8B-B14F-4D97-AF65-F5344CB8AC3E}">
        <p14:creationId xmlns:p14="http://schemas.microsoft.com/office/powerpoint/2010/main" val="1879725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569558" y="486833"/>
            <a:ext cx="7872756" cy="6675967"/>
          </a:xfrm>
          <a:custGeom>
            <a:avLst/>
            <a:gdLst/>
            <a:ahLst/>
            <a:cxnLst/>
            <a:rect l="0" t="0" r="0" b="0"/>
            <a:pathLst>
              <a:path w="8747507" h="6232272">
                <a:moveTo>
                  <a:pt x="1457960" y="0"/>
                </a:moveTo>
                <a:lnTo>
                  <a:pt x="7434707" y="0"/>
                </a:lnTo>
                <a:lnTo>
                  <a:pt x="7581138" y="21209"/>
                </a:lnTo>
                <a:lnTo>
                  <a:pt x="7843012" y="72517"/>
                </a:lnTo>
                <a:lnTo>
                  <a:pt x="8091170" y="176784"/>
                </a:lnTo>
                <a:lnTo>
                  <a:pt x="8207756" y="228092"/>
                </a:lnTo>
                <a:lnTo>
                  <a:pt x="8412480" y="373888"/>
                </a:lnTo>
                <a:lnTo>
                  <a:pt x="8557641" y="540131"/>
                </a:lnTo>
                <a:lnTo>
                  <a:pt x="8630920" y="633857"/>
                </a:lnTo>
                <a:lnTo>
                  <a:pt x="8704072" y="820293"/>
                </a:lnTo>
                <a:lnTo>
                  <a:pt x="8732647" y="924687"/>
                </a:lnTo>
                <a:lnTo>
                  <a:pt x="8732647" y="975868"/>
                </a:lnTo>
                <a:lnTo>
                  <a:pt x="8747506" y="1038733"/>
                </a:lnTo>
                <a:lnTo>
                  <a:pt x="8747506" y="5193538"/>
                </a:lnTo>
                <a:lnTo>
                  <a:pt x="8732647" y="5245735"/>
                </a:lnTo>
                <a:lnTo>
                  <a:pt x="8732647" y="5297805"/>
                </a:lnTo>
                <a:lnTo>
                  <a:pt x="8704072" y="5401310"/>
                </a:lnTo>
                <a:lnTo>
                  <a:pt x="8630920" y="5587873"/>
                </a:lnTo>
                <a:lnTo>
                  <a:pt x="8485759" y="5764657"/>
                </a:lnTo>
                <a:lnTo>
                  <a:pt x="8412480" y="5847715"/>
                </a:lnTo>
                <a:lnTo>
                  <a:pt x="8207756" y="5993638"/>
                </a:lnTo>
                <a:lnTo>
                  <a:pt x="7974457" y="6097016"/>
                </a:lnTo>
                <a:lnTo>
                  <a:pt x="7843012" y="6149213"/>
                </a:lnTo>
                <a:lnTo>
                  <a:pt x="7581138" y="6201283"/>
                </a:lnTo>
                <a:lnTo>
                  <a:pt x="7434707" y="6221603"/>
                </a:lnTo>
                <a:lnTo>
                  <a:pt x="7362825" y="6221603"/>
                </a:lnTo>
                <a:lnTo>
                  <a:pt x="7289546" y="6232271"/>
                </a:lnTo>
                <a:lnTo>
                  <a:pt x="1457960" y="6232271"/>
                </a:lnTo>
                <a:lnTo>
                  <a:pt x="1369822" y="6221603"/>
                </a:lnTo>
                <a:lnTo>
                  <a:pt x="1297813" y="6221603"/>
                </a:lnTo>
                <a:lnTo>
                  <a:pt x="1151382" y="6201283"/>
                </a:lnTo>
                <a:lnTo>
                  <a:pt x="889635" y="6149213"/>
                </a:lnTo>
                <a:lnTo>
                  <a:pt x="641477" y="6044819"/>
                </a:lnTo>
                <a:lnTo>
                  <a:pt x="524891" y="5993638"/>
                </a:lnTo>
                <a:lnTo>
                  <a:pt x="321310" y="5847715"/>
                </a:lnTo>
                <a:lnTo>
                  <a:pt x="174879" y="5681472"/>
                </a:lnTo>
                <a:lnTo>
                  <a:pt x="101727" y="5587873"/>
                </a:lnTo>
                <a:lnTo>
                  <a:pt x="29718" y="5401310"/>
                </a:lnTo>
                <a:lnTo>
                  <a:pt x="0" y="5297805"/>
                </a:lnTo>
                <a:lnTo>
                  <a:pt x="0" y="924687"/>
                </a:lnTo>
                <a:lnTo>
                  <a:pt x="29718" y="820293"/>
                </a:lnTo>
                <a:lnTo>
                  <a:pt x="101727" y="633857"/>
                </a:lnTo>
                <a:lnTo>
                  <a:pt x="248158" y="456946"/>
                </a:lnTo>
                <a:lnTo>
                  <a:pt x="321310" y="373888"/>
                </a:lnTo>
                <a:lnTo>
                  <a:pt x="524891" y="228092"/>
                </a:lnTo>
                <a:lnTo>
                  <a:pt x="758063" y="124587"/>
                </a:lnTo>
                <a:lnTo>
                  <a:pt x="889635" y="72517"/>
                </a:lnTo>
                <a:lnTo>
                  <a:pt x="1151382" y="21209"/>
                </a:lnTo>
                <a:lnTo>
                  <a:pt x="1297813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45" tIns="37573" rIns="75145" bIns="37573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8670" y="875565"/>
            <a:ext cx="7362635" cy="5492747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 - 20"/>
              </a:rPr>
              <a:t>1.  Draw the various parts of the male reproductive system: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- 20"/>
              </a:rPr>
              <a:t>seminiferous tubules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Arial - 20"/>
              </a:rPr>
              <a:t>epididymus</a:t>
            </a:r>
            <a:endParaRPr lang="en-US" sz="2000" b="1" dirty="0">
              <a:solidFill>
                <a:srgbClr val="000000"/>
              </a:solidFill>
              <a:latin typeface="Arial - 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 - 20"/>
              </a:rPr>
              <a:t>vas deferens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 - 20"/>
              </a:rPr>
              <a:t>seminal vesicle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 - 20"/>
              </a:rPr>
              <a:t>prostrate gland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 - 20"/>
              </a:rPr>
              <a:t>ejaculatory 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Arial - 20"/>
              </a:rPr>
              <a:t>cowpers</a:t>
            </a:r>
            <a:r>
              <a:rPr lang="en-US" sz="2000" b="1" dirty="0">
                <a:solidFill>
                  <a:srgbClr val="000000"/>
                </a:solidFill>
                <a:latin typeface="Arial - 20"/>
              </a:rPr>
              <a:t> gland (</a:t>
            </a:r>
            <a:r>
              <a:rPr lang="en-US" sz="2000" b="1" dirty="0" err="1">
                <a:solidFill>
                  <a:srgbClr val="000000"/>
                </a:solidFill>
                <a:latin typeface="Arial - 20"/>
              </a:rPr>
              <a:t>bulbourethra</a:t>
            </a:r>
            <a:r>
              <a:rPr lang="en-US" sz="2000" b="1" dirty="0">
                <a:solidFill>
                  <a:srgbClr val="000000"/>
                </a:solidFill>
                <a:latin typeface="Arial - 2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 - 20"/>
              </a:rPr>
              <a:t>urethra</a:t>
            </a:r>
          </a:p>
          <a:p>
            <a:endParaRPr lang="en-US" sz="2000" b="1" dirty="0">
              <a:solidFill>
                <a:srgbClr val="000000"/>
              </a:solidFill>
              <a:latin typeface="Arial - 20"/>
            </a:endParaRPr>
          </a:p>
          <a:p>
            <a:endParaRPr lang="en-US" sz="2000" b="1" dirty="0">
              <a:solidFill>
                <a:srgbClr val="000000"/>
              </a:solidFill>
              <a:latin typeface="Arial - 2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Arial - 20"/>
              </a:rPr>
              <a:t>2.  Draw the male hormone feedback loop for the following</a:t>
            </a:r>
            <a:r>
              <a:rPr lang="en-US" sz="2000" b="1" dirty="0">
                <a:solidFill>
                  <a:srgbClr val="000000"/>
                </a:solidFill>
                <a:latin typeface="Arial - 20"/>
              </a:rPr>
              <a:t> hormones: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 - 20"/>
              </a:rPr>
              <a:t>GnRH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 - 20"/>
              </a:rPr>
              <a:t>LH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 - 20"/>
              </a:rPr>
              <a:t>FSH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 - 20"/>
              </a:rPr>
              <a:t>Testosterone</a:t>
            </a:r>
          </a:p>
          <a:p>
            <a:endParaRPr lang="en-US" sz="1200" b="1" dirty="0">
              <a:solidFill>
                <a:srgbClr val="00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2143531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1540" y="715515"/>
            <a:ext cx="6144997" cy="414434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Arial Black - 36"/>
              </a:rPr>
              <a:t>Worksheet of structure and function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20" y="1110931"/>
            <a:ext cx="1714500" cy="14122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F3AA47-88B7-4EEB-9E71-901605ADF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96157">
            <a:off x="1708263" y="1479807"/>
            <a:ext cx="38862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6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17868" y="163815"/>
            <a:ext cx="7697992" cy="6770385"/>
          </a:xfrm>
          <a:custGeom>
            <a:avLst/>
            <a:gdLst/>
            <a:ahLst/>
            <a:cxnLst/>
            <a:rect l="0" t="0" r="0" b="0"/>
            <a:pathLst>
              <a:path w="8553324" h="5382642">
                <a:moveTo>
                  <a:pt x="1425448" y="0"/>
                </a:moveTo>
                <a:lnTo>
                  <a:pt x="7269607" y="0"/>
                </a:lnTo>
                <a:lnTo>
                  <a:pt x="7412863" y="18415"/>
                </a:lnTo>
                <a:lnTo>
                  <a:pt x="7668768" y="62611"/>
                </a:lnTo>
                <a:lnTo>
                  <a:pt x="7911465" y="152781"/>
                </a:lnTo>
                <a:lnTo>
                  <a:pt x="8025511" y="196977"/>
                </a:lnTo>
                <a:lnTo>
                  <a:pt x="8225663" y="322961"/>
                </a:lnTo>
                <a:lnTo>
                  <a:pt x="8367649" y="466471"/>
                </a:lnTo>
                <a:lnTo>
                  <a:pt x="8439277" y="547497"/>
                </a:lnTo>
                <a:lnTo>
                  <a:pt x="8510778" y="708533"/>
                </a:lnTo>
                <a:lnTo>
                  <a:pt x="8538718" y="798703"/>
                </a:lnTo>
                <a:lnTo>
                  <a:pt x="8538718" y="842899"/>
                </a:lnTo>
                <a:lnTo>
                  <a:pt x="8553323" y="897128"/>
                </a:lnTo>
                <a:lnTo>
                  <a:pt x="8553323" y="4485513"/>
                </a:lnTo>
                <a:lnTo>
                  <a:pt x="8538718" y="4530598"/>
                </a:lnTo>
                <a:lnTo>
                  <a:pt x="8538718" y="4575556"/>
                </a:lnTo>
                <a:lnTo>
                  <a:pt x="8510778" y="4664964"/>
                </a:lnTo>
                <a:lnTo>
                  <a:pt x="8439277" y="4826000"/>
                </a:lnTo>
                <a:lnTo>
                  <a:pt x="8297291" y="4978781"/>
                </a:lnTo>
                <a:lnTo>
                  <a:pt x="8225663" y="5050536"/>
                </a:lnTo>
                <a:lnTo>
                  <a:pt x="8025511" y="5176520"/>
                </a:lnTo>
                <a:lnTo>
                  <a:pt x="7797419" y="5265801"/>
                </a:lnTo>
                <a:lnTo>
                  <a:pt x="7668768" y="5310886"/>
                </a:lnTo>
                <a:lnTo>
                  <a:pt x="7412863" y="5355844"/>
                </a:lnTo>
                <a:lnTo>
                  <a:pt x="7269607" y="5373497"/>
                </a:lnTo>
                <a:lnTo>
                  <a:pt x="7199249" y="5373497"/>
                </a:lnTo>
                <a:lnTo>
                  <a:pt x="7127748" y="5382641"/>
                </a:lnTo>
                <a:lnTo>
                  <a:pt x="1425448" y="5382641"/>
                </a:lnTo>
                <a:lnTo>
                  <a:pt x="1339342" y="5373497"/>
                </a:lnTo>
                <a:lnTo>
                  <a:pt x="1268984" y="5373497"/>
                </a:lnTo>
                <a:lnTo>
                  <a:pt x="1125855" y="5355844"/>
                </a:lnTo>
                <a:lnTo>
                  <a:pt x="869823" y="5310886"/>
                </a:lnTo>
                <a:lnTo>
                  <a:pt x="627126" y="5220716"/>
                </a:lnTo>
                <a:lnTo>
                  <a:pt x="513080" y="5176520"/>
                </a:lnTo>
                <a:lnTo>
                  <a:pt x="314198" y="5050536"/>
                </a:lnTo>
                <a:lnTo>
                  <a:pt x="171069" y="4907026"/>
                </a:lnTo>
                <a:lnTo>
                  <a:pt x="99441" y="4826000"/>
                </a:lnTo>
                <a:lnTo>
                  <a:pt x="29083" y="4664964"/>
                </a:lnTo>
                <a:lnTo>
                  <a:pt x="0" y="4575556"/>
                </a:lnTo>
                <a:lnTo>
                  <a:pt x="0" y="798703"/>
                </a:lnTo>
                <a:lnTo>
                  <a:pt x="29083" y="708533"/>
                </a:lnTo>
                <a:lnTo>
                  <a:pt x="99441" y="547497"/>
                </a:lnTo>
                <a:lnTo>
                  <a:pt x="242570" y="394716"/>
                </a:lnTo>
                <a:lnTo>
                  <a:pt x="314198" y="322961"/>
                </a:lnTo>
                <a:lnTo>
                  <a:pt x="513080" y="196977"/>
                </a:lnTo>
                <a:lnTo>
                  <a:pt x="741172" y="107696"/>
                </a:lnTo>
                <a:lnTo>
                  <a:pt x="869823" y="62611"/>
                </a:lnTo>
                <a:lnTo>
                  <a:pt x="1125855" y="18415"/>
                </a:lnTo>
                <a:lnTo>
                  <a:pt x="1268984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45" tIns="37573" rIns="75145" bIns="37573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7230" y="320099"/>
            <a:ext cx="7041337" cy="5492747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 Black - 26"/>
              </a:rPr>
              <a:t>The purpose of the reproductive system is to pass on your genes to the next generation</a:t>
            </a:r>
          </a:p>
          <a:p>
            <a:endParaRPr lang="en-US" sz="3200" b="1" dirty="0">
              <a:solidFill>
                <a:srgbClr val="FFFF00"/>
              </a:solidFill>
              <a:latin typeface="Arial Black - 26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Arial Black - 26"/>
              </a:rPr>
              <a:t>Fitness in animals is about passing on your genes to the most babies (not necessarily in humans though...)</a:t>
            </a:r>
          </a:p>
          <a:p>
            <a:endParaRPr lang="en-US" sz="3200" b="1" dirty="0">
              <a:solidFill>
                <a:srgbClr val="FFFF00"/>
              </a:solidFill>
              <a:latin typeface="Arial Black - 26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Arial Black - 26"/>
              </a:rPr>
              <a:t>Reproduction is about making and spreading gametes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812846"/>
            <a:ext cx="2461717" cy="13540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4907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40778" y="568646"/>
            <a:ext cx="7697992" cy="3990221"/>
          </a:xfrm>
          <a:custGeom>
            <a:avLst/>
            <a:gdLst/>
            <a:ahLst/>
            <a:cxnLst/>
            <a:rect l="0" t="0" r="0" b="0"/>
            <a:pathLst>
              <a:path w="8553324" h="5382642">
                <a:moveTo>
                  <a:pt x="1425448" y="0"/>
                </a:moveTo>
                <a:lnTo>
                  <a:pt x="7269607" y="0"/>
                </a:lnTo>
                <a:lnTo>
                  <a:pt x="7412863" y="18415"/>
                </a:lnTo>
                <a:lnTo>
                  <a:pt x="7668768" y="62611"/>
                </a:lnTo>
                <a:lnTo>
                  <a:pt x="7911465" y="152781"/>
                </a:lnTo>
                <a:lnTo>
                  <a:pt x="8025511" y="196977"/>
                </a:lnTo>
                <a:lnTo>
                  <a:pt x="8225663" y="322961"/>
                </a:lnTo>
                <a:lnTo>
                  <a:pt x="8367649" y="466471"/>
                </a:lnTo>
                <a:lnTo>
                  <a:pt x="8439277" y="547497"/>
                </a:lnTo>
                <a:lnTo>
                  <a:pt x="8510778" y="708533"/>
                </a:lnTo>
                <a:lnTo>
                  <a:pt x="8538718" y="798703"/>
                </a:lnTo>
                <a:lnTo>
                  <a:pt x="8538718" y="842899"/>
                </a:lnTo>
                <a:lnTo>
                  <a:pt x="8553323" y="897128"/>
                </a:lnTo>
                <a:lnTo>
                  <a:pt x="8553323" y="4485513"/>
                </a:lnTo>
                <a:lnTo>
                  <a:pt x="8538718" y="4530598"/>
                </a:lnTo>
                <a:lnTo>
                  <a:pt x="8538718" y="4575556"/>
                </a:lnTo>
                <a:lnTo>
                  <a:pt x="8510778" y="4664964"/>
                </a:lnTo>
                <a:lnTo>
                  <a:pt x="8439277" y="4826000"/>
                </a:lnTo>
                <a:lnTo>
                  <a:pt x="8297291" y="4978781"/>
                </a:lnTo>
                <a:lnTo>
                  <a:pt x="8225663" y="5050536"/>
                </a:lnTo>
                <a:lnTo>
                  <a:pt x="8025511" y="5176520"/>
                </a:lnTo>
                <a:lnTo>
                  <a:pt x="7797419" y="5265801"/>
                </a:lnTo>
                <a:lnTo>
                  <a:pt x="7668768" y="5310886"/>
                </a:lnTo>
                <a:lnTo>
                  <a:pt x="7412863" y="5355844"/>
                </a:lnTo>
                <a:lnTo>
                  <a:pt x="7269607" y="5373497"/>
                </a:lnTo>
                <a:lnTo>
                  <a:pt x="7199249" y="5373497"/>
                </a:lnTo>
                <a:lnTo>
                  <a:pt x="7127748" y="5382641"/>
                </a:lnTo>
                <a:lnTo>
                  <a:pt x="1425448" y="5382641"/>
                </a:lnTo>
                <a:lnTo>
                  <a:pt x="1339342" y="5373497"/>
                </a:lnTo>
                <a:lnTo>
                  <a:pt x="1268984" y="5373497"/>
                </a:lnTo>
                <a:lnTo>
                  <a:pt x="1125855" y="5355844"/>
                </a:lnTo>
                <a:lnTo>
                  <a:pt x="869823" y="5310886"/>
                </a:lnTo>
                <a:lnTo>
                  <a:pt x="627126" y="5220716"/>
                </a:lnTo>
                <a:lnTo>
                  <a:pt x="513080" y="5176520"/>
                </a:lnTo>
                <a:lnTo>
                  <a:pt x="314198" y="5050536"/>
                </a:lnTo>
                <a:lnTo>
                  <a:pt x="171069" y="4907026"/>
                </a:lnTo>
                <a:lnTo>
                  <a:pt x="99441" y="4826000"/>
                </a:lnTo>
                <a:lnTo>
                  <a:pt x="29083" y="4664964"/>
                </a:lnTo>
                <a:lnTo>
                  <a:pt x="0" y="4575556"/>
                </a:lnTo>
                <a:lnTo>
                  <a:pt x="0" y="798703"/>
                </a:lnTo>
                <a:lnTo>
                  <a:pt x="29083" y="708533"/>
                </a:lnTo>
                <a:lnTo>
                  <a:pt x="99441" y="547497"/>
                </a:lnTo>
                <a:lnTo>
                  <a:pt x="242570" y="394716"/>
                </a:lnTo>
                <a:lnTo>
                  <a:pt x="314198" y="322961"/>
                </a:lnTo>
                <a:lnTo>
                  <a:pt x="513080" y="196977"/>
                </a:lnTo>
                <a:lnTo>
                  <a:pt x="741172" y="107696"/>
                </a:lnTo>
                <a:lnTo>
                  <a:pt x="869823" y="62611"/>
                </a:lnTo>
                <a:lnTo>
                  <a:pt x="1125855" y="18415"/>
                </a:lnTo>
                <a:lnTo>
                  <a:pt x="1268984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45" tIns="37573" rIns="75145" bIns="37573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77290" y="884979"/>
            <a:ext cx="7041337" cy="2476537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 Black - 26"/>
              </a:rPr>
              <a:t>The health of your reproductive system is important so that you are able to reproduce (when you make that decision)</a:t>
            </a:r>
          </a:p>
          <a:p>
            <a:endParaRPr lang="en-US" sz="2800" b="1" dirty="0">
              <a:solidFill>
                <a:srgbClr val="FFFF00"/>
              </a:solidFill>
              <a:latin typeface="Arial Black - 26"/>
            </a:endParaRPr>
          </a:p>
          <a:p>
            <a:endParaRPr lang="en-US" sz="1600" b="1" dirty="0">
              <a:solidFill>
                <a:srgbClr val="FFFF00"/>
              </a:solidFill>
              <a:latin typeface="Arial Black - 26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000">
            <a:off x="4321541" y="2956669"/>
            <a:ext cx="3601479" cy="29664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9961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" y="2174789"/>
            <a:ext cx="7315200" cy="40012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685800" y="235367"/>
            <a:ext cx="7579256" cy="1737873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r>
              <a:rPr lang="en-US" sz="3600" b="1" dirty="0">
                <a:solidFill>
                  <a:srgbClr val="800080"/>
                </a:solidFill>
                <a:latin typeface="Arial Black - 36"/>
              </a:rPr>
              <a:t>Mitosis vs meiosis?  </a:t>
            </a:r>
          </a:p>
          <a:p>
            <a:r>
              <a:rPr lang="en-US" sz="3600" b="1" dirty="0">
                <a:solidFill>
                  <a:srgbClr val="002060"/>
                </a:solidFill>
                <a:latin typeface="Arial Black - 36"/>
              </a:rPr>
              <a:t>When does your body do each process and why?</a:t>
            </a:r>
          </a:p>
        </p:txBody>
      </p:sp>
    </p:spTree>
    <p:extLst>
      <p:ext uri="{BB962C8B-B14F-4D97-AF65-F5344CB8AC3E}">
        <p14:creationId xmlns:p14="http://schemas.microsoft.com/office/powerpoint/2010/main" val="274100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470733"/>
            <a:ext cx="5737860" cy="54887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0" y="386002"/>
            <a:ext cx="2746675" cy="4507862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 Black - 28"/>
              </a:rPr>
              <a:t>Male vs. female meiosis?</a:t>
            </a:r>
          </a:p>
          <a:p>
            <a:endParaRPr lang="en-US" sz="3200" b="1" dirty="0">
              <a:solidFill>
                <a:srgbClr val="FF0000"/>
              </a:solidFill>
              <a:latin typeface="Arial Black - 28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rial Black - 28"/>
              </a:rPr>
              <a:t>What is the difference?</a:t>
            </a:r>
          </a:p>
          <a:p>
            <a:endParaRPr lang="en-US" sz="3200" b="1" dirty="0">
              <a:solidFill>
                <a:srgbClr val="FF0000"/>
              </a:solidFill>
              <a:latin typeface="Arial Black - 28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rial Black - 28"/>
              </a:rPr>
              <a:t>Why might this be?</a:t>
            </a:r>
          </a:p>
        </p:txBody>
      </p:sp>
    </p:spTree>
    <p:extLst>
      <p:ext uri="{BB962C8B-B14F-4D97-AF65-F5344CB8AC3E}">
        <p14:creationId xmlns:p14="http://schemas.microsoft.com/office/powerpoint/2010/main" val="240394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0050"/>
            <a:ext cx="4922368" cy="48522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54330" y="131806"/>
            <a:ext cx="3684270" cy="3092090"/>
          </a:xfrm>
          <a:prstGeom prst="rect">
            <a:avLst/>
          </a:prstGeom>
          <a:noFill/>
        </p:spPr>
        <p:txBody>
          <a:bodyPr vert="horz" wrap="square" lIns="75145" tIns="37573" rIns="75145" bIns="37573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Black - 16"/>
              </a:rPr>
              <a:t>Spermatogenesis</a:t>
            </a:r>
          </a:p>
          <a:p>
            <a:endParaRPr lang="en-US" sz="2800" b="1" dirty="0">
              <a:solidFill>
                <a:srgbClr val="0000FF"/>
              </a:solidFill>
              <a:latin typeface="Arial Black - 16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 Black - 16"/>
              </a:rPr>
              <a:t>BETWEEN the </a:t>
            </a:r>
            <a:r>
              <a:rPr lang="en-US" sz="2800" b="1" dirty="0" err="1">
                <a:solidFill>
                  <a:srgbClr val="002060"/>
                </a:solidFill>
                <a:latin typeface="Arial Black - 16"/>
              </a:rPr>
              <a:t>sertoli</a:t>
            </a:r>
            <a:r>
              <a:rPr lang="en-US" sz="2800" b="1" dirty="0">
                <a:solidFill>
                  <a:srgbClr val="002060"/>
                </a:solidFill>
                <a:latin typeface="Arial Black - 16"/>
              </a:rPr>
              <a:t> cells of the seminiferous tubules in the testes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00" y="5216010"/>
            <a:ext cx="3160967" cy="19391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441625" y="4724400"/>
            <a:ext cx="3425525" cy="1799429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 Black - 24"/>
              </a:rPr>
              <a:t>Which is a </a:t>
            </a:r>
            <a:r>
              <a:rPr lang="en-US" sz="2800" b="1" dirty="0" err="1">
                <a:solidFill>
                  <a:srgbClr val="002060"/>
                </a:solidFill>
                <a:latin typeface="Arial Black - 24"/>
              </a:rPr>
              <a:t>sertoli</a:t>
            </a:r>
            <a:r>
              <a:rPr lang="en-US" sz="2800" b="1" dirty="0">
                <a:solidFill>
                  <a:srgbClr val="002060"/>
                </a:solidFill>
                <a:latin typeface="Arial Black - 24"/>
              </a:rPr>
              <a:t> cell and which is a </a:t>
            </a:r>
            <a:r>
              <a:rPr lang="en-US" sz="2800" b="1" dirty="0" err="1">
                <a:solidFill>
                  <a:srgbClr val="002060"/>
                </a:solidFill>
                <a:latin typeface="Arial Black - 24"/>
              </a:rPr>
              <a:t>leydig</a:t>
            </a:r>
            <a:r>
              <a:rPr lang="en-US" sz="2800" b="1" dirty="0">
                <a:solidFill>
                  <a:srgbClr val="002060"/>
                </a:solidFill>
                <a:latin typeface="Arial Black - 24"/>
              </a:rPr>
              <a:t> cell?  Why do you think?</a:t>
            </a:r>
          </a:p>
        </p:txBody>
      </p:sp>
    </p:spTree>
    <p:extLst>
      <p:ext uri="{BB962C8B-B14F-4D97-AF65-F5344CB8AC3E}">
        <p14:creationId xmlns:p14="http://schemas.microsoft.com/office/powerpoint/2010/main" val="283803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52208" y="331679"/>
            <a:ext cx="7697992" cy="957285"/>
          </a:xfrm>
          <a:custGeom>
            <a:avLst/>
            <a:gdLst/>
            <a:ahLst/>
            <a:cxnLst/>
            <a:rect l="0" t="0" r="0" b="0"/>
            <a:pathLst>
              <a:path w="8553324" h="1291337">
                <a:moveTo>
                  <a:pt x="1425575" y="0"/>
                </a:moveTo>
                <a:lnTo>
                  <a:pt x="7269734" y="0"/>
                </a:lnTo>
                <a:lnTo>
                  <a:pt x="7412863" y="4445"/>
                </a:lnTo>
                <a:lnTo>
                  <a:pt x="7668895" y="15113"/>
                </a:lnTo>
                <a:lnTo>
                  <a:pt x="7911592" y="36703"/>
                </a:lnTo>
                <a:lnTo>
                  <a:pt x="8025638" y="47371"/>
                </a:lnTo>
                <a:lnTo>
                  <a:pt x="8225790" y="77597"/>
                </a:lnTo>
                <a:lnTo>
                  <a:pt x="8367776" y="112014"/>
                </a:lnTo>
                <a:lnTo>
                  <a:pt x="8439277" y="131445"/>
                </a:lnTo>
                <a:lnTo>
                  <a:pt x="8510905" y="170053"/>
                </a:lnTo>
                <a:lnTo>
                  <a:pt x="8538845" y="191643"/>
                </a:lnTo>
                <a:lnTo>
                  <a:pt x="8538845" y="202311"/>
                </a:lnTo>
                <a:lnTo>
                  <a:pt x="8553323" y="215265"/>
                </a:lnTo>
                <a:lnTo>
                  <a:pt x="8553323" y="1076198"/>
                </a:lnTo>
                <a:lnTo>
                  <a:pt x="8538845" y="1086993"/>
                </a:lnTo>
                <a:lnTo>
                  <a:pt x="8538845" y="1097788"/>
                </a:lnTo>
                <a:lnTo>
                  <a:pt x="8510905" y="1119251"/>
                </a:lnTo>
                <a:lnTo>
                  <a:pt x="8439277" y="1157859"/>
                </a:lnTo>
                <a:lnTo>
                  <a:pt x="8297418" y="1194435"/>
                </a:lnTo>
                <a:lnTo>
                  <a:pt x="8225790" y="1211707"/>
                </a:lnTo>
                <a:lnTo>
                  <a:pt x="8025638" y="1241933"/>
                </a:lnTo>
                <a:lnTo>
                  <a:pt x="7797546" y="1263396"/>
                </a:lnTo>
                <a:lnTo>
                  <a:pt x="7668895" y="1274191"/>
                </a:lnTo>
                <a:lnTo>
                  <a:pt x="7412863" y="1284986"/>
                </a:lnTo>
                <a:lnTo>
                  <a:pt x="7269734" y="1289177"/>
                </a:lnTo>
                <a:lnTo>
                  <a:pt x="7199376" y="1289177"/>
                </a:lnTo>
                <a:lnTo>
                  <a:pt x="7127748" y="1291336"/>
                </a:lnTo>
                <a:lnTo>
                  <a:pt x="1425575" y="1291336"/>
                </a:lnTo>
                <a:lnTo>
                  <a:pt x="1339469" y="1289177"/>
                </a:lnTo>
                <a:lnTo>
                  <a:pt x="1269111" y="1289177"/>
                </a:lnTo>
                <a:lnTo>
                  <a:pt x="1125855" y="1284986"/>
                </a:lnTo>
                <a:lnTo>
                  <a:pt x="869950" y="1274191"/>
                </a:lnTo>
                <a:lnTo>
                  <a:pt x="627253" y="1252601"/>
                </a:lnTo>
                <a:lnTo>
                  <a:pt x="513207" y="1241933"/>
                </a:lnTo>
                <a:lnTo>
                  <a:pt x="314198" y="1211707"/>
                </a:lnTo>
                <a:lnTo>
                  <a:pt x="171069" y="1177290"/>
                </a:lnTo>
                <a:lnTo>
                  <a:pt x="99568" y="1157859"/>
                </a:lnTo>
                <a:lnTo>
                  <a:pt x="29083" y="1119251"/>
                </a:lnTo>
                <a:lnTo>
                  <a:pt x="0" y="1097788"/>
                </a:lnTo>
                <a:lnTo>
                  <a:pt x="0" y="191643"/>
                </a:lnTo>
                <a:lnTo>
                  <a:pt x="29083" y="170053"/>
                </a:lnTo>
                <a:lnTo>
                  <a:pt x="99568" y="131445"/>
                </a:lnTo>
                <a:lnTo>
                  <a:pt x="242697" y="94742"/>
                </a:lnTo>
                <a:lnTo>
                  <a:pt x="314198" y="77597"/>
                </a:lnTo>
                <a:lnTo>
                  <a:pt x="513207" y="47371"/>
                </a:lnTo>
                <a:lnTo>
                  <a:pt x="741299" y="25908"/>
                </a:lnTo>
                <a:lnTo>
                  <a:pt x="869950" y="15113"/>
                </a:lnTo>
                <a:lnTo>
                  <a:pt x="1125855" y="4445"/>
                </a:lnTo>
                <a:lnTo>
                  <a:pt x="1269111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45" tIns="37573" rIns="75145" bIns="37573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20140" y="546052"/>
            <a:ext cx="6857200" cy="537545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pPr algn="ctr"/>
            <a:r>
              <a:rPr lang="en-US" sz="3000" b="1">
                <a:solidFill>
                  <a:srgbClr val="000000"/>
                </a:solidFill>
                <a:latin typeface="Ravie - 48"/>
              </a:rPr>
              <a:t>Gametes - Sperm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85" y="1934715"/>
            <a:ext cx="4288079" cy="21445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Freeform 4"/>
          <p:cNvSpPr/>
          <p:nvPr/>
        </p:nvSpPr>
        <p:spPr>
          <a:xfrm>
            <a:off x="181165" y="1507195"/>
            <a:ext cx="4150577" cy="5046005"/>
          </a:xfrm>
          <a:custGeom>
            <a:avLst/>
            <a:gdLst/>
            <a:ahLst/>
            <a:cxnLst/>
            <a:rect l="0" t="0" r="0" b="0"/>
            <a:pathLst>
              <a:path w="4611752" h="5027804">
                <a:moveTo>
                  <a:pt x="768604" y="0"/>
                </a:moveTo>
                <a:lnTo>
                  <a:pt x="3919601" y="0"/>
                </a:lnTo>
                <a:lnTo>
                  <a:pt x="3996817" y="17018"/>
                </a:lnTo>
                <a:lnTo>
                  <a:pt x="4134866" y="58420"/>
                </a:lnTo>
                <a:lnTo>
                  <a:pt x="4265676" y="142621"/>
                </a:lnTo>
                <a:lnTo>
                  <a:pt x="4327144" y="184023"/>
                </a:lnTo>
                <a:lnTo>
                  <a:pt x="4435094" y="301625"/>
                </a:lnTo>
                <a:lnTo>
                  <a:pt x="4511675" y="435737"/>
                </a:lnTo>
                <a:lnTo>
                  <a:pt x="4550156" y="511302"/>
                </a:lnTo>
                <a:lnTo>
                  <a:pt x="4588764" y="661797"/>
                </a:lnTo>
                <a:lnTo>
                  <a:pt x="4603877" y="745871"/>
                </a:lnTo>
                <a:lnTo>
                  <a:pt x="4603877" y="787273"/>
                </a:lnTo>
                <a:lnTo>
                  <a:pt x="4611751" y="837946"/>
                </a:lnTo>
                <a:lnTo>
                  <a:pt x="4611751" y="4189730"/>
                </a:lnTo>
                <a:lnTo>
                  <a:pt x="4603877" y="4231894"/>
                </a:lnTo>
                <a:lnTo>
                  <a:pt x="4603877" y="4273931"/>
                </a:lnTo>
                <a:lnTo>
                  <a:pt x="4588764" y="4357370"/>
                </a:lnTo>
                <a:lnTo>
                  <a:pt x="4550156" y="4507865"/>
                </a:lnTo>
                <a:lnTo>
                  <a:pt x="4473702" y="4650486"/>
                </a:lnTo>
                <a:lnTo>
                  <a:pt x="4435094" y="4717542"/>
                </a:lnTo>
                <a:lnTo>
                  <a:pt x="4327144" y="4835144"/>
                </a:lnTo>
                <a:lnTo>
                  <a:pt x="4204208" y="4918583"/>
                </a:lnTo>
                <a:lnTo>
                  <a:pt x="4134866" y="4960747"/>
                </a:lnTo>
                <a:lnTo>
                  <a:pt x="3996817" y="5002784"/>
                </a:lnTo>
                <a:lnTo>
                  <a:pt x="3919601" y="5019167"/>
                </a:lnTo>
                <a:lnTo>
                  <a:pt x="3881628" y="5019167"/>
                </a:lnTo>
                <a:lnTo>
                  <a:pt x="3843147" y="5027803"/>
                </a:lnTo>
                <a:lnTo>
                  <a:pt x="768604" y="5027803"/>
                </a:lnTo>
                <a:lnTo>
                  <a:pt x="722249" y="5019167"/>
                </a:lnTo>
                <a:lnTo>
                  <a:pt x="684276" y="5019167"/>
                </a:lnTo>
                <a:lnTo>
                  <a:pt x="607060" y="5002784"/>
                </a:lnTo>
                <a:lnTo>
                  <a:pt x="469011" y="4960747"/>
                </a:lnTo>
                <a:lnTo>
                  <a:pt x="338201" y="4876546"/>
                </a:lnTo>
                <a:lnTo>
                  <a:pt x="276733" y="4835144"/>
                </a:lnTo>
                <a:lnTo>
                  <a:pt x="169418" y="4717542"/>
                </a:lnTo>
                <a:lnTo>
                  <a:pt x="92202" y="4583430"/>
                </a:lnTo>
                <a:lnTo>
                  <a:pt x="53721" y="4507865"/>
                </a:lnTo>
                <a:lnTo>
                  <a:pt x="15748" y="4357370"/>
                </a:lnTo>
                <a:lnTo>
                  <a:pt x="0" y="4273931"/>
                </a:lnTo>
                <a:lnTo>
                  <a:pt x="0" y="745871"/>
                </a:lnTo>
                <a:lnTo>
                  <a:pt x="15748" y="661797"/>
                </a:lnTo>
                <a:lnTo>
                  <a:pt x="53721" y="511302"/>
                </a:lnTo>
                <a:lnTo>
                  <a:pt x="130810" y="368681"/>
                </a:lnTo>
                <a:lnTo>
                  <a:pt x="169418" y="301625"/>
                </a:lnTo>
                <a:lnTo>
                  <a:pt x="276733" y="184023"/>
                </a:lnTo>
                <a:lnTo>
                  <a:pt x="399669" y="100584"/>
                </a:lnTo>
                <a:lnTo>
                  <a:pt x="469011" y="58420"/>
                </a:lnTo>
                <a:lnTo>
                  <a:pt x="607060" y="17018"/>
                </a:lnTo>
                <a:lnTo>
                  <a:pt x="684276" y="0"/>
                </a:lnTo>
                <a:close/>
              </a:path>
            </a:pathLst>
          </a:cu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45" tIns="37573" rIns="75145" bIns="37573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4330" y="1751129"/>
            <a:ext cx="3897630" cy="4384752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 - 22"/>
              </a:rPr>
              <a:t>1. Head of sperm houses nucleus with chromosomes</a:t>
            </a:r>
          </a:p>
          <a:p>
            <a:endParaRPr lang="en-US" sz="2000" dirty="0">
              <a:solidFill>
                <a:srgbClr val="000000"/>
              </a:solidFill>
              <a:latin typeface="Arial - 22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 - 22"/>
              </a:rPr>
              <a:t>2.  Acrosome houses the enzymes needed to break through the covering the ovum</a:t>
            </a:r>
          </a:p>
          <a:p>
            <a:endParaRPr lang="en-US" sz="2000" dirty="0">
              <a:solidFill>
                <a:srgbClr val="000000"/>
              </a:solidFill>
              <a:latin typeface="Arial - 22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 - 22"/>
              </a:rPr>
              <a:t>3.  Mitochondria will create ATP for energy for the sperm to be able to move</a:t>
            </a:r>
          </a:p>
          <a:p>
            <a:endParaRPr lang="en-US" sz="2000" dirty="0">
              <a:solidFill>
                <a:srgbClr val="000000"/>
              </a:solidFill>
              <a:latin typeface="Arial - 22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 - 22"/>
              </a:rPr>
              <a:t>4.  Tail creates a whip-like motion for the sperm to move and find the ovum</a:t>
            </a:r>
          </a:p>
        </p:txBody>
      </p:sp>
    </p:spTree>
    <p:extLst>
      <p:ext uri="{BB962C8B-B14F-4D97-AF65-F5344CB8AC3E}">
        <p14:creationId xmlns:p14="http://schemas.microsoft.com/office/powerpoint/2010/main" val="302660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91097" y="137078"/>
            <a:ext cx="8898942" cy="6111322"/>
          </a:xfrm>
          <a:custGeom>
            <a:avLst/>
            <a:gdLst/>
            <a:ahLst/>
            <a:cxnLst/>
            <a:rect l="0" t="0" r="0" b="0"/>
            <a:pathLst>
              <a:path w="9887713" h="4427602">
                <a:moveTo>
                  <a:pt x="1647952" y="0"/>
                </a:moveTo>
                <a:lnTo>
                  <a:pt x="8403844" y="0"/>
                </a:lnTo>
                <a:lnTo>
                  <a:pt x="8569325" y="15113"/>
                </a:lnTo>
                <a:lnTo>
                  <a:pt x="8865235" y="51562"/>
                </a:lnTo>
                <a:lnTo>
                  <a:pt x="9145778" y="125603"/>
                </a:lnTo>
                <a:lnTo>
                  <a:pt x="9277604" y="162052"/>
                </a:lnTo>
                <a:lnTo>
                  <a:pt x="9508998" y="265684"/>
                </a:lnTo>
                <a:lnTo>
                  <a:pt x="9673082" y="383794"/>
                </a:lnTo>
                <a:lnTo>
                  <a:pt x="9755886" y="450342"/>
                </a:lnTo>
                <a:lnTo>
                  <a:pt x="9838563" y="582803"/>
                </a:lnTo>
                <a:lnTo>
                  <a:pt x="9870821" y="656971"/>
                </a:lnTo>
                <a:lnTo>
                  <a:pt x="9870821" y="693293"/>
                </a:lnTo>
                <a:lnTo>
                  <a:pt x="9887712" y="737997"/>
                </a:lnTo>
                <a:lnTo>
                  <a:pt x="9887712" y="3689604"/>
                </a:lnTo>
                <a:lnTo>
                  <a:pt x="9870821" y="3726688"/>
                </a:lnTo>
                <a:lnTo>
                  <a:pt x="9870821" y="3763772"/>
                </a:lnTo>
                <a:lnTo>
                  <a:pt x="9838563" y="3837178"/>
                </a:lnTo>
                <a:lnTo>
                  <a:pt x="9755886" y="3969766"/>
                </a:lnTo>
                <a:lnTo>
                  <a:pt x="9591802" y="4095369"/>
                </a:lnTo>
                <a:lnTo>
                  <a:pt x="9508998" y="4154297"/>
                </a:lnTo>
                <a:lnTo>
                  <a:pt x="9277604" y="4257929"/>
                </a:lnTo>
                <a:lnTo>
                  <a:pt x="9013952" y="4331462"/>
                </a:lnTo>
                <a:lnTo>
                  <a:pt x="8865235" y="4368546"/>
                </a:lnTo>
                <a:lnTo>
                  <a:pt x="8569325" y="4405503"/>
                </a:lnTo>
                <a:lnTo>
                  <a:pt x="8403844" y="4419981"/>
                </a:lnTo>
                <a:lnTo>
                  <a:pt x="8322564" y="4419981"/>
                </a:lnTo>
                <a:lnTo>
                  <a:pt x="8239760" y="4427601"/>
                </a:lnTo>
                <a:lnTo>
                  <a:pt x="1647952" y="4427601"/>
                </a:lnTo>
                <a:lnTo>
                  <a:pt x="1548384" y="4419981"/>
                </a:lnTo>
                <a:lnTo>
                  <a:pt x="1466977" y="4419981"/>
                </a:lnTo>
                <a:lnTo>
                  <a:pt x="1301496" y="4405503"/>
                </a:lnTo>
                <a:lnTo>
                  <a:pt x="1005586" y="4368546"/>
                </a:lnTo>
                <a:lnTo>
                  <a:pt x="725043" y="4294378"/>
                </a:lnTo>
                <a:lnTo>
                  <a:pt x="593217" y="4257929"/>
                </a:lnTo>
                <a:lnTo>
                  <a:pt x="363220" y="4154297"/>
                </a:lnTo>
                <a:lnTo>
                  <a:pt x="197739" y="4036314"/>
                </a:lnTo>
                <a:lnTo>
                  <a:pt x="114935" y="3969766"/>
                </a:lnTo>
                <a:lnTo>
                  <a:pt x="33655" y="3837178"/>
                </a:lnTo>
                <a:lnTo>
                  <a:pt x="0" y="3763772"/>
                </a:lnTo>
                <a:lnTo>
                  <a:pt x="0" y="656971"/>
                </a:lnTo>
                <a:lnTo>
                  <a:pt x="33655" y="582803"/>
                </a:lnTo>
                <a:lnTo>
                  <a:pt x="114935" y="450342"/>
                </a:lnTo>
                <a:lnTo>
                  <a:pt x="280416" y="324739"/>
                </a:lnTo>
                <a:lnTo>
                  <a:pt x="363220" y="265684"/>
                </a:lnTo>
                <a:lnTo>
                  <a:pt x="593217" y="162052"/>
                </a:lnTo>
                <a:lnTo>
                  <a:pt x="856869" y="88519"/>
                </a:lnTo>
                <a:lnTo>
                  <a:pt x="1005586" y="51562"/>
                </a:lnTo>
                <a:lnTo>
                  <a:pt x="1301496" y="15113"/>
                </a:lnTo>
                <a:lnTo>
                  <a:pt x="1466977" y="0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45" tIns="37573" rIns="75145" bIns="37573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12" y="5807703"/>
            <a:ext cx="1402696" cy="11532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502921" y="273026"/>
            <a:ext cx="8373275" cy="5615858"/>
          </a:xfrm>
          <a:prstGeom prst="rect">
            <a:avLst/>
          </a:prstGeom>
          <a:noFill/>
        </p:spPr>
        <p:txBody>
          <a:bodyPr vert="horz" lIns="75145" tIns="37573" rIns="75145" bIns="37573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 - 36"/>
              </a:rPr>
              <a:t>Facts About Sperm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  <a:latin typeface="Arial - 36"/>
              </a:rPr>
              <a:t>S</a:t>
            </a:r>
            <a:r>
              <a:rPr lang="en-US" sz="3600" b="1" dirty="0">
                <a:solidFill>
                  <a:srgbClr val="FFFF00"/>
                </a:solidFill>
                <a:latin typeface="Arial - 26"/>
              </a:rPr>
              <a:t>perm stay alive for 24 - 48 hours inside female reproductive tract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  <a:latin typeface="Arial - 26"/>
              </a:rPr>
              <a:t>tails of sperm have "</a:t>
            </a:r>
            <a:r>
              <a:rPr lang="en-US" sz="3600" b="1" dirty="0" err="1">
                <a:solidFill>
                  <a:srgbClr val="FFFF00"/>
                </a:solidFill>
                <a:latin typeface="Arial - 26"/>
              </a:rPr>
              <a:t>odour</a:t>
            </a:r>
            <a:r>
              <a:rPr lang="en-US" sz="3600" b="1" dirty="0">
                <a:solidFill>
                  <a:srgbClr val="FFFF00"/>
                </a:solidFill>
                <a:latin typeface="Arial - 26"/>
              </a:rPr>
              <a:t> receptors" and scientists now believe that they "smell" towards the egg as a sensing of which fallopian tube to travel 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  <a:latin typeface="Arial - 26"/>
              </a:rPr>
              <a:t>50 - 500 million sperm per ejaculate</a:t>
            </a:r>
          </a:p>
        </p:txBody>
      </p:sp>
    </p:spTree>
    <p:extLst>
      <p:ext uri="{BB962C8B-B14F-4D97-AF65-F5344CB8AC3E}">
        <p14:creationId xmlns:p14="http://schemas.microsoft.com/office/powerpoint/2010/main" val="2927664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652</Words>
  <Application>Microsoft Office PowerPoint</Application>
  <PresentationFormat>Custom</PresentationFormat>
  <Paragraphs>113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4" baseType="lpstr">
      <vt:lpstr>Arial - 20</vt:lpstr>
      <vt:lpstr>Arial - 16</vt:lpstr>
      <vt:lpstr>Arial - 22</vt:lpstr>
      <vt:lpstr>Elephant - 28</vt:lpstr>
      <vt:lpstr>Arial - 48</vt:lpstr>
      <vt:lpstr>Arial - 28</vt:lpstr>
      <vt:lpstr>Arial - 26</vt:lpstr>
      <vt:lpstr>Arial Black - 22</vt:lpstr>
      <vt:lpstr>Gill Sans MT Ext Condensed Bold - 26</vt:lpstr>
      <vt:lpstr>Ravie - 48</vt:lpstr>
      <vt:lpstr>Footlight MT Light</vt:lpstr>
      <vt:lpstr>Arial Black - 20</vt:lpstr>
      <vt:lpstr>Arial Black - 24</vt:lpstr>
      <vt:lpstr>Forte - 48</vt:lpstr>
      <vt:lpstr>Arial</vt:lpstr>
      <vt:lpstr>Arial Black - 16</vt:lpstr>
      <vt:lpstr>Britannic Bold - 48</vt:lpstr>
      <vt:lpstr>Calibri</vt:lpstr>
      <vt:lpstr>Arial - 36</vt:lpstr>
      <vt:lpstr>Arial Black - 28</vt:lpstr>
      <vt:lpstr>Arial Black - 36</vt:lpstr>
      <vt:lpstr>Arial Black - 26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67 -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Becker, Shona</dc:creator>
  <cp:lastModifiedBy>Becker, Shona</cp:lastModifiedBy>
  <cp:revision>10</cp:revision>
  <dcterms:created xsi:type="dcterms:W3CDTF">2019-01-09T16:22:33Z</dcterms:created>
  <dcterms:modified xsi:type="dcterms:W3CDTF">2021-01-18T04:40:09Z</dcterms:modified>
</cp:coreProperties>
</file>