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70" r:id="rId5"/>
    <p:sldId id="259" r:id="rId6"/>
    <p:sldId id="272" r:id="rId7"/>
    <p:sldId id="273" r:id="rId8"/>
    <p:sldId id="268" r:id="rId9"/>
    <p:sldId id="269" r:id="rId10"/>
    <p:sldId id="260" r:id="rId11"/>
    <p:sldId id="274" r:id="rId12"/>
    <p:sldId id="262" r:id="rId13"/>
    <p:sldId id="278" r:id="rId14"/>
    <p:sldId id="277" r:id="rId15"/>
    <p:sldId id="261" r:id="rId16"/>
    <p:sldId id="275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9FA88F-1184-454C-9D20-E159CE8D2253}" v="31" dt="2021-06-11T13:44:27.0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cker, Shona" userId="a4f4044f-3ca9-43a0-b32a-c8fe231e8cd4" providerId="ADAL" clId="{C09FA88F-1184-454C-9D20-E159CE8D2253}"/>
    <pc:docChg chg="custSel addSld delSld modSld sldOrd">
      <pc:chgData name="Becker, Shona" userId="a4f4044f-3ca9-43a0-b32a-c8fe231e8cd4" providerId="ADAL" clId="{C09FA88F-1184-454C-9D20-E159CE8D2253}" dt="2021-06-11T13:48:04.552" v="1735" actId="20577"/>
      <pc:docMkLst>
        <pc:docMk/>
      </pc:docMkLst>
      <pc:sldChg chg="del">
        <pc:chgData name="Becker, Shona" userId="a4f4044f-3ca9-43a0-b32a-c8fe231e8cd4" providerId="ADAL" clId="{C09FA88F-1184-454C-9D20-E159CE8D2253}" dt="2021-06-11T12:50:40.289" v="404" actId="47"/>
        <pc:sldMkLst>
          <pc:docMk/>
          <pc:sldMk cId="1521265554" sldId="258"/>
        </pc:sldMkLst>
      </pc:sldChg>
      <pc:sldChg chg="modSp mod">
        <pc:chgData name="Becker, Shona" userId="a4f4044f-3ca9-43a0-b32a-c8fe231e8cd4" providerId="ADAL" clId="{C09FA88F-1184-454C-9D20-E159CE8D2253}" dt="2021-06-11T13:33:18.098" v="1042" actId="20577"/>
        <pc:sldMkLst>
          <pc:docMk/>
          <pc:sldMk cId="2551682953" sldId="261"/>
        </pc:sldMkLst>
        <pc:spChg chg="mod">
          <ac:chgData name="Becker, Shona" userId="a4f4044f-3ca9-43a0-b32a-c8fe231e8cd4" providerId="ADAL" clId="{C09FA88F-1184-454C-9D20-E159CE8D2253}" dt="2021-06-11T13:32:40.757" v="989" actId="1076"/>
          <ac:spMkLst>
            <pc:docMk/>
            <pc:sldMk cId="2551682953" sldId="261"/>
            <ac:spMk id="2" creationId="{00000000-0000-0000-0000-000000000000}"/>
          </ac:spMkLst>
        </pc:spChg>
        <pc:spChg chg="mod">
          <ac:chgData name="Becker, Shona" userId="a4f4044f-3ca9-43a0-b32a-c8fe231e8cd4" providerId="ADAL" clId="{C09FA88F-1184-454C-9D20-E159CE8D2253}" dt="2021-06-11T13:33:18.098" v="1042" actId="20577"/>
          <ac:spMkLst>
            <pc:docMk/>
            <pc:sldMk cId="2551682953" sldId="261"/>
            <ac:spMk id="3" creationId="{00000000-0000-0000-0000-000000000000}"/>
          </ac:spMkLst>
        </pc:spChg>
        <pc:picChg chg="mod">
          <ac:chgData name="Becker, Shona" userId="a4f4044f-3ca9-43a0-b32a-c8fe231e8cd4" providerId="ADAL" clId="{C09FA88F-1184-454C-9D20-E159CE8D2253}" dt="2021-06-11T13:33:02.804" v="991" actId="1076"/>
          <ac:picMkLst>
            <pc:docMk/>
            <pc:sldMk cId="2551682953" sldId="261"/>
            <ac:picMk id="2050" creationId="{00000000-0000-0000-0000-000000000000}"/>
          </ac:picMkLst>
        </pc:picChg>
      </pc:sldChg>
      <pc:sldChg chg="addSp modSp mod ord">
        <pc:chgData name="Becker, Shona" userId="a4f4044f-3ca9-43a0-b32a-c8fe231e8cd4" providerId="ADAL" clId="{C09FA88F-1184-454C-9D20-E159CE8D2253}" dt="2021-06-11T13:47:13.019" v="1669"/>
        <pc:sldMkLst>
          <pc:docMk/>
          <pc:sldMk cId="1354358178" sldId="262"/>
        </pc:sldMkLst>
        <pc:spChg chg="mod">
          <ac:chgData name="Becker, Shona" userId="a4f4044f-3ca9-43a0-b32a-c8fe231e8cd4" providerId="ADAL" clId="{C09FA88F-1184-454C-9D20-E159CE8D2253}" dt="2021-06-11T13:14:16.030" v="834" actId="20577"/>
          <ac:spMkLst>
            <pc:docMk/>
            <pc:sldMk cId="1354358178" sldId="262"/>
            <ac:spMk id="2" creationId="{00000000-0000-0000-0000-000000000000}"/>
          </ac:spMkLst>
        </pc:spChg>
        <pc:spChg chg="mod">
          <ac:chgData name="Becker, Shona" userId="a4f4044f-3ca9-43a0-b32a-c8fe231e8cd4" providerId="ADAL" clId="{C09FA88F-1184-454C-9D20-E159CE8D2253}" dt="2021-06-11T13:10:51.317" v="785" actId="255"/>
          <ac:spMkLst>
            <pc:docMk/>
            <pc:sldMk cId="1354358178" sldId="262"/>
            <ac:spMk id="3" creationId="{00000000-0000-0000-0000-000000000000}"/>
          </ac:spMkLst>
        </pc:spChg>
        <pc:spChg chg="add mod">
          <ac:chgData name="Becker, Shona" userId="a4f4044f-3ca9-43a0-b32a-c8fe231e8cd4" providerId="ADAL" clId="{C09FA88F-1184-454C-9D20-E159CE8D2253}" dt="2021-06-11T13:14:05.207" v="811" actId="255"/>
          <ac:spMkLst>
            <pc:docMk/>
            <pc:sldMk cId="1354358178" sldId="262"/>
            <ac:spMk id="4" creationId="{84A888E3-E67E-4815-93AC-4E406F429A68}"/>
          </ac:spMkLst>
        </pc:spChg>
        <pc:picChg chg="add mod">
          <ac:chgData name="Becker, Shona" userId="a4f4044f-3ca9-43a0-b32a-c8fe231e8cd4" providerId="ADAL" clId="{C09FA88F-1184-454C-9D20-E159CE8D2253}" dt="2021-06-11T13:13:46.338" v="790" actId="1076"/>
          <ac:picMkLst>
            <pc:docMk/>
            <pc:sldMk cId="1354358178" sldId="262"/>
            <ac:picMk id="2050" creationId="{B87C08CA-F46F-449A-A1CE-B6C8F95878CC}"/>
          </ac:picMkLst>
        </pc:picChg>
      </pc:sldChg>
      <pc:sldChg chg="del">
        <pc:chgData name="Becker, Shona" userId="a4f4044f-3ca9-43a0-b32a-c8fe231e8cd4" providerId="ADAL" clId="{C09FA88F-1184-454C-9D20-E159CE8D2253}" dt="2021-06-11T13:33:51.589" v="1043" actId="47"/>
        <pc:sldMkLst>
          <pc:docMk/>
          <pc:sldMk cId="626175227" sldId="263"/>
        </pc:sldMkLst>
      </pc:sldChg>
      <pc:sldChg chg="del">
        <pc:chgData name="Becker, Shona" userId="a4f4044f-3ca9-43a0-b32a-c8fe231e8cd4" providerId="ADAL" clId="{C09FA88F-1184-454C-9D20-E159CE8D2253}" dt="2021-06-11T13:33:52.841" v="1044" actId="47"/>
        <pc:sldMkLst>
          <pc:docMk/>
          <pc:sldMk cId="2001339995" sldId="264"/>
        </pc:sldMkLst>
      </pc:sldChg>
      <pc:sldChg chg="del">
        <pc:chgData name="Becker, Shona" userId="a4f4044f-3ca9-43a0-b32a-c8fe231e8cd4" providerId="ADAL" clId="{C09FA88F-1184-454C-9D20-E159CE8D2253}" dt="2021-06-11T13:33:53.494" v="1045" actId="47"/>
        <pc:sldMkLst>
          <pc:docMk/>
          <pc:sldMk cId="1709413503" sldId="265"/>
        </pc:sldMkLst>
      </pc:sldChg>
      <pc:sldChg chg="del">
        <pc:chgData name="Becker, Shona" userId="a4f4044f-3ca9-43a0-b32a-c8fe231e8cd4" providerId="ADAL" clId="{C09FA88F-1184-454C-9D20-E159CE8D2253}" dt="2021-06-11T13:33:55.789" v="1046" actId="47"/>
        <pc:sldMkLst>
          <pc:docMk/>
          <pc:sldMk cId="4185403003" sldId="266"/>
        </pc:sldMkLst>
      </pc:sldChg>
      <pc:sldChg chg="del">
        <pc:chgData name="Becker, Shona" userId="a4f4044f-3ca9-43a0-b32a-c8fe231e8cd4" providerId="ADAL" clId="{C09FA88F-1184-454C-9D20-E159CE8D2253}" dt="2021-06-11T13:33:58.050" v="1047" actId="47"/>
        <pc:sldMkLst>
          <pc:docMk/>
          <pc:sldMk cId="2599985290" sldId="267"/>
        </pc:sldMkLst>
      </pc:sldChg>
      <pc:sldChg chg="addSp modSp new mod ord">
        <pc:chgData name="Becker, Shona" userId="a4f4044f-3ca9-43a0-b32a-c8fe231e8cd4" providerId="ADAL" clId="{C09FA88F-1184-454C-9D20-E159CE8D2253}" dt="2021-06-11T12:50:25.995" v="403"/>
        <pc:sldMkLst>
          <pc:docMk/>
          <pc:sldMk cId="1584650612" sldId="268"/>
        </pc:sldMkLst>
        <pc:spChg chg="mod">
          <ac:chgData name="Becker, Shona" userId="a4f4044f-3ca9-43a0-b32a-c8fe231e8cd4" providerId="ADAL" clId="{C09FA88F-1184-454C-9D20-E159CE8D2253}" dt="2021-06-11T12:17:47.386" v="25" actId="207"/>
          <ac:spMkLst>
            <pc:docMk/>
            <pc:sldMk cId="1584650612" sldId="268"/>
            <ac:spMk id="2" creationId="{F86CBF23-7C06-4461-8629-389A1EE674F1}"/>
          </ac:spMkLst>
        </pc:spChg>
        <pc:picChg chg="add mod">
          <ac:chgData name="Becker, Shona" userId="a4f4044f-3ca9-43a0-b32a-c8fe231e8cd4" providerId="ADAL" clId="{C09FA88F-1184-454C-9D20-E159CE8D2253}" dt="2021-06-11T12:18:36.538" v="29"/>
          <ac:picMkLst>
            <pc:docMk/>
            <pc:sldMk cId="1584650612" sldId="268"/>
            <ac:picMk id="5" creationId="{63572F20-F296-4F7C-9721-BFDD99AB3935}"/>
          </ac:picMkLst>
        </pc:picChg>
      </pc:sldChg>
      <pc:sldChg chg="modSp new mod ord">
        <pc:chgData name="Becker, Shona" userId="a4f4044f-3ca9-43a0-b32a-c8fe231e8cd4" providerId="ADAL" clId="{C09FA88F-1184-454C-9D20-E159CE8D2253}" dt="2021-06-11T13:46:31.306" v="1667" actId="20577"/>
        <pc:sldMkLst>
          <pc:docMk/>
          <pc:sldMk cId="1446348992" sldId="269"/>
        </pc:sldMkLst>
        <pc:spChg chg="mod">
          <ac:chgData name="Becker, Shona" userId="a4f4044f-3ca9-43a0-b32a-c8fe231e8cd4" providerId="ADAL" clId="{C09FA88F-1184-454C-9D20-E159CE8D2253}" dt="2021-06-11T12:44:54.565" v="308" actId="207"/>
          <ac:spMkLst>
            <pc:docMk/>
            <pc:sldMk cId="1446348992" sldId="269"/>
            <ac:spMk id="2" creationId="{5A8351BF-89A3-4C7D-B540-078F1B35D257}"/>
          </ac:spMkLst>
        </pc:spChg>
        <pc:spChg chg="mod">
          <ac:chgData name="Becker, Shona" userId="a4f4044f-3ca9-43a0-b32a-c8fe231e8cd4" providerId="ADAL" clId="{C09FA88F-1184-454C-9D20-E159CE8D2253}" dt="2021-06-11T13:46:31.306" v="1667" actId="20577"/>
          <ac:spMkLst>
            <pc:docMk/>
            <pc:sldMk cId="1446348992" sldId="269"/>
            <ac:spMk id="3" creationId="{1E11BE9E-9E5D-403C-8B77-FB6C94833EA3}"/>
          </ac:spMkLst>
        </pc:spChg>
      </pc:sldChg>
      <pc:sldChg chg="addSp delSp modSp new mod">
        <pc:chgData name="Becker, Shona" userId="a4f4044f-3ca9-43a0-b32a-c8fe231e8cd4" providerId="ADAL" clId="{C09FA88F-1184-454C-9D20-E159CE8D2253}" dt="2021-06-11T13:44:49.011" v="1491" actId="478"/>
        <pc:sldMkLst>
          <pc:docMk/>
          <pc:sldMk cId="3497143962" sldId="270"/>
        </pc:sldMkLst>
        <pc:spChg chg="mod">
          <ac:chgData name="Becker, Shona" userId="a4f4044f-3ca9-43a0-b32a-c8fe231e8cd4" providerId="ADAL" clId="{C09FA88F-1184-454C-9D20-E159CE8D2253}" dt="2021-06-11T12:48:15.071" v="358" actId="1076"/>
          <ac:spMkLst>
            <pc:docMk/>
            <pc:sldMk cId="3497143962" sldId="270"/>
            <ac:spMk id="2" creationId="{71B4B259-57BB-4B5D-92C4-A79EBE9AE856}"/>
          </ac:spMkLst>
        </pc:spChg>
        <pc:spChg chg="del">
          <ac:chgData name="Becker, Shona" userId="a4f4044f-3ca9-43a0-b32a-c8fe231e8cd4" providerId="ADAL" clId="{C09FA88F-1184-454C-9D20-E159CE8D2253}" dt="2021-06-11T13:44:49.011" v="1491" actId="478"/>
          <ac:spMkLst>
            <pc:docMk/>
            <pc:sldMk cId="3497143962" sldId="270"/>
            <ac:spMk id="3" creationId="{4D579BAB-7F3E-4FF0-AF15-8DF36693A67F}"/>
          </ac:spMkLst>
        </pc:spChg>
        <pc:picChg chg="add del mod">
          <ac:chgData name="Becker, Shona" userId="a4f4044f-3ca9-43a0-b32a-c8fe231e8cd4" providerId="ADAL" clId="{C09FA88F-1184-454C-9D20-E159CE8D2253}" dt="2021-06-11T12:47:04.485" v="313" actId="478"/>
          <ac:picMkLst>
            <pc:docMk/>
            <pc:sldMk cId="3497143962" sldId="270"/>
            <ac:picMk id="1026" creationId="{7C3B525C-DE6E-47F3-AF54-0A2E213C4993}"/>
          </ac:picMkLst>
        </pc:picChg>
        <pc:picChg chg="add del mod">
          <ac:chgData name="Becker, Shona" userId="a4f4044f-3ca9-43a0-b32a-c8fe231e8cd4" providerId="ADAL" clId="{C09FA88F-1184-454C-9D20-E159CE8D2253}" dt="2021-06-11T12:48:07.285" v="354" actId="478"/>
          <ac:picMkLst>
            <pc:docMk/>
            <pc:sldMk cId="3497143962" sldId="270"/>
            <ac:picMk id="1028" creationId="{5398E884-71D5-4E12-9BA3-5B38E642FF88}"/>
          </ac:picMkLst>
        </pc:picChg>
        <pc:picChg chg="add mod">
          <ac:chgData name="Becker, Shona" userId="a4f4044f-3ca9-43a0-b32a-c8fe231e8cd4" providerId="ADAL" clId="{C09FA88F-1184-454C-9D20-E159CE8D2253}" dt="2021-06-11T12:48:22.787" v="360" actId="1076"/>
          <ac:picMkLst>
            <pc:docMk/>
            <pc:sldMk cId="3497143962" sldId="270"/>
            <ac:picMk id="1030" creationId="{2C08D8A2-241D-4E3D-B51A-57B6821800F1}"/>
          </ac:picMkLst>
        </pc:picChg>
      </pc:sldChg>
      <pc:sldChg chg="addSp delSp modSp new mod">
        <pc:chgData name="Becker, Shona" userId="a4f4044f-3ca9-43a0-b32a-c8fe231e8cd4" providerId="ADAL" clId="{C09FA88F-1184-454C-9D20-E159CE8D2253}" dt="2021-06-11T12:49:45.430" v="401" actId="1076"/>
        <pc:sldMkLst>
          <pc:docMk/>
          <pc:sldMk cId="1802036580" sldId="271"/>
        </pc:sldMkLst>
        <pc:spChg chg="del mod">
          <ac:chgData name="Becker, Shona" userId="a4f4044f-3ca9-43a0-b32a-c8fe231e8cd4" providerId="ADAL" clId="{C09FA88F-1184-454C-9D20-E159CE8D2253}" dt="2021-06-11T12:49:10.365" v="391" actId="478"/>
          <ac:spMkLst>
            <pc:docMk/>
            <pc:sldMk cId="1802036580" sldId="271"/>
            <ac:spMk id="2" creationId="{BA22F9C6-2BAC-462A-A797-50019756EDFF}"/>
          </ac:spMkLst>
        </pc:spChg>
        <pc:spChg chg="del">
          <ac:chgData name="Becker, Shona" userId="a4f4044f-3ca9-43a0-b32a-c8fe231e8cd4" providerId="ADAL" clId="{C09FA88F-1184-454C-9D20-E159CE8D2253}" dt="2021-06-11T12:49:05.642" v="390" actId="478"/>
          <ac:spMkLst>
            <pc:docMk/>
            <pc:sldMk cId="1802036580" sldId="271"/>
            <ac:spMk id="3" creationId="{D559C355-99D7-4C29-956D-9A00B3101CB4}"/>
          </ac:spMkLst>
        </pc:spChg>
        <pc:spChg chg="add del mod">
          <ac:chgData name="Becker, Shona" userId="a4f4044f-3ca9-43a0-b32a-c8fe231e8cd4" providerId="ADAL" clId="{C09FA88F-1184-454C-9D20-E159CE8D2253}" dt="2021-06-11T12:49:12.916" v="392" actId="478"/>
          <ac:spMkLst>
            <pc:docMk/>
            <pc:sldMk cId="1802036580" sldId="271"/>
            <ac:spMk id="7" creationId="{A8AEE72A-259E-4498-A934-A8B1608E7B15}"/>
          </ac:spMkLst>
        </pc:spChg>
        <pc:picChg chg="add mod">
          <ac:chgData name="Becker, Shona" userId="a4f4044f-3ca9-43a0-b32a-c8fe231e8cd4" providerId="ADAL" clId="{C09FA88F-1184-454C-9D20-E159CE8D2253}" dt="2021-06-11T12:49:37.191" v="398" actId="1076"/>
          <ac:picMkLst>
            <pc:docMk/>
            <pc:sldMk cId="1802036580" sldId="271"/>
            <ac:picMk id="5" creationId="{F9DBB3B8-28FD-4A92-BF42-8C891198E3DE}"/>
          </ac:picMkLst>
        </pc:picChg>
        <pc:picChg chg="add mod">
          <ac:chgData name="Becker, Shona" userId="a4f4044f-3ca9-43a0-b32a-c8fe231e8cd4" providerId="ADAL" clId="{C09FA88F-1184-454C-9D20-E159CE8D2253}" dt="2021-06-11T12:49:45.430" v="401" actId="1076"/>
          <ac:picMkLst>
            <pc:docMk/>
            <pc:sldMk cId="1802036580" sldId="271"/>
            <ac:picMk id="9" creationId="{07DBE798-0B90-4555-AD8E-0942657D3469}"/>
          </ac:picMkLst>
        </pc:picChg>
      </pc:sldChg>
      <pc:sldChg chg="addSp modSp new mod">
        <pc:chgData name="Becker, Shona" userId="a4f4044f-3ca9-43a0-b32a-c8fe231e8cd4" providerId="ADAL" clId="{C09FA88F-1184-454C-9D20-E159CE8D2253}" dt="2021-06-11T12:51:59.414" v="409" actId="1076"/>
        <pc:sldMkLst>
          <pc:docMk/>
          <pc:sldMk cId="1469560024" sldId="272"/>
        </pc:sldMkLst>
        <pc:picChg chg="add mod">
          <ac:chgData name="Becker, Shona" userId="a4f4044f-3ca9-43a0-b32a-c8fe231e8cd4" providerId="ADAL" clId="{C09FA88F-1184-454C-9D20-E159CE8D2253}" dt="2021-06-11T12:51:59.414" v="409" actId="1076"/>
          <ac:picMkLst>
            <pc:docMk/>
            <pc:sldMk cId="1469560024" sldId="272"/>
            <ac:picMk id="5" creationId="{7F293438-E8BB-4D1E-8189-4E90770A9625}"/>
          </ac:picMkLst>
        </pc:picChg>
      </pc:sldChg>
      <pc:sldChg chg="addSp delSp modSp new mod">
        <pc:chgData name="Becker, Shona" userId="a4f4044f-3ca9-43a0-b32a-c8fe231e8cd4" providerId="ADAL" clId="{C09FA88F-1184-454C-9D20-E159CE8D2253}" dt="2021-06-11T13:45:26.282" v="1493" actId="1076"/>
        <pc:sldMkLst>
          <pc:docMk/>
          <pc:sldMk cId="630071211" sldId="273"/>
        </pc:sldMkLst>
        <pc:spChg chg="del">
          <ac:chgData name="Becker, Shona" userId="a4f4044f-3ca9-43a0-b32a-c8fe231e8cd4" providerId="ADAL" clId="{C09FA88F-1184-454C-9D20-E159CE8D2253}" dt="2021-06-11T13:45:22.756" v="1492" actId="478"/>
          <ac:spMkLst>
            <pc:docMk/>
            <pc:sldMk cId="630071211" sldId="273"/>
            <ac:spMk id="2" creationId="{C2B20B45-0D78-4E78-9C47-54795E2E8866}"/>
          </ac:spMkLst>
        </pc:spChg>
        <pc:picChg chg="add mod">
          <ac:chgData name="Becker, Shona" userId="a4f4044f-3ca9-43a0-b32a-c8fe231e8cd4" providerId="ADAL" clId="{C09FA88F-1184-454C-9D20-E159CE8D2253}" dt="2021-06-11T13:45:26.282" v="1493" actId="1076"/>
          <ac:picMkLst>
            <pc:docMk/>
            <pc:sldMk cId="630071211" sldId="273"/>
            <ac:picMk id="5" creationId="{3774E3C6-816A-4B41-BD52-B13448687BA2}"/>
          </ac:picMkLst>
        </pc:picChg>
      </pc:sldChg>
      <pc:sldChg chg="addSp modSp new mod ord">
        <pc:chgData name="Becker, Shona" userId="a4f4044f-3ca9-43a0-b32a-c8fe231e8cd4" providerId="ADAL" clId="{C09FA88F-1184-454C-9D20-E159CE8D2253}" dt="2021-06-11T13:47:17.801" v="1671"/>
        <pc:sldMkLst>
          <pc:docMk/>
          <pc:sldMk cId="27249976" sldId="274"/>
        </pc:sldMkLst>
        <pc:spChg chg="mod">
          <ac:chgData name="Becker, Shona" userId="a4f4044f-3ca9-43a0-b32a-c8fe231e8cd4" providerId="ADAL" clId="{C09FA88F-1184-454C-9D20-E159CE8D2253}" dt="2021-06-11T13:15:43.889" v="836" actId="207"/>
          <ac:spMkLst>
            <pc:docMk/>
            <pc:sldMk cId="27249976" sldId="274"/>
            <ac:spMk id="2" creationId="{681671A5-2784-496A-91C8-80500360C6CA}"/>
          </ac:spMkLst>
        </pc:spChg>
        <pc:spChg chg="mod">
          <ac:chgData name="Becker, Shona" userId="a4f4044f-3ca9-43a0-b32a-c8fe231e8cd4" providerId="ADAL" clId="{C09FA88F-1184-454C-9D20-E159CE8D2253}" dt="2021-06-11T13:17:16.918" v="911" actId="5793"/>
          <ac:spMkLst>
            <pc:docMk/>
            <pc:sldMk cId="27249976" sldId="274"/>
            <ac:spMk id="3" creationId="{EAC252D1-5055-4C56-9C7C-E832EBD7D1A0}"/>
          </ac:spMkLst>
        </pc:spChg>
        <pc:picChg chg="add mod">
          <ac:chgData name="Becker, Shona" userId="a4f4044f-3ca9-43a0-b32a-c8fe231e8cd4" providerId="ADAL" clId="{C09FA88F-1184-454C-9D20-E159CE8D2253}" dt="2021-06-11T13:17:36.467" v="913" actId="1076"/>
          <ac:picMkLst>
            <pc:docMk/>
            <pc:sldMk cId="27249976" sldId="274"/>
            <ac:picMk id="5" creationId="{03AD6287-9D2E-4BC1-965E-50D5B611A9A9}"/>
          </ac:picMkLst>
        </pc:picChg>
      </pc:sldChg>
      <pc:sldChg chg="addSp new">
        <pc:chgData name="Becker, Shona" userId="a4f4044f-3ca9-43a0-b32a-c8fe231e8cd4" providerId="ADAL" clId="{C09FA88F-1184-454C-9D20-E159CE8D2253}" dt="2021-06-11T13:20:42.924" v="920"/>
        <pc:sldMkLst>
          <pc:docMk/>
          <pc:sldMk cId="304134148" sldId="275"/>
        </pc:sldMkLst>
        <pc:picChg chg="add">
          <ac:chgData name="Becker, Shona" userId="a4f4044f-3ca9-43a0-b32a-c8fe231e8cd4" providerId="ADAL" clId="{C09FA88F-1184-454C-9D20-E159CE8D2253}" dt="2021-06-11T13:20:42.924" v="920"/>
          <ac:picMkLst>
            <pc:docMk/>
            <pc:sldMk cId="304134148" sldId="275"/>
            <ac:picMk id="3074" creationId="{5FE9C099-EB24-47F8-87D1-9BC6D6D42835}"/>
          </ac:picMkLst>
        </pc:picChg>
      </pc:sldChg>
      <pc:sldChg chg="modSp new mod">
        <pc:chgData name="Becker, Shona" userId="a4f4044f-3ca9-43a0-b32a-c8fe231e8cd4" providerId="ADAL" clId="{C09FA88F-1184-454C-9D20-E159CE8D2253}" dt="2021-06-11T13:48:04.552" v="1735" actId="20577"/>
        <pc:sldMkLst>
          <pc:docMk/>
          <pc:sldMk cId="3946693339" sldId="276"/>
        </pc:sldMkLst>
        <pc:spChg chg="mod">
          <ac:chgData name="Becker, Shona" userId="a4f4044f-3ca9-43a0-b32a-c8fe231e8cd4" providerId="ADAL" clId="{C09FA88F-1184-454C-9D20-E159CE8D2253}" dt="2021-06-11T13:34:22.962" v="1061" actId="207"/>
          <ac:spMkLst>
            <pc:docMk/>
            <pc:sldMk cId="3946693339" sldId="276"/>
            <ac:spMk id="2" creationId="{33D21EBE-331D-424E-A512-487E426FED63}"/>
          </ac:spMkLst>
        </pc:spChg>
        <pc:spChg chg="mod">
          <ac:chgData name="Becker, Shona" userId="a4f4044f-3ca9-43a0-b32a-c8fe231e8cd4" providerId="ADAL" clId="{C09FA88F-1184-454C-9D20-E159CE8D2253}" dt="2021-06-11T13:48:04.552" v="1735" actId="20577"/>
          <ac:spMkLst>
            <pc:docMk/>
            <pc:sldMk cId="3946693339" sldId="276"/>
            <ac:spMk id="3" creationId="{1B77BC79-EAA8-474E-82BE-B9846597A415}"/>
          </ac:spMkLst>
        </pc:spChg>
      </pc:sldChg>
      <pc:sldChg chg="addSp delSp modSp add mod">
        <pc:chgData name="Becker, Shona" userId="a4f4044f-3ca9-43a0-b32a-c8fe231e8cd4" providerId="ADAL" clId="{C09FA88F-1184-454C-9D20-E159CE8D2253}" dt="2021-06-11T13:47:33.169" v="1673" actId="207"/>
        <pc:sldMkLst>
          <pc:docMk/>
          <pc:sldMk cId="939294630" sldId="277"/>
        </pc:sldMkLst>
        <pc:spChg chg="mod">
          <ac:chgData name="Becker, Shona" userId="a4f4044f-3ca9-43a0-b32a-c8fe231e8cd4" providerId="ADAL" clId="{C09FA88F-1184-454C-9D20-E159CE8D2253}" dt="2021-06-11T13:41:47.553" v="1387" actId="5793"/>
          <ac:spMkLst>
            <pc:docMk/>
            <pc:sldMk cId="939294630" sldId="277"/>
            <ac:spMk id="2" creationId="{00000000-0000-0000-0000-000000000000}"/>
          </ac:spMkLst>
        </pc:spChg>
        <pc:spChg chg="del">
          <ac:chgData name="Becker, Shona" userId="a4f4044f-3ca9-43a0-b32a-c8fe231e8cd4" providerId="ADAL" clId="{C09FA88F-1184-454C-9D20-E159CE8D2253}" dt="2021-06-11T13:41:54.935" v="1389" actId="478"/>
          <ac:spMkLst>
            <pc:docMk/>
            <pc:sldMk cId="939294630" sldId="277"/>
            <ac:spMk id="3" creationId="{00000000-0000-0000-0000-000000000000}"/>
          </ac:spMkLst>
        </pc:spChg>
        <pc:spChg chg="mod">
          <ac:chgData name="Becker, Shona" userId="a4f4044f-3ca9-43a0-b32a-c8fe231e8cd4" providerId="ADAL" clId="{C09FA88F-1184-454C-9D20-E159CE8D2253}" dt="2021-06-11T13:42:26.625" v="1427" actId="1076"/>
          <ac:spMkLst>
            <pc:docMk/>
            <pc:sldMk cId="939294630" sldId="277"/>
            <ac:spMk id="4" creationId="{84A888E3-E67E-4815-93AC-4E406F429A68}"/>
          </ac:spMkLst>
        </pc:spChg>
        <pc:spChg chg="add del mod">
          <ac:chgData name="Becker, Shona" userId="a4f4044f-3ca9-43a0-b32a-c8fe231e8cd4" providerId="ADAL" clId="{C09FA88F-1184-454C-9D20-E159CE8D2253}" dt="2021-06-11T13:41:57.615" v="1390" actId="478"/>
          <ac:spMkLst>
            <pc:docMk/>
            <pc:sldMk cId="939294630" sldId="277"/>
            <ac:spMk id="6" creationId="{B5B33370-4E9D-4823-AA74-B3F05E26DF38}"/>
          </ac:spMkLst>
        </pc:spChg>
        <pc:spChg chg="add mod">
          <ac:chgData name="Becker, Shona" userId="a4f4044f-3ca9-43a0-b32a-c8fe231e8cd4" providerId="ADAL" clId="{C09FA88F-1184-454C-9D20-E159CE8D2253}" dt="2021-06-11T13:47:29.862" v="1672" actId="207"/>
          <ac:spMkLst>
            <pc:docMk/>
            <pc:sldMk cId="939294630" sldId="277"/>
            <ac:spMk id="8" creationId="{4097A726-9E42-479E-980C-CA8DE2045E61}"/>
          </ac:spMkLst>
        </pc:spChg>
        <pc:spChg chg="add mod">
          <ac:chgData name="Becker, Shona" userId="a4f4044f-3ca9-43a0-b32a-c8fe231e8cd4" providerId="ADAL" clId="{C09FA88F-1184-454C-9D20-E159CE8D2253}" dt="2021-06-11T13:47:33.169" v="1673" actId="207"/>
          <ac:spMkLst>
            <pc:docMk/>
            <pc:sldMk cId="939294630" sldId="277"/>
            <ac:spMk id="9" creationId="{9484A90A-60E2-478A-A59E-EEA8B16B07E1}"/>
          </ac:spMkLst>
        </pc:spChg>
        <pc:picChg chg="del">
          <ac:chgData name="Becker, Shona" userId="a4f4044f-3ca9-43a0-b32a-c8fe231e8cd4" providerId="ADAL" clId="{C09FA88F-1184-454C-9D20-E159CE8D2253}" dt="2021-06-11T13:41:49.789" v="1388" actId="478"/>
          <ac:picMkLst>
            <pc:docMk/>
            <pc:sldMk cId="939294630" sldId="277"/>
            <ac:picMk id="2050" creationId="{B87C08CA-F46F-449A-A1CE-B6C8F95878CC}"/>
          </ac:picMkLst>
        </pc:picChg>
      </pc:sldChg>
      <pc:sldChg chg="add del">
        <pc:chgData name="Becker, Shona" userId="a4f4044f-3ca9-43a0-b32a-c8fe231e8cd4" providerId="ADAL" clId="{C09FA88F-1184-454C-9D20-E159CE8D2253}" dt="2021-06-11T13:41:31.116" v="1338" actId="47"/>
        <pc:sldMkLst>
          <pc:docMk/>
          <pc:sldMk cId="2887048081" sldId="277"/>
        </pc:sldMkLst>
      </pc:sldChg>
      <pc:sldChg chg="addSp new">
        <pc:chgData name="Becker, Shona" userId="a4f4044f-3ca9-43a0-b32a-c8fe231e8cd4" providerId="ADAL" clId="{C09FA88F-1184-454C-9D20-E159CE8D2253}" dt="2021-06-11T13:44:27.019" v="1490"/>
        <pc:sldMkLst>
          <pc:docMk/>
          <pc:sldMk cId="2444404057" sldId="278"/>
        </pc:sldMkLst>
        <pc:picChg chg="add">
          <ac:chgData name="Becker, Shona" userId="a4f4044f-3ca9-43a0-b32a-c8fe231e8cd4" providerId="ADAL" clId="{C09FA88F-1184-454C-9D20-E159CE8D2253}" dt="2021-06-11T13:44:27.019" v="1490"/>
          <ac:picMkLst>
            <pc:docMk/>
            <pc:sldMk cId="2444404057" sldId="278"/>
            <ac:picMk id="4098" creationId="{D760E3F7-471D-419F-9A6D-E06C1A30D9B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00B9-7242-4157-ADEA-715F135CF547}" type="datetimeFigureOut">
              <a:rPr lang="en-CA" smtClean="0"/>
              <a:t>2021-06-11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BE991-E2F9-4BC2-8872-6688A6C6B8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8852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00B9-7242-4157-ADEA-715F135CF547}" type="datetimeFigureOut">
              <a:rPr lang="en-CA" smtClean="0"/>
              <a:t>2021-06-11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BE991-E2F9-4BC2-8872-6688A6C6B8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7799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00B9-7242-4157-ADEA-715F135CF547}" type="datetimeFigureOut">
              <a:rPr lang="en-CA" smtClean="0"/>
              <a:t>2021-06-11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BE991-E2F9-4BC2-8872-6688A6C6B8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2695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00B9-7242-4157-ADEA-715F135CF547}" type="datetimeFigureOut">
              <a:rPr lang="en-CA" smtClean="0"/>
              <a:t>2021-06-11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BE991-E2F9-4BC2-8872-6688A6C6B8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5594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00B9-7242-4157-ADEA-715F135CF547}" type="datetimeFigureOut">
              <a:rPr lang="en-CA" smtClean="0"/>
              <a:t>2021-06-11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BE991-E2F9-4BC2-8872-6688A6C6B8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116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00B9-7242-4157-ADEA-715F135CF547}" type="datetimeFigureOut">
              <a:rPr lang="en-CA" smtClean="0"/>
              <a:t>2021-06-11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BE991-E2F9-4BC2-8872-6688A6C6B8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8816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00B9-7242-4157-ADEA-715F135CF547}" type="datetimeFigureOut">
              <a:rPr lang="en-CA" smtClean="0"/>
              <a:t>2021-06-11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BE991-E2F9-4BC2-8872-6688A6C6B8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7299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00B9-7242-4157-ADEA-715F135CF547}" type="datetimeFigureOut">
              <a:rPr lang="en-CA" smtClean="0"/>
              <a:t>2021-06-11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BE991-E2F9-4BC2-8872-6688A6C6B8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6271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00B9-7242-4157-ADEA-715F135CF547}" type="datetimeFigureOut">
              <a:rPr lang="en-CA" smtClean="0"/>
              <a:t>2021-06-11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BE991-E2F9-4BC2-8872-6688A6C6B8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8294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00B9-7242-4157-ADEA-715F135CF547}" type="datetimeFigureOut">
              <a:rPr lang="en-CA" smtClean="0"/>
              <a:t>2021-06-11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BE991-E2F9-4BC2-8872-6688A6C6B8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4785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B00B9-7242-4157-ADEA-715F135CF547}" type="datetimeFigureOut">
              <a:rPr lang="en-CA" smtClean="0"/>
              <a:t>2021-06-11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BE991-E2F9-4BC2-8872-6688A6C6B8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8986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B00B9-7242-4157-ADEA-715F135CF547}" type="datetimeFigureOut">
              <a:rPr lang="en-CA" smtClean="0"/>
              <a:t>2021-06-11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BE991-E2F9-4BC2-8872-6688A6C6B8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379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dWe8vtztW-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7200" b="1" dirty="0">
                <a:solidFill>
                  <a:srgbClr val="FF0000"/>
                </a:solidFill>
              </a:rPr>
              <a:t>Heart &amp; Exercise Lab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b="1" dirty="0">
                <a:solidFill>
                  <a:srgbClr val="7030A0"/>
                </a:solidFill>
              </a:rPr>
              <a:t>Biology 12</a:t>
            </a:r>
          </a:p>
        </p:txBody>
      </p:sp>
    </p:spTree>
    <p:extLst>
      <p:ext uri="{BB962C8B-B14F-4D97-AF65-F5344CB8AC3E}">
        <p14:creationId xmlns:p14="http://schemas.microsoft.com/office/powerpoint/2010/main" val="975929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>
                <a:solidFill>
                  <a:srgbClr val="FF0000"/>
                </a:solidFill>
              </a:rPr>
              <a:t>Pulse: Exercise &amp; Heart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71588"/>
            <a:ext cx="8568952" cy="5281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107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671A5-2784-496A-91C8-80500360C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What can lead to different heart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252D1-5055-4C56-9C7C-E832EBD7D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Stroke volume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Amount of blood ejected from ventricles in one contraction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Athletes have a higher stroke volume, which causes a lower resting heart rate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AD6287-9D2E-4BC1-965E-50D5B611A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4024180"/>
            <a:ext cx="3568883" cy="255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9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>
                <a:solidFill>
                  <a:srgbClr val="FF0000"/>
                </a:solidFill>
              </a:rPr>
              <a:t>Maximum Heart Rate vs </a:t>
            </a:r>
            <a:br>
              <a:rPr lang="en-CA" b="1" dirty="0">
                <a:solidFill>
                  <a:srgbClr val="FF0000"/>
                </a:solidFill>
              </a:rPr>
            </a:br>
            <a:r>
              <a:rPr lang="en-CA" b="1" dirty="0">
                <a:solidFill>
                  <a:srgbClr val="FF0000"/>
                </a:solidFill>
              </a:rPr>
              <a:t>Target Heart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b="1" dirty="0"/>
              <a:t>This is the rate that you do not want to exceed</a:t>
            </a:r>
          </a:p>
          <a:p>
            <a:pPr marL="0" indent="0" algn="ctr">
              <a:buNone/>
            </a:pPr>
            <a:r>
              <a:rPr lang="en-CA" sz="4400" b="1" dirty="0">
                <a:solidFill>
                  <a:srgbClr val="00B0F0"/>
                </a:solidFill>
              </a:rPr>
              <a:t>220 – age = a</a:t>
            </a: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B87C08CA-F46F-449A-A1CE-B6C8F9587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610704"/>
            <a:ext cx="4683400" cy="297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4A888E3-E67E-4815-93AC-4E406F429A68}"/>
              </a:ext>
            </a:extLst>
          </p:cNvPr>
          <p:cNvSpPr/>
          <p:nvPr/>
        </p:nvSpPr>
        <p:spPr>
          <a:xfrm>
            <a:off x="899592" y="4005064"/>
            <a:ext cx="2376264" cy="2232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Target Heart Rates</a:t>
            </a:r>
          </a:p>
        </p:txBody>
      </p:sp>
    </p:spTree>
    <p:extLst>
      <p:ext uri="{BB962C8B-B14F-4D97-AF65-F5344CB8AC3E}">
        <p14:creationId xmlns:p14="http://schemas.microsoft.com/office/powerpoint/2010/main" val="1354358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88512-215A-4ACD-9675-C2BF7FED1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2C25E-DAFA-4D63-BDA6-FD0C0BF2D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D760E3F7-471D-419F-9A6D-E06C1A30D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650"/>
            <a:ext cx="9144000" cy="610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404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>
                <a:solidFill>
                  <a:srgbClr val="FF0000"/>
                </a:solidFill>
              </a:rPr>
              <a:t>Let’s Calculate your Numbers…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4A888E3-E67E-4815-93AC-4E406F429A68}"/>
              </a:ext>
            </a:extLst>
          </p:cNvPr>
          <p:cNvSpPr/>
          <p:nvPr/>
        </p:nvSpPr>
        <p:spPr>
          <a:xfrm>
            <a:off x="179512" y="1566819"/>
            <a:ext cx="2818656" cy="4680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Maximum Heart Rate</a:t>
            </a:r>
          </a:p>
          <a:p>
            <a:pPr algn="ctr"/>
            <a:endParaRPr lang="en-US" sz="4000" b="1" dirty="0"/>
          </a:p>
          <a:p>
            <a:pPr algn="ctr"/>
            <a:endParaRPr lang="en-US" sz="4000" b="1" dirty="0"/>
          </a:p>
          <a:p>
            <a:pPr algn="ctr"/>
            <a:r>
              <a:rPr lang="en-US" sz="4000" b="1" dirty="0"/>
              <a:t>220 - age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97A726-9E42-479E-980C-CA8DE2045E61}"/>
              </a:ext>
            </a:extLst>
          </p:cNvPr>
          <p:cNvSpPr/>
          <p:nvPr/>
        </p:nvSpPr>
        <p:spPr>
          <a:xfrm>
            <a:off x="3162672" y="1536717"/>
            <a:ext cx="2818656" cy="468052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Muscle building workout</a:t>
            </a:r>
          </a:p>
          <a:p>
            <a:pPr algn="ctr"/>
            <a:endParaRPr lang="en-US" sz="4000" b="1" dirty="0"/>
          </a:p>
          <a:p>
            <a:pPr algn="ctr"/>
            <a:endParaRPr lang="en-US" sz="4000" b="1" dirty="0"/>
          </a:p>
          <a:p>
            <a:pPr algn="ctr"/>
            <a:r>
              <a:rPr lang="en-US" sz="4000" b="1" dirty="0"/>
              <a:t>(Max) x 0.6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484A90A-60E2-478A-A59E-EEA8B16B07E1}"/>
              </a:ext>
            </a:extLst>
          </p:cNvPr>
          <p:cNvSpPr/>
          <p:nvPr/>
        </p:nvSpPr>
        <p:spPr>
          <a:xfrm>
            <a:off x="6112431" y="1536717"/>
            <a:ext cx="2818656" cy="468052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Cardio</a:t>
            </a:r>
          </a:p>
          <a:p>
            <a:pPr algn="ctr"/>
            <a:r>
              <a:rPr lang="en-US" sz="4000" b="1" dirty="0"/>
              <a:t>workout</a:t>
            </a:r>
          </a:p>
          <a:p>
            <a:pPr algn="ctr"/>
            <a:endParaRPr lang="en-US" sz="4000" b="1" dirty="0"/>
          </a:p>
          <a:p>
            <a:pPr algn="ctr"/>
            <a:endParaRPr lang="en-US" sz="4000" b="1" dirty="0"/>
          </a:p>
          <a:p>
            <a:pPr algn="ctr"/>
            <a:r>
              <a:rPr lang="en-US" sz="4000" b="1" dirty="0"/>
              <a:t>(Max) x 0.8</a:t>
            </a:r>
          </a:p>
        </p:txBody>
      </p:sp>
    </p:spTree>
    <p:extLst>
      <p:ext uri="{BB962C8B-B14F-4D97-AF65-F5344CB8AC3E}">
        <p14:creationId xmlns:p14="http://schemas.microsoft.com/office/powerpoint/2010/main" val="939294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8108"/>
            <a:ext cx="8229600" cy="1143000"/>
          </a:xfrm>
        </p:spPr>
        <p:txBody>
          <a:bodyPr>
            <a:normAutofit/>
          </a:bodyPr>
          <a:lstStyle/>
          <a:p>
            <a:r>
              <a:rPr lang="en-CA" b="1" dirty="0">
                <a:solidFill>
                  <a:srgbClr val="FF0000"/>
                </a:solidFill>
              </a:rPr>
              <a:t>Recovery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31012"/>
            <a:ext cx="8229600" cy="3877891"/>
          </a:xfrm>
        </p:spPr>
        <p:txBody>
          <a:bodyPr/>
          <a:lstStyle/>
          <a:p>
            <a:r>
              <a:rPr lang="en-CA" dirty="0"/>
              <a:t>You want your heart rate to drop on average 12 bpm in the first minute AFTER exercise</a:t>
            </a:r>
          </a:p>
          <a:p>
            <a:r>
              <a:rPr lang="en-CA" dirty="0"/>
              <a:t>Nervous system shift from sympathetic to parasympathetic systems</a:t>
            </a:r>
          </a:p>
          <a:p>
            <a:r>
              <a:rPr lang="en-CA" dirty="0"/>
              <a:t>Biggest predictor of cardiovascular disease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34"/>
          <a:stretch/>
        </p:blipFill>
        <p:spPr bwMode="auto">
          <a:xfrm>
            <a:off x="1043608" y="3861048"/>
            <a:ext cx="7231063" cy="2865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682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A356A-1997-48AB-B19E-5C273DE73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8BBAC-D4C2-435D-AA3D-50BE16CE4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5FE9C099-EB24-47F8-87D1-9BC6D6D42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34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21EBE-331D-424E-A512-487E426FE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Lab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7BC79-EAA8-474E-82BE-B9846597A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Listen to your heart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Supine, sitting, immediately after standing, standing pulse (15 seconds x 4)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Workout</a:t>
            </a:r>
          </a:p>
          <a:p>
            <a:pPr marL="914400" lvl="1" indent="-514350">
              <a:buFont typeface="Wingdings" panose="05000000000000000000" pitchFamily="2" charset="2"/>
              <a:buChar char="q"/>
            </a:pPr>
            <a:r>
              <a:rPr lang="en-US" dirty="0"/>
              <a:t>Muscular (8 minutes) – large muscle groups only</a:t>
            </a:r>
          </a:p>
          <a:p>
            <a:pPr marL="914400" lvl="1" indent="-514350">
              <a:buFont typeface="Wingdings" panose="05000000000000000000" pitchFamily="2" charset="2"/>
              <a:buChar char="q"/>
            </a:pPr>
            <a:r>
              <a:rPr lang="en-US" dirty="0"/>
              <a:t>Cardio (8 minutes) – high intensity quick movements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Recovery</a:t>
            </a:r>
          </a:p>
          <a:p>
            <a:pPr marL="914400" lvl="1" indent="-514350">
              <a:buFont typeface="Wingdings" panose="05000000000000000000" pitchFamily="2" charset="2"/>
              <a:buChar char="q"/>
            </a:pPr>
            <a:r>
              <a:rPr lang="en-US" dirty="0"/>
              <a:t>Take your pulse every minute for 5 </a:t>
            </a:r>
            <a:r>
              <a:rPr lang="en-US"/>
              <a:t>minutes after workout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693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DBB3B8-28FD-4A92-BF42-8C891198E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04664"/>
            <a:ext cx="4355976" cy="55154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DBE798-0B90-4555-AD8E-0942657D3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04664"/>
            <a:ext cx="4530225" cy="551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036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Listen to Your Heart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 err="1">
                <a:solidFill>
                  <a:srgbClr val="FF0000"/>
                </a:solidFill>
              </a:rPr>
              <a:t>Lub</a:t>
            </a:r>
            <a:r>
              <a:rPr lang="en-CA" dirty="0"/>
              <a:t> – sound of the tricuspid and mitral valves closing</a:t>
            </a:r>
          </a:p>
          <a:p>
            <a:r>
              <a:rPr lang="en-CA" b="1" dirty="0">
                <a:solidFill>
                  <a:srgbClr val="FF0000"/>
                </a:solidFill>
              </a:rPr>
              <a:t>Dub</a:t>
            </a:r>
            <a:r>
              <a:rPr lang="en-CA" dirty="0"/>
              <a:t> – sound of the pulmonary and aortic valves closing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84984"/>
            <a:ext cx="4785345" cy="3358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0094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4B259-57BB-4B5D-92C4-A79EBE9AE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-381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Using a Stethoscope</a:t>
            </a:r>
          </a:p>
        </p:txBody>
      </p:sp>
      <p:pic>
        <p:nvPicPr>
          <p:cNvPr id="1030" name="Picture 6" descr="See the source image">
            <a:extLst>
              <a:ext uri="{FF2B5EF4-FFF2-40B4-BE49-F238E27FC236}">
                <a16:creationId xmlns:a16="http://schemas.microsoft.com/office/drawing/2014/main" id="{2C08D8A2-241D-4E3D-B51A-57B682180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04722"/>
            <a:ext cx="6794698" cy="571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143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>
                <a:solidFill>
                  <a:srgbClr val="FF0000"/>
                </a:solidFill>
              </a:rPr>
              <a:t>Pulse: Standing, Sitting, lying down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WHAT WERE YOUR HEART RATES?</a:t>
            </a:r>
          </a:p>
          <a:p>
            <a:r>
              <a:rPr lang="en-CA" dirty="0"/>
              <a:t>Why do you think you saw this trend?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2852936"/>
            <a:ext cx="3360373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2612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1B359-0F1F-49B5-8D41-55D83658C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45234-6BF1-4460-8D8A-6104839F3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293438-E8BB-4D1E-8189-4E90770A9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39263"/>
            <a:ext cx="5616624" cy="657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560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1ADEB-DF5E-41AB-AEAA-76EC94AFF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74E3C6-816A-4B41-BD52-B13448687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21" y="555675"/>
            <a:ext cx="8737358" cy="574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71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CBF23-7C06-4461-8629-389A1EE67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Types of ATP 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8D15A-AE7F-4BD1-BDB0-3E1BD3CC4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63572F20-F296-4F7C-9721-BFDD99AB3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424721"/>
            <a:ext cx="810147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50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351BF-89A3-4C7D-B540-078F1B35D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Your Muscles Used for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1BE9E-9E5D-403C-8B77-FB6C94833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You have 640 skeletal muscles</a:t>
            </a:r>
          </a:p>
          <a:p>
            <a:r>
              <a:rPr lang="en-US" dirty="0"/>
              <a:t>They include fast twitch (use ATP-PCR) and slow twitch (use aerobic oxidative) muscle cells</a:t>
            </a:r>
          </a:p>
          <a:p>
            <a:r>
              <a:rPr lang="en-US" dirty="0"/>
              <a:t>Actin and myosin connections require ATP for a muscle contraction</a:t>
            </a:r>
          </a:p>
          <a:p>
            <a:r>
              <a:rPr lang="en-US" dirty="0"/>
              <a:t>This need for ATP production for muscle contraction causes lots of CO</a:t>
            </a:r>
            <a:r>
              <a:rPr lang="en-US" baseline="-25000" dirty="0"/>
              <a:t>2</a:t>
            </a:r>
            <a:r>
              <a:rPr lang="en-US" dirty="0"/>
              <a:t> to be produced, which causes acidic blood </a:t>
            </a:r>
            <a:r>
              <a:rPr lang="en-US" dirty="0">
                <a:sym typeface="Wingdings" panose="05000000000000000000" pitchFamily="2" charset="2"/>
              </a:rPr>
              <a:t> increase breathing 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348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299</Words>
  <Application>Microsoft Office PowerPoint</Application>
  <PresentationFormat>On-screen Show (4:3)</PresentationFormat>
  <Paragraphs>50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Office Theme</vt:lpstr>
      <vt:lpstr>Heart &amp; Exercise Lab</vt:lpstr>
      <vt:lpstr>PowerPoint Presentation</vt:lpstr>
      <vt:lpstr>Listen to Your Heart</vt:lpstr>
      <vt:lpstr>Using a Stethoscope</vt:lpstr>
      <vt:lpstr>Pulse: Standing, Sitting, lying down</vt:lpstr>
      <vt:lpstr>PowerPoint Presentation</vt:lpstr>
      <vt:lpstr>PowerPoint Presentation</vt:lpstr>
      <vt:lpstr>Types of ATP Production</vt:lpstr>
      <vt:lpstr>Your Muscles Used for Exercise</vt:lpstr>
      <vt:lpstr>Pulse: Exercise &amp; Heart Rate</vt:lpstr>
      <vt:lpstr>What can lead to different heart rates</vt:lpstr>
      <vt:lpstr>Maximum Heart Rate vs  Target Heart Rate</vt:lpstr>
      <vt:lpstr>PowerPoint Presentation</vt:lpstr>
      <vt:lpstr>Let’s Calculate your Numbers…</vt:lpstr>
      <vt:lpstr>Recovery Rate</vt:lpstr>
      <vt:lpstr>PowerPoint Presentation</vt:lpstr>
      <vt:lpstr>Lab Process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Heart &amp; Exercise Lab</dc:title>
  <dc:creator>sb</dc:creator>
  <cp:lastModifiedBy>Becker, Shona</cp:lastModifiedBy>
  <cp:revision>12</cp:revision>
  <dcterms:created xsi:type="dcterms:W3CDTF">2013-12-03T04:15:16Z</dcterms:created>
  <dcterms:modified xsi:type="dcterms:W3CDTF">2021-06-11T13:48:05Z</dcterms:modified>
</cp:coreProperties>
</file>