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0160000" cy="84709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7A9D3-3DE2-4262-9BED-3A91B747DBCA}" v="1" dt="2021-06-03T15:27:52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10B7A9D3-3DE2-4262-9BED-3A91B747DBCA}"/>
    <pc:docChg chg="custSel delSld modSld">
      <pc:chgData name="Becker, Shona" userId="a4f4044f-3ca9-43a0-b32a-c8fe231e8cd4" providerId="ADAL" clId="{10B7A9D3-3DE2-4262-9BED-3A91B747DBCA}" dt="2021-06-03T15:30:20.973" v="88" actId="47"/>
      <pc:docMkLst>
        <pc:docMk/>
      </pc:docMkLst>
      <pc:sldChg chg="modSp mod">
        <pc:chgData name="Becker, Shona" userId="a4f4044f-3ca9-43a0-b32a-c8fe231e8cd4" providerId="ADAL" clId="{10B7A9D3-3DE2-4262-9BED-3A91B747DBCA}" dt="2021-06-03T15:22:40.904" v="11" actId="1076"/>
        <pc:sldMkLst>
          <pc:docMk/>
          <pc:sldMk cId="3120241614" sldId="256"/>
        </pc:sldMkLst>
        <pc:spChg chg="mod">
          <ac:chgData name="Becker, Shona" userId="a4f4044f-3ca9-43a0-b32a-c8fe231e8cd4" providerId="ADAL" clId="{10B7A9D3-3DE2-4262-9BED-3A91B747DBCA}" dt="2021-06-03T15:22:40.904" v="11" actId="1076"/>
          <ac:spMkLst>
            <pc:docMk/>
            <pc:sldMk cId="3120241614" sldId="256"/>
            <ac:spMk id="2" creationId="{00000000-0000-0000-0000-000000000000}"/>
          </ac:spMkLst>
        </pc:spChg>
      </pc:sldChg>
      <pc:sldChg chg="modSp mod">
        <pc:chgData name="Becker, Shona" userId="a4f4044f-3ca9-43a0-b32a-c8fe231e8cd4" providerId="ADAL" clId="{10B7A9D3-3DE2-4262-9BED-3A91B747DBCA}" dt="2021-06-03T15:22:52.956" v="15" actId="14100"/>
        <pc:sldMkLst>
          <pc:docMk/>
          <pc:sldMk cId="567141248" sldId="257"/>
        </pc:sldMkLst>
        <pc:spChg chg="mod">
          <ac:chgData name="Becker, Shona" userId="a4f4044f-3ca9-43a0-b32a-c8fe231e8cd4" providerId="ADAL" clId="{10B7A9D3-3DE2-4262-9BED-3A91B747DBCA}" dt="2021-06-03T15:22:48.509" v="13" actId="12"/>
          <ac:spMkLst>
            <pc:docMk/>
            <pc:sldMk cId="567141248" sldId="257"/>
            <ac:spMk id="4" creationId="{00000000-0000-0000-0000-000000000000}"/>
          </ac:spMkLst>
        </pc:spChg>
        <pc:picChg chg="mod">
          <ac:chgData name="Becker, Shona" userId="a4f4044f-3ca9-43a0-b32a-c8fe231e8cd4" providerId="ADAL" clId="{10B7A9D3-3DE2-4262-9BED-3A91B747DBCA}" dt="2021-06-03T15:22:52.956" v="15" actId="14100"/>
          <ac:picMkLst>
            <pc:docMk/>
            <pc:sldMk cId="567141248" sldId="257"/>
            <ac:picMk id="5" creationId="{00000000-0000-0000-0000-000000000000}"/>
          </ac:picMkLst>
        </pc:picChg>
      </pc:sldChg>
      <pc:sldChg chg="modSp mod">
        <pc:chgData name="Becker, Shona" userId="a4f4044f-3ca9-43a0-b32a-c8fe231e8cd4" providerId="ADAL" clId="{10B7A9D3-3DE2-4262-9BED-3A91B747DBCA}" dt="2021-06-03T15:23:16.165" v="21" actId="1076"/>
        <pc:sldMkLst>
          <pc:docMk/>
          <pc:sldMk cId="1985989421" sldId="259"/>
        </pc:sldMkLst>
        <pc:spChg chg="mod">
          <ac:chgData name="Becker, Shona" userId="a4f4044f-3ca9-43a0-b32a-c8fe231e8cd4" providerId="ADAL" clId="{10B7A9D3-3DE2-4262-9BED-3A91B747DBCA}" dt="2021-06-03T15:23:14.064" v="20" actId="20577"/>
          <ac:spMkLst>
            <pc:docMk/>
            <pc:sldMk cId="1985989421" sldId="259"/>
            <ac:spMk id="4" creationId="{00000000-0000-0000-0000-000000000000}"/>
          </ac:spMkLst>
        </pc:spChg>
        <pc:picChg chg="mod">
          <ac:chgData name="Becker, Shona" userId="a4f4044f-3ca9-43a0-b32a-c8fe231e8cd4" providerId="ADAL" clId="{10B7A9D3-3DE2-4262-9BED-3A91B747DBCA}" dt="2021-06-03T15:23:16.165" v="21" actId="1076"/>
          <ac:picMkLst>
            <pc:docMk/>
            <pc:sldMk cId="1985989421" sldId="259"/>
            <ac:picMk id="5" creationId="{00000000-0000-0000-0000-000000000000}"/>
          </ac:picMkLst>
        </pc:picChg>
      </pc:sldChg>
      <pc:sldChg chg="modSp mod">
        <pc:chgData name="Becker, Shona" userId="a4f4044f-3ca9-43a0-b32a-c8fe231e8cd4" providerId="ADAL" clId="{10B7A9D3-3DE2-4262-9BED-3A91B747DBCA}" dt="2021-06-03T15:24:12.588" v="38" actId="114"/>
        <pc:sldMkLst>
          <pc:docMk/>
          <pc:sldMk cId="4291151733" sldId="260"/>
        </pc:sldMkLst>
        <pc:spChg chg="mod">
          <ac:chgData name="Becker, Shona" userId="a4f4044f-3ca9-43a0-b32a-c8fe231e8cd4" providerId="ADAL" clId="{10B7A9D3-3DE2-4262-9BED-3A91B747DBCA}" dt="2021-06-03T15:24:12.588" v="38" actId="114"/>
          <ac:spMkLst>
            <pc:docMk/>
            <pc:sldMk cId="4291151733" sldId="260"/>
            <ac:spMk id="3" creationId="{00000000-0000-0000-0000-000000000000}"/>
          </ac:spMkLst>
        </pc:spChg>
        <pc:cxnChg chg="mod">
          <ac:chgData name="Becker, Shona" userId="a4f4044f-3ca9-43a0-b32a-c8fe231e8cd4" providerId="ADAL" clId="{10B7A9D3-3DE2-4262-9BED-3A91B747DBCA}" dt="2021-06-03T15:23:28.147" v="23" actId="14100"/>
          <ac:cxnSpMkLst>
            <pc:docMk/>
            <pc:sldMk cId="4291151733" sldId="260"/>
            <ac:cxnSpMk id="5" creationId="{00000000-0000-0000-0000-000000000000}"/>
          </ac:cxnSpMkLst>
        </pc:cxnChg>
      </pc:sldChg>
      <pc:sldChg chg="modSp mod">
        <pc:chgData name="Becker, Shona" userId="a4f4044f-3ca9-43a0-b32a-c8fe231e8cd4" providerId="ADAL" clId="{10B7A9D3-3DE2-4262-9BED-3A91B747DBCA}" dt="2021-06-03T15:24:21.189" v="40" actId="1076"/>
        <pc:sldMkLst>
          <pc:docMk/>
          <pc:sldMk cId="763539387" sldId="261"/>
        </pc:sldMkLst>
        <pc:spChg chg="mod">
          <ac:chgData name="Becker, Shona" userId="a4f4044f-3ca9-43a0-b32a-c8fe231e8cd4" providerId="ADAL" clId="{10B7A9D3-3DE2-4262-9BED-3A91B747DBCA}" dt="2021-06-03T15:24:19.764" v="39" actId="255"/>
          <ac:spMkLst>
            <pc:docMk/>
            <pc:sldMk cId="763539387" sldId="261"/>
            <ac:spMk id="4" creationId="{00000000-0000-0000-0000-000000000000}"/>
          </ac:spMkLst>
        </pc:spChg>
        <pc:picChg chg="mod">
          <ac:chgData name="Becker, Shona" userId="a4f4044f-3ca9-43a0-b32a-c8fe231e8cd4" providerId="ADAL" clId="{10B7A9D3-3DE2-4262-9BED-3A91B747DBCA}" dt="2021-06-03T15:24:21.189" v="40" actId="1076"/>
          <ac:picMkLst>
            <pc:docMk/>
            <pc:sldMk cId="763539387" sldId="261"/>
            <ac:picMk id="5" creationId="{00000000-0000-0000-0000-000000000000}"/>
          </ac:picMkLst>
        </pc:picChg>
      </pc:sldChg>
      <pc:sldChg chg="modSp mod">
        <pc:chgData name="Becker, Shona" userId="a4f4044f-3ca9-43a0-b32a-c8fe231e8cd4" providerId="ADAL" clId="{10B7A9D3-3DE2-4262-9BED-3A91B747DBCA}" dt="2021-06-03T15:26:34.073" v="46" actId="255"/>
        <pc:sldMkLst>
          <pc:docMk/>
          <pc:sldMk cId="1010939338" sldId="262"/>
        </pc:sldMkLst>
        <pc:spChg chg="mod">
          <ac:chgData name="Becker, Shona" userId="a4f4044f-3ca9-43a0-b32a-c8fe231e8cd4" providerId="ADAL" clId="{10B7A9D3-3DE2-4262-9BED-3A91B747DBCA}" dt="2021-06-03T15:26:34.073" v="46" actId="255"/>
          <ac:spMkLst>
            <pc:docMk/>
            <pc:sldMk cId="1010939338" sldId="262"/>
            <ac:spMk id="4" creationId="{00000000-0000-0000-0000-000000000000}"/>
          </ac:spMkLst>
        </pc:spChg>
      </pc:sldChg>
      <pc:sldChg chg="modSp mod">
        <pc:chgData name="Becker, Shona" userId="a4f4044f-3ca9-43a0-b32a-c8fe231e8cd4" providerId="ADAL" clId="{10B7A9D3-3DE2-4262-9BED-3A91B747DBCA}" dt="2021-06-03T15:26:37.453" v="47" actId="1076"/>
        <pc:sldMkLst>
          <pc:docMk/>
          <pc:sldMk cId="612330918" sldId="263"/>
        </pc:sldMkLst>
        <pc:picChg chg="mod">
          <ac:chgData name="Becker, Shona" userId="a4f4044f-3ca9-43a0-b32a-c8fe231e8cd4" providerId="ADAL" clId="{10B7A9D3-3DE2-4262-9BED-3A91B747DBCA}" dt="2021-06-03T15:26:37.453" v="47" actId="1076"/>
          <ac:picMkLst>
            <pc:docMk/>
            <pc:sldMk cId="612330918" sldId="263"/>
            <ac:picMk id="3" creationId="{00000000-0000-0000-0000-000000000000}"/>
          </ac:picMkLst>
        </pc:picChg>
      </pc:sldChg>
      <pc:sldChg chg="modSp mod">
        <pc:chgData name="Becker, Shona" userId="a4f4044f-3ca9-43a0-b32a-c8fe231e8cd4" providerId="ADAL" clId="{10B7A9D3-3DE2-4262-9BED-3A91B747DBCA}" dt="2021-06-03T15:27:10.426" v="57" actId="20577"/>
        <pc:sldMkLst>
          <pc:docMk/>
          <pc:sldMk cId="241988221" sldId="265"/>
        </pc:sldMkLst>
        <pc:spChg chg="mod">
          <ac:chgData name="Becker, Shona" userId="a4f4044f-3ca9-43a0-b32a-c8fe231e8cd4" providerId="ADAL" clId="{10B7A9D3-3DE2-4262-9BED-3A91B747DBCA}" dt="2021-06-03T15:27:10.426" v="57" actId="20577"/>
          <ac:spMkLst>
            <pc:docMk/>
            <pc:sldMk cId="241988221" sldId="265"/>
            <ac:spMk id="4" creationId="{00000000-0000-0000-0000-000000000000}"/>
          </ac:spMkLst>
        </pc:spChg>
        <pc:picChg chg="mod">
          <ac:chgData name="Becker, Shona" userId="a4f4044f-3ca9-43a0-b32a-c8fe231e8cd4" providerId="ADAL" clId="{10B7A9D3-3DE2-4262-9BED-3A91B747DBCA}" dt="2021-06-03T15:26:54.471" v="49" actId="1076"/>
          <ac:picMkLst>
            <pc:docMk/>
            <pc:sldMk cId="241988221" sldId="265"/>
            <ac:picMk id="5" creationId="{00000000-0000-0000-0000-000000000000}"/>
          </ac:picMkLst>
        </pc:picChg>
      </pc:sldChg>
      <pc:sldChg chg="addSp modSp mod">
        <pc:chgData name="Becker, Shona" userId="a4f4044f-3ca9-43a0-b32a-c8fe231e8cd4" providerId="ADAL" clId="{10B7A9D3-3DE2-4262-9BED-3A91B747DBCA}" dt="2021-06-03T15:27:56.700" v="69" actId="1076"/>
        <pc:sldMkLst>
          <pc:docMk/>
          <pc:sldMk cId="3031089673" sldId="266"/>
        </pc:sldMkLst>
        <pc:spChg chg="mod">
          <ac:chgData name="Becker, Shona" userId="a4f4044f-3ca9-43a0-b32a-c8fe231e8cd4" providerId="ADAL" clId="{10B7A9D3-3DE2-4262-9BED-3A91B747DBCA}" dt="2021-06-03T15:27:36.374" v="65" actId="20577"/>
          <ac:spMkLst>
            <pc:docMk/>
            <pc:sldMk cId="3031089673" sldId="266"/>
            <ac:spMk id="4" creationId="{00000000-0000-0000-0000-000000000000}"/>
          </ac:spMkLst>
        </pc:spChg>
        <pc:cxnChg chg="add mod">
          <ac:chgData name="Becker, Shona" userId="a4f4044f-3ca9-43a0-b32a-c8fe231e8cd4" providerId="ADAL" clId="{10B7A9D3-3DE2-4262-9BED-3A91B747DBCA}" dt="2021-06-03T15:27:49.924" v="67" actId="1582"/>
          <ac:cxnSpMkLst>
            <pc:docMk/>
            <pc:sldMk cId="3031089673" sldId="266"/>
            <ac:cxnSpMk id="6" creationId="{C73C1B34-9DBB-4841-9253-124A014E84F0}"/>
          </ac:cxnSpMkLst>
        </pc:cxnChg>
        <pc:cxnChg chg="add mod">
          <ac:chgData name="Becker, Shona" userId="a4f4044f-3ca9-43a0-b32a-c8fe231e8cd4" providerId="ADAL" clId="{10B7A9D3-3DE2-4262-9BED-3A91B747DBCA}" dt="2021-06-03T15:27:56.700" v="69" actId="1076"/>
          <ac:cxnSpMkLst>
            <pc:docMk/>
            <pc:sldMk cId="3031089673" sldId="266"/>
            <ac:cxnSpMk id="7" creationId="{03740E8F-6773-444C-8A5E-0C5444E171DF}"/>
          </ac:cxnSpMkLst>
        </pc:cxnChg>
      </pc:sldChg>
      <pc:sldChg chg="modSp mod">
        <pc:chgData name="Becker, Shona" userId="a4f4044f-3ca9-43a0-b32a-c8fe231e8cd4" providerId="ADAL" clId="{10B7A9D3-3DE2-4262-9BED-3A91B747DBCA}" dt="2021-06-03T15:29:25.329" v="75" actId="207"/>
        <pc:sldMkLst>
          <pc:docMk/>
          <pc:sldMk cId="3570508138" sldId="268"/>
        </pc:sldMkLst>
        <pc:spChg chg="mod">
          <ac:chgData name="Becker, Shona" userId="a4f4044f-3ca9-43a0-b32a-c8fe231e8cd4" providerId="ADAL" clId="{10B7A9D3-3DE2-4262-9BED-3A91B747DBCA}" dt="2021-06-03T15:29:25.329" v="75" actId="207"/>
          <ac:spMkLst>
            <pc:docMk/>
            <pc:sldMk cId="3570508138" sldId="268"/>
            <ac:spMk id="4" creationId="{00000000-0000-0000-0000-000000000000}"/>
          </ac:spMkLst>
        </pc:spChg>
      </pc:sldChg>
      <pc:sldChg chg="modSp mod">
        <pc:chgData name="Becker, Shona" userId="a4f4044f-3ca9-43a0-b32a-c8fe231e8cd4" providerId="ADAL" clId="{10B7A9D3-3DE2-4262-9BED-3A91B747DBCA}" dt="2021-06-03T15:29:52.914" v="80" actId="20577"/>
        <pc:sldMkLst>
          <pc:docMk/>
          <pc:sldMk cId="829918894" sldId="269"/>
        </pc:sldMkLst>
        <pc:spChg chg="mod">
          <ac:chgData name="Becker, Shona" userId="a4f4044f-3ca9-43a0-b32a-c8fe231e8cd4" providerId="ADAL" clId="{10B7A9D3-3DE2-4262-9BED-3A91B747DBCA}" dt="2021-06-03T15:29:52.914" v="80" actId="20577"/>
          <ac:spMkLst>
            <pc:docMk/>
            <pc:sldMk cId="829918894" sldId="269"/>
            <ac:spMk id="4" creationId="{00000000-0000-0000-0000-000000000000}"/>
          </ac:spMkLst>
        </pc:spChg>
      </pc:sldChg>
      <pc:sldChg chg="modSp mod">
        <pc:chgData name="Becker, Shona" userId="a4f4044f-3ca9-43a0-b32a-c8fe231e8cd4" providerId="ADAL" clId="{10B7A9D3-3DE2-4262-9BED-3A91B747DBCA}" dt="2021-06-03T15:30:15.058" v="86" actId="207"/>
        <pc:sldMkLst>
          <pc:docMk/>
          <pc:sldMk cId="2363313961" sldId="270"/>
        </pc:sldMkLst>
        <pc:spChg chg="mod">
          <ac:chgData name="Becker, Shona" userId="a4f4044f-3ca9-43a0-b32a-c8fe231e8cd4" providerId="ADAL" clId="{10B7A9D3-3DE2-4262-9BED-3A91B747DBCA}" dt="2021-06-03T15:30:15.058" v="86" actId="207"/>
          <ac:spMkLst>
            <pc:docMk/>
            <pc:sldMk cId="2363313961" sldId="270"/>
            <ac:spMk id="5" creationId="{00000000-0000-0000-0000-000000000000}"/>
          </ac:spMkLst>
        </pc:spChg>
      </pc:sldChg>
      <pc:sldChg chg="del">
        <pc:chgData name="Becker, Shona" userId="a4f4044f-3ca9-43a0-b32a-c8fe231e8cd4" providerId="ADAL" clId="{10B7A9D3-3DE2-4262-9BED-3A91B747DBCA}" dt="2021-06-03T15:30:19.141" v="87" actId="47"/>
        <pc:sldMkLst>
          <pc:docMk/>
          <pc:sldMk cId="2137499852" sldId="271"/>
        </pc:sldMkLst>
      </pc:sldChg>
      <pc:sldChg chg="del">
        <pc:chgData name="Becker, Shona" userId="a4f4044f-3ca9-43a0-b32a-c8fe231e8cd4" providerId="ADAL" clId="{10B7A9D3-3DE2-4262-9BED-3A91B747DBCA}" dt="2021-06-03T15:30:20.973" v="88" actId="47"/>
        <pc:sldMkLst>
          <pc:docMk/>
          <pc:sldMk cId="349008010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31471"/>
            <a:ext cx="8636000" cy="1815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176"/>
            <a:ext cx="7112000" cy="21647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9231"/>
            <a:ext cx="2286000" cy="72277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9231"/>
            <a:ext cx="6688667" cy="72277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43339"/>
            <a:ext cx="8636000" cy="1682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90329"/>
            <a:ext cx="8636000" cy="18530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76545"/>
            <a:ext cx="4487333" cy="559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76545"/>
            <a:ext cx="4487333" cy="559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6149"/>
            <a:ext cx="4489098" cy="79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86374"/>
            <a:ext cx="4489098" cy="48805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96149"/>
            <a:ext cx="4490861" cy="79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86374"/>
            <a:ext cx="4490861" cy="48805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7267"/>
            <a:ext cx="3342570" cy="1435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7269"/>
            <a:ext cx="5679722" cy="72296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72616"/>
            <a:ext cx="3342570" cy="57943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929630"/>
            <a:ext cx="6096000" cy="700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6891"/>
            <a:ext cx="6096000" cy="508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629656"/>
            <a:ext cx="6096000" cy="9941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9229"/>
            <a:ext cx="9144000" cy="141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76545"/>
            <a:ext cx="9144000" cy="559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851271"/>
            <a:ext cx="2370667" cy="450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9033-5C09-4BD9-9D68-67455407232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851271"/>
            <a:ext cx="3217333" cy="450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851271"/>
            <a:ext cx="2370667" cy="450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CCB2-78AD-4CC1-9F74-6597518F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d.com/talks/david_blaine_how_i_held_my_breath_for_17_m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5LjLFrmKTS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217" y="998689"/>
            <a:ext cx="6595199" cy="30777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Arial - 65"/>
              </a:rPr>
              <a:t>Biology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Arial - 65"/>
              </a:rPr>
              <a:t>Respiration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7600" y="4140200"/>
            <a:ext cx="6072181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70C0"/>
                </a:solidFill>
                <a:latin typeface="Arial - 67"/>
              </a:rPr>
              <a:t>Gas Exchange</a:t>
            </a:r>
          </a:p>
        </p:txBody>
      </p:sp>
    </p:spTree>
    <p:extLst>
      <p:ext uri="{BB962C8B-B14F-4D97-AF65-F5344CB8AC3E}">
        <p14:creationId xmlns:p14="http://schemas.microsoft.com/office/powerpoint/2010/main" val="312024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600"/>
            <a:ext cx="10620756" cy="18004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700" b="1">
                <a:solidFill>
                  <a:srgbClr val="FF0000"/>
                </a:solidFill>
                <a:latin typeface="Arial - 50"/>
              </a:rPr>
              <a:t>How does the gas travel between the lungs and the cells?</a:t>
            </a:r>
          </a:p>
          <a:p>
            <a:pPr algn="ctr"/>
            <a:endParaRPr lang="en-US" sz="3700" b="1">
              <a:solidFill>
                <a:srgbClr val="FF0000"/>
              </a:solidFill>
              <a:latin typeface="Arial - 5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82600" y="2146300"/>
            <a:ext cx="9425488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 - 41"/>
              </a:rPr>
              <a:t>Oxygen attaches to hemoglobin on red blood cells</a:t>
            </a:r>
          </a:p>
          <a:p>
            <a:endParaRPr lang="en-US" sz="4000" b="1" dirty="0">
              <a:solidFill>
                <a:srgbClr val="0000FF"/>
              </a:solidFill>
              <a:latin typeface="Arial - 41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Arial - 41"/>
              </a:rPr>
              <a:t>Oxyhemoglobin (HbO2 )</a:t>
            </a:r>
            <a:endParaRPr lang="en-US" sz="4000" baseline="-25000" dirty="0">
              <a:solidFill>
                <a:srgbClr val="000000"/>
              </a:solidFill>
              <a:latin typeface="Arial - 41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59" y="5260086"/>
            <a:ext cx="3645281" cy="2364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198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"/>
            <a:ext cx="10620756" cy="18004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700" b="1">
                <a:solidFill>
                  <a:srgbClr val="FF0000"/>
                </a:solidFill>
                <a:latin typeface="Arial - 50"/>
              </a:rPr>
              <a:t>How does the gas travel between the lungs and the cells?</a:t>
            </a:r>
          </a:p>
          <a:p>
            <a:pPr algn="ctr"/>
            <a:endParaRPr lang="en-US" sz="3700" b="1">
              <a:solidFill>
                <a:srgbClr val="FF0000"/>
              </a:solidFill>
              <a:latin typeface="Arial - 5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5344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82600" y="1651000"/>
            <a:ext cx="9705213" cy="42473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 i="1" dirty="0">
                <a:solidFill>
                  <a:srgbClr val="0000FF"/>
                </a:solidFill>
                <a:latin typeface="Arial - 41"/>
              </a:rPr>
              <a:t>Carbon Dioxide</a:t>
            </a:r>
          </a:p>
          <a:p>
            <a:pPr marL="514350" indent="-514350">
              <a:buAutoNum type="arabicParenR"/>
            </a:pPr>
            <a:r>
              <a:rPr lang="en-US" sz="3000" b="1" dirty="0">
                <a:solidFill>
                  <a:srgbClr val="0000FF"/>
                </a:solidFill>
                <a:latin typeface="Arial - 41"/>
              </a:rPr>
              <a:t>Dissolved in the plasma (minimal)</a:t>
            </a:r>
          </a:p>
          <a:p>
            <a:pPr marL="514350" indent="-514350">
              <a:buAutoNum type="arabicParenR"/>
            </a:pPr>
            <a:endParaRPr lang="en-US" sz="3000" b="1" dirty="0">
              <a:solidFill>
                <a:srgbClr val="0000FF"/>
              </a:solidFill>
              <a:latin typeface="Arial - 41"/>
            </a:endParaRPr>
          </a:p>
          <a:p>
            <a:r>
              <a:rPr lang="en-US" sz="3000" b="1" dirty="0">
                <a:solidFill>
                  <a:srgbClr val="0000FF"/>
                </a:solidFill>
                <a:latin typeface="Arial - 41"/>
              </a:rPr>
              <a:t>2) Attached to hemoglobin (minimal)</a:t>
            </a:r>
          </a:p>
          <a:p>
            <a:r>
              <a:rPr lang="en-US" sz="3000" b="1" dirty="0">
                <a:solidFill>
                  <a:srgbClr val="0000FF"/>
                </a:solidFill>
                <a:latin typeface="Arial - 41"/>
              </a:rPr>
              <a:t>	-Carbaminohemoglobin (HbCO2 )</a:t>
            </a:r>
          </a:p>
          <a:p>
            <a:endParaRPr lang="en-US" sz="3000" b="1" dirty="0">
              <a:solidFill>
                <a:srgbClr val="0000FF"/>
              </a:solidFill>
              <a:latin typeface="Arial - 41"/>
            </a:endParaRPr>
          </a:p>
          <a:p>
            <a:r>
              <a:rPr lang="en-US" sz="3000" b="1" dirty="0">
                <a:solidFill>
                  <a:srgbClr val="0000FF"/>
                </a:solidFill>
                <a:latin typeface="Arial - 41"/>
              </a:rPr>
              <a:t>3) As bicarbonate ion (HCO3- ) (majority)</a:t>
            </a:r>
          </a:p>
          <a:p>
            <a:r>
              <a:rPr lang="en-US" sz="3000" b="1" dirty="0">
                <a:solidFill>
                  <a:srgbClr val="0000FF"/>
                </a:solidFill>
                <a:latin typeface="Arial - 41"/>
              </a:rPr>
              <a:t>CO2 + H2O      H2CO3      HCO3- + H+ </a:t>
            </a:r>
          </a:p>
          <a:p>
            <a:r>
              <a:rPr lang="en-US" sz="3000" b="1" dirty="0">
                <a:solidFill>
                  <a:srgbClr val="0000FF"/>
                </a:solidFill>
                <a:latin typeface="Arial - 41"/>
              </a:rPr>
              <a:t>(first step uses Carbonic Anhydrase enzyme</a:t>
            </a:r>
            <a:r>
              <a:rPr lang="en-US" sz="3000" b="1" u="sng" dirty="0">
                <a:solidFill>
                  <a:srgbClr val="0000FF"/>
                </a:solidFill>
                <a:latin typeface="Arial - 41"/>
              </a:rPr>
              <a:t>)</a:t>
            </a:r>
            <a:endParaRPr lang="en-US" sz="3000" baseline="-25000" dirty="0">
              <a:solidFill>
                <a:srgbClr val="000000"/>
              </a:solidFill>
              <a:latin typeface="Arial - 41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3C1B34-9DBB-4841-9253-124A014E84F0}"/>
              </a:ext>
            </a:extLst>
          </p:cNvPr>
          <p:cNvCxnSpPr/>
          <p:nvPr/>
        </p:nvCxnSpPr>
        <p:spPr>
          <a:xfrm>
            <a:off x="2693096" y="5148197"/>
            <a:ext cx="6012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740E8F-6773-444C-8A5E-0C5444E171DF}"/>
              </a:ext>
            </a:extLst>
          </p:cNvPr>
          <p:cNvCxnSpPr/>
          <p:nvPr/>
        </p:nvCxnSpPr>
        <p:spPr>
          <a:xfrm>
            <a:off x="4974921" y="5148197"/>
            <a:ext cx="6012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8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74625"/>
            <a:ext cx="8458200" cy="635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7848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0" y="114300"/>
            <a:ext cx="3939236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200" b="1">
                <a:solidFill>
                  <a:srgbClr val="FF0000"/>
                </a:solidFill>
                <a:latin typeface="Arial - 69"/>
              </a:rPr>
              <a:t>H+ Buffer</a:t>
            </a:r>
            <a:endParaRPr lang="en-US" sz="5200" b="1" baseline="70000">
              <a:solidFill>
                <a:srgbClr val="FF0000"/>
              </a:solidFill>
              <a:latin typeface="Arial - 69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4582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08000" y="1193800"/>
            <a:ext cx="9448800" cy="71865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Arial - 39"/>
              </a:rPr>
              <a:t>The blood needs pH to be constant ~7.4</a:t>
            </a:r>
          </a:p>
          <a:p>
            <a:endParaRPr lang="en-US" sz="4800" b="1" dirty="0">
              <a:solidFill>
                <a:srgbClr val="000000"/>
              </a:solidFill>
              <a:latin typeface="Arial - 39"/>
            </a:endParaRPr>
          </a:p>
          <a:p>
            <a:r>
              <a:rPr lang="en-US" sz="4800" b="1" i="1" dirty="0">
                <a:solidFill>
                  <a:srgbClr val="7030A0"/>
                </a:solidFill>
                <a:latin typeface="Arial - 39"/>
              </a:rPr>
              <a:t>What can happen?</a:t>
            </a:r>
          </a:p>
          <a:p>
            <a:r>
              <a:rPr lang="en-US" sz="4800" b="1" dirty="0">
                <a:solidFill>
                  <a:srgbClr val="000000"/>
                </a:solidFill>
                <a:latin typeface="Arial - 39"/>
              </a:rPr>
              <a:t>Alkalosis- Result of hyperventilation</a:t>
            </a:r>
          </a:p>
          <a:p>
            <a:endParaRPr lang="en-US" sz="4800" b="1" dirty="0">
              <a:solidFill>
                <a:srgbClr val="000000"/>
              </a:solidFill>
              <a:latin typeface="Arial - 39"/>
            </a:endParaRPr>
          </a:p>
          <a:p>
            <a:r>
              <a:rPr lang="en-US" sz="4800" b="1" dirty="0">
                <a:solidFill>
                  <a:srgbClr val="000000"/>
                </a:solidFill>
                <a:latin typeface="Arial - 39"/>
              </a:rPr>
              <a:t>High pH ….. decrease in H+ </a:t>
            </a:r>
          </a:p>
          <a:p>
            <a:r>
              <a:rPr lang="en-US" sz="4800" b="1" dirty="0">
                <a:solidFill>
                  <a:srgbClr val="000000"/>
                </a:solidFill>
                <a:latin typeface="Arial - 39"/>
              </a:rPr>
              <a:t>Dizziness and twitching</a:t>
            </a:r>
          </a:p>
          <a:p>
            <a:endParaRPr lang="en-US" sz="2900" dirty="0">
              <a:solidFill>
                <a:srgbClr val="000000"/>
              </a:solidFill>
              <a:latin typeface="Arial - 39"/>
            </a:endParaRPr>
          </a:p>
        </p:txBody>
      </p:sp>
    </p:spTree>
    <p:extLst>
      <p:ext uri="{BB962C8B-B14F-4D97-AF65-F5344CB8AC3E}">
        <p14:creationId xmlns:p14="http://schemas.microsoft.com/office/powerpoint/2010/main" val="357050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0" y="114300"/>
            <a:ext cx="3939236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200" b="1">
                <a:solidFill>
                  <a:srgbClr val="FF0000"/>
                </a:solidFill>
                <a:latin typeface="Arial - 69"/>
              </a:rPr>
              <a:t>H+ Buffer</a:t>
            </a:r>
            <a:endParaRPr lang="en-US" sz="5200" b="1" baseline="70000">
              <a:solidFill>
                <a:srgbClr val="FF0000"/>
              </a:solidFill>
              <a:latin typeface="Arial - 69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4582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25500" y="1651000"/>
            <a:ext cx="8486394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 - 39"/>
              </a:rPr>
              <a:t>Acidosis- Hypoventilation</a:t>
            </a:r>
          </a:p>
          <a:p>
            <a:endParaRPr lang="en-US" sz="4000" b="1" dirty="0">
              <a:solidFill>
                <a:srgbClr val="000000"/>
              </a:solidFill>
              <a:latin typeface="Arial - 39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Arial - 39"/>
              </a:rPr>
              <a:t>Increase in H +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 - 39"/>
              </a:rPr>
              <a:t>Coma and die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 - 39"/>
              </a:rPr>
              <a:t>Can also bind to hemoglobin 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 - 39"/>
              </a:rPr>
              <a:t>Decrease in </a:t>
            </a:r>
            <a:r>
              <a:rPr lang="en-US" sz="4000" b="1" dirty="0" err="1">
                <a:solidFill>
                  <a:srgbClr val="000000"/>
                </a:solidFill>
                <a:latin typeface="Arial - 39"/>
              </a:rPr>
              <a:t>HHb</a:t>
            </a:r>
            <a:r>
              <a:rPr lang="en-US" sz="4000" b="1" dirty="0">
                <a:solidFill>
                  <a:srgbClr val="000000"/>
                </a:solidFill>
                <a:latin typeface="Arial - 39"/>
              </a:rPr>
              <a:t> (reduced </a:t>
            </a:r>
            <a:r>
              <a:rPr lang="en-US" sz="4000" b="1" dirty="0" err="1">
                <a:solidFill>
                  <a:srgbClr val="000000"/>
                </a:solidFill>
                <a:latin typeface="Arial - 39"/>
              </a:rPr>
              <a:t>hemoglin</a:t>
            </a:r>
            <a:r>
              <a:rPr lang="en-US" sz="4000" b="1" dirty="0">
                <a:solidFill>
                  <a:srgbClr val="000000"/>
                </a:solidFill>
                <a:latin typeface="Arial - 3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991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5100"/>
            <a:ext cx="96012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  <a:latin typeface="Arial - 56"/>
              </a:rPr>
              <a:t>Medulla Oblongata </a:t>
            </a:r>
          </a:p>
          <a:p>
            <a:pPr algn="ctr"/>
            <a:r>
              <a:rPr lang="en-US" sz="4200" b="1">
                <a:solidFill>
                  <a:srgbClr val="FF0000"/>
                </a:solidFill>
                <a:latin typeface="Arial - 56"/>
              </a:rPr>
              <a:t>Respiratory Centre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971800"/>
            <a:ext cx="34036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191000" y="2476500"/>
            <a:ext cx="5505450" cy="41088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Arial - 36"/>
              </a:rPr>
              <a:t>data to medulla oblongata are hormonal, chemical, and neural in nature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dirty="0">
              <a:solidFill>
                <a:srgbClr val="000000"/>
              </a:solidFill>
              <a:latin typeface="Arial - 36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7030A0"/>
                </a:solidFill>
                <a:latin typeface="Arial - 36"/>
              </a:rPr>
              <a:t>Carotid body </a:t>
            </a:r>
            <a:r>
              <a:rPr lang="en-US" sz="2700" b="1" dirty="0">
                <a:solidFill>
                  <a:srgbClr val="000000"/>
                </a:solidFill>
                <a:latin typeface="Arial - 36"/>
              </a:rPr>
              <a:t>- in thymus and detects Po2 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dirty="0">
              <a:solidFill>
                <a:srgbClr val="000000"/>
              </a:solidFill>
              <a:latin typeface="Arial - 36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7030A0"/>
                </a:solidFill>
                <a:latin typeface="Arial - 36"/>
              </a:rPr>
              <a:t>Aortic bodies </a:t>
            </a:r>
            <a:r>
              <a:rPr lang="en-US" sz="2700" b="1" dirty="0">
                <a:solidFill>
                  <a:srgbClr val="000000"/>
                </a:solidFill>
                <a:latin typeface="Arial - 36"/>
              </a:rPr>
              <a:t>- measures Po2, </a:t>
            </a:r>
            <a:r>
              <a:rPr lang="en-US" sz="2700" b="1" dirty="0" err="1">
                <a:solidFill>
                  <a:srgbClr val="000000"/>
                </a:solidFill>
                <a:latin typeface="Arial - 36"/>
              </a:rPr>
              <a:t>Pco</a:t>
            </a:r>
            <a:r>
              <a:rPr lang="en-US" sz="2700" b="1" dirty="0">
                <a:solidFill>
                  <a:srgbClr val="000000"/>
                </a:solidFill>
                <a:latin typeface="Arial - 36"/>
              </a:rPr>
              <a:t>, and pH</a:t>
            </a:r>
          </a:p>
          <a:p>
            <a:endParaRPr lang="en-US" sz="2700" baseline="-250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36331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006600"/>
            <a:ext cx="4940300" cy="369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Oval 2"/>
          <p:cNvSpPr/>
          <p:nvPr/>
        </p:nvSpPr>
        <p:spPr>
          <a:xfrm>
            <a:off x="657606" y="210693"/>
            <a:ext cx="8586470" cy="1350518"/>
          </a:xfrm>
          <a:prstGeom prst="ellipse">
            <a:avLst/>
          </a:pr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6200" y="571500"/>
            <a:ext cx="692924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4B0082"/>
                </a:solidFill>
                <a:latin typeface="Cooper Black - 36"/>
              </a:rPr>
              <a:t>Magic...or science?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19088" y="3642741"/>
            <a:ext cx="3060319" cy="0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9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0" y="508000"/>
            <a:ext cx="3948677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Arial - 69"/>
              </a:rPr>
              <a:t>Diffusion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25500" y="1651000"/>
            <a:ext cx="7489190" cy="48320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rial - 27"/>
              </a:rPr>
              <a:t>Movement of solute from high concentration to low concentration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rial - 27"/>
              </a:rPr>
              <a:t>Oxygen DIFFUSE to capillary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rial - 27"/>
              </a:rPr>
              <a:t>Carbon dioxide DIFFUSE to alveoli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67" y="5849654"/>
            <a:ext cx="1874033" cy="2344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6714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100" y="508000"/>
            <a:ext cx="5629983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700" b="1">
                <a:solidFill>
                  <a:srgbClr val="FF0000"/>
                </a:solidFill>
                <a:latin typeface="Arial - 62"/>
              </a:rPr>
              <a:t>Gas Exchange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2830"/>
              </p:ext>
            </p:extLst>
          </p:nvPr>
        </p:nvGraphicFramePr>
        <p:xfrm>
          <a:off x="457199" y="1600200"/>
          <a:ext cx="8229600" cy="235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915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Gas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Inhaled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Exhaled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Oxygen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21%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15%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Carbon Dioxide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0.04%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Water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1.3%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6%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8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508000"/>
            <a:ext cx="7486269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 - 59"/>
              </a:rPr>
              <a:t>External Respiration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749300" y="1651000"/>
            <a:ext cx="8821547" cy="47602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31"/>
              </a:rPr>
              <a:t>Movement of gas from alveoli of the lungs to the capillaries of the circulatory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- 31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31"/>
              </a:rPr>
              <a:t>Pco2 (partial pressure of carbon dioxide) and Po2 (partial pressure of oxygen) refer to amount of each 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- 31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31"/>
              </a:rPr>
              <a:t>Move from high partial pressure to area of low partial pressure</a:t>
            </a:r>
          </a:p>
          <a:p>
            <a:endParaRPr lang="en-US" sz="2300" baseline="-25000" dirty="0">
              <a:solidFill>
                <a:srgbClr val="000000"/>
              </a:solidFill>
              <a:latin typeface="Arial - 31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75" y="5982504"/>
            <a:ext cx="2882900" cy="2070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8598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5297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75780" y="266700"/>
            <a:ext cx="5555119" cy="66582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 - 21"/>
              </a:rPr>
              <a:t>Carbon Dioxide exchange in alveoli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 - 21"/>
              </a:rPr>
              <a:t>Blood in capillaries have higher Pco2 than the alveoli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 - 21"/>
              </a:rPr>
              <a:t> CO2 diffuses out of the blood into the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7030A0"/>
              </a:solidFill>
              <a:latin typeface="Arial - 21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Arial - 21"/>
              </a:rPr>
              <a:t>Oxygen exchange in alveoli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 - 21"/>
              </a:rPr>
              <a:t>The alveoli have higher Po2 than the capillaries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 - 21"/>
              </a:rPr>
              <a:t> O2 diffuses out of the lungs into the blood</a:t>
            </a:r>
          </a:p>
          <a:p>
            <a:endParaRPr lang="en-US" sz="1600" baseline="-25000" dirty="0">
              <a:solidFill>
                <a:srgbClr val="000000"/>
              </a:solidFill>
              <a:latin typeface="Arial - 21"/>
            </a:endParaRPr>
          </a:p>
        </p:txBody>
      </p:sp>
      <p:pic>
        <p:nvPicPr>
          <p:cNvPr id="4" name="Picture 3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368300"/>
            <a:ext cx="3937889" cy="4296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8254652" y="4045907"/>
            <a:ext cx="0" cy="3544866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5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600" y="508000"/>
            <a:ext cx="7266556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 - 59"/>
              </a:rPr>
              <a:t>Internal Respiration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25500" y="1651000"/>
            <a:ext cx="8925687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 - 31"/>
              </a:rPr>
              <a:t>Movement of gas from the capillaries of the circulatory system to the all cells of the body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3" y="3863213"/>
            <a:ext cx="3048000" cy="3987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6353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600" y="508000"/>
            <a:ext cx="7266556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 - 59"/>
              </a:rPr>
              <a:t>Internal Respiration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8976741" cy="644278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- 33"/>
              </a:rPr>
              <a:t>Carbon Dioxide exchange at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Arial - 33"/>
              </a:rPr>
              <a:t>Cells have higher Pco2 than the capillaries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Arial - 33"/>
              </a:rPr>
              <a:t> CO2 diffuses out of the cells into the blood</a:t>
            </a:r>
          </a:p>
          <a:p>
            <a:endParaRPr lang="en-US" sz="3600" b="1" dirty="0">
              <a:solidFill>
                <a:srgbClr val="FF0000"/>
              </a:solidFill>
              <a:latin typeface="Arial - 33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Arial - 33"/>
              </a:rPr>
              <a:t>Oxygen exchange at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Arial - 33"/>
              </a:rPr>
              <a:t>Blood in capillaries have higher Po2 than the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Arial - 33"/>
              </a:rPr>
              <a:t> O2 diffuses out of the blood into the cells</a:t>
            </a:r>
          </a:p>
          <a:p>
            <a:endParaRPr lang="en-US" sz="2500" baseline="-25000" dirty="0">
              <a:solidFill>
                <a:srgbClr val="000000"/>
              </a:solidFill>
              <a:latin typeface="Arial - 33"/>
            </a:endParaRPr>
          </a:p>
        </p:txBody>
      </p:sp>
    </p:spTree>
    <p:extLst>
      <p:ext uri="{BB962C8B-B14F-4D97-AF65-F5344CB8AC3E}">
        <p14:creationId xmlns:p14="http://schemas.microsoft.com/office/powerpoint/2010/main" val="101093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104900"/>
            <a:ext cx="8153400" cy="626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1233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562862"/>
            <a:ext cx="8648700" cy="499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Oval 3"/>
          <p:cNvSpPr/>
          <p:nvPr/>
        </p:nvSpPr>
        <p:spPr>
          <a:xfrm>
            <a:off x="1537208" y="198247"/>
            <a:ext cx="6405880" cy="1239012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30200"/>
            <a:ext cx="4699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Arial Black - 28"/>
              </a:rPr>
              <a:t>Haemoglobin....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Arial Black - 28"/>
              </a:rPr>
              <a:t>the oxygen carrier</a:t>
            </a:r>
          </a:p>
        </p:txBody>
      </p:sp>
    </p:spTree>
    <p:extLst>
      <p:ext uri="{BB962C8B-B14F-4D97-AF65-F5344CB8AC3E}">
        <p14:creationId xmlns:p14="http://schemas.microsoft.com/office/powerpoint/2010/main" val="134967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394</Words>
  <Application>Microsoft Office PowerPoint</Application>
  <PresentationFormat>Custom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Calibri</vt:lpstr>
      <vt:lpstr>Arial - 56</vt:lpstr>
      <vt:lpstr>Arial - 20</vt:lpstr>
      <vt:lpstr>Arial</vt:lpstr>
      <vt:lpstr>Arial - 21</vt:lpstr>
      <vt:lpstr>Arial - 69</vt:lpstr>
      <vt:lpstr>Arial - 50</vt:lpstr>
      <vt:lpstr>Arial - 31</vt:lpstr>
      <vt:lpstr>Cooper Black - 36</vt:lpstr>
      <vt:lpstr>Arial - 67</vt:lpstr>
      <vt:lpstr>Arial - 62</vt:lpstr>
      <vt:lpstr>Arial - 39</vt:lpstr>
      <vt:lpstr>Arial Black - 28</vt:lpstr>
      <vt:lpstr>Arial - 33</vt:lpstr>
      <vt:lpstr>Arial - 27</vt:lpstr>
      <vt:lpstr>Arial - 41</vt:lpstr>
      <vt:lpstr>Arial - 65</vt:lpstr>
      <vt:lpstr>Arial - 59</vt:lpstr>
      <vt:lpstr>Arial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1</cp:revision>
  <dcterms:created xsi:type="dcterms:W3CDTF">2018-11-15T19:28:46Z</dcterms:created>
  <dcterms:modified xsi:type="dcterms:W3CDTF">2021-06-03T15:30:26Z</dcterms:modified>
</cp:coreProperties>
</file>