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60" r:id="rId6"/>
    <p:sldId id="258" r:id="rId7"/>
    <p:sldId id="259" r:id="rId8"/>
    <p:sldId id="261" r:id="rId9"/>
    <p:sldId id="263" r:id="rId10"/>
    <p:sldId id="262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7D059C-F155-47C9-86FB-BC3D6C87922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C2CC26-276B-4270-93A7-2314C2C06CE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yzvcrZIuf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z6AQXQGup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Freshwater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Sciences 11/12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data do we need to manage our lake and river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Dissolved Oxygen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6478"/>
              </p:ext>
            </p:extLst>
          </p:nvPr>
        </p:nvGraphicFramePr>
        <p:xfrm>
          <a:off x="381000" y="2209800"/>
          <a:ext cx="4572000" cy="398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Organism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Minimum dissolved oxygen (mg/L)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Trout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6.5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Small mouth Bass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6.5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Caddisfly Larvae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4.0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Mayfly lArvae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4.0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Catfish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Mosquito larvae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905000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Oxygen is key for aquatic animals for cellular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Dissolved oxygen is the main indicator of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Biodiversity is greatest at higher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impacted by temperature, stream flow, aquatic plants, human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fluctuate during day due to photosynthetic activity of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2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data do we need to manage our lake and river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Turbidity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3824" y="1896754"/>
            <a:ext cx="381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of water clarity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cloudiness is produced by light reflecting off particles in the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off will create high turbidity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turbidity will decrease the amount of sunlight able to penetrate and decrease the photosynthetic rate of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turbidity will increase water temperature as heat absorbed by sediment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7582"/>
            <a:ext cx="469747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8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 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three samples of test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5383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26425" t="15246" r="27260" b="7622"/>
          <a:stretch/>
        </p:blipFill>
        <p:spPr bwMode="auto">
          <a:xfrm>
            <a:off x="5334000" y="2133600"/>
            <a:ext cx="32766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11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Wonder through the 4 stations</a:t>
            </a:r>
          </a:p>
          <a:p>
            <a:endParaRPr lang="en-US" sz="4400" dirty="0"/>
          </a:p>
          <a:p>
            <a:r>
              <a:rPr lang="en-US" sz="4400" dirty="0" smtClean="0"/>
              <a:t>Make note</a:t>
            </a:r>
          </a:p>
          <a:p>
            <a:pPr lvl="1"/>
            <a:r>
              <a:rPr lang="en-US" sz="4400" dirty="0" smtClean="0"/>
              <a:t>what do you </a:t>
            </a:r>
            <a:r>
              <a:rPr lang="en-US" sz="4400" dirty="0" smtClean="0">
                <a:solidFill>
                  <a:srgbClr val="FF0000"/>
                </a:solidFill>
              </a:rPr>
              <a:t>notice</a:t>
            </a:r>
            <a:r>
              <a:rPr lang="en-US" sz="4400" dirty="0" smtClean="0"/>
              <a:t>?</a:t>
            </a:r>
          </a:p>
          <a:p>
            <a:pPr lvl="1"/>
            <a:r>
              <a:rPr lang="en-US" sz="4400" dirty="0" smtClean="0"/>
              <a:t>What do you </a:t>
            </a:r>
            <a:r>
              <a:rPr lang="en-US" sz="4400" dirty="0" smtClean="0">
                <a:solidFill>
                  <a:srgbClr val="FF0000"/>
                </a:solidFill>
              </a:rPr>
              <a:t>wonder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155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 video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do you notice?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do you wonder?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8" y="2743200"/>
            <a:ext cx="7257143" cy="304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4800600"/>
            <a:ext cx="26670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3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freshwater is available?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32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</a:t>
            </a:r>
            <a:r>
              <a:rPr lang="en-US" dirty="0" smtClean="0"/>
              <a:t>% of Earth’s water is freshwater</a:t>
            </a:r>
          </a:p>
          <a:p>
            <a:r>
              <a:rPr lang="en-US" dirty="0" smtClean="0"/>
              <a:t>Of the freshwater less than 1% is accessible for use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7685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8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do we get our water?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477000" cy="381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86400" y="1828800"/>
            <a:ext cx="23622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34200" y="29718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you watch the video, write down 3 statements you learned.  Be prepared to share with your classmates.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1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graphic tell us?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444" y="1600200"/>
            <a:ext cx="2755356" cy="4709160"/>
          </a:xfrm>
        </p:spPr>
        <p:txBody>
          <a:bodyPr/>
          <a:lstStyle/>
          <a:p>
            <a:r>
              <a:rPr lang="en-US" dirty="0" smtClean="0"/>
              <a:t>What are 3 statements or questions you have based off this graphic?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55044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6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graphic tell us?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709160"/>
          </a:xfrm>
        </p:spPr>
        <p:txBody>
          <a:bodyPr/>
          <a:lstStyle/>
          <a:p>
            <a:r>
              <a:rPr lang="en-US" dirty="0" smtClean="0"/>
              <a:t>What are some statements or questions you have about this graphic?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3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data do we need to manage our lake and river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0916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Temperature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3331"/>
              </p:ext>
            </p:extLst>
          </p:nvPr>
        </p:nvGraphicFramePr>
        <p:xfrm>
          <a:off x="304800" y="2209800"/>
          <a:ext cx="4724400" cy="384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Temperature Range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CA" sz="2000" dirty="0" smtClean="0">
                          <a:effectLst/>
                          <a:latin typeface="Courier New"/>
                          <a:ea typeface="Calibri"/>
                          <a:cs typeface="Courier New"/>
                        </a:rPr>
                        <a:t>◦C)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Organism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–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Trout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– 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Smallmouth Bass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– 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Mayfly Larvae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– 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Mosquito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20 - 25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Catfish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3982" y="1676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water temperature can cause an increase in the photosynthetic rate of plants and algae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to algal blooms, which can cause eutrophication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temperature can impact larvae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temperatures can change dissolved gases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gas dissolved in colder waters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2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data do we need to manage our lake and river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 of freshwater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01407"/>
              </p:ext>
            </p:extLst>
          </p:nvPr>
        </p:nvGraphicFramePr>
        <p:xfrm>
          <a:off x="304800" y="2209800"/>
          <a:ext cx="5105400" cy="3863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pH Range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Effect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3 – 3.5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Unlikely that fish can survive for more than a few hours in this range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3.5-4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Known to be lethal to salmonids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4 – 4.5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All fish, most frogs, insects absent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5 – 5.5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Bottom dwelling bacteria begin to die.  Metals normally trapped in sediments are released into the acidification water in forms toxic to aquatic life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 – 6.5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Freshwater shrimp absent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6.5-8.2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Optimal for most organisms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1676400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pH can cause algal blooms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Aquatic species very sensitive to changes in 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impact skin and increase fungal infections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acidity (decrease in pH) cause an release of heavy metals into the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Accumulated on gills and cause </a:t>
            </a:r>
            <a:r>
              <a:rPr lang="en-US" dirty="0" err="1" smtClean="0"/>
              <a:t>deformaties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53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503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Calibri</vt:lpstr>
      <vt:lpstr>Courier New</vt:lpstr>
      <vt:lpstr>Lucida Sans</vt:lpstr>
      <vt:lpstr>Times New Roman</vt:lpstr>
      <vt:lpstr>Wingdings</vt:lpstr>
      <vt:lpstr>Wingdings 2</vt:lpstr>
      <vt:lpstr>Wingdings 3</vt:lpstr>
      <vt:lpstr>Apex</vt:lpstr>
      <vt:lpstr>Freshwater Issues</vt:lpstr>
      <vt:lpstr>Inquiry Stations</vt:lpstr>
      <vt:lpstr>Watch video What do you notice? What do you wonder?</vt:lpstr>
      <vt:lpstr>How much freshwater is available?</vt:lpstr>
      <vt:lpstr>Where do we get our water?</vt:lpstr>
      <vt:lpstr>What does this graphic tell us?</vt:lpstr>
      <vt:lpstr>What does this graphic tell us?</vt:lpstr>
      <vt:lpstr>What data do we need to manage our lake and river system?</vt:lpstr>
      <vt:lpstr>What data do we need to manage our lake and river system?</vt:lpstr>
      <vt:lpstr>What data do we need to manage our lake and river system?</vt:lpstr>
      <vt:lpstr>What data do we need to manage our lake and river system?</vt:lpstr>
      <vt:lpstr>Water Lab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Issues</dc:title>
  <dc:creator>Becker, Shona</dc:creator>
  <cp:lastModifiedBy>Becker, Shona</cp:lastModifiedBy>
  <cp:revision>10</cp:revision>
  <dcterms:created xsi:type="dcterms:W3CDTF">2018-03-13T16:24:45Z</dcterms:created>
  <dcterms:modified xsi:type="dcterms:W3CDTF">2018-12-03T14:32:59Z</dcterms:modified>
</cp:coreProperties>
</file>