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8" r:id="rId4"/>
    <p:sldId id="261" r:id="rId5"/>
    <p:sldId id="269" r:id="rId6"/>
    <p:sldId id="262" r:id="rId7"/>
    <p:sldId id="263" r:id="rId8"/>
    <p:sldId id="264" r:id="rId9"/>
    <p:sldId id="270" r:id="rId10"/>
    <p:sldId id="265" r:id="rId11"/>
    <p:sldId id="266" r:id="rId12"/>
    <p:sldId id="267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863E32-3533-4F5F-B165-A95AB6326336}" v="1" dt="2023-06-16T16:41:47.4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cker, Shona" userId="a4f4044f-3ca9-43a0-b32a-c8fe231e8cd4" providerId="ADAL" clId="{27863E32-3533-4F5F-B165-A95AB6326336}"/>
    <pc:docChg chg="addSld modSld sldOrd">
      <pc:chgData name="Becker, Shona" userId="a4f4044f-3ca9-43a0-b32a-c8fe231e8cd4" providerId="ADAL" clId="{27863E32-3533-4F5F-B165-A95AB6326336}" dt="2023-06-16T16:41:47.459" v="31"/>
      <pc:docMkLst>
        <pc:docMk/>
      </pc:docMkLst>
      <pc:sldChg chg="addSp modSp mod">
        <pc:chgData name="Becker, Shona" userId="a4f4044f-3ca9-43a0-b32a-c8fe231e8cd4" providerId="ADAL" clId="{27863E32-3533-4F5F-B165-A95AB6326336}" dt="2023-06-13T21:40:03.221" v="25" actId="1076"/>
        <pc:sldMkLst>
          <pc:docMk/>
          <pc:sldMk cId="307309210" sldId="260"/>
        </pc:sldMkLst>
        <pc:spChg chg="add mod">
          <ac:chgData name="Becker, Shona" userId="a4f4044f-3ca9-43a0-b32a-c8fe231e8cd4" providerId="ADAL" clId="{27863E32-3533-4F5F-B165-A95AB6326336}" dt="2023-06-13T21:40:03.221" v="25" actId="1076"/>
          <ac:spMkLst>
            <pc:docMk/>
            <pc:sldMk cId="307309210" sldId="260"/>
            <ac:spMk id="5" creationId="{1A6EEE98-4879-CD29-AC4C-416A6F8E18C1}"/>
          </ac:spMkLst>
        </pc:spChg>
      </pc:sldChg>
      <pc:sldChg chg="new">
        <pc:chgData name="Becker, Shona" userId="a4f4044f-3ca9-43a0-b32a-c8fe231e8cd4" providerId="ADAL" clId="{27863E32-3533-4F5F-B165-A95AB6326336}" dt="2023-06-13T21:41:24.908" v="26" actId="680"/>
        <pc:sldMkLst>
          <pc:docMk/>
          <pc:sldMk cId="47246665" sldId="268"/>
        </pc:sldMkLst>
      </pc:sldChg>
      <pc:sldChg chg="new ord">
        <pc:chgData name="Becker, Shona" userId="a4f4044f-3ca9-43a0-b32a-c8fe231e8cd4" providerId="ADAL" clId="{27863E32-3533-4F5F-B165-A95AB6326336}" dt="2023-06-13T21:42:07.702" v="29"/>
        <pc:sldMkLst>
          <pc:docMk/>
          <pc:sldMk cId="779296318" sldId="269"/>
        </pc:sldMkLst>
      </pc:sldChg>
      <pc:sldChg chg="addSp new">
        <pc:chgData name="Becker, Shona" userId="a4f4044f-3ca9-43a0-b32a-c8fe231e8cd4" providerId="ADAL" clId="{27863E32-3533-4F5F-B165-A95AB6326336}" dt="2023-06-16T16:41:47.459" v="31"/>
        <pc:sldMkLst>
          <pc:docMk/>
          <pc:sldMk cId="1247334559" sldId="270"/>
        </pc:sldMkLst>
        <pc:inkChg chg="add">
          <ac:chgData name="Becker, Shona" userId="a4f4044f-3ca9-43a0-b32a-c8fe231e8cd4" providerId="ADAL" clId="{27863E32-3533-4F5F-B165-A95AB6326336}" dt="2023-06-16T16:41:47.459" v="31"/>
          <ac:inkMkLst>
            <pc:docMk/>
            <pc:sldMk cId="1247334559" sldId="270"/>
            <ac:inkMk id="4" creationId="{7330776F-E9BA-754E-CD75-F704B1F4975A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6-17T19:16:48.1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12746 472 1828 0,'0'-24'877'0,"-3"27"-531"16,-2 0-240-16,2 16 54 0,-2 11-17 0,-2 10-13 15,2 4-7-15,1-2-45 0,0 15-106 0,3 6 94 16,0 9-8-16,-1-10-18 0,4 6-7 0,3 2-3 0,-1 7-6 15,3 7 0-15,0 0-6 0,-1-15-10 0,1 1 1 16,1-3-4-16,-1-7-1 0,0-9-4 0,-2-4-13 16,4-2-12-16,-4-9-18 0,-4-8-15 0,3-11-61 15,-2 6 18-15,-2-25-80 0,0 3-49 0,-2-20 149 16,-3 3-101-16,0-24-22 0</inkml:trace>
  <inkml:trace contextRef="#ctx0" brushRef="#br0" timeOffset="200.46">12510 495 1982 0,'-18'1'826'0,"18"2"-530"0,2-4-95 0,7-8-97 16,-3 8-21-16,18-15-47 0,-5-1 24 0,16-1-16 15,5-5-1-15,18-5-9 0,-4 12-3 0,-2-5 0 0,13 9-13 16,4-13-5-16,5 5-11 0,-6 4-2 0,-6-1-53 15,7 8-32-15,3-10-327 0,-3 1 336 0,3 0-200 16,-21 11-131-16</inkml:trace>
  <inkml:trace contextRef="#ctx0" brushRef="#br0" timeOffset="548.53">12715 1315 1258 0,'16'-8'650'0,"14"-9"-332"15,-2 1-183 1,-2 2 87-16,5-9-67 0,26-1-14 0,-10-2-15 0,-3 0-39 0,4 3-6 0,-3-2-27 0,7-3-9 16,4-1-12-16,6 1-6 0,-21 8-19 0,4 1-1 15,-6 0-2-15,-2 6-12 0,-23 14 9 16,-7 0 6-16,1 0 2 0,13 9 1 0,-4 3 5 15,-16 21 18-15,6-7 5 0,-11 9 4 0,4 0 7 0,-15 20 7 16,2-12-3-16,2-1-3 0,1 2 0 0,5 3-17 16,-1 3-3-16,-1 2-4 0,-1-5-6 0,4-4 5 15,1-11-15-15,6 7 1 0,-2 1-3 0,-1-12 0 16,4-7-4-16,-5-3 0 0,9 1-3 0,-5-3-20 16,1 3 18-16,-7-12-9 0,6-3-31 0,0 2-26 15,1-7 16-15,-2-7-64 0,-1-9-111 0,3 0 165 16,0-10-111-16,-3 2-51 0</inkml:trace>
  <inkml:trace contextRef="#ctx0" brushRef="#br0" timeOffset="939.49">13746 1071 1708 0,'0'48'886'0,"-2"-1"-572"15,0 12-79-15,-1 0-82 0,3 4-87 0,-5 3 48 16,4-4-1-16,1 0-6 0,-3 1-56 15,-3-12 44-15,5-3-23 0,-3 1 9 0,3-24-29 0,2 3-15 16,0-9-26-16,-1 2-11 0,5-21 0 16,0 5 0-16,-2-12 0 0,2-7 0 0,3-8 0 15,-3 1 0-15,2-5 0 0,0-1-2 0,5-11 2 16,-2 0 0-16,-1 0 0 0,1-2 2 0,1-4-2 0,1-3 0 16,4-5 0-16,-1-1 0 0,-5 11 0 0,5-6 0 15,4 2 0-15,-2 4 0 0,4 0 0 0,1 4 0 16,-1 3 0-16,7 2 0 0,-1 11 0 0,0 8 0 15,-1-1 0-15,-3 22 0 0,3 1 0 0,-3 11-1 16,0 0 1-16,-5 15 0 0,-1-1 0 0,-1 2 0 16,-4 7 0-16,-2-2 0 0,-2 1 0 0,-3-6 1 15,0 10-1-15,-2 10 0 16,0-7 0-16,-2-5 0 0,-1 9 0 0,3-10 0 0,0 8 0 0,1-16 0 16,-1 4-1-16,3-17 0 0,3 0-36 0,1-2-21 15,2-4 17-15,2-9-8 0,-2-7-116 16,8-2-45-16,-2-7 29 0,2-6 91 0,5-4-109 15,-3-2-58-15</inkml:trace>
  <inkml:trace contextRef="#ctx0" brushRef="#br0" timeOffset="1405.6">14919 1187 1714 0,'4'-18'848'0,"-9"-10"-537"0,2 3-201 0,-4 4 25 15,-7-4-13-15,-2-3-15 0,4-3-10 0,-2 8-12 16,-9 5-36-16,4 0-5 0,-7 3-8 0,2 1-6 15,3 14-16-15,-5 2 1 0,4 18-8 0,-1 0-4 16,1 9-3-16,1-4-2 0,1 21-2 16,-2-1 2-16,7 7 1 0,-3-1-6 15,8 10 5-15,-3 0 1 0,4-9 2 0,6 9 5 0,4 1 7 16,1-1 3-16,-1-4 5 0,5-12 3 0,0-5 3 0,5 2 2 16,2-14 1-16,1 4 1 0,-2-15-8 0,6-1-6 15,0-1-2-15,3-5 0 0,-1-8-3 0,3-8-4 16,-1-2-3-16,1-8-4 0,-3-3-1 0,0-11 2 15,1 1-1-15,1-1-2 0,1-2 0 0,-10-9-2 16,6 1 3-16,-4-6-4 0,-4 7 2 0,1 2 2 16,-6-8-2-16,1 7 0 0,2-3 1 0,-3 12 1 15,-5 1-2-15,1-2 3 0,4-2 0 0,0 8-1 16,-5 0 1-16,2 5 0 0,-2 1 2 0,3 5-2 16,2-3 2-16,-9 12-1 0,6 0 0 15,-2 3 0-15,-1 2 0 0,4 9 1 0,-2 5-3 16,0 1 1-16,6 8 0 0,1 2 1 0,-5 11-2 15,8-3 2-15,-7 9 0 0,1 0 0 0,2 7 2 16,-1-2-1-16,0-3 1 0,-1 2-2 0,0-7 1 16,2-2 0-16,2-9-3 0,-1 1 2 0,-2-10-2 0,1-10-1 0,-1 3-10 15,2-4-4-15,-1-4-10 0,-2-5-11 16,-1-6-19-16,2-6-53 0,1-9-26 0,-1 4-32 16,0-4-50-16,4-12 136 0,-4-2-105 0,2-2-21 15</inkml:trace>
  <inkml:trace contextRef="#ctx0" brushRef="#br0" timeOffset="1747.32">15341 1071 1941 0,'6'39'829'0,"-5"7"-506"0,-1-3-211 0,1-2 44 0,-5 11-3 16,4 0-16-16,-1 1-11 0,3-9-39 0,-2 1-13 16,-1 2-38-16,1-5 17 0,0-8-10 0,1-6-26 15,3-1-9-15,-2-10-8 0,-2-7 0 0,1-6 0 16,-1 3 0-16,4-17 0 0,-5 5 0 0,1-14 0 15,-2 3 0-15,9-16 0 0,-4 2 0 0,2-8 0 16,0-6 0-16,-4 2 0 0,10 1 0 16,-4 2 0-16,0 6 0 0,0-8 0 0,0-3 0 15,3 13 0-15,1-4 0 0,1 5 0 0,2-11 0 16,8 9 0-16,-5-5 0 0,1 15 0 0,0 10 0 16,3-1 0-16,1 10 0 0,0 8 0 0,-6 17 0 15,-2-6 0-15,-2 16 0 0,2 3 0 0,-1 0 0 16,-2 4 0-16,-3-6 0 0,2 3 0 0,0-1 0 15,-2-1 0-15,-1 5 0 0,1-2 0 0,-3-4 0 16,0 5 0-16,0-2 0 0,-2-5 0 0,2-1 0 16,0-9 0-16,2-6-10 0,0-1-20 0,-1-4-24 0,4-10-27 15,2-6-77-15,3 2-50 0,1-4 208 0,3-6-68 16,-4-3-44-16,13-4 18 0</inkml:trace>
  <inkml:trace contextRef="#ctx0" brushRef="#br0" timeOffset="1981">16285 899 1885 0,'-1'-14'828'0,"-8"12"-518"0,-6 4-199 0,-5 6 69 15,3 1-28-15,1 2-43 0,-1 2-12 0,2 12-15 0,-8 6-6 16,0 11-10-16,1-3 3 0,8 0-28 0,-6 13-9 16,2 0-8-16,1-4-7 0,-2 8-2 0,11 5-14 15,3-6-1-15,1 10 0 0,0-11 0 16,7-3 0-16,-1 5 0 0,16-21 0 0,-5-13 0 15,-7-11 0-15,1 1 0 0,16 14 0 16,-2 5 0-16,13-12-9 0,-2 6-10 0,2-16-19 0,-2-10-22 16,5-3-64-16,-8-6-30 0,-3-8 12 0,7-1-25 15,-7 0 88-15,2-4-82 0,-2 0-21 0</inkml:trace>
  <inkml:trace contextRef="#ctx0" brushRef="#br0" timeOffset="2362.82">16624 1319 1908 0,'8'6'918'0,"-2"1"-550"0,7-5-169 0,-2 0-102 0,4-3-54 15,8-5 25-15,-3 5-11 0,0-4-9 0,6-3-13 16,2 2-6-16,0-3-7 0,-2-1-4 0,4 1-2 16,-3-2-5-16,1 0 1 0,-2 1-9 0,-2-5 9 15,2 0-2-15,-5-3-1 0,2 2 2 16,-5-1-2-16,-5-3 1 0,-3-4 0 0,2 3 1 15,-12-2-3-15,0-3 3 0,-6 0 0 0,3-1-1 16,-10 2 0-16,1 5-2 0,-6 2 0 0,-2 3-1 16,0 2 1-16,-1 6-3 0,-2 6-1 0,-1 1-1 15,-2 8 0-15,-3 3 2 0,8 0-2 0,-6 21-1 0,-1 8 2 16,-2-4 2-16,4 3-3 0,1 11 2 0,4-2 0 0,2 5 1 16,8 5-1-16,-3-3 0 0,10-3-2 0,7 0 1 15,3 0 0-15,8 0-1 0,3-7-1 0,13-3-2 16,-2-4 0-16,10-8 0 0,-1-4 0 0,6-9 0 15,1 4 0-15,2-11 0 0,-3-1 0 16,1-8 0-16,-2 2 0 0,-3-14 0 0,1 1 0 16,-8-5-37-16,0-6 17 0,-2 3-83 0,-2-4-36 15,-9 1-51-15,-2-3 190 0,-16-11-61 0,1-4-43 16,-1 9 42-16</inkml:trace>
  <inkml:trace contextRef="#ctx0" brushRef="#br0" timeOffset="2634.81">13705 474 2214 0,'4'-21'782'0,"4"-2"-612"0,-6 20-136 0,0 3-18 15,1 0-20-15,0-6-1 0,2 3-10 0,-4-7-16 16,0 10-84-16,0 0-139 0,-1 8 194 16,0-8-124-16,-1 7-112 0</inkml:trace>
  <inkml:trace contextRef="#ctx0" brushRef="#br0" timeOffset="3199.21">10987 1976 947 0,'1'14'472'16,"9"-1"-250"-16,0 2 47 0,0 1-133 0,11-3 0 15,-3 0 7-15,2 0-70 0,-3-2 53 0,22-1-16 16,-1 1-13-16,10-4-5 0,12-1-6 0,3 0-7 16,-2-1-3-16,17 0 3 0,7-4-9 0,5 4-10 15,-3 0-1-15,10 1-4 0,4 1-4 0,14-1-9 16,-2-1-7-16,14 3-4 0,0 2-3 0,8-1-7 16,10 0-1-16,9-2-2 0,-9 0-5 0,-15 0-5 15,6-3 1-15,32 6 5 0,-7 3-3 0,-14-8 3 16,3 8 3-16,0-8-1 0,34 6 7 15,7 4-1-15,-4-1-2 0,-21-1-1 0,33-1 3 16,-3 0-3-16,7 8-2 0,-5 3-1 0,5-3-6 0,-2-2 0 16,1 2-2-16,-4 0-3 0,-3 0-4 15,0 0 2-15,-2 0-3 0,1-4 1 0,-8-1 1 16,-1 1-1-16,-8-1-1 0,4 1 1 0,-14-1 1 16,-8-1-2-16,-20-2 0 0,9 2 0 0,-28-3-1 0,-30-3 0 0,11 5-6 15,-6-3-6-15,-19-4-4 0,-15 3-8 16,-7-4-9-16,-6 3-31 0,-16-1-10 0,8 0 2 15,-29-5-7-15,0 2-93 0,-2 0-92 0,-10 3 186 16,-8-4-117-16,-7-1-78 0</inkml:trace>
  <inkml:trace contextRef="#ctx0" brushRef="#br0" timeOffset="5864.54">1722 4334 450 0,'6'-6'317'16,"3"-3"-64"-16,-1 2-129 0,2-1 63 0,0-8 45 16,3 4-32-16,1-3-7 0,-1 0-16 0,5 0-61 15,-3 0-16-15,3 1 19 0,-3-3-33 0,-1 3-37 16,3-1 31-16,-9-2-3 0,5 5 1 0,-3-2-2 16,-3-1 1-16,-3 3-2 0,0-1-2 0,-1 2-3 15,-2 0-3-15,-8 4-6 0,1 0-5 0,-2-1-7 0,-5 6-16 16,-5 5-2-16,-3 2-7 0,-1 1-13 0,-2 5-3 15,-1 2-4-15,-8 2 1 0,-3 6-9 0,0 0 6 16,6-8 0-16,-5 9-2 0,1 0 0 16,-1 0-1-16,2 8 2 0,3-1-1 0,0-1 0 15,2 7 0-15,5-2 0 0,3-6-1 0,0 4 1 16,12-15-3-16,-1 1-1 0,9-4 0 0,-4 1-2 16,13-9 0-16,-2 1 1 0,8-2-1 0,2-1-1 15,4-2 2-15,0 1 2 0,-3-2 0 0,4 2 1 0,5 1 0 16,0-1 0-16,-1 1 0 0,0 3 1 0,0 1-1 15,4 5 0-15,-3 4-1 0,2-2 1 0,-5 3-1 16,2 6 1-16,-2-2 1 0,-2 4-1 0,-6 2 2 16,-1 1 0-16,2 2 3 0,-13 7-1 0,2-3 2 15,-7-2 1-15,1 4 2 0,-13-6-1 0,3 4 2 16,-13-3 1-16,-2-2 0 0,8-3 1 0,-5-2-1 16,0-2-1-16,4-8-1 0,-9 3 3 15,-1-2-2-15,15-6-2 0,-11-4-1 0,-1-1 0 0,0-3-1 16,-1-3-1-16,0 1 0 0,6-8-2 0,2 0-2 15,-2-2 0-15,7-3 0 0,8 3 0 16,1 5 1-16,2 0-1 0,-12-15-7 0,6 0-6 0,8-6-21 16,-4 2-14-16,3-1-17 0,-1 2-19 0,10-7-70 15,-2 7-99-15,10 0 178 0,-2 2-120 0,4 2-72 16</inkml:trace>
  <inkml:trace contextRef="#ctx0" brushRef="#br0" timeOffset="6095.61">2082 4458 1597 0,'-6'11'735'15,"4"6"-444"-15,2 4-33 0,-1 3-122 0,-3-5-18 16,4 10-69-16,0 1 35 0,2 8-31 0,0 0-6 16,0 6-2-16,-2-4-4 0,4-4-9 0,-6 2-7 0,5-1-4 15,0 0-1-15,-2-7-10 0,4-6-1 0,-5-3-4 16,5 1-4-16,-3-8-2 0,3 2 1 0,-2-7-12 15,-2-2-31-15,-1-1-14 0,1-5-14 0,0-3-17 16,3-10-64-16,-2 4-66 0,2-13-162 0,-2 3 266 16,3-6-193-16,0-2-99 0</inkml:trace>
  <inkml:trace contextRef="#ctx0" brushRef="#br0" timeOffset="6645.2">2316 4503 1475 0,'6'22'659'0,"-4"7"-399"0,0 3-161 0,0 10 42 16,0-1-3-16,-1 11-19 0,-1-1-2 0,2-6-19 16,0 5-3-16,-2-10-9 0,1 3-3 0,0-7-11 15,0-7-11-15,1-8-4 0,2-2-9 0,-2-1-14 16,-1-15-16-16,6 1 1 0,-2-3-3 0,-1-6-7 16,2-3-11-16,0-5 0 15,-4 6 10-15,2 2-3 0,1-22-6 0,8-10 5 0,1 0-2 0,-7-1 0 16,2-1-1-16,-3 14 0 15,-4 12 3-15,2 2-3 0,8-37 0 0,-6 9-1 0,6 2 1 0,-4 0 1 16,0 7-1-16,7 0-1 0,0 13-2 0,-4 1 0 16,-3 10 0-16,3 2 1 0,-1 6 1 0,3-1-2 15,-7 17 1-15,-1 0 1 0,3 5 3 16,-1 7-1-16,1 4 1 0,-3 1-3 0,0-3 2 0,-1 7 0 0,0 1 2 16,-1-2-1-16,1-6-3 0,-3-3 3 15,0-4 0-15,2 4 2 0,0-11-1 0,-2 4 0 0,1-11-1 16,2-1-1-16,-1 2 2 0,-1-4-2 0,1-7 0 15,0-6 1-15,2-2-4 0,-3-5 1 16,0-1-1-16,2-9 1 0,-1 2-1 0,2-7-2 16,1 0 1-16,-2-3-2 0,2 3 2 0,-1-3-3 15,1-5 2-15,-4 4-1 0,-2-3 2 16,12 6 0-16,-1-2 1 0,-7 7-2 0,10 0 3 0,-1 1-2 16,-2 2 2-16,12 5 0 0,-10 2 1 0,-3 4-1 0,3 2 0 15,0 7 1-15,0 0 0 0,-3 4 1 0,3 7 1 16,-2 1 1-16,2 6-1 0,-4-1 1 0,-2 7 1 15,1-3 0-15,-5 12 1 0,4-3-1 0,-2 3 0 16,-2-2 2-16,3 8 1 0,-2-2-1 0,-2-3 0 16,0-2 2-16,4-7-3 0,-3 3 0 0,-1-7-7 15,0-7 1-15,4-5-21 0,-5-1-15 16,3 1 10-16,3-9-47 0,-7-8-56 0,3 1-34 0,1-1-70 16,-3-7 190-16,4-3 1 0,7-3-171 15,0-6-58-15</inkml:trace>
  <inkml:trace contextRef="#ctx0" brushRef="#br0" timeOffset="7063.19">3146 4593 1474 0,'-1'18'736'0,"1"8"-391"15,0 13-208-15,0-2 135 0,2-1-167 0,-1 12-13 16,3-3-11-16,1 9-10 0,1 10-13 0,0-2-3 16,0-7-18-16,2 5 16 0,0-1 3 15,-2 4 2-15,1-5 1 0,-3-6 1 0,1-3 0 0,-1-5-27 16,-4-23 1-16,0-11 42 15,1 2-42-15,1 25-7 0,0-5-6 0,-2-15-4 0,1 11-9 0,1-22-2 16,-2 4-13-16,0-33-14 0,-2 7 21 0,0-8 0 16,1-5 0-16,0-3 1 0,0-6-1 15,-3-5-2-15,2-1 1 0,1 6-1 0,0-6 1 0,-4-12 0 16,3-1-1-16,-1 5 0 0,0-5 2 0,2-4-1 0,1-11 0 16,1-3 1-16,-1-1-1 0,5 22 0 0,-7-1 0 15,12-2-1-15,-5 18 1 0,9 4-3 0,2 18 3 16,-3-5 0-16,7 19-2 0,-5-2 1 0,11 13 2 15,-11-3-1-15,-3 21 1 0,0-1 2 16,-4 7-1-16,-1 11 1 0,-1 3 0 0,0 4 0 16,-4 1-1-16,-1 2 2 0,0-2-1 0,-3 1 1 15,1-7 0-15,-5-11 1 0,-2 8 0 0,0-5 1 16,-1-5 0-16,-2-6 1 0,0-2-4 0,-1-4 0 16,3-8-2-16,-1 5-1 0,2-17-9 0,-3-1-18 15,-2-4-12-15,1-7-12 0,3-7-11 0,1-5-43 16,-3 2 9-16,8-15-45 0,-2 7-15 0,2-7-167 15,6 0 66-15,-2-8 148 0,2-1-145 0,1-9-79 16</inkml:trace>
  <inkml:trace contextRef="#ctx0" brushRef="#br0" timeOffset="7478.56">3470 4184 1317 0,'14'-12'781'0,"-3"2"-350"0,-1 6-260 0,-1 3 97 15,-4 4-62-15,1 5-29 0,-3 1-53 0,4 0-9 16,-3 16-90-16,1 1 45 0,-2 11-25 0,-1-6-9 15,0 16-4-15,-2 0-6 0,2 8-2 0,-2 3-18 16,2 0 21-16,2 3 3 0,-2-13 4 0,6 10-3 0,3-1-1 16,-2-2-2-16,1-9-8 0,2-4 10 0,2-7-19 15,2 3-11-15,0-15 0 0,0 2 0 0,-3-17 0 16,-6-5 0-16,0 2 0 16,13 4 0-16,6 1 0 0,5-11 0 0,-2 0 0 0,-3-2 0 15,-11-7 0-15,-7 6 0 0,0-1 0 0,19-35 0 16,-5 4 0-16,0-2 0 0,-1-3 0 0,-10-2 0 0,2 1 0 15,-9-14 0-15,2 13 0 0,-6-1 0 0,-1 2 0 16,0 7 0-16,-3-2 0 0,2 12 0 0,-5-4 0 16,1 6 0-16,4 15 0 0,-7 5 0 0,3-2 0 15,-4 5 0-15,-1 6 0 0,-3 7 0 0,5 9 0 16,-4 11 0-16,0-5 0 0,4 7 0 0,1 16 0 16,1 2 0-16,7 7 0 0,4-9 0 0,5 3 0 15,-2 1 0-15,8-4 0 0,1-5 0 0,4-10 0 16,2 1 0-16,5-10 0 0,-1 1 0 0,1-9 0 15,2 1 0-15,5-11 0 0,-1 2 0 0,3-11 0 16,0-4 0-16,4-12-3 0,-1 3-23 0,-5-3 14 0,5-10-77 16,9-8-131-16,1 0 176 0,-4 1-115 15,2-1 52-15,-3-1 2 0</inkml:trace>
  <inkml:trace contextRef="#ctx0" brushRef="#br0" timeOffset="7784.77">5171 4486 2030 0,'0'-5'119'0,"1"5"1"15,0 0 150-15,0 0 1 0,3-2-70 16,4 5-13-16,-1 4-47 0,2 7-15 0,-1-1-58 0,-2 2 0 16,-3-7 29-16,0 0-60 0,9 52-23 15,-4-13 50-15,0 5 0 0,1 7-6 0,-3-7-13 0,0-3-29 0,-5-6-4 16,-1-7 10-16,-1-16-11 0,1 2-11 0,0-9-39 16,0-7 5-16,-1-6-52 0,1-3-25 15,0 1 13-15,-3-12-97 0,3-6 128 0,3-2-79 16,-3-3-7-16,2-5 46 0</inkml:trace>
  <inkml:trace contextRef="#ctx0" brushRef="#br0" timeOffset="8061.65">5386 4828 1961 0,'-3'7'938'16,"3"-1"-585"-16,-3 0-168 0,1-6-85 0,2-4-62 15,6-5-8-15,-5-1-23 0,5-11 6 0,0 5-4 16,-5-5-3-16,6-3-3 0,0 3 0 0,-2-3-2 15,0-2 2-15,2 2-2 0,1 3-1 16,2 2-1-16,1-3 0 0,-1 5-1 0,2-4 2 16,0 11 0-16,3-1-1 0,1 9 1 0,-3-6 1 15,6 18 2-15,-2-1 0 0,-1 9 2 0,2 5 1 16,-4 0 0-16,0 2 2 0,-1-2-1 0,-7-1-1 0,-1 3 2 16,1 2 0-16,-4-9-1 0,0 1 1 0,-4 0-2 0,2-4-5 15,-2-2-2-15,1 2 3 0,-1-8-22 16,-1-3-49-16,2 1-22 0,0-5 14 0,0-9-83 15,-1-1 110-15,0-2-79 0,4-17-22 0</inkml:trace>
  <inkml:trace contextRef="#ctx0" brushRef="#br0" timeOffset="8279.92">5797 3777 2576 0,'10'-6'240'16,"-3"20"-47"-16,1-6-18 0,-3 15-40 0,0 8 10 15,2 5-24-15,-2 9-13 0,2-1-16 0,2 8-34 16,-3-2-11-16,1 3-1 0,1 11-12 0,-4-3-12 16,6 0-2-16,-9 3-3 0,5 0-2 0,-4-3-4 15,2 4 0-15,-5-19-12 0,-2-1 8 0,5-4-43 16,-2-7-25-16,1-2-27 0,-3-6-29 0,1-4 55 16,-6-16 1-1,3-4 6-15,2-1-72 0,1 2-4 0</inkml:trace>
  <inkml:trace contextRef="#ctx0" brushRef="#br0" timeOffset="8964.65">5691 4587 1881 0,'6'5'929'0,"7"-2"-497"0,2 4-330 16,6 1 1-16,2 0 78 0,-3 0-85 0,-2-6 0 16,-9-1 71-16,2 0-81 0,31 2-64 15,-7 3-22-15,-13-5 0 0,1 2 0 0,22-7 0 0,2 3 0 16,-4-5 0-16,-9-5 0 0,0 3 0 0,-2 1 0 15,-15-9 0-15,-3-3 0 0,-1 5 0 0,-5 0-3 16,-4 1 3-16,0-4 0 0,-10 1 0 16,4-3 0-16,-2 3 0 0,-4 2 0 0,5 1 0 0,-5-2 3 15,-3 0-3-15,15 5 0 0,-8 3 0 0,2 6 0 0,-4-3 0 16,1 10 0-16,-1-4 0 0,2 11 0 0,1 4-1 16,-1 1-1-16,2 3 1 0,1 8 1 0,2 7-1 15,0-3 1-15,5 10-2 0,-1-7 2 0,2 6 1 16,0 5 1-16,5-8-1 0,0-1-1 0,0-6 1 15,2-2-1-15,4-22 0 16,-10-3 2-16,1-1-2 0,7 21 0 0,4-13 0 0,-4-9 0 16,6 2 0-16,-4-5 0 0,4-8 0 0,-13-24 0 0,-9 10 0 15,11 0 0-15,-8 4 0 16,2 0 0-16,10-17 0 0,-7-6 0 0,1 6 0 0,-2 1 0 16,-4 1 0-16,3 14 0 15,0 2 0-15,3-12 0 0,-1 5 0 0,-6 6 0 0,0 0 0 16,2-2 0-16,0 14 0 15,-2 2 0-15,0 2 0 0,-3 2 0 0,1 0-23 0,-1 0-6 0,2 3 11 0,4 1-21 16,-2 3-8-16,6-1-3 0,-3-1-2 0,1 1 19 16,0-2 1-16,-4-2-17 15,1 0 0-15,10 4 17 0,3 3 20 0,3-1 12 0,0 0 3 0,-1 2-1 16,-1-7 0-16,-9-1 25 16,1 1 15-16,32-6 8 0,-7-1-23 0,2 0 6 0,1-2-1 0,-6-3 6 15,5 2 1-15,-7-5-4 0,-9 0-1 0,2 3-7 16,-5-3-2-16,-2 1-9 0,-1-2 5 0,-7-2-12 15,5-1-6-15,-6 1-3 0,-3-1 0 0,-2-5 0 16,0 5 0-16,-4 1 0 0,0 2 0 0,-5 2 0 0,-1 3 0 16,-6 9 0-16,1-3 0 0,2 12 0 0,-4 4 0 15,-2 0 0-15,2 9 0 0,-2 3 0 16,-2 2 0-16,2 1 0 0,-2 0 0 0,0-1 0 0,4 3 0 16,-1 1 0-16,12-6 0 0,-2 4 0 0,6 0 0 15,-2-1 0-15,10-8 0 0,1 2 0 16,-1-5 0-16,3-5 0 0,7 2 0 0,-3-4 0 15,0-3 0-15,2-2 0 0,3-2-24 0,0-4-58 16,6-5-27-16,-1 4 17 0,0-10-91 0,4-4 121 16,0-3-96-16,3-4 38 0,-1-2 11 0</inkml:trace>
  <inkml:trace contextRef="#ctx0" brushRef="#br0" timeOffset="9310.41">7424 4187 2944 0,'-6'6'804'0,"-3"0"-604"0,-1-2-158 0,1 4-28 0,-10 6 15 16,6 0-23-16,6-5 1 15,3-4 17-15,2 1-6 0,-10 12-11 0,0 1-7 0,9 4 0 0,-2 1 0 16,7-5 0-16,0 1 0 0,22 4 0 0,-7-6 0 16,-7-12 0-16,-4-2-3 15,0 1 3-15,18 12 0 0,0-3 0 0,0-2 0 0,6 6 0 0,-5-5 0 16,-14-3 0-16,-5-6 2 15,-1 1-1-15,17 20-1 0,-6-7 0 0,-3 0 0 0,2 3 0 0,-7-3 0 0,-7 2 0 16,-12-1 0-16,-1-7 0 0,2 3 0 0,2-6 0 16,3-4 0-16,2-1 0 0,-17 14 0 15,2-3 0-15,-4 2 0 0,3-7 0 0,0 3 0 16,10-11 0-16,4-1 0 0,0 1 0 0,-7-10 0 16,1-5 0-16,4-4-22 0,-3-3-15 0,5 0 23 0,6 4 1 15,1 8-27-15,-1 1-6 0,9-39-5 16,-1 12 51-16,6-10-28 0,-2 3 18 0,14-13 12 0,-7 7 1 15</inkml:trace>
  <inkml:trace contextRef="#ctx0" brushRef="#br0" timeOffset="9511.24">7853 3735 1947 0,'10'6'1010'0,"-5"9"-636"16,1 0-136-16,-2 9-139 0,-3 11 43 0,2 1-53 15,-1-1-18-15,-3 11-19 0,7 3-10 0,-2 3-22 16,-2 2-9-16,1 8-11 0,7-1 0 0,-6 0 0 15,4 5 0-15,6-9 0 0,-6 0 0 0,1-4 0 0,-4-14 0 16,6 6 0-16,-8-8 0 0,5-4 0 0,-6-3 0 16,-2-4 0-16,1 2 0 0,3-9 0 15,-1 1 0-15,-5-17 0 0,1 0 0 16,0-1 0-16,-1 6 0 0,-1-1-114 0,-6-15-188 0,1 1 250 0,-3-1-120 16,-7-8 70-16,-14-28-145 0,7 12 43 0</inkml:trace>
  <inkml:trace contextRef="#ctx0" brushRef="#br0" timeOffset="9677.89">7569 4356 2627 0,'-2'5'799'0,"2"0"-560"0,3 0-144 15,0-3-41-15,0 6 83 0,8-2-101 0,1-1 28 16,4-1-37-16,-1-2-14 0,19-3-9 16,-4-1-4-16,9-4 0 0,6-3 0 15,-8 1 0-15,-18 4 0 0,0 1-64 0,55-13-40 16,5 3-46-16,5-3-87 0,-6-1 53 0,15-4 91 0,-5 5-167 15,18-10-30-15</inkml:trace>
  <inkml:trace contextRef="#ctx0" brushRef="#br0" timeOffset="10098.19">10093 3934 2063 0,'-1'0'880'0,"1"2"-555"0,3 6-208 16,-3 7 56-16,1 7-44 0,1-4-12 0,-2 16-24 16,2-2-23-16,1 6-29 0,-2 1-7 0,0 6-7 15,2 4-6-15,0-6-16 0,0 7-5 0,2-10 0 16,-1 2 0-16,0-6 0 0,2-18 0 0,0 9 0 16,0-6 0-16,1-7 0 0,0-3 0 0,-2-6 0 0,3-1 0 15,0-5 0-15,0 2 0 0,-1-9 0 0,4-7 0 16,1-1-4-16,1-6-13 0,-3-10-12 0,3-4-42 15,0 1-21-15,0-9-23 0,-1-2-26 0,-3-1-122 16,1 0 29-16,-2 1 130 0,2-5-120 0,-5-8-43 16</inkml:trace>
  <inkml:trace contextRef="#ctx0" brushRef="#br0" timeOffset="10205.71">10375 3431 1457 0,'0'-14'763'15,"-1"5"-437"-15,-5 2-17 0,5 1-78 0,-1 6-154 16,2-2 48-16,-1 7-58 0,0 4-20 15,1 0-15-15,1 2-16 0,-1 2-14 0,0 1-58 16,1 0-29-16,1 0-51 0,1 2-180 0,1-6 241 16,-3 3-148-16,0-10-69 0</inkml:trace>
  <inkml:trace contextRef="#ctx0" brushRef="#br0" timeOffset="10461.81">10621 4002 1973 0,'-3'2'801'0,"-2"0"-505"0,6-2-218 16,1-2 39-16,5 0-59 0,-1-3-2 0,6 0 6 16,1 2-24-16,-2-1-19 0,8 1-40 0,5-2 35 15,0 2 0-15,0-1-6 0,3 1-2 0,-2 2-11 0,4-3 6 16,0 2 0-16,2-1 0 0,-11 3-7 0,4-3-24 15,1 1-17-15,-4-1 11 0,-2 3-52 0,-2 0-107 16,-2 0-159-16,-3 0 260 0,1 0-174 0,-5 2-129 16</inkml:trace>
  <inkml:trace contextRef="#ctx0" brushRef="#br0" timeOffset="10650.22">10685 4136 1790 0,'-6'12'827'0,"-1"-5"-494"0,5-5-217 0,2-2 143 16,1 1-129-16,5 1-30 0,2-2-10 0,7-3-20 15,-4 3-11-15,10-4-10 0,1 5-6 0,1-4-61 16,6-1 41-16,2-2-5 0,0 1-7 0,1 0-19 16,3 0 5-16,3 2-59 0,-2-3-36 0,-3 2-45 0,2 0-113 15,3-8 184-15,-1 2-135 0,-4 3-49 0</inkml:trace>
  <inkml:trace contextRef="#ctx0" brushRef="#br0" timeOffset="11012.13">11639 3833 1525 0,'0'-5'787'0,"0"-4"-455"0,2 7-211 15,2 8 68-15,0 5-69 0,-3 11-28 0,2 4 1 16,2 13-3-16,-2-5-4 0,1 6-28 0,-1 7-1 15,1 4-7-15,0-1 1 0,1 5-11 0,-1 2-11 16,1-3-3-16,0 3-5 0,-3-10-4 0,1 3-7 16,2-1 2-16,-4-15-12 0,-3 5 0 0,2-13-34 15,0 4-23-15,-2-9-24 0,3 5-31 0,-1-15-310 16,1-2 331-16,-1-9-191 0,0-2-134 0</inkml:trace>
  <inkml:trace contextRef="#ctx0" brushRef="#br0" timeOffset="11326.21">11521 3877 2580 0,'-7'-9'276'0,"8"3"-201"15,0 1-15-15,-1-6 24 0,0 3-15 16,5 2-13-16,-4-8 134 0,9 3-107 0,1 0-40 16,6 1 32-16,-1 7-8 0,0 0-26 0,7 4-9 0,6 9-4 15,0-2-4-15,-4 2-10 0,5 7-1 0,-2 8-6 16,5-1 2-16,2 8-9 0,-2 0 4 0,-10-3-3 0,4 6 0 15,-3 0 0-15,-2 0-1 0,-4-5 0 16,-5-1 0-16,-3 4 0 0,-1-3-1 0,-6 4 2 16,-4-7 3-16,1 2-2 0,-11 2 3 0,7-2 2 15,-10-5 4-15,2 4 0 0,-8-12 3 0,2 1 1 16,-5-4-1-16,-1-6 2 0,-1-3-3 0,-3-2-1 16,4-1-4-16,-1-4-1 0,-1-7-5 0,-1 1-3 15,5-1-4-15,3-4-3 0,4-1-3 0,-3-5-17 16,6-3-9-16,0-1 5 0,8 2-35 0,1-3 4 15,-1 1-92-15,4-2-55 0,6-1-220 0,7 2 326 16,-1 1-185-16,6 0-89 0</inkml:trace>
  <inkml:trace contextRef="#ctx0" brushRef="#br0" timeOffset="11694.6">12219 4065 1331 0,'6'10'764'15,"-6"-5"-452"-15,1 3 9 0,-1 0-122 0,1-2-118 16,-1-1 35-16,0-2-23 0,0 0-12 16,0 2-13-16,-1-5-8 0,-1-1-19 0,2 0-1 15,-4-7-10-15,4 5-5 0,0-5-7 0,-1 0 1 16,-7-3-7-16,9 5-2 0,0-4-4 0,-1 1-5 16,2 4 2-16,-1-5-1 0,-1 5-1 0,7 1-4 15,0 4 5-15,-4-3 0 0,-1 2 0 0,-2 1-1 0,5 4 0 16,-2-1 3-16,0 0 0 0,0 3 0 0,-3 2-2 15,1 0 1-15,1 1 0 0,0 2-1 0,-3-7 6 16,-2 3 3-16,0 0 0 0,1-5 1 0,-16 3 2 0,16-5 1 16,-3 0 1-16,0 0 0 0,-1-2-5 15,-1-6-2-15,0 1 1 0,5-7-4 0,6 3 0 16,-6 2-3-16,-3-5-1 0,5 10 1 0,-1-5-1 16,1 3 1-16,0 3-4 0,0 2 1 0,0-1-3 15,-1-1 2-15,1 3 0 0,0 2-5 0,1-1-1 16,-1 0-4-16,0 3 3 0,4-2-15 0,-8 7-43 15,9 0-23-15,-4-1 11 0,8-3-64 0,0 3 95 16,4 1-72-16,6-1-20 0</inkml:trace>
  <inkml:trace contextRef="#ctx0" brushRef="#br0" timeOffset="12110.47">12619 3871 1963 0,'-5'-3'833'0,"1"6"-541"0,3 3-180 16,1 6 45-16,1 1-68 0,1 4-8 0,1 3-12 15,0-1-12-15,-1 10-13 0,2-4 2 16,-1 5-18-16,1 2 18 0,-2 3 2 0,0-3-1 16,1 11-5-16,-2-4 0 0,1-2-11 0,-1 2-5 15,2-7-4-15,-2-1-5 0,1-3-14 0,-1-13-3 0,2-2 0 16,-2 2 0-16,1-7 0 0,-1-6 0 0,3-2 0 0,-2-4 0 15,0-10 0-15,1 3 0 0,-1-5 0 0,0-7 0 16,-1-2 0-16,0-5 0 0,-1 3 0 16,0 1 0-16,0-2 0 0,0 3 0 0,0-2 0 15,0 5 0-15,0 3 0 0,2-2 0 0,2-4 0 16,0 2 0-16,-1-1 0 0,2 1 0 0,3-3 0 16,1-3 0-16,-1 1 0 0,4 3 0 0,-2-1 0 15,4 0 0-15,1 1 0 0,1 5 0 0,-1 2 0 16,-3 3 0-16,-1 3 0 0,7 3 0 0,-1 1 0 15,-4 5 0-15,2 0 0 0,-4-4 0 0,2 7-3 16,-4 6-14-16,3-1-17 0,-6-2-23 0,5 5-66 16,-1-1-37-16,1 6-64 0,1 3 224 0,6 2-74 15,2-1-44-15,3 6 34 0</inkml:trace>
  <inkml:trace contextRef="#ctx0" brushRef="#br0" timeOffset="12461.26">13109 4101 2078 0,'-8'2'823'0,"4"-3"-565"0,2-4-163 16,2 3 8-16,-1-3-20 0,5 0-28 0,-1 3-12 0,3 2-8 15,0-2-4-15,1 1-7 0,0 1-18 0,-1-1 16 16,5 2 1-16,-1 2-2 0,1 1 2 0,-6-2-2 15,6 5 0-15,-2-1 2 0,-1 3 1 0,-6-3 1 16,4 0-1-16,-4 1 1 0,1-3-1 0,-2 0-2 16,-2 0-3-16,0 0-1 0,-4-7-5 0,3 8-3 15,-3-6-6-15,0 0-1 0,1-4-3 16,-1 3-3-16,1-7-1 0,-1 3 1 0,2-2-1 0,-2-1 0 16,1 2 0-16,2-1-1 0,1-1 3 0,-1 5 0 15,1-3 2-15,1 5-3 0,-3 2 1 16,3-3 0-16,1 1-1 0,-1 3 1 0,0 0-3 0,2 2-3 15,1-2-4-15,-1 1-6 0,1 0-10 0,2-2-44 16,2 0-21-16,1 0-27 0,3-3-37 0,1-5 100 16,1 3-82-16,3-4-22 0</inkml:trace>
  <inkml:trace contextRef="#ctx0" brushRef="#br0" timeOffset="12827.04">13731 3255 1834 0,'2'-11'828'15,"0"12"-502"-15,-2 4-210 0,0 2 71 0,0-1-53 16,-3 10-26-16,1 0-8 0,-3 7-33 0,0-2 0 16,1 18-18-16,-1-5-3 0,-2 9-7 0,0 6-1 15,0-1-1-15,-2 4-5 0,2-6-6 0,-1 6-12 0,1 7 7 16,0-2-4-16,3-8-10 0,0 3-5 0,3-10-2 15,2 10 0-15,4-14 0 0,-2 4 0 0,3-11 0 16,3 0 0-16,2-1 0 0,-1 1 0 0,-1-1 0 16,4-5 0-16,0 0 0 0,0-5 0 0,1 1 0 15,1-5 0-15,-1 3 0 0,1-12 0 0,2-3 0 16,1-4 0-16,-2 5 0 0,0-17 0 0,-2 2 0 16,3-3 0-16,-3-3 0 0,2-4 0 15,0 4 0-15,-7-4 0 0,5 2 0 0,-5 0 0 16,6 3 0-16,-5-4-16 0,-1 3-23 0,-2-1-63 15,-4-4-28-15,5 5-41 0,-4-2 1 0,0-3 91 0,-2-2-133 16,-2 0-27-16</inkml:trace>
  <inkml:trace contextRef="#ctx0" brushRef="#br0" timeOffset="13001.61">13495 3774 2298 0,'-17'-3'839'0,"14"1"-511"15,-3-2-226-15,12 1 68 0,3 2-55 16,-3 0-24-16,5-3-34 0,9 3-12 0,-2-3-13 16,8 3-40-16,-1-4 25 0,7 0-10 0,-1 1-5 15,6-1-2-15,-1-5 0 0,4 2-13 0,-3 3-25 16,5-1 15-16,-1-2-88 0,-1 1 87 0,-2-2-48 16,-3-7-24-16</inkml:trace>
  <inkml:trace contextRef="#ctx0" brushRef="#br0" timeOffset="13675.52">12570 4806 1457 0,'-3'0'791'0,"1"0"-424"0,0 6-166 16,0-2 59-16,-1-1-136 0,2 4-17 0,-1 3-15 0,2 5-10 15,0 7-97-15,0-2 76 0,0-1-101 0,0 0 78 16,0 8 8-16,-3-1 1 0,1 2 3 0,-1-4-3 15,-2 2 10-15,2 2 2 0,0 1 8 0,-1 2-13 16,-4-1-12-16,2 1-8 0,-1 2-6 0,3 0-6 0,1-2-12 16,-3 2-7-16,-2-4 1 0,5-1-4 0,2-6 0 15,-2-4 0-15,1-6 0 0,0 4 0 0,-1-5 0 16,3-3 0-16,3-3 0 0,-5 2 0 0,1 0-12 16,1-3 6-16,1-4-24 0,-5 2-8 0,0-2 6 15,3-5-36-15,-1 0-35 0,0 1-19 0,2-4-8 16,0 1-16-16,-3 1-33 0,7-4 109 0,-4 0-88 15,-1 0 16-15,1 1 73 0</inkml:trace>
  <inkml:trace contextRef="#ctx0" brushRef="#br0" timeOffset="14042.24">12541 4779 1398 0,'-13'-12'739'0,"4"3"-385"0,-1 1-218 0,3 7 142 0,3 2-133 15,-4 0-38-15,2 6-17 0,2 2-21 0,-3 3-13 16,0 4-14-16,-1 0-8 0,2-1-14 0,2 6-4 16,-3-1-3-16,1-3-3 0,0 1-4 0,-2-4 2 0,6-5 7 15,-1 5 3-15,-4-4 2 0,6-5 1 0,-2-2 3 0,1 2 4 16,4-5 0-16,1 0-4 0,-3 0-2 16,6-2-8-16,-1-8-2 0,5 0-3 0,2-4-3 0,-8-1-3 15,4-6-2-15,2 2-1 0,-2-4-3 0,-2-1 3 16,4 3-1-16,-1 0 1 0,-1 4-2 0,4-4 1 15,-2 7-1-15,0 3 1 0,0-2 1 0,1 5-3 16,-3 3 2-16,1 1-1 0,-4 3 2 0,2 1 0 16,0 1 1-16,-3 6 1 0,2 1-1 0,-1 2 4 15,-1-1-1-15,2 5 0 0,0-2 0 0,-1 4-2 16,-1-2 1-16,2-3 0 0,1 2-2 0,-1-4-2 16,-1 0-1-16,0 2-3 0,-3-2-20 0,7-3-20 15,0-1-20-15,-3 0 7 0,3 0-58 0,0 2 156 16,5-4-71-16,-3 0 10 0,4 2 53 0</inkml:trace>
  <inkml:trace contextRef="#ctx0" brushRef="#br0" timeOffset="14526.1">11690 5936 1852 0,'0'-2'833'0,"-1"2"-550"16,3-1-217-16,1 2 55 0,-1 5-49 0,-1 5 2 0,2-1-6 15,-1 3-28-15,-2 6-116 0,2-1 101 0,3 9 3 16,1 3-37-16,-1-2 39 0,1-1 1 0,-5-1 3 0,9 6 8 16,-6 0 4-16,-3-1 1 0,-2-9-3 0,1 3 2 15,0 2 4-15,-1-13-9 0,0 3-2 0,-11-7-8 16,3-4 2-16,9-4-7 0,-9 1-3 0,9-7-7 15,-4-3-6-15,4-2 2 0,0-4-2 0,12-4-2 16,-4-5-5-16,-8 4 4 0,12-7 0 0,-8 2 0 16,0-3 0-16,0-2 0 0,0 3-1 0,1 5-2 15,0-3 1-15,0-1-2 0,2 4-2 0,-1 2-3 16,2 2-4-16,3 0-5 0,-1 1-8 0,-1 0 4 0,3 3-39 16,-3 2-57-16,1-3-29 0,6 4-41 0,-4 2-119 15,2 4 206-15,1-2-183 0,10 3-81 0</inkml:trace>
  <inkml:trace contextRef="#ctx0" brushRef="#br0" timeOffset="14925.17">12187 5990 1867 0,'-2'0'821'0,"-3"0"-513"16,0-1-200-16,1-2 45 0,-2-1-36 0,0-2-15 16,1 2-16-16,-1-3-33 0,1 0-3 0,-2 2-15 15,1 1-10-15,1-1-7 0,-2 3-5 0,0 1-4 16,-1 2-1-16,-1 7-4 0,-3 1-9 0,-1 5 5 15,3 1 2-15,-2 5-1 0,-3 5 2 0,5-3 1 16,0 3 5-16,-1-4 1 0,9 8 2 0,-6 3 10 16,2-4 3-16,6-7 2 0,-2 7 0 0,-2-5 1 0,8-1 2 15,1-11-1-15,-2 0-2 0,5-4-8 0,0-5-3 0,-1-5-5 16,7-6-1-16,1-5-2 0,-6-2-6 0,4-4-1 16,-2 1-1-16,2-7 0 0,-1 2 0 0,0 1 0 15,-1 0 0-15,0 2 0 0,-2 3 0 0,1-1 0 16,-4 3 0-16,0 2 0 0,1 0 0 0,-2 4 0 15,-2 2 0-15,-2 1 0 0,2 2 0 0,-1 5 0 16,-2 2 0-16,1 3 0 0,0 5 0 0,-1 0 0 16,0 6 0-16,0 3 0 0,-1-2 0 0,2 1 0 15,0 4 0-15,-6 1 0 0,8-2 0 0,-2-3 0 16,7 0 0-16,0 1 0 0,2-1 0 0,-8-2-2 16,11-5-1-16,-1 2-7 0,-4-4 3 0,2-3-41 0,0 0-16 15,-3-3 12-15,0-3-53 0,2-1-58 0,1-7-46 16,3-5-143-16,-4 2 232 0,-1-8-168 0,2 3-99 15</inkml:trace>
  <inkml:trace contextRef="#ctx0" brushRef="#br0" timeOffset="15127.37">12464 5587 1717 0,'-4'-14'795'0,"4"9"-454"0,1 4-187 15,-1 0 52-15,0 2-43 0,0 5-46 0,0 2 9 16,2 1-45-16,0 6-16 0,-2-2-29 0,0 11-24 0,2 13 11 15,-1-4-2-15,3 0-8 0,-4 13-26 0,2-7 20 0,-2 4-1 16,2-1 0-16,2 4-1 0,-3-11 0 0,-2-6-4 16,4 2-1-16,-3 1 0 0,5-3-8 0,-3-7-11 15,3 2-41-15,-1-1-22 0,6-7-25 0,-3 3-30 16,-2-8-329-16,0-1 357 0,5-1-206 0,-4-5-133 16</inkml:trace>
  <inkml:trace contextRef="#ctx0" brushRef="#br0" timeOffset="15541.84">12380 6015 2069 0,'3'5'841'0,"4"1"-538"0,-3-4-204 0,8 1 55 16,-2-1-36-16,1-2-26 0,-2 0-8 0,8 0-8 15,2 0-92-15,4-1 67 0,1 1-11 0,4-4-1 16,-2 3-2-16,9-2-9 0,2 0-4 0,-4-3-8 15,2-1-2-15,-4 0-2 0,1-1-3 0,-5-2-6 16,-3 0-4-16,1-2 2 0,-5 4 1 0,-3 1-2 16,-3 1 0-16,-1 2 0 0,-8-3 0 0,2 1 0 15,-6 3 0-15,-1 0 0 0,0-4 0 0,0-3 0 0,-1-1 0 16,-2 2 0-16,3-1 0 0,-4 0 0 0,2 0 0 16,-4-1 0-16,3 4 0 0,-1 2 0 0,-6 1 0 0,1 3 0 15,-2 1 0-15,1 1 0 0,-3 5 0 0,-2 4 0 16,-4 1-1-16,1 7-1 0,3-4 2 0,-1 1 0 15,0 1 0-15,1 6 0 0,4 2 0 0,-2-3 0 16,5 1 1-16,4 0 1 0,-4 4-2 0,1-2 0 0,12 3 0 16,4-6 0-16,-4 1 0 0,13-2 0 15,-1 1 0-15,-1-4 0 0,11 0 0 0,-2-9 0 0,-2 1 0 16,0 0 0-16,-1-8 0 0,2-1 0 0,-2-3 0 16,-4-3 0-16,3-1-2 0,7-4-26 0,-8 0-31 15,1-3-96-15,1-2-81 0,-4-2 176 0,3-2-138 16,2-1-110-16</inkml:trace>
  <inkml:trace contextRef="#ctx0" brushRef="#br0" timeOffset="15685.11">13401 6038 2577 0,'1'2'1013'0,"-4"-1"-731"16,0-1-192-16,2 0 11 0,1-1-69 0,0-3-32 15,0 2 0-15,-2 0 0 0,4-2 0 0,3 0 0 16,-2 0-59-16,4 1-17 0,-3-2-107 0,-3 2 183 15,3-1-39-15,2 3-52 0,-13-5-10 0</inkml:trace>
  <inkml:trace contextRef="#ctx0" brushRef="#br0" timeOffset="16225.84">11423 6586 1195 0,'-7'-3'676'0,"2"1"-341"15,0 3-203-15,0 1 127 0,-2 1-120 0,-1 6-56 16,-1 0-10-16,-5 6-12 0,3 0-13 0,2 3-14 15,-2 8-1-15,-2-1 0 0,4-2 3 0,2 2 6 16,3-2 3-16,0-2-1 0,1 0 4 0,2-4 0 16,2-3-2-16,3-5-1 0,-2 0-6 0,3-3-9 15,2-3-2-15,0-1-2 0,2 0-3 0,-1-2-7 0,0-4-2 16,5 0-1-16,-2-1-1 0,1 0-3 0,-2-3-1 0,-3-2-4 16,0-7 1-16,0-4-3 0,2 6-2 0,-4-4 1 15,-5 0-2-15,3 0 0 0,2 3-2 16,-1-4 2-16,-5 7-1 0,0 3-1 0,1-4 0 0,-3 0-3 15,1 9 2-15,-3 0-7 0,0-3-1 0,-5 3-4 16,3 2-6-16,0-2-21 0,-2 5-12 0,2 2-15 16,-3-3-20-16,1 1-90 0,5 1-191 0,2 4 277 15,-2-3-174-15,-1 0-125 0</inkml:trace>
  <inkml:trace contextRef="#ctx0" brushRef="#br0" timeOffset="16524.86">11652 6498 1515 0,'-5'4'922'0,"2"2"-456"0,0-5-326 0,-2 3 137 16,1-2-78-16,0 5-89 0,-2 1-16 0,1-1-29 15,3 0-129-15,-4 4 101 0,1 4-5 0,0-1-7 16,2 4-52-16,-2 8 52 0,0-3 1 0,0 6 5 16,-1 4-1-16,-1 5 0 0,1-7 4 0,-3 7-4 15,-3-1-2-15,2-6-4 0,-3 4-4 0,4-4-10 16,-4-2-2-16,1 0-2 0,0 2-4 0,5-2-2 15,-1 3 0-15,-3 0 0 0,7 1 0 0,-5-1 0 16,2 0 0-16,6-4 0 0,-5 1 0 0,-1-6 0 16,4-8 0-16,0-3 0 0,-5 2 0 0,8-5 0 0,-5-5 0 15,-1-2-2-15,4-1-19 0,2-1-10 0,-4 0-7 16,3 0 1-16,1 0-25 0,0-3-34 0,0 2 4 16,7-4-38-16,-6-2-8 0,5-3-153 0,2 4 213 15,5-8-135-15,-1 0-58 0</inkml:trace>
  <inkml:trace contextRef="#ctx0" brushRef="#br0" timeOffset="16841.73">11607 7172 1641 0,'-7'10'750'0,"3"2"-465"0,-1 2-107 0,0 1-42 0,0 4-6 16,2 3-70-16,1-1 33 0,-2-3-27 0,3-1-2 15,0-1 2-15,1-4-1 0,2-4-2 0,3-2-13 16,-1 2 2-16,-1-3 1 0,7 0-10 0,-3-1-3 15,1 0-7-15,2-1 1 0,0-4-7 0,-1 0-1 16,2 0-9-16,-2-5-5 0,0 1 4 0,1-3-4 16,0-2-3-16,-1 1-5 0,-5-4 4 0,6 1-3 0,-9-4-1 15,-1-1 0-15,3 0 0 0,1-3 1 16,-3 2-2-16,0-2 0 0,-4 6-2 0,-1-2 0 0,8 1 0 16,-8 3 0-16,-4 1-2 0,-1 5 1 0,2 0 0 15,-3 1 0-15,0 1-3 0,0 2 0 0,-2 2-2 16,2 3 2-16,0-2-7 0,-1-1-7 0,3 6-5 15,-1 0-7-15,2-3-6 0,0 1-11 0,1-3-34 16,2 4-18-16,3-5-13 0,3 3-12 0,1-3-73 16,0 1-120-16,9-5 217 0,-1 1-138 0,3 1-76 15</inkml:trace>
  <inkml:trace contextRef="#ctx0" brushRef="#br0" timeOffset="17207.16">12023 7006 1790 0,'-10'0'705'0,"5"0"-448"0,2 1-83 16,2 0-88-16,2-1-17 0,-2-1-8 0,10 2-39 15,-4-1 9-15,5 3-7 0,4-3-3 0,-5-3-3 16,4 0 3-16,0 2 4 0,1-3 0 0,1 2 5 0,3-2 4 15,-7 2 6-15,6 1 4 0,3-1 3 0,1 1-1 16,-3-3-7-16,3 2-3 0,3-3-4 0,-2 1-6 16,6-1-9-16,-3-2-3 0,-5 2-3 0,3 1-3 15,1 0-2-15,-6 2-3 0,-7-3 0 0,5 4-2 16,-3-2 1-16,-4-2-3 0,0 4-2 0,-1-2 1 16,-3-1-3-16,2 3 0 0,-2-1-4 0,-3-1-8 15,-2 2-5-15,-2 1-5 0,1-1-8 0,0 1-8 0,-6-1-17 16,0 1-10-16,6 0-4 0,-6 1-3 0,1-1-28 15,1 0 5-15,-8-3-34 0,3 0-27 0,4 1 7 16,-5-1 90-16,-6-2-71 0,9 0-12 0</inkml:trace>
  <inkml:trace contextRef="#ctx0" brushRef="#br0" timeOffset="17509.18">12254 6883 1269 0,'-6'1'693'0,"0"0"-397"0,2-1 25 0,1 0-137 15,2-1-122-15,1 1 29 0,0 0-19 0,3 0-27 16,1-1-8-16,2 1-8 0,3 0-5 0,-2 0-4 0,5 2 1 15,1-2 10-15,6 0 1 0,-4 0-2 0,4 0 0 16,1 0 2-16,-4 0 4 0,5-1 0 0,0 1-5 0,-4 0-5 16,-4 0-5-16,4-1-3 0,0 2-3 0,-1 0 2 15,2 0-9-15,-6 1-1 0,3 0 3 0,-3 2-4 16,2-2 1-16,-6 2 3 0,1-2-1 0,-6 3 2 16,1 2 3-16,-3-1 4 0,-2 0 1 0,-4 1 4 15,1 3 3-15,-4 0 3 0,-3 0 5 0,-1 0-3 16,-2 0 1-16,1 0-1 0,-3 1-2 0,2-3-1 15,0 2-2-15,3-1-8 0,3 2-2 0,1-6-2 16,-4 5-3-16,6-3-6 0,-1 0 0 0,1-3-4 16,2-3-3-16,-1 2-16 0,3-2 6 0,-1 6-36 0,2-4-20 15,0-2 15-15,0-1-60 0,2 3-107 0,0 0 235 16,1-2-60-16,1-2-43 0,9-10 33 0</inkml:trace>
  <inkml:trace contextRef="#ctx0" brushRef="#br0" timeOffset="18110.82">13148 6718 1286 0,'-2'-7'647'0,"1"-1"-344"0,-2 1-13 16,0 2-81-16,2 4-72 0,-2 0-88 0,-1 3 33 15,1 1-16-15,0 3-26 0,-1 5-22 0,-1 4 11 0,-1 4-6 16,0 10-4-16,0-5-4 0,0 3-4 0,3 1 0 0,-2 5 1 16,1 1-2-16,3-2 20 0,1-6 8 15,0 3 18-15,0 6 8 0,4-6 3 0,-3 3 4 0,2-8 9 16,0 1 15-16,2-2-31 0,1-1-7 0,0-3-12 15,1-7-7-15,1-3-3 0,2-5-4 0,3-3-10 16,0-5-14-16,-3-12 7 0,4 4-2 0,0-6-6 16,0-8-1-16,-3 2-3 0,3 1-2 0,-4 0 0 15,3 2 0-15,-1-1 0 0,-4 0 0 0,-1 4 0 16,-3-2 0-16,0-3 0 0,-2 4 0 0,-1-2 0 16,-2 4 0-16,-4-6 0 0,2-2 0 0,-2 5 0 0,1 0 0 15,-6 3 0-15,3-4 0 0,1 4 0 0,-11 1 0 16,7 4 0-16,3 5 0 0,-3 0 0 0,2 6 0 15,0 2-1-15,1 3-6 0,-4 3-14 0,14-3 8 16,-7 10-28-16,-2-3-16 0,3 3-48 0,-1 2 14 16,4 1-59-16,-2 0-37 0,3-3 124 0,2 0-97 15,2-5-6-15</inkml:trace>
  <inkml:trace contextRef="#ctx0" brushRef="#br0" timeOffset="18427.06">13522 7169 2482 0,'-5'2'1037'16,"0"-2"-706"-16,-1 0-169 0,4 1-99 0,-3-3-53 16,3 2 0-16,2 2-10 0,2-1 0 0,-2-1 0 15,0 0 0-15,0-2 0 0,-4 0 0 0,7 2 0 16,-3-2 0-16,-3 2 0 0,3-2 0 0,0 0 0 16,4 1 0-16,-2-1 0 0,3 4 0 0,-5-2 0 15,0 0 0-15,-6-6 0 0,6 7 0 0,1-1-61 16,-1-2 28-16,0-2-108 0,3 1-77 0,1-1 161 15,5 2-115-15,6 0-56 0</inkml:trace>
  <inkml:trace contextRef="#ctx0" brushRef="#br0" timeOffset="19129.82">13896 6680 1249 0,'0'-12'719'0,"-6"3"-371"0,3 3-198 16,2-2 125-16,0 2-98 0,1 3-35 0,-4-2-19 15,4 1-40-15,-4-2-14 0,8 6-9 0,-1 0-11 16,-5 0-8-16,-2 3-15 0,0 5-3 0,1-2-2 16,-1 9-3-16,0-1 2 0,-8 6 3 0,5 6-2 15,-1 8 5-15,0-7 0 0,-2 2 10 0,1 7-3 16,1-5 9-16,5 4 3 0,-1-5 0 0,4-4 2 15,1-1-5-15,2 0-4 0,3-6-11 0,3 0-1 0,2-7-10 16,-3 2-7-16,6-2-9 0,1-5 0 16,1 0 0-16,-1-3 0 0,0-3 0 0,1-1 0 0,-4-5 0 15,2 0 0-15,-5-1 0 0,5-7 0 0,-3 1 0 16,4-2 0-16,-3 1 0 0,4 2 0 0,-5-3 0 0,5-6 0 16,-4 1 0-16,1-1 0 0,-5 6 0 0,-2-8 0 15,-2 0 0-15,0 2 0 0,-6-1 0 0,1-4 0 16,-3 2 0-16,-4-6 0 0,-2 5 0 0,-1 0 0 15,-1 1 0-15,0 1 0 0,-5 2 0 0,4 11 0 16,0-2 0-16,0 5 0 0,2 4 0 0,0 2 0 16,-1 2 0-16,4 6 0 0,-3-4-16 0,4 1-48 15,-4 1-25-15,2 0 18 0,1 0-15 0,6 3 86 16,-2-3-41-16,6 5-10 0,8 6 65 0</inkml:trace>
  <inkml:trace contextRef="#ctx0" brushRef="#br0" timeOffset="19692">14308 6767 1772 0,'-4'0'901'16,"-3"0"-572"-16,4 1-141 0,1-1-115 0,0-1 27 15,2 1-9-15,1-2-14 0,1 0-15 0,1-3-30 16,2 2-5-16,0-4-2 0,3 0-4 0,7 5-1 16,-8-8 3-16,2 2 4 0,2 1 1 0,2 2 2 15,2-2 8-15,-7 3 0 0,0-3 2 0,-3-1-1 16,3 7-9-16,5-1-4 0,-7-2-4 0,-2 3-3 16,-5 0-10-16,8 0-3 0,-4 1-4 0,-1 3-2 0,2 1 0 15,-4 1 0-15,5 2 0 0,-3 1 0 0,5 9 0 16,-5-2 0-16,5 4 0 0,-1 3 0 0,-6-1 0 15,0 1 0-15,-2 2 0 0,-11 2 0 0,8 1 0 16,-4-4 0-16,-7-1 0 0,1 3 0 0,0 2 0 16,0-1 0-16,2-5 0 0,5 2 0 0,-14 0 0 15,7-1 0-15,0 3 0 0,3-5 0 0,-2-6 0 16,0 3 0-16,0-4 0 0,4 0 0 0,3-7 0 16,0-3 0-16,5-3 0 0,-2-3 0 0,2 1 0 15,3-5 0-15,1-5 0 0,1 1 0 0,3-3 0 16,0-3 0-16,4 4 0 0,0-3 0 0,3 1 0 15,3 4 0-15,2 0 0 0,-6-1 0 0,3 4 0 16,-2 2 0-16,7 1 0 0,-6 3 0 0,-1-2 0 16,2 4 0-16,-6 3 0 0,13 0 0 0,-6 3 0 15,0 1 0-15,-4-1 0 0,2 1 0 0,1 2 0 16,1 0 0-16,0-3 0 0,-6 1 0 0,4 2 0 0,-1-1 0 16,-2-7 0-16,1 5 0 0,-4 0 0 0,-1-2 0 15,-3 3 0-15,1-6 0 0,-2 2 0 0,-1 0 0 16,1 2 0-16,-1-5 0 0,0-3-44 0,-1 0 20 15,1-7-89-15,-1 6-44 0,-1-2 114 0,1-3-84 16,3-3-43-16</inkml:trace>
  <inkml:trace contextRef="#ctx0" brushRef="#br0" timeOffset="20809.53">12833 7567 1098 0,'-2'-2'670'16,"5"1"-357"-16,-3-2-210 0,1-2 170 0,2 5-181 15,3-6-54-15,3 5 3 0,3-2 11 0,3 1 11 16,7 1 21-16,2 0 4 0,4-1 5 0,3 1 4 16,9 1 2-16,5 0 7 0,6-2-15 0,-2-1-6 15,-4 2-22-15,11-5-8 0,11 6-2 0,-3-2-7 16,-7-4-15-16,5 5-11 0,2-3 4 0,9-1-4 15,2-1-2-15,-4 4-1 0,-6-4-4 0,0 0-4 0,10-1 1 16,-3 4-1-16,1-4-1 0,-9 2-1 0,3 2 1 16,5-3 1-16,-12 1-2 0,1 2 4 0,-5-2-4 15,-6 3 2-15,-5 0-4 0,-4-2 2 0,-3 0-2 16,-5 0-1-16,-8 2 0 0,0-4-3 0,-6 1 0 16,-4 2-2-16,-9-2-2 0,2 3-6 0,-5 1-17 15,-3 1 6-15,-7 1-32 0,0 1-17 0,-2 1-46 16,-3 2-25-16,-1 2-37 0,-2-1-105 0,-6-1 197 15,1 2-138-15,9-4-23 16</inkml:trace>
  <inkml:trace contextRef="#ctx0" brushRef="#br0" timeOffset="21609.59">13154 8161 1693 0,'-6'-10'801'0,"3"-4"-477"16,-4 6-212-16,1-1 89 0,-1-2-63 0,0-3-62 0,-1 1-19 0,3 2-23 15,-2 0-11-15,-1-1-9 0,0-1-8 0,-2 2-8 16,1 5-30-16,-2-2 20 0,1 4-5 16,0-3 3-16,2 5-9 0,-4 8-5 0,3-2 0 15,0-1 0-15,2 9 1 0,0 7 5 0,-4 4 5 0,3 12-3 16,-2-5 9-16,3 0 7 0,-1 2 0 0,-1 5 4 16,2-2 1-16,4-7 2 0,3-2 2 0,-3-2 3 15,2 1 2-15,1-13 1 0,4 3 2 0,3-4 1 16,-2-4 4-16,5-6-2 0,0-1 0 0,4-9-2 15,3-2-2-15,-2-5-2 0,1-4 0 0,3-7-9 16,-2-4-1-16,3-6-4 0,-5 1-5 0,1-1-18 16,1-7-9-16,1 2-10 0,-3 1-7 0,-4 1-8 15,-1 1-8-15,-1 5 4 0,-4-1 1 0,2 2 17 16,-5 1 10-16,-2 3 8 0,0-1 7 0,3 4 14 0,-3 6 7 0,-3 1 1 16,3-2 4-16,-3 10 1 0,1 4-1 0,2 1 4 15,-5 10 3-15,-1 11-2 0,0-3 1 0,1 3 1 16,0 5-2-16,-1 3 0 0,-2 6 0 0,4 3-2 15,-1-4-1-15,0 5 1 0,1-2 6 0,4 7 5 16,-1-2 9-16,1 4 16 0,2 1-4 0,5-2 20 16,0-2 3-16,0-2 11 0,2-3 0 0,1-6-5 15,5 2-2-15,2-10-13 0,1-4 16 0,0-7-24 16,1 4-4-16,4-7-12 0,-1-3 2 0,-2-1-7 0,3-3-5 16,-3-3-5-16,1-1-10 0,-5-3 7 0,-1-4-1 15,3-2-2-15,-5-5-8 0,-3 1 6 0,1-1-1 16,-1 1 0-16,-1 0-5 0,2-5 0 0,-1 4 0 15,-6 3 0-15,1-2-1 0,-2-3 1 0,-1 4-5 16,-3-1 1-16,0 0-1 0,-2 3 1 0,0 1-2 0,-1-1-4 16,1 3-3-16,-6 1-4 0,9 5 2 0,-9 1-9 15,0-1 2-15,4 9-5 0,-3-1 2 0,2 8 3 16,-1 3 2-16,4 6 3 0,-6 1 1 0,7 8 10 16,-2 5 0-16,-7 2 3 0,8 4 1 0,-1 0 8 15,0 6 4-15,8-5 4 0,-4-2 4 0,0-5 8 16,6-2 3-16,3-4 2 0,-4-2 1 0,4-6-6 15,-4-3-3-15,-2-5-4 0,5 2-4 0,4-3-8 16,-4-5-1-16,1-5-5 0,3 0-6 0,-3-2-11 0,2-9-13 16,4 2-39-16,-1-3-23 0,-2-4-26 0,1 0-2 15,2 2-215-15,3-10 244 0,-2 3-132 0,1 0-50 16,-3-1 136-16</inkml:trace>
  <inkml:trace contextRef="#ctx0" brushRef="#br0" timeOffset="21976.56">13853 7993 1499 0,'1'7'908'0,"-1"1"-364"0,1-2-383 16,-5-2 242-16,2-3-310 0,2 1 23 0,-2-4-46 15,2 2-9-15,0 2-32 0,-1-2-101 0,-1-3 85 16,4 1-1-16,-2-2-5 0,2 2-39 0,-2 2 36 16,0-6-1-16,0 1 0 0,3 0 0 0,-5 0 0 15,-1 1-2-15,-3 0-1 0,3 1 0 0,-2-3-1 0,1 3-3 16,-6-2-3-16,-1 2-2 0,4 0 0 0,-5-3-3 0,3 5-6 15,-4 1-3-15,2 4-4 0,-1-2 3 0,-1 4 0 16,1-2 1-16,2 8-2 0,0 3 6 0,-1 2 6 16,0 5 4-16,2 5 3 0,-2-3 4 0,4 6 7 15,-1 3-3-15,1 1 12 0,2-3 0 0,3-3 12 16,2-2 2-16,5-4 4 0,-1 4 0 0,2-7 3 16,4-3 5-16,2-3-8 0,-10 1-2 0,13-2-8 15,-5-3-2-15,5-3-4 0,3-1-1 0,-1-3-9 16,7-2-1-16,-4-7-2 0,6 3 0 0,-8-3-1 0,-1-6-7 15,6 3-14-15,-8-3-9 0,-2-1-11 0,-1 1 2 16,-5 0-31-16,6-6-43 0,-6 1-25 0,-1 2-28 16,-4-2 13-16,4 2-235 0,1-3 282 0,2-1-163 15,5 5-45-15</inkml:trace>
  <inkml:trace contextRef="#ctx0" brushRef="#br0" timeOffset="22181.99">14066 7965 1633 0,'-6'15'949'16,"2"11"-591"-16,0-8 66 0,3 0-246 0,-1 10-140 0,2 6 43 15,1-2-4-15,4 0-22 0,0 0-82 0,2-3 73 0,-3 6 4 16,4-5-40-16,0 0 35 0,-2-5-12 0,-2-9-7 16,0 4-2-16,-1-4-1 0,0-3-6 0,0-5-9 15,-2-1-7-15,1 0-11 0,0-6-14 0,-1 3-11 16,0-4-44-16,-1-2 8 0,0-6-59 0,0 1-37 15,0-2 109-15,0-5-77 0,1-4-20 0</inkml:trace>
  <inkml:trace contextRef="#ctx0" brushRef="#br0" timeOffset="22807.77">14253 8086 1654 0,'0'16'707'16,"3"2"-434"-16,0 0-80 0,-2 2-76 0,2-2-15 0,0 3-56 16,-1-2 29-16,-1 0-22 0,1-2-4 15,0-1-11-15,-2-1 8 0,0-4-7 0,1-1-3 16,-1-2-3-16,0-3-2 0,0-1 4 0,-1 0 0 15,1-4-2-15,0 1 0 0,-2-2-3 0,2 0 1 0,-1-2-2 16,0-1-3-16,0-4-3 0,0 2 0 0,1-6-7 16,0 1-2-16,2-3-5 0,0-3-1 0,0-1-2 15,0 2 1-15,1-3-3 0,1-1-4 0,3-4 3 16,-3 7-1-16,2-2 2 0,2 0-4 0,-2 5 1 16,3-2-1-16,3 6 0 0,-2 5 0 0,4 3 0 15,-5-6 0-15,0 6-3 0,4 0 3 0,-5 8 0 16,5 0 0-16,-9 6-1 0,1 4 1 0,-4 1 1 15,5 4 0-15,-4 3 1 0,-1-1-2 0,3 2 3 16,-3 0 0-16,-1-7 1 0,1 1 0 0,-1-3-1 0,-1 0 0 16,0-7 2-16,1 3 2 0,7-4-4 0,-10-5 0 15,2 3 0-15,5-3-1 0,-2-3 1 0,-1 0-2 16,4 0 1-16,-6-4-2 0,-2-3 1 0,3-1-1 16,0-2 0-16,1-4 1 0,2 0 0 0,1-4 0 15,-2 0-1-15,1-1 0 0,-3-3 1 0,2 2 0 16,3 1 2-16,-3-1-1 0,6 2 1 0,-3 1 1 15,1 0 0-15,5 4 1 0,2 4 1 0,-2 1 2 16,2 1 0-16,-1 3 1 0,-3 2-1 0,3 5 2 16,0-2 1-16,-3 6 1 0,2 2 0 0,-4 4-1 15,2-1 1-15,-3 12-1 0,-1-4 0 0,0 3-2 16,-3 4-3-16,2-3-1 0,-4 0 0 0,2 0-4 16,-1-4-1-16,-1-5 0 0,0-1 0 0,1-4-16 15,-1-2 7-15,0-2-48 0,-1-1-26 0,1-4-73 0,0-1 25 16,4 0-241-16,0 0 269 0,1 0-192 0,4-2-90 15</inkml:trace>
  <inkml:trace contextRef="#ctx0" brushRef="#br0" timeOffset="23108.84">14860 8104 2114 0,'-4'-11'892'0,"2"4"-531"0,-10 0-257 0,2-2 63 15,3 9-81-15,-1-5 18 0,-2 7-42 0,5-2-15 16,-3 5-30-16,3 6-48 0,-1-1 36 0,0 6-3 15,0 0-5-15,0 5-38 0,1 1 38 0,-2 0-1 16,4-1 3-16,-1 2 1 0,3-2 5 0,1-4 6 16,0-4 4-16,4-4 9 0,0-1-4 0,2-2 1 15,1-4 4-15,2-2-3 0,-1-4 0 0,4-1-5 16,-4-5-5-16,1-3-2 0,1-5-3 0,3 1-2 16,-4-1-4-16,-1-2-1 0,4 0 0 0,-4 1 0 15,5 1 0-15,-4 5 0 0,-6 6 0 0,3-1 0 16,3 8-1-16,1 0-1 0,-4 0 1 0,-4 10-3 0,-1 6-6 15,7 0-4-15,7 2-5 0,-13-1-6 0,2 4-17 16,-1 1-10-16,1-11-13 0,2 2-10 0,1-4-33 16,-4-3 53-16,-2-7 1 15,0 1-63-15,0 0 61 0,8-3-39 0,-2-2-4 0</inkml:trace>
  <inkml:trace contextRef="#ctx0" brushRef="#br0" timeOffset="23307.98">15142 7695 2189 0,'-5'14'995'0,"2"1"-667"0,2 3-192 0,1 6-91 0,-2-1 29 15,2 1-9-15,2 1-26 0,-1-3-6 0,1 4-1 16,0 2-2-16,1 1-3 0,-1-3-3 0,0 1-10 16,1-2-4-16,0 1-3 0,-2 1-2 0,0-1-4 15,3-8-4-15,0 1-19 0,1 3 8 0,1-13-34 16,0 5-18-16,-1-5-51 0,3-2-25 0,0-6-36 15,2 3-65-15,-1-5 160 0,1-1-127 0,1-1-10 0</inkml:trace>
  <inkml:trace contextRef="#ctx0" brushRef="#br0" timeOffset="23608.62">15533 7843 2118 0,'-12'-1'1022'16,"4"1"-618"-16,-2 0-228 0,-5 0-52 0,5-1-17 15,1 2-76-15,-3 0 40 0,2 1-44 0,2 1-12 16,-2 0-15-16,5 3 0 0,2 2 0 0,3 0 0 16,-6-2 0-16,9 3 0 0,7-1 0 0,-7 2 0 15,2-2 0-15,2 1 0 0,1-3 0 0,1 4 0 16,-1-1 0-16,-1 1 0 0,-6-3 0 0,11 6 0 0,-2 0 0 16,0 2 0-16,4 5 0 0,-3 4 0 15,-4-2 0-15,6 8 0 0,-5 0 0 0,-5 0 0 0,0 0 0 16,-6 0 0-16,0-2 0 0,-6-7 0 0,1 2 0 15,-7-4 0-15,-2 0 0 0,2-5 0 0,-5 1 0 16,3-4 0-16,-3-2 0 0,2 2 0 0,3-6-255 16,0-2 255-16,0-2 0 0,-1-1-16 0,-4-5-41 15,-9-6-47-15,6 2-65 0,-2-9 94 0,-6-2 170 16,8-4-235-16</inkml:trace>
  <inkml:trace contextRef="#ctx0" brushRef="#br0" timeOffset="23759.47">14626 7340 2361 0,'-16'-10'857'0,"-1"-2"-654"16,10 1-187-16,0-5-30 0,9 4-42 0,2-6-43 0,3-1 73 16,9 2-56-16,0-3-26 0</inkml:trace>
  <inkml:trace contextRef="#ctx0" brushRef="#br0" timeOffset="24622.85">15227 3246 1754 0,'-1'-13'882'15,"-4"3"-493"-15,-3-1-243 0,2 3 153 0,-4 3-181 16,0 1-11-16,-4-1-7 0,4 3-8 0,-3 2-36 16,-1 3-1-16,-1 1-19 0,-6 3-7 0,-1 2-14 15,-1 3-5-15,4 6-3 0,-10-1-7 0,-1 3 0 16,-1 4-2-16,-4 5 2 0,2-3 0 0,-1 3 0 16,-3 2 0-16,-1-3 0 0,2 1 0 0,-9-4 0 15,1 0 2-15,6 0-2 0,1-1 0 0,2-6 0 0,4-4 0 16,-3 6 0-16,0 0 0 0,17-5 0 0,-5-1 0 15,2-6 0-15,0-1 0 0,9-2 0 0,0 2 0 16,3-6 0-16,2-5 0 0,3 0 0 0,5-1 0 16,2-4 0-16,5 1 0 0,1-4 0 0,0 1 0 15,6-2 0-15,3 3 0 0,-7-6 0 0,3 2 0 16,-2-1 0-16,1 3 0 0,3 3 0 0,-4-1 0 16,-1-1 0-16,0 0 0 0,1 2 0 0,1-2 0 15,-2 3 0-15,0-6 0 0,-4 0 0 0,1-1 0 16,-1-1 0-16,-2 4 0 0,2 1 0 0,-3-3 0 15,-2 10 0-15,-1-4 0 0,-2 1 0 0,-1 5 0 16,0 3 0-16,0 0 0 0,-3 2 0 0,-3 5 0 0,-4-1 0 16,1 1 0-16,5 7 0 0,-7 0 0 0,-8-1 0 0,7 2 0 15,-4 2 0-15,-1-2 0 0,3 0 0 0,-2 1 0 16,0 2 0-16,6 0 0 0,-7 2 0 0,5-1 0 16,1-1 0-16,-2 3 0 0,2-7 0 0,7 5 0 15,-9-5 0-15,9-2 0 0,2-3 0 0,-1 0 0 16,5-1 0-16,4-3 0 0,3 1 0 0,-1-1 0 0,4-2 0 15,7 1 0-15,0 2 0 0,-4-5 0 16,3 4 0-16,2-1 0 0,2-3 0 0,0 2 0 16,1 1 0-16,3-1 0 0,0 0 0 0,0-2 0 15,2-2-34-15,-1 2-39 0,1 2-43 0,0-4-67 0,-5 0 132 16,0 5-101-16,7-9-87 0</inkml:trace>
  <inkml:trace contextRef="#ctx0" brushRef="#br0" timeOffset="25106.04">15883 2718 1542 0,'0'0'765'0,"-1"2"-434"0,-5 2-190 16,3-1 139-16,-3 10-141 0,-1 2-29 0,5 10-16 16,-2 1 4-16,3 13-21 0,1 0-12 0,-2 4-12 15,3 10-1-15,2-4-11 0,0 1 0 0,4 4-8 16,1-6-15-16,-4 6 10 0,2-2-2 0,3-1-7 15,1 4-7-15,-6-15 4 0,3 9-4 0,-8-8-4 16,1-7-1-16,6-8-4 0,-5-2-4 0,-5-5-20 16,4-3 6-16,-5-2-43 0,5-5-23 0,0-1 15 0,-10-10-68 15,1-2-179-15,6 3 231 0,-4-6-137 0,1-4-78 16</inkml:trace>
  <inkml:trace contextRef="#ctx0" brushRef="#br0" timeOffset="25455.8">15624 3242 1838 0,'-4'0'785'0,"5"-2"-504"15,1 2-180-15,4 0 45 0,4-3-23 0,2-5-29 16,4 6-3-16,5-3-15 0,2 0-15 0,-1 0-12 16,8-2-11-16,0-1-14 0,4 2-17 0,4 4 9 15,-8-4-4-15,0 4-7 0,-4 1-2 0,8-1-1 16,-7 0 0-16,0 3 0 0,-7 0-1 0,-5 4 0 0,7-1 2 15,-8 4-2-15,0 0-1 0,-4 0 2 0,-2 3 3 0,-3 3-2 16,-1 1 3-16,-1 5 0 0,-3-5-1 0,0 7 6 16,0-1 1-16,0 7 3 0,-2-2-2 0,2 0 2 15,-1 2-2-15,1-4 2 0,-2 0-2 0,2-3-4 16,-1-5-2-16,0-6-3 0,1 2 0 0,-1-4-3 16,-1-5 0-16,0 2-2 0,1-1-1 0,0-2-6 15,0 1 3-15,1-3-15 0,0 0-7 0,0 0-27 16,0-4 10-16,0 3-36 0,0-4-15 0,0-1-41 15,0 0 0-15,0-4-118 0,0 0-175 0,2-3 322 16,2-7-198-16,0-2-61 0</inkml:trace>
  <inkml:trace contextRef="#ctx0" brushRef="#br0" timeOffset="26005.54">16318 3190 1221 0,'11'9'697'15,"-8"5"-336"-15,8 4-216 0,-12-1 167 0,2 6-152 16,1 4-38-16,0 0-8 0,-1 1-11 0,0 0-3 15,0 1-17-15,-4-6-6 0,1 1-12 0,-1-5-6 16,-1-4-6-16,1-2-9 0,1-3-13 0,-1-5-9 16,3-3 1-16,3-1-4 0,-3-3-6 0,3-4-3 15,-1-3 0-15,2-3-2 0,-3 1-3 0,0-7-3 0,6-4 3 16,-6 3-2-16,4 0-2 0,3 0 2 0,-6-3-1 0,7 1-1 16,0 0 1-16,3 1-1 0,-5 2-1 0,-6 2 2 15,6-2-2-15,2 4 0 0,2 0 0 0,4 5 0 16,-2-1-3-16,-5 0 0 0,5 6 2 0,1 1-2 15,-1 3 2-15,2 0 0 0,-6 7 0 0,-1 0 0 16,1 5 1-16,2 0 1 0,-5 1-1 0,3 4 2 16,-2 3-1-16,-4 2 1 0,-1 4-1 0,2-3 4 15,-3 2-3-15,-1 1 1 0,-2 1-1 0,1-5 2 16,-1-3 0-16,-1-4 0 0,3-2 0 0,-2-3-2 0,1-1 2 16,-1-4-1-16,2-3-1 0,0 1-1 0,0-2-1 15,2-2 0-15,-1-7 0 0,0 2 0 0,0-2-1 16,-1-5 0-16,0-1 0 0,2-1-1 0,-1-5 1 15,2 0 0-15,-3 2-1 0,2 3 1 0,3-4-1 16,-1 1 1-16,2-4-2 0,0 6 3 0,1 2-3 16,-1-4 0-16,2 8 1 0,0-6 0 0,0 2-1 15,-1 5 1-15,1 1-1 0,2 2 1 0,2-1 2 16,-1 3 0-16,1-3-1 0,0 4 0 0,3 3 2 16,0 0-1-16,-1 0 4 0,0 3-3 0,-1-1 1 15,1 3 1-15,-3-1 0 0,1 4 1 0,-3-1-2 16,0 3 1-16,1 2 1 0,-2 3 0 0,-5-1-1 15,0 3 0-15,-3 2 0 0,3-2-2 0,-3 0 3 0,-3 0-2 0,-3 3-2 16,2-5 0-16,3 0 0 0,-2 0 0 0,1-1-4 16,-1-5-21-16,5-1-15 0,-2-1-18 0,1-2 8 15,0 0-47-15,-1-5-65 0,1 0 14 0,5-3-303 16,-2 0 347-16,-4-4-214 0,2 2-117 0</inkml:trace>
  <inkml:trace contextRef="#ctx0" brushRef="#br0" timeOffset="26339.14">16989 3258 1840 0,'-4'3'895'0,"11"2"-538"0,-5-3-250 15,4-2 67-15,6 3-37 0,0-3-14 0,2 1-8 16,1-1-37-16,3-6-117 0,0 4 97 0,-1-2-4 16,3 2-18-16,-2-1-3 0,2-3-3 0,1 1-4 15,-2 1-5-15,1 0-4 0,-4-1-5 0,0-4-2 0,-1 4-2 16,-2-2-5-16,-2-1-3 0,0 4 0 0,-6-4 0 15,4 1 0-15,-9 0 0 0,3 5 0 0,-2-4 0 16,-1 3 0-16,-3-2 0 0,-2-1 0 0,-1 2 0 16,-1 0 0-16,0 3 0 0,-2-2 0 0,-1 1 0 15,-2 2 0-15,-1 0 0 0,0 3 0 0,0 2 0 16,-3 4 0-16,3 1 0 0,-3 3 0 0,-1 0 0 16,3 8 0-16,3 5 0 0,-3-3 0 0,3 2 0 15,2 5 0-15,2-1 0 0,4 0 0 0,-1-3 0 0,9-2 0 16,-1-1 0-16,3-1 0 0,0-4 0 0,5-5 0 15,2-2-6-15,2-3-35 0,3-8-24 0,0 0-28 16,-1 0 9-16,1-2-90 0,3-9 116 0,1-3-85 0,-8-3-13 16</inkml:trace>
  <inkml:trace contextRef="#ctx0" brushRef="#br0" timeOffset="26472.91">17631 2721 2184 0,'-13'-1'997'0,"3"-5"-691"16,-3 2-270-16,5-4 35 0,-1 3-13 0,2 2-85 16,2 1-21-16,2-2-24 0,7 0-192 0,2 4 233 15,1-1-61-15,1 1-31 0</inkml:trace>
  <inkml:trace contextRef="#ctx0" brushRef="#br0" timeOffset="26839.1">18187 2901 1865 0,'-4'-18'899'0,"-2"4"-485"0,2 6-240 16,0-1-109-16,0 5 22 0,-1 2-2 0,0 2-13 16,0 10-11-16,-3 0-8 0,-1 7-13 0,-2 8-12 15,2 6 10-15,-4-4-1 0,0 9-4 0,1 3 0 16,0-2-4-16,1 1-2 0,1-6-8 0,1 0-2 0,-2 6-5 16,4 7-5-16,2-11-7 0,-1 7 0 0,4-2 0 0,1-1 0 15,3-5 0-15,-1 3 0 0,4-7 0 16,1-11 0-16,2 1 0 0,0-9 0 0,2-3 0 15,-1-1 0-15,4-2 0 0,2 1 0 0,1-6-27 0,2-3-22 16,-3-3-57-16,2-3 25 0,-1-3-88 0,1-3-58 16,2-3 144-16,-3-2-114 0,-2-6-14 0</inkml:trace>
  <inkml:trace contextRef="#ctx0" brushRef="#br0" timeOffset="27371.92">18314 3193 1634 0,'-4'2'688'16,"-1"2"-402"-16,-3 3-61 0,2 8-53 0,-1-3-29 15,3-2-44-15,2 8-55 0,0 9 25 0,-1-1 0 16,3 1-9-16,0 2 0 0,2-1 1 0,2 1 8 16,4-2-2-16,-4 3 0 0,2-13-9 0,2-4-3 15,0 2-7-15,3-8 3 0,-4-4-17 0,4 0-14 0,-3-2-5 16,4-1-14-16,-2-1-1 0,-1-6 0 16,-2-1 0-16,2-3-1 0,5-3 1 0,-6-4 0 0,-1-2 0 15,1-3 0-15,-3 3 0 0,-2-1 0 16,7-3 0-16,-10 3 1 0,4-3-1 0,0 3 0 0,-2 4 0 15,3-4 0-15,-3 2 0 0,3 9 0 0,-3-4 0 16,-2 11 0-16,0-4 0 0,0 7 0 0,-1-4 0 16,1 9 0-16,0 4 0 0,-1 4 0 0,1-5 0 15,5 29 0-15,-5-4 0 0,5 4 0 0,0 12 0 16,-4-2 0-16,1 6 0 0,5 3 0 0,-4-3 0 16,-1 6 0-16,6 0 0 0,-7 1 0 0,6 3 0 15,-2-3 0-15,0-2 0 0,-3-3 0 0,1-5 0 16,0-5 0-16,-5-5 0 0,-3-2 0 0,2-6 0 0,-3-2 0 15,1-3 0-15,-2-5 0 0,-1-4 0 0,0-4 0 16,0-1 0-16,1-5 0 0,3-9 0 0,-3-6 0 16,-6 6 0-16,7-7 0 0,-4-5 0 0,1-1 0 0,2-4 0 15,-2-2 0-15,-3 0 0 0,5 3 0 0,6-6 0 16,-5 0 0-16,3-5 0 0,-6-5 0 0,5 9 0 16,3-5 0-16,0-3 0 0,2 10 0 15,0 10 0-15,0 2 0 0,-2-34 0 0,3 3 0 16,9 1 0-16,3 2 0 0,-3-8 0 0,4 6-3 0,9 12-5 0,-2 9-12 15,1-1-5-15,0 4-6 0,-3 0-2 0,3 2-7 16,-6 3-1-16,1-1 3 0,-1 1 3 16,-4-1 8-16,-2 0-1 0,-4 3-3 0,3 1-9 0,-2 0-24 15,-4 2 11-15,-2 3-52 0,1-2-38 0,0 3 94 16,-2 2-64-16,0-6-16 0</inkml:trace>
  <inkml:trace contextRef="#ctx0" brushRef="#br0" timeOffset="27788.6">18765 3143 1591 0,'1'3'713'0,"-1"1"-401"16,0 5-190-16,0 0 77 0,0-2-72 0,0 1-15 16,0 4-5-16,2 4-10 0,1 7-12 15,-1-2-16-15,-1 2 3 0,3 1-3 0,-2 1-5 0,2 1-3 16,-2 0-4-16,-1-6-5 0,0-1-3 0,0-3-7 16,-1-5-14-16,2-2 4 0,-2 0-11 0,1-3-7 15,-1-3-14-15,0-3 0 0,2-1 0 0,-1-1 0 16,2-4 0-16,-1-2 0 0,-1-8 0 0,0 6 0 15,1-8 0-15,0-4 0 0,1 4 0 0,2-5 0 16,-4 3 0-16,5 1 0 0,-5 0 0 0,3 0 0 16,0 4 0-16,-2 2 0 0,3-2 0 0,-4 1 0 0,1 3 0 15,3 0 0-15,2 0 0 0,-4 0 0 16,4 2 0-16,0 0 0 0,-2 1 0 0,5 2 0 0,-2-1-14 16,-1 3-13-16,0-1-15 0,2 5-18 0,-1-3-42 15,0-1-20-15,1 1-22 0,2 3-31 0,0 1 105 16,3 0-75-16,4-1-7 0</inkml:trace>
  <inkml:trace contextRef="#ctx0" brushRef="#br0" timeOffset="28170.66">19255 3178 1195 0,'8'3'779'0,"-4"-2"-364"0,-3-7-247 16,2 6 193-16,-1-2-146 0,0-2-84 0,-2 4 1 0,-1-3-29 15,-4-1-11-15,0 4-14 0,2 0-10 0,-5-1-26 16,-2 1-7-16,-3 0-6 0,-1 3-16 0,-1-2 8 15,-3 2-2-15,-1 1-1 0,-2 1-2 0,3 0 1 16,-1 0 0-16,1-2-3 0,2 4 1 0,4-5-1 16,2 2-4-16,0-1 0 0,3 1-1 0,0-3-1 15,4 1-5-15,6-1 1 0,0 3-3 0,2-1 0 16,4-2-1-16,0 1-1 0,6 2-2 0,1 1 2 16,2-1 0-16,-7 1 0 0,7 2 1 0,-3-1 0 15,3 2-1-15,-2-1 1 0,0 1 0 0,-2-4 0 0,-2 3 1 16,3-1 1-16,-8 1-1 0,2 2 2 15,-6 0 4-15,2-2-2 0,-5 8 1 0,-1-2 0 0,-4 0-1 16,-2-1 1-16,-2 2-1 0,1 0-2 0,-5-1-3 16,0-1 0-16,1-2 0 0,-1 0 0 0,-1 0 0 15,0-2 0-15,3-2 0 0,-1-1 0 0,0-3 0 16,1-2 0-16,3 0-4 0,0-1-10 0,1-7-28 16,2 0-18-16,1-1-20 0,-2-4-20 0,3 4-1 15,3-3-54-15,0-10 159 0,2 3-58 0,2-1 28 16,3-4 51-16</inkml:trace>
  <inkml:trace contextRef="#ctx0" brushRef="#br0" timeOffset="28404.38">19204 2715 2993 0,'5'1'46'0,"4"1"50"0,-1 0-19 15,0-2-9-15,1 5-7 0,3 1 10 0,7 1 57 16,5 3-4-16,-1 5-6 0,2 4-34 0,4 3-12 15,-2 4-13-15,-1 0-11 0,2 5-23 0,-3 3-10 16,-1-1-7-16,-1 0-6 0,-2-2-2 0,-6-2 0 0,-2 7 0 16,2-2 0-16,-6-7 0 0,-5 3 0 0,-3 0 0 0,-1 1 0 15,-3 0 0-15,-2 0 0 0,0-5 0 0,-3-1 0 16,0 3 0-16,-3-2 0 0,1 2 0 0,0-6 0 16,1-4-62-16,0 4 30 0,6-8-118 0,-3-3-102 15,5-1 190-15,-2-1-129 0,3-3-63 0</inkml:trace>
  <inkml:trace contextRef="#ctx0" brushRef="#br0" timeOffset="62609.59">9635 9480 282 0,'0'0'218'0,"0"-7"-73"15,0 4-65-15,0 2 64 0,1-8 3 0,0 6-17 16,0 1-1-16,1-1-3 0,-1-2 18 0,1-1-1 16,-1 0 4-16,1 0-30 0,-2 3 4 0,2-2-9 15,0 3-5-15,-2-2-8 0,0 1-15 0,2 1-2 16,-2-2-9-16,-1 0 2 0,2 1-10 0,-1 0-2 16,0 1-1-16,0-1-6 0,0 1-10 0,0 2-4 15,0 0-2-15,1 0 1 0,-1 1-4 0,0-1-2 16,0 4-6-16,-1-3 4 0,0 3-6 0,0 0-2 15,-3 0-4-15,2 1-2 0,-1 4-6 0,1-2-1 16,-1 5-3-16,-1 7-2 0,1 1 1 0,0-2 1 16,0 15-1-16,-2-3 1 0,2 1 1 0,-2 3 0 15,3-5-1-15,-3-2 2 0,2 1 1 0,-2-3-2 0,1-3-1 16,-1 2 0-16,3-5-2 0,-3 3 1 0,-1-1 0 16,3 2 0-16,0-2 0 0,-2 0-2 0,1-3 3 15,2 0 0-15,-1-3-3 0,0-1 1 0,1-1 0 16,-3 0-1-16,5-3-3 0,-2-1 3 0,1-1-3 15,-1-1 1-15,-1 0 6 0,3-3-4 0,-1 0 6 16,1-1 0-16,-2-2 5 0,0-1-4 0,-1-6 0 16,2 4 0-16,-1-1-4 0,2-7 1 0,-4-2-6 15,2 2-1-15,2-1-2 0,1-1 0 0,3 2 1 0,-4-8 1 16,0 0-3-16,2 2 2 0,0 1 0 0,2-5 0 0,-1-2-2 16,-3-1 1-16,7-1-1 0,-2-1 0 0,3-4 0 15,-5 0 0-15,4-4-2 0,-4-1 2 0,7 0-1 16,-6-3 1-16,2 1 0 0,1 4-1 0,-1 3 0 15,1 3 1-15,-1 3-1 0,1 4-1 0,-3 4 2 16,1 6 0-16,-2-1 1 0,2 6 0 0,-2-2-1 16,1 5 2-16,-4-1-1 0,2-2 1 0,0 3 0 15,0 1-1-15,0 0 1 0,-1 0 1 0,0 0 0 16,1 2 1-16,0-1 1 0,1 3-1 0,-2-2 0 0,3-1 2 16,-1 8-3-16,-1-3 1 0,2 0 0 15,-1 3 0-15,1-3 0 0,0 6 1 0,-5 6 2 0,5-2-2 16,-2-2 2-16,4 1 1 0,-3 8 1 0,4 5 3 15,0-2 16-15,-3-2-16 0,7 1 3 0,-6 3 5 16,0-6-4-16,1 3 1 0,-1-5 2 0,-1 2-5 16,2-5-13-16,1 3 14 0,-1-4-4 0,-2 4-4 15,3-3 2-15,-1 5-2 0,-1-4-3 0,1 2 1 16,0 2-1-16,-2-1 1 0,2-3-4 0,-2 3 2 16,-1-5-1-16,-1 3 1 0,3-1-2 0,-3-2 1 15,0-1-2-15,2-1 0 0,-4 0-1 0,2 0 1 16,-1-2-3-16,1-1 1 0,-1-3 0 0,-1-4-3 0,0 0-5 15,0 0-2-15,0-2-2 0,2-1-4 0,-1 1-3 0,-1-2-23 16,1-1-10-16,1-1-8 0,-1 0 3 0,-1-2-24 16,0 0-32-16,0-5-15 0,0 2-19 0,-1-2-15 15,-2 2 101-15,0-1-71 0,3 1-17 0</inkml:trace>
  <inkml:trace contextRef="#ctx0" brushRef="#br0" timeOffset="63130.7">9458 9985 668 0,'-2'-3'392'0,"-3"0"-135"0,1 2-135 15,4 0 88-15,0 0-36 0,1 0-21 0,-1-1-43 16,4 2-9-16,0-1-11 0,-3 0-15 0,0-2 1 15,4 2-1-15,-3 1-1 0,2-2 1 0,0 2 1 16,2-1 3-16,0 0 0 0,3 0 1 0,-1-1 1 16,1-1-1-16,0 0-2 0,3-1-1 0,-2-3-1 15,2 4-10-15,-1-3-4 0,2 1 1 0,1 0-10 16,-4-1-11-16,3 2-5 0,-2-1-1 0,2 1-9 0,-2 0-8 16,-2 0-2-16,-1 1-7 0,1 1 2 15,-9-1-3-15,5 1 2 0,5-1-8 0,-2 3 4 16,-1 0-2-16,1-4 0 0,0 3-1 0,-2 0 1 0,10 0-2 15,-12 1-2-15,-3-2 0 0,2 1 2 0,-1 0-3 16,0 1 0-16,-1 0 0 0,1 0 0 0,-1 0 0 16,0 0-2-16,0 0-2 0,1 0-4 0,-2 0-10 15,0 0-8-15,2-1-15 0,-1 0-18 0,-2 0-44 16,1 1-25-16,2 0-40 0,-1 0-104 0,1-3 187 16,-1 3-121-16,2-4-35 0</inkml:trace>
  <inkml:trace contextRef="#ctx0" brushRef="#br0" timeOffset="64008.84">10033 9801 234 0,'0'-4'129'0,"-2"2"-52"16,1-2-16-16,-3 0 22 0,2-1-6 0,0-2 1 0,3 0 57 16,-1 0 26-16,0 0 10 0,2 4 9 0,-3 0 2 0,8-1 4 15,-5 4 9-15,-2-1-7 0,0 0-3 16,3 1-27-16,-1-3-10 0,-2 2-11 0,-1-1-10 16,1 1-30-16,0 0-5 0,-2 1-11 0,-2 0-6 15,3 0-17-15,-1 3-8 0,0-2-6 0,1 3-8 0,1 3-7 16,1-2-15-16,-1 3 8 0,0 2-6 0,3 1-5 15,-2 5-1-15,2 3-4 0,-3-1-1 0,0-2 0 16,0 3-2-16,0 3 1 0,4 1 0 0,-4-4-1 16,-1 1-1-16,-3-5 4 0,3 5 1 15,2-5-2-15,0 2 1 0,1-4 1 0,-2-4-2 0,1-1 0 16,-1 0 2-16,-1-1 0 0,3-4-1 0,-2 1 4 16,0-1-1-16,-5 0-1 0,5-3 2 0,0 0 0 15,0-4 1-15,0-3-2 0,-2 0 0 0,1-2-3 16,1-4 0-16,-1-3-2 0,-2 4 0 0,2-6-2 15,0 1-1-15,1 0 0 0,-1-1 0 0,1 2 1 16,1 0-1-16,4 0 1 0,-3 1-1 0,0 0 1 16,2 0 0-16,-1-2-2 0,1-2 1 0,0 4-1 0,3 4 0 0,-2 1 1 15,2-3 0-15,-2 1-1 0,2 9 2 0,0-2 1 16,1 2 0-16,-1-1-2 0,-1 1 1 0,1-2 0 16,-2 5-1-16,1-1 2 0,0 2-1 0,0 0 1 15,2 3-2-15,-3-1 3 0,2 2 1 0,0 3-2 16,-3 1 2-16,2 3 1 0,0-2-3 0,-4 6-1 15,5 1 1-15,-1 3-1 0,-2 2 0 0,2-1 1 16,0-1 0-16,-2 1-2 0,2 1 2 0,0-1 0 0,-4-3-1 16,-1 1 0-16,2-2-2 0,-2 0 1 0,1-2-1 15,-2-3 3-15,2-1-2 0,-2-6 1 0,3 3 0 16,-3-2-2-16,1-4 2 0,0-3 1 0,-1 1 0 16,0-2-2-16,0-2 0 0,-1-2 2 0,1-1 0 15,-1-1 0-15,0-5-1 0,1 0-1 0,-2-2-1 16,2 2 2-16,2-3-1 0,-1 2 0 0,0-5-1 15,1 0 0-15,2 2 0 0,-2 0 0 0,-1-1 0 0,1 1-2 16,4-3 2-16,-2 2-1 0,1 2 1 0,2-1-1 16,-1-1 1-16,6 7-1 0,-2-3 0 0,-1 1 1 15,3 3 0-15,-3 4-1 0,1 0 0 0,1 3 1 16,-4 2 0-16,-2 1 0 0,5 3 2 0,-6 2 1 16,1 1-1-16,2-3 4 0,-3 5-3 0,1 2-1 15,0 0 0-15,5 2 1 0,-5 1 1 0,-2 1 1 16,2 4-2-16,-1 2 2 0,-1-3-2 0,0-1 2 15,-2 3 0-15,2-3-3 0,0-2 1 0,-2 0-3 16,3-2 0-16,-3-1-1 0,5 1 0 0,-5-4-2 0,3-2-4 16,-4 0-4-16,0 0-6 0,1-1-3 0,-1-2-1 15,0-2-22-15,-1-1-40 0,1-4-14 0,-1 2-15 16,0-5-20-16,0-1-175 0,3 0 222 0,3-3-141 16,-6-3-58-16</inkml:trace>
  <inkml:trace contextRef="#ctx0" brushRef="#br0" timeOffset="64343.09">10694 9341 1703 0,'-2'0'817'16,"-2"3"-457"-16,3-1-228 0,-1 1 76 0,-2 2-76 0,2 3-30 0,1 1-25 16,0 2-15-16,-3-1-12 0,3 5-10 15,1 6-13-15,1 2 1 0,-1 5-1 0,1-2 0 16,1 7-2-16,0 6-2 0,-2 1 4 0,0-5 1 0,1-1 3 15,0 0-1-15,1-4-1 0,1 2 0 0,-2-3-7 16,2-4-2-16,-3-4-3 0,4 3-6 0,2-2-5 16,-3-2-2-16,3 0-3 0,1-2-1 0,0-6 0 15,2 3 0-15,1-2 0 0,1 0 0 0,-3-3 0 16,2-3 0-16,2-5 0 0,-2 5 0 0,0-2 0 16,1-4 0-16,-3 1 0 0,3-3 0 0,1-3 0 15,2-1 0-15,-3 3 0 0,-6-4 0 0,8-1 0 16,-2-2 0-16,-7-3 0 0,5 3 0 0,-1 0 0 15,-6-2-8-15,5 2 1 0,-2-2-26 0,-5-2-50 16,1 4 22-16,8-3-70 0,-9 3-30 0,-3-1 101 16,-2-2-87-16,-5-2-11 0</inkml:trace>
  <inkml:trace contextRef="#ctx0" brushRef="#br0" timeOffset="64569.11">10446 9705 1816 0,'1'-4'809'0,"2"1"-490"0,-2-1-9 16,6 1-163-16,0-2-62 0,4-2-40 0,8 2 19 0,-6-1-3 16,4-1-25-16,6 1-6 0,-1 1-5 0,-1-4-3 15,2 4-9-15,-2-2-10 0,1-2 0 0,2 3-4 16,-2-1-15-16,0-1-9 0,-2-3-12 0,0 6-19 15,5-2-61-15,-6 1 21 0,-4-1-197 0,3 1 218 16,-2 1-118-16,-5 1-60 0</inkml:trace>
  <inkml:trace contextRef="#ctx0" brushRef="#br0" timeOffset="64886.57">11282 9549 1927 0,'0'-3'895'0,"3"3"-610"0,-3-5-167 16,11 4-67-16,-2-2 3 0,3 1-13 0,4-1-22 15,-5-10 7-15,9 9 0 0,-2-1-1 0,3-1 0 16,-1 0-3-16,0 1-3 0,1 0-5 0,4 5 4 15,4-1-4-15,-7 1-5 0,-1-2-5 0,2 2 0 16,-6 0-2-16,2 0-2 0,-4-5-2 0,-5 4-5 0,-3 1-1 16,1 1-1-16,-1-2-7 0,-4 1-3 0,1 0-5 15,-1 1-3-15,0 1-7 0,-3-2-13 0,1 3-27 16,-1-3-14-16,0 1-16 0,-1 0-34 0,-2-1-69 0,2 1 136 16,0 0-91-16,1 0-23 0</inkml:trace>
  <inkml:trace contextRef="#ctx0" brushRef="#br0" timeOffset="65164.5">11294 9752 1809 0,'0'2'693'0,"0"-3"-450"0,0 1-155 0,3 0 51 15,2 0-50-15,-1-1-27 0,-2 0-8 0,8-6 0 16,1 5-7-16,8 1-6 0,-5-3-14 0,1-2 1 16,2 3 2-16,-1-2-13 0,6 0 3 0,-1 2-6 15,-4-1-1-15,2 1-2 0,0-1 0 0,-3 1-4 0,5 1-4 16,-2 2 3-16,-1-1-3 0,-4 0-3 16,-1 0-3-16,-2-1-3 0,0 1-3 0,0 1-15 0,-6-1 6 15,2-1-40-15,-2 1-24 0,1-2-274 0,-2 3 289 16,-1 2-157-16,1 0-130 0</inkml:trace>
  <inkml:trace contextRef="#ctx0" brushRef="#br0" timeOffset="65777.09">12156 9644 1050 0,'0'-16'673'0,"0"2"-276"0,0 0-248 0,1 1 167 16,2 3-122-16,0-2-79 0,0 3 7 0,1 0-16 16,-1 4 5-16,1 2-51 0,-2-2 33 0,1 1-17 15,-1 1-1-15,0 7 6 0,0-2-15 0,-1 4 6 16,0-2-18-16,1 10-2 0,0-1-4 0,-3 13-5 16,1-2-8-16,-1-1-9 0,-2 7-5 0,4-2-4 0,-3 4-2 15,1-4-5-15,0-1-2 0,-1-4-3 0,0 1 0 16,2 0-5-16,0-2 0 0,0-6 0 15,2 4 0-15,-1-6 0 0,0-3 0 0,1 0 0 0,3-2 0 16,-1-2 0-16,1-3 0 0,0 6 0 0,0-9 0 16,5 0 0-16,-4 0 0 0,5-7 0 0,-2 2 0 15,-1 0 0-15,4-8 0 0,-1-6 0 0,4 7 0 16,-2-4 0-16,1 1 0 0,-4 0 0 0,3-5 0 16,-2-3-20-16,0 2-30 0,0 2-32 0,-8-3-34 0,0-2-177 15,-2-3 223-15,3 3-156 0,2 3-77 0</inkml:trace>
  <inkml:trace contextRef="#ctx0" brushRef="#br0" timeOffset="65980.92">12393 9123 2038 0,'-4'-10'869'0,"3"4"-530"0,-1 3-222 0,0 2 78 16,1 0-100-16,-2 1-28 0,0 0-6 0,2 0 11 15,-1 3-38-15,4 0-28 0,-2-2-6 0,2 0-4 16,1 2-22-16,-2-1 13 0,5 3-25 0,-1-1-40 16,0 3-6-16,-4-2-23 0,6 7-139 0,-2-2 181 15,0 5-116-15,6-2-66 0</inkml:trace>
  <inkml:trace contextRef="#ctx0" brushRef="#br0" timeOffset="66294.16">12846 9391 1884 0,'0'0'750'16,"0"0"-476"-16,-2 0-117 0,2-1-37 0,0 1-12 15,1 0-59-15,2 0 32 0,-1 1-9 0,-2 0-7 16,3 4 0-16,3 0-3 0,-6 2-2 0,5 2-8 15,-3 3 2-15,-2 0-12 0,6 2 1 0,-3 2-7 16,0 4-5-16,-1 3-2 0,-2-3-5 0,2 1-10 16,0 4-3-16,-2 0-3 0,-1-3-4 0,1-3-4 15,-2-2 0-15,0-2 0 0,5 2 0 0,-5-5 0 16,3-2 0-16,4-4 0 0,-5 4-1 0,1-8-7 16,1 1 4-16,-3 1-23 0,1-4-39 0,0 1-16 15,0-1-19-15,-2 0-20 0,2 0-52 0,-5 0-35 16,5 0-6-16,1 0 115 0,-4 0-86 0,-4 0-25 15</inkml:trace>
  <inkml:trace contextRef="#ctx0" brushRef="#br0" timeOffset="66557.95">12667 9609 1928 0,'-5'-1'828'0,"4"1"-534"0,-3 0-190 15,4 1 56-15,1 0-43 0,4-1-14 0,2 0-5 16,2 0-13-16,4-2-10 0,1-3-9 0,2 0-8 16,5 0-15-16,1-1-7 0,3-4-6 0,-2 1-7 15,1 2-9-15,3-2-4 0,-3 5-4 0,1-2-1 16,1-1-5-16,-2 5 0 0,-1-1-5 0,0-1-6 16,-2 3-16-16,1-4 8 0,-3 2-35 0,1 3-21 15,-6 0-18-15,-2 0-23 0,3 1-67 0,-1 1-77 16,-3 1 180-16,-2 0-136 0,-2 1-28 0</inkml:trace>
  <inkml:trace contextRef="#ctx0" brushRef="#br0" timeOffset="66834.3">13593 9262 1981 0,'-8'0'812'0,"1"0"-528"0,4 0-187 16,2 1 46-16,-3 2-55 0,3-2-15 0,-1 0-9 0,-2 4-10 0,4 6-4 16,0 1-12-16,0-1-8 0,3 8-20 0,-4-3 19 15,1 9 6-15,1 2-3 0,1 3-3 16,-1-7-5-16,-3 3-2 0,1 5-3 0,0 7-1 0,-1-2-2 16,0-6-8-16,2 3-3 0,-1 3 0 0,0-16-4 15,1 6 1-15,-1-5-2 0,0-6-2 0,-3-1-3 16,4-3-3-16,0 0-9 0,0-1 4 0,-3-3-14 15,4 0-11-15,-1-2-32 0,1-2 10 0,1 1-40 16,-2-3-16-16,0-4-64 0,1 2 6 0,3-6 101 16,-3-1-83-16,4-1-33 0</inkml:trace>
  <inkml:trace contextRef="#ctx0" brushRef="#br0" timeOffset="67192.8">13459 9234 1723 0,'-5'-3'785'16,"2"-2"-434"-16,1 0-238 0,6-1 100 0,2 2-119 15,3-1 12-15,0 0-21 0,5 0-1 0,5 2-22 16,1 0-52-16,3 0 38 0,1 3-2 0,9 1-5 16,1 3-24-16,5 2 15 0,-2-2-2 0,1 4-5 15,4 0-3-15,-11 2-4 0,2-4-5 0,-1 3-6 16,-7 0 0-16,-8 0-1 0,2 3-1 0,-4-1 1 15,-2 3 1-15,-4 0 0 0,-3 3 4 0,-3-3 0 0,-7 0 1 16,0 4 6-16,-1-3-1 0,-3 0-3 0,-2-1 2 16,-3 0-4-16,0 1-2 0,-1 3-3 0,1-1-3 15,-2 0-4-15,-5 1 0 0,-1-2 0 0,-1 3 0 16,0-2 0-16,3-6 0 0,-3 3 0 0,2-6 0 16,0 2 0-16,7-6 0 0,-2 2 0 0,5-5 0 15,1-1 0-15,3 1 0 0,0 0 0 0,6-2 0 0,-1 1 0 16,-1-1-24-16,2 0-20 0,0 0-22 0,0 0-25 15,-1 0-6-15,4-1-156 0,-2 0 181 0,6 2-114 16,-3 0-55-16</inkml:trace>
  <inkml:trace contextRef="#ctx0" brushRef="#br0" timeOffset="69124.39">951 3777 1567 0,'5'-9'629'0,"-5"14"-300"0,2 5-259 0,-3-1 15 16,-4 6-10-16,8 4 26 0,-2 11-20 0,1-4-6 15,-2 3-7-15,2 7-155 0,2-2 146 0,-1 6 4 16,1 2 0-16,-2-3-36 0,3 13 35 0,-4 8-6 16,3-5-6-16,-2 17 19 0,0-6-24 0,2 8-14 15,2 3-4-15,-6 3 5 0,-3-2-12 0,3-6-5 16,0 5 1-16,-1-15-1 0,-2 4-2 0,3 2-2 15,-1-17-1-15,-3-2 0 0,4-1-2 0,0-8-4 16,1 2-1-16,1-7-1 0,-1-1-1 0,-2-9-2 16,1-5-3-16,-2-5-7 0,2-2-5 0,-4-6-31 15,0-4-16-15,0-6-17 0,3-5-18 0,0-7-95 16,1-7 133-16,-1-13-89 0,1 2-36 0</inkml:trace>
  <inkml:trace contextRef="#ctx0" brushRef="#br0" timeOffset="70722.77">866 3732 1741 0,'10'-1'768'15,"-4"1"-520"-15,0 0-156 0,4-4-57 0,6-2 6 16,-2 3 0-16,8-2 0 0,3-2-2 0,9-1-5 15,3 4-3-15,-4-1-4 0,11 1-4 0,12-2 0 16,5-2-3-16,-7 2-7 0,7-3-3 0,-1 3 0 0,12-3-2 16,11 0-2-16,0-2 0 0,-10 3 0 0,1-1-2 0,9 2-1 15,5-2 1-15,7-3-3 0,-12 4 1 0,15 1-1 16,-2-2-1-16,5 6 1 0,-1-2-1 0,11-4 0 16,-5 6 0-16,-8 2 0 0,10-5-1 0,1 0 1 15,-2-1 0-15,0 2 0 0,-2-2 0 0,2 1 0 16,5-1 0-16,-5 2-1 0,-2-1 1 0,-3 1 0 15,-1-2 0-15,1 3 0 0,0-2 0 0,-7 3 0 16,1-3 0-16,6 1 2 0,2-2-2 0,-16 4 1 16,3-2-1-16,4-2 0 0,2 3 3 0,-2-3-3 0,-13 1 0 15,-1 1 0-15,9 1 0 0,0-2 0 0,-1-2 0 16,-9 2 2-16,-1 0-2 0,9 4 0 0,-2-4 2 16,2-1-1-16,-18 0 0 0,14 5-1 15,-1 1 0-15,-7-2 1 0,-1 1-1 0,-3 0 0 0,3 2 1 16,-11-5 0-16,7 5 1 0,-9-4-1 0,0 2-1 15,-3-3 0-15,-1 3 3 0,-3-3 0 0,0 5-2 16,-5-3 0-16,-5 5 1 0,1-3 0 0,-3 1 2 16,3-1-1-16,-3 1 0 0,-2 0 0 0,5 0 1 15,-9 4-2-15,7-7 1 0,-6 3 0 0,-6 1-1 16,0 2 0-16,1-3-1 0,-7 3 1 0,1-1-2 0,3-2 3 16,0 1 1-16,-6 3-2 0,0-3 1 0,-4-1 0 0,4-1 4 15,-2-1 0-15,0 2 0 0,-4-1-1 0,-6 0 0 16,3 0 1-16,-3 3 1 0,4-2-1 0,-5 1-3 15,-4 1 3-15,0-1 0 0,1 0-1 0,-1-1 2 16,-1-4 1-16,-3 4-2 0,-6 0 1 0,5-1 0 16,0-1-3-16,-2 0-1 0,2-4 0 0,-2 5-3 15,0-2-1-15,3 0 0 0,1 2-1 0,0-3-2 0,-1 1 0 16,2 2 2-16,6 0 0 0,-3-3-2 0,0 3 1 16,3-1 1-16,3-2-1 0,-3 2 2 0,5 2 0 15,-2-1-1-15,-1-4 1 0,2 5 0 0,3 0 0 16,-3-2 0-16,-1 1 1 0,1 1-1 0,-2 0 2 15,-2-5-2-15,2 3 1 0,2 1-1 0,-2-2 3 16,-1-2-1-16,-1-2-1 0,2 0 2 0,1 4 1 16,0-1 1-16,-4 1 2 0,3-3 2 0,-1 2-3 15,2 2 2-15,-3 1 3 0,1-3-4 0,-2 1 1 16,1-2 0-16,1 1-2 0,-4 2-1 0,-1 0 0 16,1 0-1-16,-1-1-1 0,0 3 1 0,-1 0-2 15,-1 3 1-15,0-1 2 0,-3-1-1 0,3 3-1 16,-3 0 1-16,-3-1 0 0,1 1 1 0,1-1 1 0,0 2-2 15,2 0-2-15,-3 2 2 0,0-1-2 0,3 3 1 16,-3 1-1-16,0 2 0 0,0-1 0 16,-1 4 0-16,1 1-1 0,-2 4 1 0,-1-3-1 0,6 9 0 15,1-1 2-15,-1-2-3 0,-2 4 1 0,1 5 0 16,-1 1-1-16,3 1 0 0,-4 0 1 0,4 2 0 16,-6 2 0-16,2 8 2 0,0-1-1 0,-1 6-1 15,4-5 3-15,-2 1-1 0,1 4 0 0,-2-6 3 16,7 1 0-16,-5-4 0 0,2-6 4 0,6 4 1 15,-9 3 1-15,5 2 3 0,-2 4 1 0,-1-4-2 16,1-3 1-16,-3 5-1 0,0-4-1 0,1 1-1 0,1-5-1 16,-2-10-2-16,0 2-3 0,2 11 5 0,-1-1-3 15,4-5-1-15,-1 7 0 0,-2-3 0 0,1-1 1 16,-1-1-1-16,2 2 2 0,0-7-2 0,0-8-1 0,-3 5 1 16,5-7 0-16,-2-4-1 0,-2 0-2 0,4 0 3 15,-2-1-2-15,-2-6-2 0,-2 0 2 0,3-3-1 16,-2-1-1-16,-2 0 2 0,2-3 0 0,-1-1-1 15,-1-1-1-15,1-1 2 0,1 0 1 0,-5-2-2 16,3-1 1-16,0-2-3 0,-3 0-1 0,2-1 2 16,-4 1-3-16,-1-4 1 0,2 2 0 0,1-1-1 15,0 0 0-15,0 0 1 0,-4-1-1 0,1 3-2 16,0 0 2-16,-3 2-1 0,1-3-3 0,-1 2 3 0,2-1-3 16,-6 3 1-16,5 1 1 0,-5-3 0 0,4 3-3 15,-6 0 3-15,-5 0-3 0,-4 3 2 0,1-1 1 16,0 1-1-16,-3 0 0 0,-7 1 1 0,1-1 2 15,-1-3-2-15,0 2 2 0,-7 0-1 0,1 0 1 16,-7 2 0-16,0-1 0 0,-5 1 0 0,-2 3 0 16,-5 1 1-16,0-3-1 0,-5 3 2 0,-4-1-2 15,0 2 1-15,-1 2 2 0,-4-3-3 0,-2 3 1 16,-2-4 1-16,1 6 2 0,-2-1-1 0,-3 0-1 16,-6 2 1-16,1-3-1 0,-1 1 1 0,-3 3-1 15,0-3 1-15,0 2-1 0,-8-1-1 0,4-1 0 0,-2-3 1 16,1 0-2-16,9-1 0 0,0 4 1 0,-16-3-1 15,5-1 0-15,10-2 1 0,0 3-1 0,-3-1 0 0,-11 2 0 16,-2-5 0-16,7-2 2 0,8 3-2 0,-3-2 0 16,-12-1 0-16,2-1-1 0,8 0 1 0,6-1 0 15,-12 1 0-15,-5 0-3 0,5 1 3 0,1-3-1 16,2 3-1-16,-6-1 1 0,3 5-1 0,0-2 2 0,5-3-2 16,-2 4 1-16,-3-1-2 0,2 1 1 15,-1 1 2-15,-2-3 0 0,6-1-2 0,-1 1 0 0,-5 2 2 16,6-2-1-16,-1 1 1 0,2-2 0 0,2 2-2 15,-4-1 2-15,0 2 0 0,3 1 0 0,2-2 2 16,0 2-1-16,3-3 1 0,-2 5 0 0,13-3 0 16,3-1-2-16,-10 2 1 0,2 0-1 0,11 0 1 15,3 1-1-15,1-3 1 0,-7 4 0 0,5 2 1 16,-1-1 1-16,13 1-1 0,1-4 1 0,-6 1-2 16,3 1 3-16,12 4-2 0,7-6 2 0,-6-3-4 15,3 2 3-15,9-3-3 0,-2 4 0 0,3 0 0 16,-2-3 0-16,10 1-2 0,-2-1 0 0,6-2-2 15,5 2-1-15,7-3-2 0,-3-2-2 0,10 0-14 16,0-4-15-16,0 4-21 0,0-3-20 0,5 1-77 0,0 1-85 16,3-6 170-16,0 4-126 0,1 4-80 0</inkml:trace>
  <inkml:trace contextRef="#ctx0" brushRef="#br0" timeOffset="71723.23">1460 11676 1204 0,'0'3'678'0,"5"1"-329"15,3 4 83-15,-1 1-224 0,-1 4-75 0,0 3-72 16,-6 0 42-16,6 2-10 0,-5-2-33 0,0-1-35 0,-1 7 33 15,0-1-4-15,0-4-9 0,1 4-3 0,-2-5-1 0,1 1 0 16,0-4-4-16,-1 2-3 0,0-6-5 0,2-6-7 16,-5 0-2-16,4-3-2 0,4-3-3 0,-4-4-6 15,2-3-1-15,0 1 0 0,-2-12-6 0,0 5 2 16,1 0 0-16,-1-5-3 0,0 1 0 0,0 2 1 16,-1 1 0-16,1 3-2 0,-5-2 0 0,1 2 1 15,-2-2 0-15,-2 0-1 0,1 2 0 0,2 0 0 16,-5 0-1-16,5 3 0 0,-2 8 0 0,2-6 1 15,0 7-4-15,1 2-1 0,-4 1 0 0,-5 2 0 16,4 9 0-16,-5-1 1 0,3 3-2 0,-3 5-1 0,-1-3 5 16,5 6-1-16,0 12 2 0,-1 3 1 0,1-2 0 15,2 10 1-15,1 1 1 0,-1 8 2 16,3 9 2-16,-1-1 1 0,1-7 1 0,2-8-1 0,2 6 2 16,1-3 2-16,0-2 1 0,3-10-1 0,2 0 0 15,-2 4-2-15,6-15-2 0,1 6-3 0,-2-7-1 16,2-5-1-16,-1-6-3 0,4 0-2 0,-3-3-5 15,-1-3-3-15,2-7-4 0,-1 1-6 0,3-3-43 16,-2-2-17-16,0-6-23 0,-2-1-20 0,3-5-109 16,-2-2 160-16,3-1-110 0,-2-2-40 0</inkml:trace>
  <inkml:trace contextRef="#ctx0" brushRef="#br0" timeOffset="72044.7">1654 12193 1727 0,'0'1'746'0,"-1"1"-474"15,-1 4-181-15,1 1 32 0,0-1-18 0,-2 10-7 16,2-1-11-16,0 2-25 0,1 6-6 0,1 7-1 16,-1-2 4-16,2 5 3 0,1 4 0 0,1-1 1 15,1 1-5-15,0 1-3 0,0-2 4 0,5-7-13 16,0 0-4-16,-1-6-13 0,4-4-2 0,0-8-5 16,0 1 1-16,2-6-8 0,0-4-8 0,-2-6 6 0,5 1-2 15,-4-2-3-15,-2-8-4 0,9-5 1 16,-5 0-3-16,-2-2-1 0,2-4-1 0,-5 0 0 0,-2-5 0 15,-2-4 0-15,5-1 0 0,-10 5 0 0,-2-3 0 0,0 1 0 16,-1-4 0-16,0 5 0 0,-5 3 0 0,-2-1 0 16,-1 0 0-16,-8 4 0 0,4 2 0 0,-3 3-2 15,-5 1 1-15,-1 7-5 0,1 0 0 0,-1 4-5 16,3 7-1-16,-2 5-1 0,0 2-4 0,1 1-4 16,-1 5-1-16,4-4-12 0,0 3-12 0,1-1-25 15,4-2-13-15,-1-2-15 0,4-1-13 0,4-3-58 16,2 1 2-16,5-3 96 0,1-1-71 0,4-3-20 15</inkml:trace>
  <inkml:trace contextRef="#ctx0" brushRef="#br0" timeOffset="72589.87">2091 12270 1336 0,'0'38'666'0,"0"-1"-342"0,-1 6-177 16,-2-4 81-16,3 1-46 0,-1-2-28 0,-3-3-13 15,3-6-16-15,-3-2-14 0,3-6-32 0,0-4-10 0,0-9-11 16,0 3-8-16,0-9-22 0,1-2-7 0,-3-8-3 16,5 0-7-16,0-8-5 0,1-4-1 0,2-3 0 15,0-3-2-15,-3-4 0 0,5-4-1 0,-3-2-2 16,2 3 1-16,-4 3 0 0,1 5-1 0,4-8-1 16,-2 5 1-16,1 1-1 0,2 5 1 0,3 1 0 0,-2-4-1 15,4 3 1-15,-3 1-1 0,0 2 1 0,-3 6-1 0,5 3-1 16,-4 3-2-16,4 7 2 0,0 7 2 0,-2 5-1 15,1-2 1-15,1 20 0 0,1-4 0 16,-2 5 3-16,-3 6-2 0,-1 1 1 0,1-1 0 0,-4 3 1 16,0-2-1-16,-3 1 1 0,1-5 2 0,0-2 1 15,0-2 1-15,-1-7 0 0,0 3-2 0,2-10-1 16,0-5 3-16,1-7-3 0,0 2-1 0,-1-6 1 16,3-7 0-16,-1-2-1 0,0-4 1 0,2-6-1 15,-2-1 0-15,-3-6 2 0,5 2-1 0,-1 1-3 16,0-2 0-16,-2-5 1 0,1 2-2 0,-2 4 0 15,1 0 1-15,6 4-1 0,-6-4-1 0,2 2-1 16,0 0 2-16,1 5 0 0,-5 4 1 0,8-2 1 16,-7 1-1-16,12 4-1 0,-6 4 1 0,-1 3 0 15,3-3-1-15,3 7 3 0,1 1-3 0,-2 5 3 0,-4 4 1 16,-1 4 1-16,2 1 0 0,0 2 5 0,0 4-1 16,-4 5 0-16,1-2 1 0,0 4 1 15,-2 1-1-15,0 0 2 0,-2-1-2 0,0-1-3 0,0 0 2 16,1-4-3-16,-1 0-1 0,-1-4-3 0,1-3 0 15,0-4-7-15,-2 0-4 0,1-3-19 0,-1-3-22 16,3-5-23-16,-3-1-22 0,0 1 7 0,1-9-63 0,0-3 94 16,1 1-66-16,1-3 1 0</inkml:trace>
  <inkml:trace contextRef="#ctx0" brushRef="#br0" timeOffset="73058.27">2857 12207 1260 0,'9'15'847'0,"-3"2"-377"0,-6 6-288 0,3 1 255 16,0 7-305-16,2 6 12 0,1 8-35 0,0-2-15 16,0 6-33-16,5 7-10 0,1 0-3 0,-3 1-4 15,-1 0 1-15,1 2-28 0,-4-4 21 0,4 1-5 16,-2-8-9-16,-6-11-1 0,-1 6-5 0,1-2-5 16,2-8-9-16,-3-8-3 0,-2-3-1 0,0 2 0 15,2-8 0-15,0 0 0 0,0-3 0 0,0-10 0 0,-2 1 0 16,-2-6 0-16,2-9 0 0,-3 0 0 0,0-9 0 15,-1 3 0-15,1-13 0 0,1 4 0 0,1-6 0 16,-1-5 0-16,-2-3 0 0,0-2 0 0,4-1 0 16,-4-7 0-16,7-4 0 0,-2-3 0 0,-1-4 0 15,3-4 0-15,4-2 0 0,-2 3 0 0,6 4 0 16,-3-1 0-16,6 15 0 0,-2 0 0 0,3 9 0 16,-1 12 0-16,3 5 0 0,5 3 0 0,-3 8 0 15,2 4 0-15,-2 7 0 0,4 2 0 0,-5 0 0 0,-1 10 0 0,1 6 0 16,-2-2 0-16,-4 2 0 0,-1 3 0 0,3 2 0 15,-2 6 0-15,-3 6 0 0,1-1 0 0,-2-4 0 16,-4 2 0-16,2 4 0 0,-8 1 0 0,3 0 0 16,-5-10 0-16,-2 2 0 0,0 3 0 0,-2-10 0 15,-2 2 0-15,0-3 0 0,1-1 0 0,-1-7 0 16,-2 3 0-16,2-6 0 0,-2 0 0 0,5-8 0 16,-5 0 0-16,1-6 0 0,0-5 0 0,1 1-5 15,1-3-11-15,2-6-34 0,-5-3-16 0,2 0-20 16,5-1-20-16,-1-2-66 0,4-6 172 15,4-1 0-15,0 0-56 0,2 0-7 0,6-4 56 0</inkml:trace>
  <inkml:trace contextRef="#ctx0" brushRef="#br0" timeOffset="73455.3">3448 12165 1580 0,'6'8'776'0,"-8"0"-417"16,-2 0 40-16,-5 4-167 0,0 0-60 0,3 2-40 15,-4 2-78-15,2 2 26 0,1 0-15 0,1 5-16 16,2 3-3-16,2 5-4 0,1 0-7 0,1 2-12 16,1 7-5-16,-2-5-2 0,4 2-5 0,0-2-6 15,0-2-4-15,3-7-1 0,4 1 0 0,0-4 0 16,3-3 0-16,1-3 0 0,-6-2 0 0,7-6 0 16,-3 1 0-16,3-10 0 0,-4 2 0 0,-1-2 0 0,1-9 0 15,-4-4 0-15,6-1 0 0,-3-1 0 0,-4-2 0 16,0 0 0-16,1-8 0 0,-3-5 0 0,1 2 0 15,0 2 0-15,0-1 0 0,-5-7 0 0,-2-2 0 16,2 2 0-16,-6 3 0 0,3 1 0 0,-3-4 0 16,-3 9 0-16,-4-3 0 0,5 7 0 0,-1-2 0 0,-2 7 0 15,3 9 0-15,0 0 0 0,-6-6 0 16,-3 9 0-16,-3 0 0 0,2 2 0 0,-1 1 0 0,2 9 0 16,-1 0 0-16,0 3 0 0,5 0 0 0,-5-2 0 15,6 6 0-15,1-1 0 0,-1 0 0 0,4-1 0 16,-2 4-8-16,5-5-24 0,2 3-14 0,3-2-18 15,-1-4-16-15,3-3-49 0,2-1 3 0,3 3-66 16,1-8-57-16,-1 2 165 0,7-5-97 0,5-4-62 16</inkml:trace>
  <inkml:trace contextRef="#ctx0" brushRef="#br0" timeOffset="74021.78">3708 12199 1801 0,'1'8'783'0,"-1"2"-480"0,-1 1-196 15,-1 4 29-15,2 4-17 0,0 1-10 0,-1 1-32 16,1 6-7-16,0 3-14 0,0 0-3 0,1 2 4 16,-1 4 1-16,2 1 4 0,1-4-1 0,2 1-6 15,-1 0-11-15,2-4 4 0,0-2 5 0,2-3-28 16,0-3-8-16,1-7-16 0,-2 2-1 0,-1-4 0 0,2-7 0 16,2 0 0-16,2 2 0 0,-3-7 0 0,1 0 0 15,2-1 0-15,1-6 0 0,-2-6 0 0,4 0 0 16,-4 1 0-16,-3-9 0 0,3 0 0 0,1-5 0 15,-4 2 0-15,-2 2 0 0,5-4 0 0,-3 1 0 16,4-2 0-16,-4 3 0 0,-4 1 0 0,3-2 0 16,-2 3 0-16,3-1 0 0,-6 2 0 0,-2 1 0 15,-1 5 0-15,1 2 0 0,2 0 0 0,-2 4 0 16,2 13 0-16,-1-6 0 0,1 6 0 0,1 6 0 16,-3 1 0-16,4 4 0 0,1 10 0 0,-3-2 0 0,6 3 0 15,-7 3 0-15,4 0 0 0,3 3 0 0,0-5 0 16,-7 2 0-16,1-7 0 0,-2-1 0 0,3-7 0 15,0 2 0-15,-3-4 0 0,5-9 0 0,-4 3 0 16,3-2 0-16,0-3 0 0,-2-2 0 0,-2-3 0 0,1-4 0 16,-1-7 0-16,-1 3 0 0,1-2 0 0,0-5 0 0,0-2 0 15,4-5 0-15,-1 2 0 0,-1 2 0 0,4-6 0 16,0-1 0-16,0 2 0 0,2 0 0 0,0 1 0 16,1 0 0-16,0 3 0 0,2 1 0 0,1 6 0 15,2 1 0-15,0 3 0 0,1 2 0 0,1 4 0 16,1 2 0-16,2 8 0 0,-1 0 0 0,1 3 0 15,0 4 0-15,0 7 0 0,-4-3 0 0,1 8 0 16,-2 2 0-16,-5 1 0 0,3 0 0 0,-3 0 0 16,0 1 0-16,-6-4 0 0,1 3 0 0,2-4 0 15,-3-2 0-15,1-6 0 0,-3 1 0 0,-1-2 0 16,0-4 0-16,1 0-36 0,3-2-26 0,-4-4-31 16,2 0-26-16,-8 0-39 0,6-4 100 0,6-6-91 15,-2-1-18-15</inkml:trace>
  <inkml:trace contextRef="#ctx0" brushRef="#br0" timeOffset="74504.89">4848 12313 1888 0,'6'-15'828'0,"-6"2"-498"16,-5 0-73-16,0 1-70 0,-2 4-51 0,2-4-82 15,-3 4 28-15,-2 0-19 0,1 1-18 0,1 3-11 0,-1 4-5 16,0 0-4-16,-1 0-13 0,1 5-1 0,0 2-4 0,-4 3-2 15,-2 12-7-15,1-2 4 0,2-2-1 0,-1 12 0 16,-2 8 0-16,-1 8-1 0,4 1 0 0,1-4 6 16,3 2 3-16,-3 6 3 0,9-14 1 0,0 1-1 15,2-7-1-15,3-5 1 0,2-9 0 0,4 0-4 16,3-5-4-16,-1-5-4 0,5-4 0 0,-1-1 0 16,1-7 0-16,4-2 0 0,2-7 0 0,-2-1 0 15,1-7 0-15,0-6 0 0,0-5 0 0,-3-2 0 0,3-3 0 16,-1-4 0-16,-1-3 0 0,-5 1 0 15,-1-1 0-15,0 0 0 0,-6-2 0 0,6 0 0 0,-8 8 0 16,2-7 0-16,-6-15 0 0,2 2 0 16,3 9 0-16,-3-12 0 0,0 11 0 0,-1-6 0 0,-2 18 0 15,1-6 0-15,2 15 0 0,-3 11 0 0,0 6 0 16,0 9 0-16,-5 8 0 0,1 6 0 0,1 6 0 16,-4 0 0-16,3 20 0 0,1 3 0 0,-2 7 0 15,3 9 0-15,2 6 0 0,-2-5 0 0,2 5 0 16,0 1 0-16,-2-6 0 0,8 5 0 0,-3-8 0 15,3-5 0-15,3-3 0 0,1-3 0 0,7-3 0 16,5-2 0-16,3-8 0 0,-6-4 0 0,5-9 0 16,3-4 0-16,1-9 0 0,4 4-11 0,0-8-43 15,3-6-22-15,0-2-23 0,4-5-24 0,-3 1-35 0,7-10-60 0,10-3 126 16,-3-1-92-16,-10 0 7 0</inkml:trace>
  <inkml:trace contextRef="#ctx0" brushRef="#br0" timeOffset="74827.69">6121 12196 1461 0,'1'-7'750'16,"3"0"-437"-16,1 0-188 0,-2 4 36 0,3 1-12 15,1-3-8-15,-1 7-11 0,0 4-13 0,-1 2-28 16,1 5-1-16,1 5-11 0,-1 1 2 0,0 6-13 16,-2 5 0-16,-1 0-9 0,0 4-5 0,-1 0-13 15,-1 4-10-15,1-3 2 0,-2-3-9 0,0-3-7 16,0 0-13-16,-4-7 2 0,3-3-3 0,-1-7-18 15,-1-5-16-15,0-7-24 0,1 0-24 0,0-8-71 16,0-6-53-16,2-6 210 0,0-1-69 0,0-5-42 16,1-6 27-16</inkml:trace>
  <inkml:trace contextRef="#ctx0" brushRef="#br0" timeOffset="75121.35">6330 12376 1741 0,'6'22'872'0,"-6"-2"-504"0,-1-2 15 16,-1-3-180-16,-1 0-39 0,3-6-95 0,-2-1 31 15,1-8-46-15,1 3-12 0,2-7-9 0,-1-5-7 16,2-7-13-16,-2 3-2 0,3-8-14 0,0-3 6 16,1 2-2-16,-4-2 2 0,2-1-2 0,5 0-2 15,-2 2-1-15,-3 0-2 0,4 4 0 0,1-3 2 16,2 0-2-16,1 3-1 0,1 0 1 0,5 6 1 16,-3 4 1-16,1-4 0 0,-1 14-1 0,6 3 2 15,0 7 2-15,-2-1 1 0,1 10 0 0,-3 1 0 0,4 6 1 16,-1 3 2-16,-3 2-2 0,-1 0 0 0,-3 3 0 15,-4 2-1-15,-3-2 1 0,0-1 0 0,-4-3-3 16,-1-1 1-16,-1-6-2 0,1-2-5 0,-1-6-40 16,0-4-25-16,-2-3-28 0,0-2-28 0,2-7-146 15,0-1 195-15,-1-6-133 0,2-2-66 0</inkml:trace>
  <inkml:trace contextRef="#ctx0" brushRef="#br0" timeOffset="75323.39">6786 11664 2098 0,'6'2'914'0,"0"5"-558"0,-1 8-226 0,0-1 27 0,2 6-20 15,-2-1-16-15,5 8-52 0,-5 2-19 0,5 4-16 16,-5 5-10-16,3 5-19 0,0 1-5 0,1 12 0 16,1-3 0-16,-2 2 0 0,-1-1 0 15,2-1 0-15,-2 1 0 0,-5-4-2 0,3-5-16 0,-5 0 9 16,-1-7-59-16,1-7-77 0,-1 6 37 0,-2-16 108 15,0-3-44-15,-4-6-43 0,2 1 19 0</inkml:trace>
  <inkml:trace contextRef="#ctx0" brushRef="#br0" timeOffset="75771.27">6743 12280 2046 0,'5'12'904'0,"1"-4"-556"16,-1-1-220-16,0-1 61 0,5-6-51 0,6 1-20 15,1 2-13-15,-4-4-49 0,9 0-19 0,2-4-12 0,1 1-24 16,2-2-1-16,2 1 0 0,-3-2 0 0,-1-3 0 0,6 1 0 16,-2 0 0-16,-1-4 0 0,-4 3 0 0,1-5 0 15,2-2 0-15,-22-1 0 0,16 0 0 0,-7-6 0 16,-5 1 0-16,0 0 0 0,-2-2 0 0,-6 3 0 16,6-2 0-16,-9 5 0 0,1 1 0 0,-4 4 0 15,-2 5 0-15,4 7 0 0,-3 0 0 0,-3 7 0 16,9 7 0-16,-1 8 0 0,-5 1 0 0,1 9 0 15,1 5 0-15,0-1 0 0,0 5 0 0,0 4 0 16,2 1 0-16,2-1 0 0,-1 4 0 0,1-3 0 16,1 3 0-16,4-7 0 0,-2-3 0 0,2-3 0 0,-3-14 0 15,-2 5 0-15,8-6 0 0,-1-6 0 0,-4-4 0 16,2-3 0-16,2-2 0 0,2-7 0 0,0 1 0 16,4-3 0-16,-6-4 0 0,1-5 0 0,0-6 0 15,0-3 0-15,1-1 0 0,0-2 0 0,-1-2 0 16,1-3 0-16,1 2 0 0,-1-2 0 0,3 2 0 15,-5 1 0-15,4 3 0 0,1 2 0 0,-2 1 0 16,-1 1 0-16,1 1 0 0,-1 2 0 0,2 1 0 0,4 2 0 16,-5 3 0-16,2 1 0 0,2 4 0 0,-3 0 0 15,4 4 0-15,0 1-8 0,-2 2-21 0,0 2-23 16,4 1-23-16,-3 2-56 0,3 2-26 0,4 0-41 16,-2-1-67-16,-2 0 160 0,1 0-112 0,5 1-59 15</inkml:trace>
  <inkml:trace contextRef="#ctx0" brushRef="#br0" timeOffset="76154.5">8017 12160 1633 0,'2'-8'842'0,"-4"3"-479"0,2 0-242 0,-2-3 72 15,-5 0-32-15,-2 3-25 0,-1-2-24 0,2 0-37 16,-2 3-106-16,-5 3 81 0,-2-3-8 0,-2 4-17 16,-3 0-1-16,0 3-4 0,2 0 0 0,-6 3-3 15,3 1-1-15,-2-2 1 0,5 6 1 0,2-2 3 16,2 1-1-16,4 1 3 0,-2-1 1 0,6-1 2 15,6 1 0-15,2 1 0 0,0-3-4 0,1 0-6 16,6-3-2-16,7 3-3 0,1-2-3 0,-1 1-5 16,6-3-2-16,0 0-1 0,4 0 0 0,3 4 0 15,-1 0 0-15,-3-2 0 0,-4 0 0 0,3 4 0 0,-3 2 0 16,-3 1 0-16,-1 3 0 0,2 0 0 0,-4-1 0 16,-1 1 0-16,-4 1 0 0,-3 2 0 0,-4-3 0 15,-7 2 0-15,1-2 0 0,-4-3 0 0,-5 3 0 16,2 0 0-16,-1-1 0 0,-2-2 0 0,2-1 0 15,-2-3 0-15,0-2 0 0,-2 1 0 0,-3-5 0 16,0 0 0-16,0-2 0 0,2-1 0 0,-2-3 0 16,-5 0 0-16,10-1 0 0,1-1 0 0,1-1 0 15,5-1-4-15,-3 0-6 0,5 1-16 0,6-1-9 16,0-1-13-16,2-2-13 0,-2 3-13 0,5-2-15 0,3-2-38 16,2 1-31-16,-5 0-39 0,6 1 232 0,2-1-86 0,-5 5-20 15,0 5 46-15</inkml:trace>
  <inkml:trace contextRef="#ctx0" brushRef="#br0" timeOffset="76673.23">7563 12377 1913 0,'-8'1'767'0,"7"3"-466"15,-3-3-85-15,2-1-60 0,3 0-33 0,2 0-29 0,3 0-54 16,3-1 14-16,0-3-7 0,0 3-5 0,3-5-7 0,2-2 2 16,-1 1-3-16,1-2-11 0,-2-1-3 0,-1-2-2 15,4 0-4-15,-5-2-5 0,-1 0 1 0,1 4-5 16,-6-2 0-16,2-3 1 0,-1 1-2 0,-11 2 1 16,8-1 1-16,-1 0-2 0,-1-1 1 0,-1 2-2 15,-3-1 1-15,-2 4 1 0,6 0-4 0,2 4 0 16,-8 1 1-16,-3 4-1 0,3 3-1 0,-1 4 0 15,-1 2-1-15,-2 4 0 0,-3 0 1 0,2 5 0 0,-1-2 0 16,1 7 1-16,-1 0 1 0,2 5 1 16,2-1 2-16,3 6 2 0,1 4-1 0,5 1 4 0,-1-3 0 15,2-2 0-15,5 1-1 0,4-7-1 0,-1 1-1 16,0-7-3-16,3-14 1 0,-2 2-5 0,7 1 0 16,0-6 0-16,-2-4 0 0,3-2 0 0,5-8-35 15,3-7-27-15,1 4-30 0,0-5-31 0,-5-4-38 0,6-5 102 16,-1-8-93-16,7 3-20 0</inkml:trace>
  <inkml:trace contextRef="#ctx0" brushRef="#br0" timeOffset="76955.09">8310 11703 2075 0,'7'-9'906'0,"-6"3"-554"16,0 5-219-16,0 1 55 0,0 2-42 0,-1 5-42 15,0 1 2-15,0 7-50 0,-2-2-27 0,2 0-29 0,-1 9 0 16,0 7 0-16,1 1 0 0,-1 0 0 0,1 7 0 15,-3 6 0-15,3 5 0 0,-3 6 0 0,1-2 0 16,-1-3 0-16,1-8 0 0,2 5 0 0,0-7 0 16,2-3 0-16,2-6 0 0,0 1 0 0,2 0 0 0,2-3 0 15,1 1 0-15,1-7 0 0,-1-3 0 0,0-4 0 16,-1-2 0-16,4-3 0 0,-3-4 0 0,2-6 0 16,-3 0 0-16,4-3 0 0,1-5 0 0,1-4 0 15,-2 2 0-15,0-8 0 0,0 0 0 0,1-6 0 16,2 2-12-16,-1 3-43 0,-1-4 22 0,-3 3-7 15,3-3-66-15,-5-2-56 0,-1 7 16 0,-5-4-170 16,-2 0 220-16,-5-4-137 0,-4-1-95 0</inkml:trace>
  <inkml:trace contextRef="#ctx0" brushRef="#br0" timeOffset="77120.86">7970 12111 2189 0,'-3'2'1056'0,"3"2"-638"15,5-3-259-15,3 0-50 0,8 0-19 0,3 0-42 16,5 2-39-16,6-1 4 0,1-2-9 0,4 0-4 16,5-1 0-16,1-2 0 0,-1 0 0 0,-1-4 0 15,0 0 0-15,-7-3-27 0,4-1-43 0,-7-2-152 16,-5-2 182-16,-2 1-106 0,0 1-91 0</inkml:trace>
  <inkml:trace contextRef="#ctx0" brushRef="#br0" timeOffset="77324.23">6280 11571 2359 0,'-14'-4'1061'0,"-7"3"-788"0,10-3-209 0,1 1-92 0,2-2-73 15,8-1-19-15,-1 2-57 0,2-2-169 0,0-2 248 16,5 4-204-16,1 0-110 0</inkml:trace>
  <inkml:trace contextRef="#ctx0" brushRef="#br0" timeOffset="77887.28">834 11325 1248 0,'10'-20'654'0,"-1"12"-331"0,-2-1-181 0,-6 2 108 16,7 1-94-16,-2 4-33 0,-3 3-1 0,1 4-5 15,-1 0-13-15,0 6-24 0,2 4-8 0,2 8-5 0,-1 4-3 16,-2 10-9-16,0 9-3 0,-5 9-5 0,5-1-5 16,2 10-10-16,-1 8 6 0,5 15-10 0,-6-2-2 15,1-1-8-15,3 11-7 0,3 0 1 0,-5 3-2 16,1 3 2-16,-3-6-6 0,-1-9 7 0,1 1 2 15,1-9-2-15,2-21 4 0,-7 8 2 0,2-1-1 16,0-17-5-16,1-7-1 0,0-3-2 0,1 0-1 16,-3-8-3-16,-1 1-4 0,0-8-2 0,0-8-4 0,1 0-8 15,-2-9 3-15,1-3-30 0,0-6-17 0,-4-5-48 16,2 2-23-16,0-14-31 0,2 2-50 0,-3-8 131 16,0-5-110-16,-10-7-7 0</inkml:trace>
  <inkml:trace contextRef="#ctx0" brushRef="#br0" timeOffset="79486.53">892 11415 1849 0,'11'-9'794'0,"4"1"-557"16,-6 4-196-16,2-2 6 0,2 1-10 15,7-1 0-15,3 0 3 0,8-1-3 0,2 0-117 0,4-1 108 16,6 1 0-16,12-2 5 0,2 1-1 0,8-4 0 16,-1 5-2-16,6-3-6 0,11 2-1 15,4-3-5-15,2-1-1 0,0 2-6 0,5 0-3 0,1 1-2 16,0-3-1-16,-8 1-2 0,2 0-3 0,14 2 0 16,-3 0 1-16,-3 0-1 0,-1 2 0 0,-3 0 1 0,11-1 2 15,9 1-1-15,2 0 1 0,-18 1 0 0,6 0-1 0,7 1 1 16,14-1 1-16,-3 0-2 0,-12 3-1 0,10-1 0 15,-1 1-1-15,2-1 0 0,-1 2 1 0,-5-1 0 16,1 0-1-16,7 1 0 0,0-1 2 0,-3 0-2 16,1 2 2-16,-2 0-1 0,0 0 1 0,10 0-1 15,-11 1 2-15,-4 1 1 0,5-1-3 0,-1-1 2 16,-2-2 1-16,-5 3 4 0,4 0-2 0,-1 0 2 16,0 0-2-16,-7 1 1 0,3 1 1 0,-1 2 2 15,-1 0-2-15,-7 0 1 0,-1 2 0 0,-3 0 2 16,-1 1 0-16,-2-3 0 0,3 2-1 0,-22 0-2 15,-2-2 0-15,2 3-1 0,9-2-1 0,-14 0-1 0,-8 2-1 16,-1-4-1-16,8 3 0 0,-1-2 1 0,-3 2-1 16,-2-2 1-16,-12-1 0 0,8 1-1 15,-3 0 2-15,-3-3 0 0,-9 2-1 0,4-1 0 0,0-1 2 16,-6-2-2-16,-2 1 1 0,-4 0 3 0,-2 1 1 16,-3-2-1-16,-2 1 1 0,-1 0 2 0,-3 2 1 15,-5-2-2-15,1 1 1 0,-3-1-1 0,-2 2-2 16,-2-2 2-16,0 1-1 0,-4-1-3 0,-1 0 0 15,-2 0 1-15,1 0 0 0,-1 0-1 0,-1 0-2 16,0 0 0-16,-1-1 0 0,2-1-1 0,-1 1-1 16,1-3-1-16,0 2-1 0,0 1 0 0,0-1-2 15,-1-3 1-15,-1 4-1 0,2-1 0 0,1 2 1 0,-8 0-1 16,10-2 1-16,0-2-1 0,-2 2 0 0,1 2 0 0,5-2 1 16,1-1-1-16,-5 1 0 0,12 1 1 0,-15 0 0 15,3 1-1-15,-1 0 1 0,1 0 1 0,-5-3-1 16,0 2 1-16,1 0 1 0,0-1 0 0,0 1 2 15,-3-1-2-15,0 1 0 0,1 1-2 0,-1-1-2 0,0 1-4 16,-3 0-4-16,0 1-3 0,1-1-6 16,0 1-9-16,0-1 0 0,-1 4-11 0,0-2-4 15,1 2-9-15,0 0 1 0,1-1-1 0,-2 2 1 0,2 1 12 16,0 0-2-16,1-3 15 0,-1 3 4 0,1-2 15 16,-1-1 3-16,1 7 7 0,1-2 3 0,0-3 1 15,-1 4 3-15,1-1 1 0,0 5 5 0,-1 3 0 16,4 0 0-16,-4-2 1 0,1 1 3 0,0 8 3 15,1 6-2-15,0-3 0 0,-1 2-2 0,-1 8 4 16,0 0 0-16,1 4-2 0,-1 3 0 0,-1-5-3 16,0 3 1-16,-2-5 0 0,3 2-3 0,-1 0-1 15,0-3-2-15,0 8 1 0,0-5-3 0,-2 3 1 16,3 5 0-16,0-3-1 0,0 0 0 0,0 1-1 16,1-5-1-16,1-4 1 0,-1 0 0 0,0 0-2 15,1-4-1-15,1 6 0 0,-1-3 1 0,1-1 1 16,1 5-2-16,0 1-1 0,-1-4 1 0,0-2 0 0,1-1-1 15,-3-5 0-15,1 3-3 0,-1-8 1 0,-1-3 1 0,1 0 0 16,1 1-2-16,-2-3 2 0,1-1-2 0,-1-1 1 16,1 0 0-16,0 0-1 0,0 0 1 0,-1-3-2 15,1 2 2-15,2-4-2 0,-2 0 0 0,1-2 2 0,0-1 0 16,-2 0-3-16,2 0 1 0,-2-6 0 0,1-2 0 16,-2 2 1-16,1-1-2 0,-2 0 2 0,1-1 0 15,1-2-1-15,0 1 1 0,0 0-2 0,0 2 0 16,-2 0 0-16,1-1 0 0,-3-1-1 0,2 1-1 15,-1 1 1-15,0 0-1 0,-3 2 1 0,2-3-1 16,-1 1 0-16,1 1-1 0,-3 0 1 0,1-1-1 16,-2-2-1-16,2-2 0 0,-11 0 0 0,10 2-1 15,-3-2 1-15,1 0 0 0,-1 3-1 0,-1 1 2 16,-1-1 0-16,6 1 0 0,3 4 1 0,-12-4 2 16,0 1-3-16,-1 2 3 0,1-2 0 0,1 0 0 0,-6 1 1 15,0-2 0-15,-1-3 1 0,-1 6-2 0,-5-1 2 16,3-1-1-16,-14 5 0 0,6-6-1 0,-4 3 1 15,-5 1-1-15,-1 2 1 0,-1-2 2 0,-2-2-1 16,3 2-1-16,-4 1 1 0,-2-1-1 0,-2 1 0 16,-3-1 1-16,-3 6-1 0,-1-6 0 0,-7 2 1 15,0 1 2-15,3 4 0 0,-5-3 1 0,-3 2 1 16,0-2 1-16,-1 1-1 0,0 0 0 0,1 2-1 16,-6-4 0-16,0-2-1 0,-1 6 0 0,11-4-2 0,-3 1 1 15,-14-3-1-15,4 2 1 0,10 0-2 0,-3-1 0 16,-3 1 2-16,-12 0-1 0,0-1-1 0,-2-1 0 15,13 1 1-15,2-1-1 0,-16 2 1 0,1-2 0 16,3 1-1-16,7-1 1 0,-9 1 1 0,2-2-1 0,-3 0 0 16,-2 4 0-16,3-6 1 0,-2 3-2 0,2-4 1 15,-1 3 0-15,-3-1 0 0,1-1 0 0,0-2 0 16,1 0-1-16,-2 0 1 0,-1 1 0 0,-3-1-2 16,2 0 0-16,4 0 0 0,-4 0-2 0,-7 2 2 15,4 1-2-15,0-2 0 0,-1 2 2 0,1-1 0 16,2-1 0-16,-6 1 1 0,5 0 1 0,4-2-1 15,-5 1 2-15,16-1 0 0,-6 0-3 0,-11 0-1 16,3 2 1-16,13-2 3 0,-2 1-3 0,-1-2 0 0,-12 2 0 16,3 1-1-16,2-1 2 0,12 0 1 0,2-1-2 0,-15 2 0 15,4 0 0-15,3-1 0 0,10 1 0 0,-7-1 0 16,-1 2 1-16,3-1-1 0,-7 2 0 0,11-2 0 16,0 1 0-16,4 1 2 0,6-2 0 0,2 0-2 15,9 1 1-15,-2-1-1 0,5 0 4 0,1-1-4 16,1 2 1-16,11-2-1 0,-3 1-1 0,2 2-1 15,8-2 0-15,6-2-3 0,1 2-4 0,9 1-6 16,1-2 3-16,6 1-18 0,-2-1-13 0,9-2-49 16,1 1-32-16,5-1-55 0,0-1 212 0,2 0-76 0,7-3-40 15,2-1 34-15</inkml:trace>
  <inkml:trace contextRef="#ctx0" brushRef="#br0" timeOffset="80504.23">10696 11628 1617 0,'0'-2'837'0,"-4"-1"-523"0,7 1-28 16,-4 2-194-16,0 2 1 0,-1 1-17 0,-1 6-10 16,0 0-10-16,0 3-10 0,1 2-7 0,-2 5-11 15,-2 3-11-15,1 1 8 0,-1 8-5 0,1-7-4 0,0 13-1 16,-4 14 1-16,3-6 1 0,-1 0-2 0,0 10 2 16,0-5 0-16,0-1 11 0,-1-6 1 15,0 4 2-15,5-20-2 0,-3 0 2 0,0 0 0 0,2-6-1 16,-1-6 0-16,5-5-6 0,-2-1-4 0,1-3 0 15,1-5-1-15,0-4-6 0,2-3-1 0,1-3 0 16,1-4-6-16,-2-7-2 0,3 0-3 0,-2-5-1 16,2-1 0-16,2-6 0 0,-3-3 0 0,2-2 0 0,0-4 0 15,2-2 0-15,0 0 0 0,0-3 0 0,2 4 0 16,-1 2 0-16,0 0 0 0,-1 5 0 0,-2-3 0 16,3 6 0-16,-2 1 0 0,-2-1 0 0,4 2 0 15,-3 2 0-15,1-2 0 0,-1 13 0 0,2 1 0 16,-4 2 0-16,0 0 0 0,-3 14 0 0,3-3 0 15,-2 5 0-15,-1 2 0 0,2 8 0 0,-1 1 0 16,0 3 0-16,2 3 0 0,-1 2 0 0,2 5 0 16,1 2 0-16,0 0 0 0,0-4 0 0,2 3 0 0,4 3 0 15,1-3 0-15,-3 6 0 0,3 0 0 16,2 1 0-16,1 7 0 0,-6-4 0 0,4 2 0 0,-5 1 0 16,0-3 0-16,6-3 0 0,-7-1 0 15,-2-6 0-15,0-8 0 0,2 6 0 0,-1-2 0 0,1-6 0 16,-5-1 0-16,-1-1 0 0,1 0 0 15,-1 1 0-15,2 1 0 0,-3-4 0 0,2 1 0 0,0-1 0 16,0 0 0-16,-6-2 0 0,3-3 0 0,1 0 0 16,1 0 0-16,-4-6 0 0,1 2-4 0,-4-3-29 15,5-1-15-15,2 3-16 0,-3-3-14 0,-3-3-41 16,1 1-18-16,1-1-27 0,0-1-32 0,1-2 124 16,-3-2-72-16,0-1-11 0</inkml:trace>
  <inkml:trace contextRef="#ctx0" brushRef="#br0" timeOffset="80798.31">10497 12203 2125 0,'-1'0'795'16,"1"-1"-564"-16,8 1-156 0,1-5 4 0,-3 5 3 16,4-3-2-16,2 2-4 0,0-3-13 0,3 2-8 15,1-1-10-15,2 0 3 0,-1 1-16 0,-1-2-7 16,5 0-9-16,-3 0-12 0,-1 0 4 0,1-1-2 16,-3 2-4-16,0 0-11 0,-5-1 2 0,2 1-3 15,-3 1-24-15,-1 1 10 0,-2 1-52 0,2-1-27 0,-3 1-35 16,-3 0-70-16,-1 0 141 0,1 1-106 0,-2-1-27 15</inkml:trace>
  <inkml:trace contextRef="#ctx0" brushRef="#br0" timeOffset="81774.07">11266 11771 1934 0,'0'1'799'15,"0"1"-524"-15,-1-1-137 0,1-1-47 0,4-2-11 16,4 1-37-16,4-3 23 0,1 1-11 0,4 0 4 0,-1-2-5 15,6-1-3-15,-1 4-3 0,-3-4-9 16,2 4-5-16,-3-3-6 0,3 3-4 0,-2-2-10 0,-1 2-2 16,1 1-3-16,-1-2-2 0,-2 1-4 0,1 1-2 15,-2 0 1-15,-3 1-3 0,-1-1-3 0,-5 1 2 16,3-1-9-16,-2 1-6 0,-1 0-24 0,-1 0-20 16,1-1-21-16,-3 1-19 0,1-2-23 0,-2 2-42 0,-1 0 101 15,1 0-73-15,0 0 0 0</inkml:trace>
  <inkml:trace contextRef="#ctx0" brushRef="#br0" timeOffset="82069.92">11315 11956 3106 0,'0'-2'48'0,"6"0"16"15,-1-1-17-15,-2-1-6 0,5 0-5 0,-1 0 7 16,4-3 48-16,1 1-18 0,3-2-9 0,0 1-17 16,3 0 8-16,-5 1-19 0,1 1-6 0,-1 0-16 15,-2 0-12-15,4 0 4 0,2 1-2 0,-8 2-6 16,3 0-14-16,0-2 2 0,-2 3-10 0,2-1 7 0,-6-1-45 15,-1 3-74-15,-2 2-86 0,1-2 166 0,-1 1-119 16,2-1-58-16</inkml:trace>
  <inkml:trace contextRef="#ctx0" brushRef="#br0" timeOffset="84801.4">12122 11397 1734 0,'-3'0'750'0,"1"-3"-487"0,-2 2-178 15,3 4 51-15,-1 1-51 0,-1 2-22 0,2 7-9 16,-1-1-6-16,1 10-6 0,1 5-6 0,0 2-3 0,0-2-5 15,0 4-1-15,1 10 2 0,2 0-4 16,0-6-5-16,0 2-3 0,-1-6 1 0,2 10 0 0,1 0-5 16,-1 1 1-16,0-9-4 0,-1 1 1 0,-1 1 0 15,1 3 0-15,0-8-1 0,-2-2-5 0,-1 0 3 16,1 0 0-16,1-10-3 0,-2-1 0 0,1-3-5 16,-1-3-4-16,0-4-2 0,0 0-9 0,0-4-23 15,0-3-6-15,0-3-9 0,0-2-9 0,1-6-29 16,-1-2 1-16,1-2-40 0,0-3-29 0,0-6 110 15,2-4-65-15,-3-4-17 0</inkml:trace>
  <inkml:trace contextRef="#ctx0" brushRef="#br0" timeOffset="85185.2">12027 11378 1573 0,'-8'-7'694'0,"9"3"-426"16,-6 4-50-16,3 0-100 0,0 0-9 0,-2-1-72 0,4 2 24 15,0-1-21-15,0 0 1 0,5 0-16 16,1 0-4-16,0-1-6 0,7-1-14 0,4-3 11 16,-2 2 2-16,4-1-6 0,0 0-7 0,2 3 7 0,1-1 0 15,2 1-2-15,1 2-1 0,2 1-2 16,2 1-3-16,-2 4 0 0,2-1-1 0,-4 2 0 0,1-1-1 16,-2 1-1-16,-4 2-1 0,-4 2 1 0,0 1 0 15,-3 0-1-15,-3 3 0 0,-8 4-2 16,2-1 3-16,-2-1-1 0,-5 6-1 0,2-1 2 0,-5-1 3 15,-4 1 2-15,2-3-1 0,-2-1 2 0,-6 4 0 16,-6-1 3-16,3-2 1 0,-3-1 2 0,0-4-1 0,-1 5 0 16,-1-4 2-16,2-1 2 0,3-3-1 0,1-3 0 15,-2 1-1-15,8-6-1 0,-1 4 0 0,0-5-4 16,5-3-1-16,4 0-3 0,-3-1-3 0,3 0-7 16,2 0-6-16,1 1-4 0,0-6-4 0,3 4-12 15,0-2-8-15,3 0-9 0,1-1-11 0,2 0-49 16,2 0-67-16,0-2-200 0,2 2 285 0,1-1-206 15,-1 1-121-15</inkml:trace>
  <inkml:trace contextRef="#ctx0" brushRef="#br0" timeOffset="92322.28">8153 9839 760 0,'0'0'321'16,"2"1"-207"-16,2-1-16 0,-2-3-23 0,2 0-33 0,6 3 20 16,0 0 25-16,5-1 31 0,3 0 7 0,-3 0 3 15,4-2-7-15,7 2-9 0,-3-1 21 0,-1-2-32 16,2 1-9-16,1 1-21 0,3-1 0 0,4 1-18 15,-1 0-5-15,-1-2-19 0,6 2 3 0,-6 0-4 16,1 0-13-16,1 0-6 0,-4 1-9 0,-3-3 5 16,2 2 0-16,-6 1-2 0,2-1-7 0,0-3-2 15,-6 3 7-15,0-3 1 0,-1 1-3 0,4-1 2 16,-11-1-3-16,2 0 2 0,-8 3-1 0,3-3-1 16,3-2 0-16,-5 2-2 0,-2-1-1 0,-3 1-2 0,3-1-8 15,-2-4-7-15,-1 1-6 0,-1 2-8 0,-2-1-10 0,-3-1-15 16,-2-1 0-16,-1 3 0 0,2 0 8 0,-2 0 6 15,1-2 9-15,-4 7 6 0,2-2 13 0,-1 0 16 16,0 1 2-16,-2 1 3 0,0-2 2 0,2 3 4 16,1-2 4-16,2 0 5 0,-1 1 2 0,2 2 3 15,4-1 4-15,1-3-3 0,0 5 1 0,2 1-1 16,2 2-1-16,1-2 1 0,3 2-1 0,2 1-1 16,3 3 1-16,2-2 0 0,0-1 0 0,1-1-2 15,3 2-1-15,2 4-3 0,-6-4 0 0,1-1-5 16,-3 6 0-16,4-3 1 0,-2 1 0 0,-3-1-3 0,0-2 2 15,-5 0-4-15,6 3 5 0,-1-2-3 16,-1-2 0-16,-7 1 5 0,6 2 4 0,-3-1 0 0,0 1 3 16,-4-2 2-16,0 2 2 0,-2 0 2 0,1 0 3 15,1 4-6-15,-7-2 0 0,2 1 1 0,2 2-3 16,-3-2 0-16,-2 2-5 0,1 0-3 0,-3-3-1 16,3 1-2-16,0 0-4 0,-1-1 0 0,3 2-3 15,1-4-1-15,-1 1-4 0,0-3-1 0,0 1 0 16,-2 0-6-16,2-3-9 0,1 0-6 0,-1 0-7 15,0-3-11-15,4 0-42 0,0 2-32 0,1 0 13 16,0-2-276-16,2 0 294 0,-1-2-149 0,-1-3-69 16</inkml:trace>
  <inkml:trace contextRef="#ctx0" brushRef="#br0" timeOffset="97430.25">7111 9660 1274 0,'-7'-7'744'15,"2"1"-377"-15,3 3-230 0,-3-5 188 0,2 2-239 16,0 0-10-16,-4 3-2 0,2-4-7 0,2 0-27 16,-4 0-11-16,3 3-5 0,-3-1-3 0,1 0-5 15,2 0-3-15,-1 2-3 0,1-3 1 0,-3 6-6 0,0-2 3 16,-1 1-2-16,2 1 1 0,4 3 1 0,-2 0-1 15,1-2 1-15,-1 4-4 0,3 1 1 0,0-1-2 16,1 4 0-16,0-1 0 0,-5 3-2 0,4-1 0 16,5 8 0-16,-3-2 1 0,2 3 0 0,2 2-1 15,3-4 0-15,0 7 0 0,6 2 0 0,-3-1 0 16,4 1-2-16,2 2 1 0,1-4 0 0,2 4 0 16,-3-3-1-16,2-2-2 0,-4-3-3 0,-2-4-6 15,-2-3-7-15,-1 2-11 0,-1-3-37 0,-4 0 13 16,0-3-65-16,-2-1-69 0,0-2 133 0,0 1-86 15,-5 1-30-15</inkml:trace>
  <inkml:trace contextRef="#ctx0" brushRef="#br0" timeOffset="97733.19">7034 9945 1871 0,'-7'-3'750'0,"4"-1"-498"16,1-4-164-16,2-4 25 0,2 2-29 0,2-1-15 15,4-2 4-15,2 0-33 0,-2 0-13 0,2 2-15 16,-1-1 1-16,1 1-8 0,2 1 0 0,-1 2-5 16,1 1-15-16,-1 0 17 0,0 3-2 0,3 3 2 15,-2 1-3-15,-1 3 4 0,-3 1 2 0,1 3 1 16,0 2 2-16,0 0 1 0,2 3 2 0,-6-3 2 16,5 3-1-16,0 3 3 0,2-1 0 0,-4-5 0 15,1 3-1-15,0 2-1 0,2-5-1 0,-3-1-3 16,0 0-1-16,-1-2-2 0,-3-5-3 0,2 6-3 15,-4-6-3-15,-1 0-5 0,-1 2-4 0,3-2-13 16,-3-1 3-16,-1 0-29 0,-1-1-13 0,1-3-41 16,-1-3-23-16,-5-2-39 0,1 1-118 0,0-4 202 0,-3 0-135 15,4-9-28-15</inkml:trace>
  <inkml:trace contextRef="#ctx0" brushRef="#br0" timeOffset="98049.34">7271 9727 671 0,'4'0'594'0,"0"4"-199"0,2 1-174 15,1 1 119-15,0 1-115 0,1 3-98 0,2-1-15 16,4 0-13-16,-5 2-13 0,2-1-27 0,-6-1-50 0,4 2 51 16,-1-1-4-16,-1-2-11 0,-4-1 1 0,-3 0-9 0,0-2 2 15,1-3-1-15,3 1-8 0,-3-1-9 0,-2-2-2 16,-4-3 2-16,3 0-7 0,-4-8 3 0,1 5-6 16,0-4-6-16,-6 1 6 0,2-2-6 0,3-1 0 15,-1-2-3-15,3 3-2 0,-1 0 1 0,0-1 0 16,1 0 0-16,3-1-1 0,1 3 1 0,0-1 0 15,0 0 0-15,2 3 2 0,4 2 1 0,-1 1 0 0,1-1 4 16,5 2 3-16,-1 4 1 0,-1 1 2 0,4 3 5 16,1-1-1-16,0 4 1 0,-3 0 0 0,-2 4-3 15,2-2-2-15,0 2 0 0,2 0-4 0,-10-1-3 16,2-1-2-16,1-2-2 0,1 1-1 0,0-2-2 16,-4-5-6-16,3 3-15 0,-6-1-12 0,4-2-15 15,-4 0-14-15,5-2-18 0,-3 1-63 0,3 0-57 16,-2 0-161-16,0-2 263 0,7 1-157 0,-2-5-118 15</inkml:trace>
  <inkml:trace contextRef="#ctx0" brushRef="#br0" timeOffset="98632.02">7571 9557 1369 0,'-5'0'744'0,"-4"-3"-450"0,2-2-24 0,0 4-166 15,-3 1 16-15,2 0-17 0,1 0-36 0,-2-1-12 16,2 2-11-16,2 3-8 0,-1 0-14 0,6 2-18 15,-2-1 10-15,0 4-4 0,1 1-5 0,-3 0-2 16,8 4 0-16,-4 0 2 0,-2-2 0 0,5 4 1 0,-2-2 6 16,3-1 5-16,3-2 0 0,-4-3 3 0,-3-2 1 15,5-1 3-15,-2-5 1 0,-1 0-1 0,2 0-3 0,-1-1-5 16,3-3 1-16,3-2 0 0,-3-3-2 16,-3-3-5-16,1-2 1 0,3 2-2 0,-7-4-2 15,1-2-1-15,-2 3 0 0,-1-1-3 0,-1 1 1 0,3 5-3 16,0 2 2-16,0 0 0 0,0 1-3 0,2 4 0 15,1 1 0-15,1 2 0 0,2 5 0 0,-3-4-1 16,3 3-1-16,1 2 1 0,-1 2 1 0,0-3 0 16,2 1 1-16,0-1-1 0,-2 0 1 0,0-2-2 15,0-1 0-15,1-2 1 0,0-2-1 0,0 0-1 16,-4 0 2-16,1-10-2 0,1 0-4 0,-2 1 3 0,0 3-4 16,-1-7-2-16,-2-4-3 0,1-1-10 0,-1-1-4 15,1 3-3-15,-1-1 1 0,0 0-4 0,-2-5-1 16,0 4-1-16,0-1 2 0,0 2 11 0,-3-1 2 15,1-2 6-15,-3 3 0 0,0-1 6 0,0-1 5 16,-2 3 3-16,-1-3 1 0,-1 1 3 0,-1 0 3 16,0-1-1-16,-4 2 2 0,3 2 1 0,0 0 3 15,0 3 0-15,1 1 1 0,3 2 1 0,2 5 1 16,4 1 1-16,0 4 2 0,-3-1-1 0,4 3-4 16,0 4-1-16,0 3-1 0,5 4-2 0,-3 1 0 15,4 4-2-15,-4 3 1 0,4 0-2 0,-2 4 5 0,-1 1-1 16,12 3 1-16,-7-2 4 0,1-1-2 0,8-3 0 0,2 5 0 15,-2 0 3-15,3-5-5 0,-4-3 1 0,0-7-2 16,3 4-4-16,1-8-1 0,-5 5 0 0,2-8-5 16,-3-3-2-16,5-1-4 0,-2 0-6 0,1-2-4 15,-5-3-13-15,0 0-33 0,4-3 12 0,-4-6-59 16,1 3-38-16,-4-2 99 0,-1-4-71 0,-2 7-21 0</inkml:trace>
  <inkml:trace contextRef="#ctx0" brushRef="#br0" timeOffset="99530.37">8010 9105 1602 0,'-8'0'785'15,"8"0"-495"-15,0 2-188 0,-1-2 28 0,-1-4-21 16,-3 4 4-16,5-3-22 0,0 0-12 0,-1-2-26 15,-1-2 2-15,-2-4-10 0,-1 5-4 0,5 1-5 16,-3-5-19-16,-3 5 15 0,2-5-2 0,-4 4-5 16,1 0-9-16,2 0 4 0,-1 1 0 0,-3 3-2 15,0 1-4-15,-2 1-4 0,1 1-2 0,5 4-3 16,-4 2 0-16,-1 0-2 0,2 1-3 0,1 1-3 16,0 0 1-16,3 6 0 0,2-2 0 0,-2-3 0 0,0 6-1 15,6 0 3-15,0-2-1 0,2 1 2 0,1-3 1 16,2-3 0-16,0 4 4 0,6-5-2 0,-2 1 1 15,-2-2 1-15,-2-3-1 0,5 1 0 0,-4-3-1 0,-3-2 1 16,7 0-4-16,-6-2 2 0,3 0 0 0,-1-2-3 16,1-4 1-16,-3 3-1 0,2-4 0 0,-2 0 2 15,-2 1-1-15,-1 0 1 0,-1-1-1 0,-1-2 1 16,-1 5 1-16,1 0-1 0,0 0 0 0,-1 0-2 16,-2 2 1-16,2-1 0 0,-1 2-1 0,0-1 0 15,1 1 1-15,-4-1-1 0,3 3 1 0,5 1-1 16,-5-1 0-16,1 0-1 0,1 1 0 0,4 2-1 15,-3-1-1-15,2 3 0 0,0-1 2 0,-2 3 0 16,4-2 1-16,-2 1 0 0,-1 0 0 0,-3-3 0 16,1 0 0-16,0 1 2 0,-1-3-1 0,1 1 1 0,-1-1 0 15,0-3 0-15,0 0 1 0,0 0-1 0,0-1 0 0,0 1 2 16,-1-4-3-16,-1-2 0 0,-2 2 1 0,2 0-1 16,-2-3 1-16,4 1-2 0,0-1 1 0,-3-2-1 15,3 1 0-15,-2-2 0 0,1 2 0 0,1-2-1 16,-4-1 0-16,4-1 0 0,0 4 0 0,0-3 0 15,2 1 0-15,0 3 0 0,1-2 1 0,3 3 0 16,-2 3-1-16,2 3 2 0,-1-2-1 0,0 3 0 16,2 2 2-16,5 1-2 0,-4 2 0 0,2 4 0 15,1 3 1-15,-2-4-1 0,1 4 1 0,0-2 1 0,-5-1-2 16,1 4 2-16,2 1 1 0,-4-7-1 0,0 6 1 16,0-4-2-16,-1 0 1 0,-1-3-1 0,1 4 1 15,-2-4-1-15,0-3 0 0,0-1 1 0,-1-1-2 16,0 1 1-16,0-2 0 0,-2-3-1 0,1 0 1 15,-4-9-1-15,1 5 0 0,0-1-2 0,1-2 2 16,-1-4 0-16,0 4-2 0,-1-5 2 0,3 4 0 16,-1-1-2-16,1 0 2 0,2 1 0 0,-1 2-1 15,1 1 1-15,0-2 1 0,0 3-1 0,2 0-1 16,2 4 1-16,-2-3-1 0,1 2 1 0,1 1-1 0,-1 3 1 16,2-2 0-16,1 2 3 0,-1 1 0 0,4 1 0 15,-4 2-1-15,2 2 0 0,1-1 2 16,-1 4-3-16,2-2 1 0,-3 1-1 0,1-1 0 0,1 3 1 15,1 0 0-15,-3-1 0 0,1 0 1 0,-1-3-2 0,1 4 1 16,-1-2 1-16,-2 0-1 0,0-1 0 0,-1-1-1 16,1 0-1-16,-1 0-1 0,-2-3 1 0,0 1-5 0,-1-1-8 15,3 0-5-15,-5-2-10 0,2 1-9 0,-2-2-30 16,1 1-18-16,0-6-21 0,-3 3-20 0,2-4-130 16,-1 0-201-16,-3 3 335 0,1-6-214 0,1 1-148 15</inkml:trace>
  <inkml:trace contextRef="#ctx0" brushRef="#br0" timeOffset="99829.98">8195 8346 1722 0,'-2'-2'847'0,"2"2"-508"0,3 3-130 0,-3 0-61 0,0 2-96 15,2-2 40-15,-2 4-34 0,6 5-10 0,-2-3-9 16,7 4-33-16,-2 5 23 0,1 1-4 0,5 4 1 15,0-1-3-15,-1 2 2 0,1 0 2 0,1 4 1 16,-2-3-1-16,2-7 0 0,-1-3-4 16,1 0-3-16,-2-1-2 0,1-5-2 0,-3-3-3 15,-1-2-4-15,-6-2 2 0,6-1-3 0,-4 0-1 0,-3-1 0 16,4-1-1-16,1-2-1 0,-4-2-1 0,5-2 1 16,-4-3-4-16,-4 3 3 0,10-4-3 0,-9 0-1 15,4-1 0-15,-3 0 0 0,0 0-2 0,1 1-5 0,-2 0-10 16,4 0-9-16,-6-1-8 0,2 3-13 0,-3-1-9 0,-5 0-34 15,0 3-15-15,2-1-14 0,-3 0-11 0,-4 1-105 16,-2 2-141-16,1 1 266 0,-3 2-171 0,-3 2-108 16</inkml:trace>
  <inkml:trace contextRef="#ctx0" brushRef="#br0" timeOffset="99998.7">8123 8627 1396 0,'-2'1'771'0,"2"-1"-381"15,3 0-226-15,3-3 194 0,3 3-188 0,2-5-46 16,-1 0-5-16,-3-6-15 0,7 3-19 0,2-3-34 16,-2 2-4-16,5-10-60 0,0 2 40 0,-2 1-15 15,7-2-10-15,0-2-19 0,-3 1-33 0,-6 0-136 16,0 2 149-16,-3 0-85 0,-2 4-74 0</inkml:trace>
  <inkml:trace contextRef="#ctx0" brushRef="#br0" timeOffset="107311.82">13033 11277 1096 0,'-1'-4'659'0,"-5"-2"-355"0,3 0 79 16,6 3-145-16,-4 0-59 0,1 0-104 16,1 3 34-16,-1 0-14 0,-1-1-11 0,1 1-10 0,-2 1-11 15,-2 1-18-15,1 2-17 0,-3 2 3 0,-1-1-5 16,0 5-11-16,-3 1 1 0,0 5-1 0,1 3-2 16,0 3 8-16,1 5 3 0,-6 7 4 0,5 0 2 15,-4 7 10-15,-2 4 1 0,-1-2 2 0,1 1 4 16,-1 2-2-16,2-1 0 0,3 0-2 0,0-1-4 15,3 0-11-15,5 2-3 0,4 0-4 0,-1-2-5 16,0-4-8-16,8-9-6 0,6 3-1 0,-1 4-1 0,-3-13 0 16,5-5 0-16,1-4 0 0,0 1 0 15,4-4 0-15,-1 1 0 0,-4-5 0 0,2-2 0 16,3 0 0-16,-1-1 0 0,-2-3 0 0,4-1 0 0,-6 1 0 16,1-2 0-16,-1-1 0 0,-2-3 0 0,-1 2 0 15,-1-2 0-15,-4-2-1 0,0 1-35 16,2-1-19-16,-5-1 15 0,2-2-56 0,-1 0-58 0,-2 0-43 15,2 0-76-15,-1-2 168 0,0-3-137 0,-2-2-69 16</inkml:trace>
  <inkml:trace contextRef="#ctx0" brushRef="#br0" timeOffset="107712.66">13286 11446 2368 0,'1'-6'106'0,"-1"4"-28"0,0-1-9 0,1-2-20 15,-1 2-1-15,1 1-7 0,1-3 53 0,1 3-9 16,-3 2-20-16,2-3-6 0,0 1-7 0,-1 2 6 16,2 2 4-16,-2 0-1 0,0 4 4 0,3 1 6 15,-1 3-6-15,-1 7-1 0,1 5-2 0,-1 0-3 16,0 5-6-16,-1 3 3 0,1-4-5 0,-2 4-4 15,0 1-1-15,0-1-5 0,-4-5-5 0,3 2-6 16,-1-1-9-16,0 0-7 0,-1 3-2 0,3-2-5 0,-3-5-7 16,4 5 0-16,0 0 0 0,0 1 0 15,-1-3 0-15,0-1 0 0,1-3 0 0,0 1 0 16,0-4 0-16,-1 1 0 0,2-5 0 0,-1-4 0 16,0 2 0-16,0-5 0 0,-1-1 0 0,0-2 0 15,0-1 0-15,0-3 0 0,-1 0 0 0,1 0-8 16,0 0-9-16,1-2 7 0,1-1-27 0,-2-2-35 15,3 0-20-15,-1-2 8 0,0-3-52 0,-2-1-92 0,1-1 30 16,-1-1 98-16,0-1-90 0,0 1-39 0</inkml:trace>
  <inkml:trace contextRef="#ctx0" brushRef="#br0" timeOffset="108062.18">13728 11620 1740 0,'0'-1'866'15,"0"1"-557"-15,0 0-130 0,2 0-115 16,0 0 30-16,0 2-18 0,2 1-9 0,-2 0-11 0,-1 2-3 0,4 10-13 16,-2-3 0-16,1-1-1 0,-3 3-7 15,1 1-2-15,-1 3 3 0,-1-2-16 0,0-6 0 16,0-4 20-16,0 0-1 0,0 13-2 15,0 0-4-15,-1 0 2 0,0 4-7 0,0-3-3 0,-2-3-5 0,2 4-5 16,-1-5-2-16,-2-2-5 0,3 0 1 0,0-2-4 16,0 0 1-16,0-3-3 0,1 2 0 0,-1-4-3 15,1-1-2-15,0-2-2 0,-1 1-1 0,2-2-10 16,0-3 3-16,-2 2-15 0,1-2-10 0,1-1-26 16,-1 0 34-16,-1 0 0 15,1 0-35-15,0 1-18 0,-1 0-56 0,-1-1-30 0,1-3-21 16,0-2 119-16,-2 4-63 0,0-1 46 0,0-2-46 0,1 1 77 15,-3 2 1-15</inkml:trace>
  <inkml:trace contextRef="#ctx0" brushRef="#br0" timeOffset="108470.14">13551 11790 1402 0,'0'2'727'0,"-1"-2"-386"0,3 0-40 0,3-2-211 16,-2 2 56-16,5 0-13 0,0 0-41 0,3-1-6 15,1 0-14-15,1 0-44 0,1-1 39 0,-2-1-3 16,3 1-12-16,2 0-23 0,0-2 17 0,-1 2-7 16,1-2-8-16,-1 1-3 0,-1-2-4 0,4 2-2 15,-5-2-6-15,-3 0-2 0,7 1-1 0,-3-2-1 16,-2 3 0-16,2 1-3 0,-5-1 1 0,3 1-5 16,0 2 2-16,1 0-1 0,-5-1-2 0,-4 0 0 0,2 0-4 15,1 1 1-15,0 0-1 0,-7 0 3 0,1 0-3 16,2 0 0-16,-2-2-1 0,4 4 1 0,-4-2-3 15,0 1 2-15,0-1-6 0,0 0-3 0,0 0-14 16,-2 0 7-16,0 0-36 0,0 0-19 0,0 1-50 16,-1-1-40-16,2 1-72 0,-2-1 154 0,1 0-136 15,0 0-62-15</inkml:trace>
  <inkml:trace contextRef="#ctx0" brushRef="#br0" timeOffset="109326.2">14403 11240 1177 0,'4'2'1177'0,"-2"-2"-1115"0,0 0-6 16,-7 0-10-16,6 0-4 0,1 0-3 0,0 1 40 0,2 2 8 15,-2 0-7-15,-1 1-20 0,3 1-1 0,-1 1-8 0,-1 0-4 16,-2 6-4-16,2-3-6 0,-2 0-12 0,3 2-2 15,-2-1 3-15,2 3-10 0,0-2 10 0,-7-4-4 16,6 3 0-16,-2 0 2 0,3-4-5 0,-4 1 1 16,1-1-3-16,1 1-1 0,-2-4-4 0,4 2-2 15,-4-3-3-15,-1-1-1 0,2 0 0 0,1 0 2 0,-2-3-2 16,1 1-1-16,0-7 1 0,0 3 0 0,2 0 1 16,-2-4-1-16,-1 2 1 0,0-3-3 0,1-2 0 15,2 4 0-15,-2 0-1 0,0-2-2 0,2-1 1 16,0 1 1-16,-2 1-3 0,4 1 0 15,-4 0 1-15,2 1-1 0,5 0 0 0,-5 0 2 0,1 2-1 16,1 1-1-16,-2-2 0 0,1 0 2 0,0 2-2 16,1-1 2-16,-2 0 0 0,0 1 0 0,4 0-1 15,1 2 1-15,1-3-1 0,-1 2 1 0,4 1 3 16,-2-2-1-16,5 2-1 0,-3 0-2 0,1-1 2 16,0 3-1-16,1-4 1 0,-1 4-1 0,-2-3-4 15,-1 3-1-15,2 0-2 0,-2 0-1 0,-2-2-8 16,-2 3-6-16,3 3-8 0,-3-4-14 0,-1 0-34 15,-2 1-25-15,-1 0-41 0,1 0-131 0,-1 1 198 16,-1 2-121-16,0-3-48 0</inkml:trace>
  <inkml:trace contextRef="#ctx0" brushRef="#br0" timeOffset="109809.9">14351 11691 2311 0,'6'0'54'0,"-9"-1"20"16,3 1-9-16,-2-2-19 0,2 2-4 0,1 0 8 15,0-1 52-15,2-1-8 0,-3 0-5 0,3 0-17 16,-3-3-7-16,11 3 7 0,-1-2-1 0,-2 1-11 0,5 1-4 16,-1-2-7-16,0 2 1 0,5 0-3 15,5-1-1-15,-7 1-7 0,1 1-4 0,3-4-2 16,0 1-3-16,3 3 2 0,-1-4-6 0,0 3-1 0,-1 0-3 15,-2 1-3-15,0-3 1 0,2 1-7 0,-4 0 1 16,-1 1-3-16,1 0-2 0,-2-1-1 0,0 1-3 16,-5-1-1-16,1 2-1 0,-2 1-2 0,-2 0-1 15,-1 0 3-15,0-1-2 0,-2 1-1 0,-1 0 1 16,2 0-1-16,-3 0 2 0,0 0-1 0,1 0-1 16,-1-1-3-16,-1 1-3 0,1 0-12 0,-1 0 6 15,0 0-24-15,0 0-17 0,0 0 11 0,-3 0-43 0,3 1-48 16,0-2-38-16,-3 2-91 0,0-1 172 0,1 0-111 0,-5 2-89 15</inkml:trace>
  <inkml:trace contextRef="#ctx0" brushRef="#br0" timeOffset="110480.22">14427 11870 739 0,'-1'-2'445'0,"-4"0"-179"0,3 1-101 16,0-4 42-16,3 2-95 0,1 3 97 0,-1-3-45 16,7 2-31-16,-8 1-20 0,4 0-36 15,-2 3 0-15,3 6-20 0,-2-5-8 0,-3 3-13 0,-2 2-8 16,-3 5-5-16,5-3-4 0,1 4-7 0,-2 1-11 16,1-1 9-16,1 5-1 0,-2 0 7 0,1-2-5 15,3 0 9-15,-2 0 3 0,-1-2-4 0,-1-2 4 0,-1-3 5 16,0 1-2-16,2-3-5 0,0-4 6 0,-3 0-11 15,0-1 0-15,3-3 0 0,0-1-2 0,0 2-4 0,-1 1 1 16,1-5-1-16,1 0-2 0,2 0 1 0,-5-2 1 16,2 0-1-16,3 1 0 0,-3-5-3 0,0-2 0 15,0 1-2-15,2 0 0 0,-3-5 0 0,7 0-1 16,-3 0 0-16,2-2-1 0,-3 0 1 0,2 0-1 16,1 0 3-16,1 1-1 0,-4-2-1 0,4 6 1 15,0-1 0-15,1 2 1 0,-3 0-1 0,6 0 0 16,-5 5-1-16,6-1 1 0,0 4 2 0,-4-4-1 15,1 2 4-15,2 3-2 0,0 2 1 0,-3-1 0 16,1 1 1-16,0 1 2 0,-1-1-3 0,0 2 0 0,0 1 0 16,1-3 1-16,-2 7 1 0,0-1 1 15,-2 0-1-15,2 3-1 0,1 4 0 0,-2-3 2 16,0 6-2-16,-3 0 0 0,3-3-2 0,1 1 0 0,-3 0-1 16,-1-1 2-16,2-2 0 0,-2 0-2 0,-1-1-1 15,3 3 1-15,-3-6-1 0,-1 0-1 0,1-2-1 16,-1 0-2-16,1-2 0 0,0 0-1 0,-1-2-2 15,2-1 0-15,-2 0-7 0,0-1-2 0,0 0-7 16,0 0 1-16,-2-1-23 0,2 0-15 0,0-2-44 16,0-1 13-16,2-1-135 0,1 0 161 0,-2-2-115 15,0-2-55-15</inkml:trace>
  <inkml:trace contextRef="#ctx0" brushRef="#br0" timeOffset="111026.05">14776 10867 1733 0,'3'1'725'0,"1"-1"-471"0,1 1-118 16,1 2-34-16,4-1-11 0,2-1-47 0,3 1 26 15,-2-1-7-15,5 5 0 0,-3 0-14 0,2 2-8 16,0 0 2-16,0 9-12 0,3 0-2 0,-1 4-8 16,0-2-1-16,2 12-7 0,0-2 8 0,-1 3-2 0,1 5-6 15,-5-1 6-15,2 2 0 0,-3 1 1 16,-4 0 0-16,1 5 1 0,-2 0-1 0,-2 3-1 16,-1 5 1-16,-4 1-1 0,1-1 0 0,-4 1 3 0,-1 0 2 15,-3-5 1-15,-1 1 5 0,-1-7 6 0,-2-2-1 16,0-5-1-16,-2 1 0 0,0-1-9 0,-2-3-4 15,3-4-3-15,-1-1-6 0,1-4-10 0,1-5-2 0,-3-1 0 16,5 0 0-16,2-5 0 0,-1-3 0 0,-1-4 0 0,3 3 0 16,1-6 0-16,1 1 0 0,1-1 0 0,-4-2 0 15,4 0 0-15,0-3 0 0,-2 1-1 0,2-4-8 16,0-1-24-16,0 0-13 0,-4-3-16 0,7-1-16 16,-6-2-37-16,3-3-1 0,5 0-42 15,-5-3-25-15,0 1 116 0,2-4-68 0,6-5-9 0</inkml:trace>
  <inkml:trace contextRef="#ctx0" brushRef="#br0" timeOffset="111609.24">15284 10963 1070 0,'1'-7'687'0,"0"-3"-400"0,2 6 34 15,0-1-231-15,-2 2 17 0,1 3-19 0,2 0-6 16,1 0-3-16,-2 3-10 0,2 8-12 0,-1-6 9 16,0 13-3-16,-1-3 0 0,-2 3-25 15,1 1 8-15,-3 4-12 0,1-3 4 0,-1 2 1 0,-1-3-7 16,-1-5-2-16,3 2 0 0,-1-5 12 0,1-4-11 15,-1-1 4-15,1-1-3 0,0-2-6 0,-1 0-2 16,-1-3-3-16,2 3-5 0,-2-2-5 0,2-1 0 16,0 0-1-16,0-1 0 0,3-5-5 0,0-1 0 0,-3-2-3 15,0 1 3-15,5-4-2 0,-2 0-2 16,-2-1 1-16,2-2-1 0,-1 0 3 0,3-1-1 0,-1-2 0 16,1 5 1-16,-3-2-2 0,0 3 1 0,0-1 0 15,5 4-1-15,-5-2-2 0,0 5 0 0,4 0 1 0,-3 0-1 16,2 3 1-16,-2-1 0 0,3 1 0 0,-5-2 1 15,6 5 3-15,-2 2-2 0,-5 2 1 0,2-4 2 0,3 0-2 16,1 4 1-16,-2-1 0 0,3 4 1 0,-5-1-1 16,6 2 0-16,-4-4 1 0,7 8-1 0,-5 1 1 15,1-2 1-15,-1 1 0 0,-2 0-2 0,1 1 0 16,0 2 0-16,-2 0 0 0,-3-2-1 0,1-1 0 16,0 1-3-16,1 0 1 0,-2-4 1 0,0 0-3 15,1-1 0-15,-4-3-2 0,3 2 0 0,-1-1-4 16,0-2 0-16,1 1-4 0,0 1-1 0,-2-3-9 15,2 2 3-15,4-3-12 0,-6 0-11 0,2 1-3 16,2-3 2-16,1 0-31 0,-3 0-8 0,1-3 0 16,0 2-15-16,1-5 0 0,4 1-58 0,0-5-120 15,-1 1 186-15,-1-1-95 0,5 2-56 0</inkml:trace>
  <inkml:trace contextRef="#ctx0" brushRef="#br0" timeOffset="112026.4">15701 10702 1423 0,'2'0'697'0,"-3"1"-393"0,2 0-176 0,2 4-19 16,-3-2-17-16,5 1-48 0,3 2 20 0,-4 1-7 15,-3 0-5-15,1 2-2 0,-1 1 0 0,-1 0-2 16,2 4 1-16,-2 0-2 0,-3 1 4 0,2 1 0 16,-1 0 0-16,1 4-2 0,-2 2-1 0,2-1-3 15,-1-2-3-15,1 4-1 0,-10 0-4 0,11-2-1 16,0 0-7-16,0 0-2 0,4-4-3 0,-1 0 0 16,0-1-7-16,8-3-2 0,1-1 0 0,-5-1-2 15,-2-3-3-15,2-1 0 0,4-1 1 0,-3 0-3 0,-3-3 1 16,5-3-1-16,-1 2 1 0,2 0-2 0,1-4 1 15,-2-1-1-15,0 2-1 0,-4-2-1 0,4 1-1 16,-2-4 0-16,4-1-1 0,-3 2-3 0,-6-2-1 16,6 1-1-16,-8-3-3 0,6 0-2 0,0 1-6 15,-7-2 0-15,1 6-13 0,-2-3-6 0,5 1-29 16,-1 3-15-16,1-4-13 0,-4 3-14 0,-2 1-53 16,-1-2-50-16,0 3-148 0,3-4 245 0,-4 3-169 15,1 1-84-15</inkml:trace>
  <inkml:trace contextRef="#ctx0" brushRef="#br0" timeOffset="112330.04">15565 10882 1620 0,'0'-1'675'0,"4"1"-411"0,3 2-76 0,3-3-55 16,0 0-19-16,2 0-55 0,0 1 29 15,2-2-12-15,-1 1-23 0,-1-2-7 0,6-2 0 0,-2 5-6 16,-2 0-14-16,1-2-7 0,-1-2-1 0,0 2 0 16,1 0-2-16,2 0-2 0,-6 0-4 0,-3 0-2 0,5-1 1 15,-4 3-1-15,1-2 0 0,-4 1-4 0,-1 1 1 16,1 0-3-16,-5 0-5 0,3-1-2 0,-2 1-15 15,-1 0-14-15,-2 1-16 0,-1 0-19 0,0-1-82 16,1 2-170-16,1-5 244 0,-4 6-156 0,0-2-114 16</inkml:trace>
  <inkml:trace contextRef="#ctx0" brushRef="#br0" timeOffset="114477.61">16552 11516 1486 0,'-7'-12'734'16,"6"8"-463"-16,-2 0-174 0,1 0 30 0,0 0-14 0,-3-1-20 15,5 2-12-15,0-1 4 0,-1 6-34 0,-1-2-5 16,2 0-6-16,-1 7-3 0,-1-3-17 0,1 5 4 15,0-1-2-15,-4 5-15 0,3 1 7 0,2 4-2 16,-1 1-1-16,-6-3 1 0,4 5 0 0,-2-1 4 16,2-2 0-16,1-3 1 0,1 1 5 0,-7-2 2 15,6 0-1-15,-2-6 0 0,3 1-1 0,-2-4-3 16,-2-1-2-16,4-1-1 0,0-1-2 0,1-2-4 16,0 0 2-16,-2-1-2 0,2-3-1 0,3-1-3 15,-1-2 3-15,-2-5-5 0,-2 1-2 0,2 0 1 0,5 0-3 16,2-4-1-16,-4-2 0 0,-3 2-1 0,6 1-2 15,-3 0 3-15,5 0-1 0,-4-2-1 0,-1 1-1 16,1 2 3-16,-3 2-1 0,2-1 1 0,-2 3-1 16,1 3 1-16,-1 0-1 0,1 1-2 0,-1-1 3 15,0 6-4-15,1-2 2 0,-2 2-2 0,0 0 0 16,2 5 0-16,1 0 1 0,1 5 4 0,0 1-3 16,2 4 3-16,-1 1-1 0,3 0 2 0,-1 4 1 15,2-5 1-15,0 3 0 0,2 2-1 0,-1-4 2 16,-1-2 2-16,0 1-2 0,1-2 0 0,-2 0 1 15,0-3 0-15,-3 1-1 0,0-5 2 0,-1-1-2 16,-1 0-1-16,0 0 0 0,-1-3 1 0,-2-2-2 0,0 3 4 16,0-3-2-16,0 0-1 0,0 0 1 0,0 0-1 0,-4-3-3 15,-2-1-4-15,-1 2-2 0,2-2-3 0,-3-2-7 16,-4-1-16-16,-3 0 5 0,1-1-17 0,-1 1-5 16,-2-2-13-16,2 1 0 0,-5 0-6 0,1 2 6 15,0 0 8-15,-1 0-6 0,-2 2 17 0,2-1 6 16,1 3 14-16,0 1 5 0,-2-2 4 0,3 2 5 15,3 0 7-15,0 0 2 0,3 1 3 0,1-2 2 0,3 0 2 16,4 2-1-16,2 0 2 0,1 0-4 0,1 0 4 16,2 2-3-16,5-2 1 0,-1 0 0 0,3 0 3 15,4-2 1-15,1 1 2 0,2-3 2 0,0 2 1 16,6-2 2-16,-3-3 1 0,4 3-1 0,-3 0-5 16,2-2 1-16,1 1-7 0,0 0 2 0,-3 0-5 15,-3-1-2-15,3 2-1 0,-4 1-2 0,-1-1 2 16,-3 0-2-16,-1 0 2 0,-2-1 0 0,-1 3 0 15,2 0 1-15,-5 0 1 0,-3-1-1 0,2 1 2 16,-3 2-1-16,-1 0 1 0,0 1 0 0,0-1-1 16,-1 1 0-16,-2 4 0 0,1-2-2 0,-2 2 1 15,-2-1 0-15,-1 4-1 0,0 0-1 0,-2 3 2 16,-3-1-1-16,2-1 1 0,-1 7 1 0,-1-1-1 0,-2 0 2 16,-1-2 0-16,1 3 2 0,1-1 0 0,-2 0 0 15,4-2 3-15,-2-2-1 0,3-1 0 0,5-2 0 0,-1 1-3 16,-2-2 1-16,3-3-2 0,0 1 0 0,5-3-4 15,-5 1-5-15,5-2-4 0,0-1-6 0,0 0-1 16,3-1-8-16,0 0-30 0,-3-4-24 0,6 1-38 16,2 0-140-16,1-3 195 0,-5 1-115 0,10-5-54 15</inkml:trace>
  <inkml:trace contextRef="#ctx0" brushRef="#br0" timeOffset="115024.33">16895 11476 1357 0,'1'-5'662'16,"-2"6"-431"-16,1 0-155 0,0 2 50 0,-1 5-57 0,2 4-13 16,2 3 9-16,-6 4-14 0,6-4-18 0,-1 4-4 15,-2 1-3-15,1-3-19 0,4 6 12 0,-6-4 2 16,1-1-14-16,1-3 14 0,0 3 2 0,-1-3 3 15,0-2-2-15,3-2 4 0,-3-3-1 0,-2-1-1 16,2-2 0-16,-2-1-1 0,2-1 1 0,3 0 3 16,-2-1-4-16,-3-2 2 0,2 0-2 0,-3-2-1 15,-2-3 1-15,7-2-3 0,-2 0-4 0,-6 0-8 0,1-3 0 16,4-4-1-16,1 1 1 0,6 1-6 0,-4-2-4 16,-2 2 4-16,1-5 0 0,7 1-1 0,2-1 1 15,-3 3-1-15,-7 1 0 0,5-4 2 0,0-3 0 0,-5 3 0 16,4 3 0-16,-2-1 1 0,-2 0-1 0,6 1 2 15,-3 1 3-15,1 3-2 0,3 2 2 0,3 6 1 16,-4-6-1-16,4 6 0 0,0 2-1 0,-1-3-1 16,0 3-3-16,-1 3 2 0,1-3-1 0,-1 1-1 15,2 4 0-15,-5-1-1 0,3 3 2 0,2 2-1 16,-1-1-1-16,-1 2 0 0,1 3 0 0,0 1-2 16,-2 0 2-16,0 2 0 0,-1 1 0 0,-3 3 1 15,2-3 0-15,-3 0 1 0,1 1 1 0,1-1 1 16,-3 0-1-16,2-3 1 0,-1-1 0 0,-2 0-1 15,1 2 1-15,0-3-2 0,-1-1 1 0,4-3-2 0,-3 1-1 16,0-2 0-16,0 0-2 0,2-2 0 0,-1-1 0 0,0-1-1 16,-2 2-1-16,1-5 1 0,-1 0 1 0,0 0-3 15,0 0 1-15,0 0-4 0,0-1-3 0,2-1 1 16,-1 2 0-16,-1-5-36 0,0 4-17 0,0-2 10 16,0 0-10-16,0-5-256 0,0 1 254 0,0-1-152 15,1-1-71-15</inkml:trace>
  <inkml:trace contextRef="#ctx0" brushRef="#br0" timeOffset="115545.05">17333 11451 810 0,'3'-1'608'0,"-2"-1"-309"15,2 1 51-15,5 1-219 0,-1 0 76 0,-2 0-62 16,0 0-16-16,4-4-14 0,0 1-12 0,-1 3-18 15,-1-4-6-15,-1 0-6 0,3 3-2 0,0-3-13 16,-3 3 1-16,7 1-11 0,-5 1-5 0,4-3-15 16,3 2 2-16,-2-1-11 0,0-2-5 0,3 3-7 15,-3-3-9-15,-3 1 4 0,1-2 1 0,-3 2-3 16,1 0-5-16,-1-1 4 0,-1 1-1 0,-3 2-5 16,0 0 4-16,-1 1-9 0,-1-2-4 0,2 2 2 0,-4-3-18 15,0 2-29-15,1 2-14 0,0-3-14 0,-1 1-27 16,0-2-34-16,0 4 94 0,1 3-77 0,0 2-2 15</inkml:trace>
  <inkml:trace contextRef="#ctx0" brushRef="#br0" timeOffset="115862.9">17375 11616 1511 0,'2'-1'670'16,"-1"1"-414"-16,2-1-162 0,2 0 71 0,0-1-73 16,1-2-5-16,4 1-5 0,-2 0-1 0,3 1-13 15,-1 0-4-15,-2-1 0 0,5 1-8 0,1 0-9 16,-5 2-7-16,6-3 2 0,-1 3-12 0,-2-2-11 15,6 2-4-15,-7 0-4 0,-1 0-4 0,0 0-6 16,-1 0 1-16,-1 0-8 0,-2 1 6 0,0 0-5 16,-3-1-4-16,0 0-6 0,0 2-5 0,-2-2-36 15,1 1-23-15,-1-1-32 0,2 0-76 0,-1 1 132 16,-1 1-92-16,3 2-35 0</inkml:trace>
  <inkml:trace contextRef="#ctx0" brushRef="#br0" timeOffset="116806.58">17982 11393 1606 0,'-4'-5'708'0,"4"3"-441"0,-2-1-177 16,-3-1 64-16,1 3-72 0,3-2 5 0,0 3-26 0,1 6-9 15,2 3-20-15,-2-4 2 0,2 13-8 0,2 3-4 16,3 5-8-16,-1 6-15 0,-5 0 10 0,1-2 0 16,2 2-1-16,-2 2-9 0,0-7 12 0,0-1 4 15,-4-5 3-15,2-4 0 0,3-6 3 0,-1 3 0 16,3-6 1-16,0-2 4 0,-3-3-8 0,0 0 1 16,2-2-2-16,0-1 2 0,5-7-4 0,-3 2 0 15,-4 0-3-15,7-9-4 0,0 0 2 0,1-1-5 16,-1 0-1-16,-3 0-3 0,2 1 1 0,0-5-1 15,-2 2 1-15,1 0 0 0,-2 2-1 0,1 5 1 0,0-4-1 16,-1 1 0-16,-1 5-1 0,0-1 0 0,-1 3-4 16,1 3 1-16,-2 3-2 0,0 0-2 0,2 4 4 15,-2 4-1-15,1 4 0 0,2 2 2 0,2 3 1 16,1 3-1-16,0-3 3 0,0 1 1 0,1 0 0 16,2-2-1-16,-2-3 3 0,0-1 1 0,0-3 1 15,2 0 0-15,-3-5 1 0,3 1-1 0,-1-4 4 16,0-1-1-16,2-4 3 0,-3 2 1 0,0-5 4 15,-1-1-1-15,0-3 1 0,3 0 2 0,-2-1-2 16,1-2 4-16,-5-1-5 0,3-1 0 0,-1 2-4 0,-4 0 2 16,4-5 0-16,-6 1-2 0,-1 2-1 0,0-3-2 0,4 2 1 15,-4 0-2-15,-3 3 0 0,2-3-1 16,-5 2-2-16,5 4-2 0,-1 0-1 0,-3 2 0 16,-5-2-3-16,4 5-8 0,5-4-6 0,-1 7 3 0,2 0-22 15,-5-1-32-15,-1 3-19 0,6-1-18 0,-1 1-20 16,2 1-182-16,-4 1 225 0,1 2-143 0,-1 1-63 15</inkml:trace>
  <inkml:trace contextRef="#ctx0" brushRef="#br0" timeOffset="117357.46">18596 11375 1793 0,'-12'11'830'0,"2"-1"-536"0,-1 2-91 0,2 3-88 15,1-2-65-15,4 5 32 0,-1-3-4 0,2 1-21 16,3 2-47-16,1 0 34 0,0-1-7 0,3-1-7 16,1-1-5-16,3-5-4 0,0 2-3 0,0-3 1 15,3-2-1-15,-3-1 1 0,2-2 0 0,-1-1 0 16,-1-2 0-16,0-1 4 0,1 0-2 0,-3-1-1 16,0-4-1-16,1 2-1 0,0-5 0 0,0-2-3 15,-1 1 1-15,-4-2-8 0,3-2 0 0,0 1 1 16,-2-3-3-16,-3 3-1 0,0-1-2 0,0-1-1 15,0 4-2-15,-1-1-2 0,-3 1-1 0,-1 0-2 16,1-2 1-16,-2 0-3 0,-2 3 1 0,1 0-2 16,-1 0 2-16,0-1 0 0,0 4-3 0,0-1 2 0,1 2-3 15,0 3 4-15,2-3-1 0,1 4-1 0,1 1-2 16,1-1-2-16,1 1-4 0,1 1 1 0,1 0 0 16,1 2-2-16,4 0 1 0,0-2 1 0,2 4 3 15,2 2 3-15,1 2 4 0,-1-3-1 0,3 8-1 16,2-2 0-16,-1 3 1 0,-2 0 0 0,5 5-2 15,-5-4 1-15,3 1 3 0,0 0-2 0,2-4 2 16,-3 2 1-16,-1-3 2 0,0-3 0 0,-6-2 2 16,3-1 3-16,-1-2 0 0,-3-2 5 0,-5 0 1 15,1-2 0-15,2-4 3 0,-2 0 2 0,-2 0-1 16,1 0-2-16,-2-4 2 0,1-2-4 0,-1-3 0 16,6 1-1-16,-7-1-3 0,5-4 0 0,-4 0-1 0,3 1 0 15,0 1-1-15,1 3-2 0,1-1 1 16,-4 1 0-16,0-1-2 0,5 4 0 0,4 1-2 0,-9-1-1 15,3-1-4-15,1 1-2 0,-1 2-4 0,2 0-6 0,1 2-29 16,0-1 12-16,5 0-42 0,-1 1-18 0,1 3-54 16,0-3-41-16,4 4-149 0,5 0 235 0,-1 0-171 15,2 1-91-15</inkml:trace>
  <inkml:trace contextRef="#ctx0" brushRef="#br0" timeOffset="117774.52">19285 11338 1267 0,'0'4'739'15,"-1"-4"-388"-15,-1-5 69 0,1 5-122 0,-2-1-126 16,3 1-104-16,-4 0 27 0,0-2-14 0,2 0-28 0,-5 0-10 16,2 2-7-16,-2 0-6 0,-2-2-14 0,3 2-5 15,-2 0-3-15,-3 2-3 0,-1 4 0 0,2 0-4 16,-2 0 1-16,2-1-2 0,-5 7 2 0,1 3 1 16,0 6 2-16,3-6 2 0,-2 4-1 0,-1 1 3 15,5 3 2-15,0-1 4 0,2-4 0 0,2 1-1 16,7-4 0-16,-2 0-1 0,1-5 1 0,3-3-2 0,3 0-2 15,0-2-2-15,2-5-1 0,1 0-1 16,1-6-2-16,2-2 0 0,2-3-3 0,0-5-1 0,1-2-3 16,0-5-3-16,1-3-13 0,1-2-7 0,-2 1-5 15,0 2-7-15,-1-2-8 0,-1 3-4 0,-5-4 0 16,1 4-3-16,-2 6 5 0,-1-5 12 0,-1-4 6 16,-1-1 9-16,-2 3 8 0,1-2 8 0,-3 6 4 0,2-5 7 15,-2 8 6-15,1-2 1 0,-1 5 0 0,1 6-1 0,-1 2 5 16,1 4-1-16,-7 9-1 0,5 1-2 0,0 5 6 15,-3-1-4-15,-4 13 2 0,3-3-1 0,-2 7-1 16,3 1 1-16,1-4-2 0,1 4-1 0,-3 0-3 16,4 0-2-16,1-4-1 0,2-1-1 0,-2-2-1 15,3-2-3-15,3 1 0 0,0-3-4 0,-3-2-8 16,3 1 3-16,5 0-23 0,-8-2-17 0,8-5-45 16,-5 0 16-16,6-2-78 0,-7-1-91 0,11-3 173 15,-6-4-119-15,4 0-27 0</inkml:trace>
  <inkml:trace contextRef="#ctx0" brushRef="#br0" timeOffset="118059.33">19696 11300 3476 0,'-10'4'78'0,"3"-3"-28"16,5 4-14-16,-4-2-7 0,-1 4 0 0,2-2-5 15,-5-2 37-15,0 10-15 0,2 2-19 0,0 0-5 16,1 5-2-16,1-2-3 0,4-2-2 0,1 7-3 15,1-5 4-15,0-1 0 0,3-6 0 0,3-2 2 16,0-1 0-16,1-1 0 0,-1-1-4 0,2-4-1 0,1-3-4 16,1 1-2-16,-1-2-2 0,1-6-3 0,-1-1-1 0,1-4-1 15,1-3 0-15,-2 0 0 0,-1 2 0 0,-1-2 0 16,0-2 0-16,-2 1 0 0,-1 0 0 16,-3 6 0-16,0-5 0 0,0 0 0 0,-3 6-3 0,1 2-4 15,-3-2-14-15,1 4 6 0,-3-2-22 0,3 2-12 16,-2 1-41-16,1 1 12 0,1 0-55 0,-1 1-25 15,-1 1 106-15,3 2-84 0,1-1-7 0</inkml:trace>
  <inkml:trace contextRef="#ctx0" brushRef="#br0" timeOffset="118390.93">20235 11153 2089 0,'2'-19'836'0,"-3"-3"-556"16,-2-1-181-16,-2-5 31 0,1 7-23 0,-1-1-16 16,0-1 2-16,2 4-27 0,-1 2-12 0,0 2-18 15,0 6-8-15,-1 0-4 0,1 1-7 0,1 2-11 16,-2 1-15-16,2 1 9 0,-2 0-1 0,-2 4-2 16,1 3 2-16,1 7-3 0,-5-4 1 0,2 2 2 15,-3 6 0-15,0 6 1 0,-2 3 1 0,1 4 1 16,-3 4 0-16,1 4 2 0,2 1 0 0,0 1-2 0,6 4 0 0,-1 6 4 15,2-4 2-15,1-4-2 0,3 0 1 0,1 4-3 16,2 1 1-16,2-2 0 0,-3-3 0 0,1-5-3 16,3-4-2-16,-1 2-3 0,0-8-4 0,-4-8-6 15,-1-2-11-15,1-2-37 0,0 3-22 0,-3-8-25 16,1 0-24-16,-7-6-133 0,2 0-173 0,1-2 310 16,-1-4-209-16,-3-3-130 0</inkml:trace>
  <inkml:trace contextRef="#ctx0" brushRef="#br0" timeOffset="118548.51">19787 11382 3268 0,'8'-1'92'0,"-1"1"-4"0,-2 0 41 0,6 0-19 0,6-3-6 16,2 0-23-16,0 0 2 0,-2-6-37 0,5 6-12 16,-1 1-7-16,2-1-7 0,8-2-7 0,-3 2-13 15,0-1 0-15,4 4 0 0,-1-1-69 0,0-1-104 16,5-3 57-16,-11-4 71 0,2 2-97 0,-3 0-77 15</inkml:trace>
  <inkml:trace contextRef="#ctx0" brushRef="#br0" timeOffset="119106.38">20815 11213 1867 0,'4'7'851'0,"-3"1"-550"0,0-1-222 15,0 0 29-15,-1 1 19 0,-2-5-36 0,2 3-2 16,1-1-27-16,0-2-129 0,0-1 110 0,-1-1-3 16,1-1-8-16,2 3-37 0,1-3 31 0,-2-3-1 15,-2-1-6-15,3-3 15 0,0 0-17 0,0 1-2 16,0-2-1-16,-6-1-2 0,1 0-4 0,-1 1-3 0,2 1 1 15,-5-1-6-15,1 1 2 0,0-1-1 0,1 2-3 16,0 0-1-16,-2 2 1 0,0 1-1 0,-1 0-4 16,-2 2 2-16,0 4-1 0,1 1-1 0,-3 4 1 15,2-3 1-15,-3 7 1 0,2-1 1 0,0 8 2 16,-2-2-1-16,3 2 2 0,-1 3 0 0,2-2 2 16,2 4 0-16,2-2-1 0,2 3 0 0,2-4 3 15,1 4 0-15,6-7 1 0,-2 2 1 0,4-4-2 16,4 0 2-16,0-6-1 0,2-3 1 0,3-2-2 15,0-3-1-15,4-3-1 0,-2-2-2 0,-1-7-6 16,3 1 2-16,-8-5-11 0,4 2-9 0,-5-2-12 0,-1-2-16 0,0 0-34 16,2 1-17-16,-7 0-18 0,6 3-29 0,1-1-35 15,-4 0 112-15,0-1-77 0,2 1-4 0</inkml:trace>
  <inkml:trace contextRef="#ctx0" brushRef="#br0" timeOffset="119406.88">21033 11182 889 0,'-12'2'669'0,"3"5"-243"0,1 0-244 0,1 2 211 16,0-2-169-16,-1 6-49 0,5-1-51 0,-1 3-26 16,0-3-10-16,0 4-7 0,4-1-5 15,0 0-9-15,-2 1-4 0,-2-1-23 0,4-1 19 0,2-4-9 16,0 3-3-16,4-11-5 0,-6 9-4 0,2-7-6 16,6 1 0-16,0-3-1 0,-4-3-3 0,4-1-4 15,-1-1-2-15,-2-6-1 0,2 2-3 0,0-4-6 16,-1-3-3-16,-1 1-3 0,-2 2-2 0,-1-3-4 15,-1 3-3-15,-2 1-2 0,1-1-1 0,-4-1-4 16,-2 1-3-16,1-2-3 0,-2 1-2 0,2 2-8 16,0-2 3-16,-5 2-9 0,2 1-3 0,2 2-3 15,-3 2-3-15,-1 1 0 0,3 1 0 0,-2 1 5 16,8 2-6-16,-2 4-4 0,-3-3 0 0,2-1 1 16,2 4-3-16,0 0-9 0,-1-2-25 0,2 2-11 0,-3-1-16 15,3-1 11-15,3 1-59 0,1-2 101 16,5 1-65-16,-2-2-4 0</inkml:trace>
  <inkml:trace contextRef="#ctx0" brushRef="#br0" timeOffset="119907.22">21125 11257 916 0,'8'11'535'0,"-2"1"-264"16,0 0 9-16,0-1-20 0,-2 1-68 0,1 1-110 16,-4-6 33-16,2 2-11 0,0 0-27 0,-2-2 1 15,-1 3-17-15,1-3-7 0,-1-3-11 0,-1-4-9 0,1 1 8 16,0 3-1-16,-2-4-8 0,2-3-11 0,-2 0 10 0,1-4 1 15,0 1-7-15,1 2 3 0,-1-1-8 0,1-5-7 16,0 0 0-16,2-1 1 0,2-3-3 0,-1 4-4 16,3-2-1-16,-1-2 0 0,3 4-2 0,-2-2 2 15,1 2 0-15,1 2-2 0,1-1 2 0,-3 1-2 16,3 1 1-16,-3 2-1 0,1-1 1 0,1 3-1 16,1 2 0-16,0 1-1 0,0 3 0 0,1 2 0 15,2 2 0-15,-1 4 1 0,0 4-2 0,-3-3 0 0,0 2 0 16,0 3 1-16,-2-3-1 0,-2 2 0 0,-2-2 1 15,-1 0-1-15,2-3 2 0,-1 3-2 0,-2-4 2 16,0-5-4-16,2 3 3 0,-4-1-2 0,4-4-2 16,-4-1 0-16,0-2-2 0,0-6-2 0,2 0-2 15,0 3 3-15,0-3-1 0,-1-3 1 0,1-2 0 16,-1 1 0-16,1-2 3 0,5 5 0 0,-5-4 0 16,0-3 0-16,4 1-2 0,3 2 1 0,-4 0-2 15,4-1 2-15,-4-1-1 0,2 2-1 0,1-1 1 16,0 3 1-16,-2 4 0 0,4-3-1 0,2 2 2 15,1 5-1-15,1 0 1 0,-2 3 3 0,0 3 0 16,4 1-2-16,-2 2 4 0,-3 1 2 0,0 1-1 16,-1 4 3-16,-2-1-1 0,1-3 1 0,-4 2 0 15,2-2 0-15,0 4-4 0,-3-4 1 0,-1 1-1 16,-1-1-2-16,2-2-2 0,-2 0-3 0,1 0 1 0,-1-5-10 0,0 0-23 16,0-1-19-16,0 1-20 0,0-3-19 0,0 0-31 15,3-5-265-15,-1-2 291 0,2 3-177 0,-2-3-81 16</inkml:trace>
  <inkml:trace contextRef="#ctx0" brushRef="#br0" timeOffset="120374.7">21697 11282 1922 0,'0'17'816'16,"-2"1"-524"-16,1 1-199 0,1 2 30 0,0 3-28 0,-2 1-13 15,2 4-25-15,2 4-4 0,-2 1-10 0,1 0-1 16,-1-3-8-16,0 2-1 0,0-5-4 15,0-2 0-15,-1-3-11 0,-2-8-4 0,2 0 1 0,0 2-4 16,-1-6-3-16,0-2-5 0,0-2 0 0,2-3-7 16,-1-3-1-16,0-1-2 0,0 0 0 0,0-6-1 0,-2-4-5 15,1-2 0-15,0-4 0 0,0 1 5 0,1-6 1 16,-1 1-2-16,0-6 1 0,-1 0 1 0,3-3 5 16,0-1 0-16,0-2 2 0,0-1-1 0,0 1 1 15,2-4 3-15,1 4-2 0,2 2 2 0,-1 1-2 16,4 4 2-16,-1-2-3 0,1 4 3 0,2 2-3 15,-1 2 0-15,0 6 3 0,1-1-2 0,1 3 2 16,0 4-2-16,0 3 1 0,0 2 1 0,0 1 4 16,-1 1 0-16,1 0-1 0,2 6 1 0,-5-2 1 0,0 4 2 0,0 5 3 15,4-1-1-15,-3 0-2 0,0 4 0 16,-3 1 1-16,-5-2 1 0,0 3-1 0,4-1 1 0,-4-3-1 16,0 1-1-16,-1-1 1 0,0 1 1 15,-4 1-1-15,5-4-2 0,-3 1 1 0,-2 4-2 0,-9-7-2 16,3-1 0-16,1 2-1 0,-3-3-1 15,3-1 0-15,-4-4-2 0,3-3-4 0,1 0-1 0,0-5-1 16,-1 3-2-16,2-2-5 0,1-5 1 0,-1-3-10 16,2 4-7-16,1 0-21 0,0-3-12 0,2-1-13 15,-1 1-17-15,2 0-42 0,2 1-36 0,0 4-74 16,1-4 158-16,1 0-117 0,2 4-51 0</inkml:trace>
  <inkml:trace contextRef="#ctx0" brushRef="#br0" timeOffset="120858.31">22141 11171 1112 0,'-5'-2'835'0,"3"0"-343"0,-3-3-330 0,1 0 198 16,0 1-196-16,3 3-51 0,-1-2-39 0,-1 1-10 16,1 1-121-16,-1 2 98 0,-1 3-18 0,3-1-2 15,-6 3-7-15,3 2-2 0,-3 3-4 0,1 1 3 16,-2 4 11-16,1 0-8 0,1 3 13 0,2 3 3 15,-1-2 6-15,0-1 5 0,5-2 7 0,0 0 2 16,5-1-1-16,1-2 2 0,-2-2-6 0,7-1-2 0,0-3-5 16,1 2-5-16,0-5-6 0,0 1-4 0,-1-4-1 15,3 1-6-15,-1-9-5 0,1 0-4 0,-2-3 0 16,1 2-2-16,-1-4-4 0,-1-4-1 0,-3 0 0 16,0 1 0-16,-1 5 0 0,-6-5 0 0,1 1 0 15,-1-2 0-15,-1 4 0 0,-1-1 0 0,-4 0 0 0,-3-1-2 16,0 1-2-16,0 1-2 0,-1 0-2 0,-1 2-4 0,-4-1-8 15,3 0 1-15,-2 6-13 0,2-1-5 0,-2 2-25 16,-1-1 9-16,3 4-29 0,-1 1-13 0,2 4-35 16,2 1-30-16,3-3-38 0,-1 3-173 0,4 2 276 15,2-2-166-15,7-2-45 0</inkml:trace>
  <inkml:trace contextRef="#ctx0" brushRef="#br0" timeOffset="121373.43">22347 11206 1401 0,'-6'6'775'16,"8"3"-442"-16,-1-1 49 0,-1 3-146 0,0 4-148 0,0-2 35 15,-3 1-29-15,2-2-9 0,1 2 3 0,1 3-7 16,2-1-5-16,-3-5-17 0,0 3-2 16,4-1-6-16,7-1-7 0,-6 1-5 0,1-6-16 0,5 0-3 15,-4-1-3-15,1-3-4 0,4-3-6 0,-6-3-5 16,3-3-1-16,-1-1-1 0,2-1 0 0,0-6 0 15,3 0 0-15,-2 3 0 0,-2-2 0 0,2-2 0 16,-3 1 0-16,1 0 0 0,-2 1 0 0,-4 0 0 16,1-1 0-16,-1 1 0 0,-1 2 0 0,-2-1 0 15,1 2 0-15,-1 3 0 0,0 0 0 0,0 5 0 0,0 2 0 16,0 0 0-16,0 2 0 0,0 3 0 0,0 3 0 0,0 1 0 16,0 5 0-16,0 1 0 0,1-2 0 0,1-1 0 15,0 3 0-15,2 1 0 0,-3-2 0 0,4 0 0 16,-2 0 0-16,2-1 0 0,0-2 0 0,1-1 0 15,-1-1 0-15,3-3 0 0,-2 0 0 0,1-2 0 16,-3-4 0-16,0 0 0 0,-1-6 0 0,2 1 0 16,-1 0 0-16,2-4 0 0,0 0 0 0,-1 1 0 0,0-2 0 15,1 2 0-15,-3-6 0 0,3 4 0 0,0-1 0 16,-1-2 0-16,0 2 0 0,2-1 0 0,-1 1 0 16,3 4 0-16,-2 1 0 0,0 0 0 0,0 3 0 15,1 2 0-15,2 0 0 0,0 1 0 0,-2 0 0 16,2 3 0-16,2 4 0 0,0-1 0 0,0 1 0 15,-1 3 0-15,-2-3 0 0,-1 5 0 0,0-3 0 16,1 2 0-16,-3-3 0 0,-4-1 0 0,0 0-13 16,2 1-17-16,-3-1-22 0,3-2-24 0,-2 1-62 15,-2-2 16-15,2 2-106 0,3-3-202 0,-1-1 308 16,2 0-172-16,7-2-60 0</inkml:trace>
  <inkml:trace contextRef="#ctx0" brushRef="#br0" timeOffset="121823.19">23103 11272 1787 0,'-5'-7'898'16,"-1"-3"-524"-16,1 1-257 0,1 2 62 0,1-2-35 0,-3 1-14 15,1-2-16-15,3-1-41 0,-2 2-116 0,1 4 93 0,-4-3-3 16,2 1-8-16,1 2-5 0,-1 0-12 16,0 4-5-16,-3-1-3 0,0 2 0 0,-2 0-5 0,4 4-6 15,-5 5 1-15,-1-3-1 0,-2 9-2 16,3-2 0-16,4 5 0 0,-1 3-2 0,1 0 4 0,-4-2 2 15,8 0 2-15,1 0 1 0,0-5 0 0,4 2 1 16,-2-2-1-16,3-2-2 0,7-5 0 0,-3 1-2 16,4-4-4-16,3 1 0 0,1-5 0 0,-3 0 0 15,4-5 0-15,-1 0 0 0,-1-7 0 0,3 2 0 16,-3-4 0-16,1-1 0 0,-3-4 0 0,2 1 0 16,-4-3 0-16,-1 1 0 0,-2-2 0 0,0-4 0 15,-1 3 0-15,0-2 0 0,-2-7 0 0,2 0 0 16,-3 4 0-16,1-4 0 0,1 4 0 0,-2-7 0 0,-1 4 0 15,2-2 0-15,-3 12 0 0,0 2 0 0,0-1 0 16,-1 6 0-16,1 3 0 0,-2 9 0 0,0 2 0 16,-1 2 0-16,-3 6 0 0,1 5 0 0,0-1 0 15,-1 6 0-15,0 1 0 0,-1 8 0 0,1 0 0 16,3 3 0-16,0 3 0 0,2-2 0 0,0 5 0 16,2 1 0-16,1-4 0 0,6-3 0 0,-5-2 0 15,7-4 0-15,0-4 0 0,-1-2 0 0,1 0 0 16,1-4 0-16,1-1-5 0,-2-5-54 0,0 1-29 15,-2-2 22-15,-2-1-90 0,2-5 109 0,-1 0-82 16,-1-1-28-16</inkml:trace>
  <inkml:trace contextRef="#ctx0" brushRef="#br0" timeOffset="121975.19">23537 11371 2537 0,'-6'0'965'0,"2"1"-650"0,0 0-163 16,2-1-68-16,2 1-47 0,-1-1-32 0,1 3-5 15,-1-2 0-15,2-1 0 0,0 0 0 0,0-1 0 16,1 2 0-16,-1-1 0 0,3-5 0 0,-4 3-34 16,0-1-29-16,0 1-24 0,-2 0-28 0,-1 1-38 0,-2-5 96 15,-1 0-87-15,2 0-17 0</inkml:trace>
  <inkml:trace contextRef="#ctx0" brushRef="#br0" timeOffset="124139.22">17077 12190 619 0,'2'-2'398'0,"-2"-5"-50"16,2 5-47-16,-1-4-148 0,3 5 37 0,-2-1-47 15,-2-1-84-15,0 3 27 0,1-1-8 0,0 1-12 16,-1 3-5-16,1 5-2 0,0-4-4 0,1 3 3 16,-1 4 0-16,-1-1 0 0,0 1-2 0,0 4-2 15,0 0 1-15,0 3 0 0,0 0 2 0,-1 2-1 16,-1 3-1-16,0 0 0 0,2 1-3 0,0-1-4 15,0 1-3-15,-1-4-5 0,1 0-6 0,0-3-9 0,1-6-6 16,-1 0-3-16,0-2-2 0,0-1-6 0,0-3-4 16,0-3 2-16,1 0-1 0,-1-2 2 0,0 0-1 15,0-1 1-15,1-1 1 0,-1-4 0 0,0-1 0 16,2-3 0-16,-2-2 0 0,1-2-3 0,-1 1-1 16,2-6 0-16,0 1-2 0,-1-1-1 0,3 0 0 15,-1 1 2-15,0 0-3 0,1 1 1 0,0-2 1 16,0 2 0-16,-1 1-2 0,1 2 0 0,1-1 1 15,0 1-2-15,0 2 0 0,0 2 1 0,1 2-3 16,-3 1 0-16,2 1-1 0,-2 3 2 0,1 2-3 0,-1 1 3 16,1 2-1-16,-1 3 0 0,2 3 2 15,-1 0 1-15,2 1 3 0,0-1 0 0,-2 2-2 0,4 8 0 16,-1-2 2-16,-2-2 0 0,2 4 0 0,-1 1-2 0,-2 3 2 16,2-1-1-16,0 2 2 0,-3-3 1 0,-3-4-2 0,3 2 0 15,-2-3 1-15,-2-1 2 0,1-5-4 0,0-1 2 16,0 1-2-16,-2-8-1 0,2 2 1 0,0-4-1 15,2-6 0-15,-2-2-1 0,0-2 0 0,0-2-1 16,-2-4 0-16,1-5-1 0,1 3 0 0,0 0 1 16,1-2-2-16,2 0 0 0,-1 4 0 0,0-3 0 15,3 5 0-15,0 0 1 0,3 0-1 0,-3 2-1 16,3 0 2-16,-3 1-1 0,3 1 0 0,1 2 3 16,-1 2-1-16,3 1-1 0,-7 1 1 0,2 1 0 15,-1 4-2-15,8 4 3 0,-8-1 0 0,1 0-2 16,2 5 2-16,-6 1 1 0,9 3 0 0,-5 2 1 15,3 1 2-15,-5-3-3 0,0 5 2 0,0 1 1 16,3 3-1-16,-8 1-1 0,5-4 1 0,3 4-1 16,-6 1 0-16,1-3-2 0,0-1 1 0,0-1-1 15,1-2-1-15,4-3-1 0,-7 0-3 0,-4-2-19 16,4-3-16-16,4-3-17 0,-2 1-18 0,2-2-58 0,-1-3-44 16,-1-4-160-16,2 1 236 0,6-2-176 0,-4-3-83 15</inkml:trace>
  <inkml:trace contextRef="#ctx0" brushRef="#br0" timeOffset="124854.43">17618 12279 1259 0,'0'0'819'15,"0"-2"-403"-15,0 2-254 0,0-1 250 0,1 4-216 0,0 1-50 16,2 1-52-16,-1-1 4 0,2 9-112 0,0-1 69 16,1 4-12-16,1 2-93 0,0 2 92 0,2-2 0 15,-1 1 6-15,3 2-24 0,-5-2 28 0,2 0 3 16,1-4-9-16,-2 0 6 0,-2-2-15 0,1-2-6 15,0-3-15-15,1-3-2 0,0-3-14 0,0 1 0 16,1-6 0-16,1-2 0 0,2-7 0 0,0-2 0 16,2-2 0-16,1-5 0 0,-1-8 0 0,2 6 0 15,-3-1 0-15,2 6 0 0,-4-5 0 0,-3 3 0 16,1 2 0-16,-5 8 0 0,3 1 0 0,-4-3 0 0,-2-1 0 16,-3 1 0-16,3 3 0 0,0-1 0 0,-7-3 0 15,-1 1 0-15,-2 3 0 0,1 1 0 0,-2 4 0 16,1-4 0-16,-2 6 0 0,1 1 0 0,-3 1 0 15,2 3 0-15,-1 0 0 0,-1 2 0 0,2-2 0 16,1 3 0-16,1 0 0 0,0-1 0 0,3 0 0 16,1 0 0-16,3-2 0 0,0 2 0 0,0-4 0 15,3 0 0-15,1 0 0 0,0 1 0 0,1 1 0 16,2-2 0-16,0 0 0 0,3 1 0 0,0-1-1 16,0 2-1-16,3-3-2 0,0 0 0 0,2 0-3 15,2-1 0-15,-1 1-1 0,1-2-1 0,-1 0 1 0,3 2-1 0,2 0 2 16,-1 0-2-16,-2 0 4 0,2 1 0 0,-2 3 0 15,2-2 3-15,-3 4-1 0,1-3 2 0,2 7-1 16,-5-2 2-16,3 1-1 0,0 2 1 0,1 2 0 16,-9 2 0-16,5 0 0 0,-8 1 0 0,1-2 2 15,0 2-1-15,-2-1 1 0,-2 0-1 0,-1-6 2 16,1 2 0-16,3-2-1 0,-3-3 0 0,-5-2-1 16,3-6-1-16,1 1 0 0,-2-3 0 0,3 0-2 15,-1-9-3-15,-4 0 3 0,6-4-1 0,-1-1 2 16,0 3 1-16,0-3-1 0,0 0 0 0,0 1 1 0,3 3 0 15,-2-2 0-15,7 4 0 0,-1 3-3 0,-3 0 1 16,3-2 1-16,-2 6-1 0,4-1 0 0,-2 1 1 16,-1 2 0-16,2 2 0 0,-2-1 2 0,3 1 0 15,1 4 1-15,2 2 1 0,-5 1 0 0,2 1 2 16,1 2-2-16,-2 4 1 0,0-4 1 0,-1 0-2 16,-1 1 2-16,0 3 0 0,0-1 0 0,-2-1-2 15,0 1 2-15,-2 2-1 0,0 0-3 0,2 2 3 16,-4-4-2-16,1-1-1 0,0-1-1 0,0 2-4 15,-1-8-1-15,0 2-6 0,0-2-12 0,0-1-18 16,0-3-18-16,0-1-42 0,0 1-19 0,0-1-19 16,0-3-29-16,0-6-37 0,1 0 120 0,0-5-80 15,-1-2 2-15</inkml:trace>
  <inkml:trace contextRef="#ctx0" brushRef="#br0" timeOffset="125073.5">18353 11954 1198 0,'6'-8'826'0,"-2"6"-359"0,-1-2-297 0,-3 9 210 0,-2 3-181 16,-1 5-55-16,3 2-27 0,-4-2-35 0,2 9-108 0,2 3 80 15,-1 1-11-15,1-3-16 0,1 4-5 0,0-3-3 16,1 4-1-16,-2 0-1 0,3 1 1 0,-2-3-1 0,-1 1 0 16,1 0-1-16,-1 4-3 0,-4-2-2 0,3-7-2 15,2 2-6-15,-3 1-1 0,0-10-5 0,-4-1-7 16,4 1-23-16,-1-6 10 0,3-5-45 0,-1 1-19 15,-4-5-37-15,2-1-27 0,-3-3-31 0,3-2-80 16,-3-6 177-16,-3 1-128 0,0-1-2 0</inkml:trace>
  <inkml:trace contextRef="#ctx0" brushRef="#br0" timeOffset="125537.59">18193 12246 3215 0,'0'-3'35'0,"6"3"17"15,0 0-10-15,-1 2-11 0,-1-8-4 0,2 4 0 16,3-2 30-16,4-2-6 0,3-1-6 0,-1-2-16 16,-1-1-1-16,4 1-5 0,3-1-5 0,-4-3-5 15,2 0-1-15,-7 2-3 0,3 1-3 0,0 0-1 16,-5 0-5-16,3 5 2 0,-4-1-1 0,0 5-1 16,0 1 1-16,-1 0 0 0,1 4-1 0,-2 7 0 15,-2 0 0-15,1 7 1 0,-3-1-1 0,4 3 3 16,-1 5-3-16,-2-1 2 0,1 1 0 0,-3-3 2 15,1 1-1-15,-2 2-1 0,2-2 4 0,-3-4-3 16,-1 2 3-16,1 0 0 0,-2-5 0 0,2-1 1 0,0-5 0 16,1-4 2-16,-1-1 0 0,0-1 0 0,2-8-1 0,-2-9-1 15,1 5 0-15,0-2-2 0,1-7-1 0,1 2-1 16,1-2-2-16,-2-1-1 0,0-2 0 0,4 10 0 16,-1-6 0-16,-1 1 0 0,2 2 0 0,1-1 0 15,0 4 0-15,1-1 0 0,0 0 0 0,-1-2 0 16,2 5 0-16,0 0-2 0,0 2 2 0,0 2-4 0,-1 0 1 15,1 3 1-15,-1 1 0 0,-1 2 1 0,1 5-1 16,-2 1 2-16,-1 4 0 0,0-2 2 0,0 4 1 16,0-1-3-16,0 2 1 0,-2 0 0 0,-1-3 1 15,1 1-1-15,-1 1-1 0,1-1 0 0,-2-4-2 16,0 3-1-16,1-2 0 0,-1-6-8 0,1 2-23 16,-1-1 11-16,1-4-39 0,-1 2-13 0,2-3-4 15,-3 0-9-15,3-6-88 0,-1 2 42 0,-1-6 81 16,1-3-76-16,-2-2 10 0</inkml:trace>
  <inkml:trace contextRef="#ctx0" brushRef="#br0" timeOffset="125792.67">18861 11958 1661 0,'5'-4'844'0,"-5"4"-456"15,-4 2-31-15,3 4-159 0,-1 3-138 0,0-1 33 16,0 1-28-16,3 7-7 0,-1 0-9 0,4 5-54 15,-5-1 43-15,2 3-9 0,2 4 4 0,-2-3 1 16,-1 0-1-16,0 1 0 0,0-1-4 0,3-1-2 16,5 0-3-16,-6-2-2 0,-2-3-9 0,0 0-5 15,-2 0-4-15,3 0-4 0,5-3 0 0,-6-1 0 16,0 0 0-16,-5-4 0 0,7 1 0 0,1-4 0 16,0-6-10-16,-3 1-12 0,0-2-34 0,1-6-18 15,0 2-22-15,2-4-19 0,-2-6-67 0,1 1 2 16,-1 3-220-16,2-5 280 0,-3 3-135 0,5-3-64 0</inkml:trace>
  <inkml:trace contextRef="#ctx0" brushRef="#br0" timeOffset="126238.56">18972 12254 1399 0,'1'10'752'0,"0"2"-366"0,0-2-221 0,-1 2 117 16,-1 1-71-16,1 0-35 0,3 0-23 0,0 1-45 16,-3 0-12-16,3 1-5 0,5-2-21 0,-3 0-20 15,3-4-8-15,-2 3-6 0,1-4-6 0,1 1-10 16,-3-7-5-16,0 2-14 0,0 0 7 0,2-5-4 15,-1 1-4-15,1-2 0 0,-1 2 0 0,1-8 0 16,1 2 0-16,0-4 0 0,3 1 0 0,-3-1 0 16,0 1 0-16,0-6 0 0,0 0 0 0,0 5 0 15,0-2 0-15,-1-2 0 0,-2 2 0 0,0-1 0 16,0 3 0-16,-2-1 0 0,2 1 0 0,-3-3 0 16,1 3 0-16,-1 2 0 0,0 2 0 0,0-1 0 15,1 5 0-15,-2 2 0 0,1-3 0 0,1 3 0 16,-1 3 0-16,-1 3 0 0,2-1 0 0,0 3 0 15,0 3 0-15,2 5 0 0,-1 0 0 0,0 1 0 0,2 9 0 16,1 7 0-16,-2-3 0 0,1 1 0 0,1 6 0 16,-2-1 0-16,-1 7 0 0,-1-2 0 0,0-1 0 15,-2-3 0-15,0-6 0 0,-2 3 0 0,-1-2 0 0,1 2 0 16,-3-8 0-16,-1 4 0 0,0-1 0 0,-5-4 0 16,1 1 0-16,-1-1 0 0,-3-4 0 0,3-4 0 15,-4-1 0-15,-2-4 0 0,2-2 0 0,0-2 0 16,1-1 0-16,-4-5 0 0,0-2 0 0,1-1 0 15,0-2 0-15,2-2 0 0,-1-2 0 0,-1 0 0 16,0-4 0-16,5-2 0 0,-2 0 0 0,4-4 0 16,0 2 0-16,0-3-14 0,6-2-17 0,-2-3-19 15,1 3-22-15,1 1-21 0,5-2-28 0,-1-1-109 16,1-1 154-16,2 0-99 0,3 2-36 0</inkml:trace>
  <inkml:trace contextRef="#ctx0" brushRef="#br0" timeOffset="126671.45">19658 12107 1723 0,'-4'4'742'16,"2"4"-444"-16,-1 5-7 0,2-2-121 0,1 1-68 15,0 3-50-15,0 0 18 0,4 2-3 0,-1-2 12 16,0 2-30-16,0-3-11 0,-1-5-8 0,1 2-4 15,-1-3-2-15,0-4-1 0,-1 0-6 0,-1-2 5 16,3-1-2-16,-2-1-1 0,0 0 4 0,1-3 1 16,-1-1 0-16,2 1-2 0,-1-3 0 0,0 0-9 15,2-3 7-15,-4-2-9 0,3 0-1 0,3 1-5 0,-1-3-1 16,-1-3-2-16,3 1 0 0,1 1 0 0,3-2-3 16,-2 5 0-16,1-2 1 0,2 0 0 0,-1 4 0 15,0 2-1-15,1 1 0 0,1 3 2 0,0 1-1 16,-1 5 2-16,0-1-1 0,-3 2 1 0,2 0 2 0,1 8 4 15,-3-2 0-15,-3 1-3 0,2 0 1 0,-5 1-1 0,6 2-1 16,-5 3 1-16,2-1-3 0,-2-2-2 0,-1-5 0 16,3 3 0-16,0-3 0 0,-1 1 0 0,-3-4 0 15,1 3 0-15,-1-1 0 0,-2-4 0 0,4 3 0 16,-4-1 0-16,-1-1 0 0,-1-3-8 0,4 2-13 16,-2-5-29-16,0 2 13 0,1-1-48 0,-1-1-19 15,2-3-56-15,-1 0-38 0,3-1-98 0,-5-1 197 16,7-2-149-16,1 0-72 0</inkml:trace>
  <inkml:trace contextRef="#ctx0" brushRef="#br0" timeOffset="127086.53">20209 12096 1607 0,'2'0'800'0,"1"-1"-454"16,1 1-225-16,2-3 78 0,-2 2-64 0,8 0-30 15,-3 0-14-15,5-4-26 0,-1 2-1 0,-1 1-22 0,7-1-5 16,-4 1-14-16,1 0-3 0,2-2-3 0,-4 2-3 16,-1 2-4-16,1-1-11 0,-1 0 8 15,-5-1-2-15,4 2-2 0,-5 0-3 0,-4 0-1 0,5 0-4 16,-3 2-5-16,-2-2-4 0,-3 0-7 0,0 0-7 15,0 0-29-15,-1 0-14 0,4 2-20 0,-3-2-23 16,-2 1-165-16,5 1 206 0,-3 1-123 0,1 1-70 16</inkml:trace>
  <inkml:trace contextRef="#ctx0" brushRef="#br0" timeOffset="127310.8">20213 12234 1389 0,'-1'6'929'15,"-1"-4"-452"-15,3 1-315 0,-1-2 287 0,2-1-362 16,4 0-10-16,3 1-21 0,0-1-9 0,4-1-20 16,3 0-6-16,-2-1-5 0,2 1-2 0,-1 0-8 0,3-2-17 0,0-1 4 15,0 2-3-15,-5 1-9 0,2-2-10 0,0 1-17 16,-1 0-40-16,-1 1-25 0,0 1-30 15,-1 0 5-15,-4-3-206 0,4 1 244 0,-1 1-134 0,4-3-44 16</inkml:trace>
  <inkml:trace contextRef="#ctx0" brushRef="#br0" timeOffset="127636.63">20821 11864 1806 0,'6'-1'722'0,"-6"0"-480"0,2 1-147 16,-2 2 40-16,1-1-31 0,0 2-11 0,0 5-15 15,2 2-7-15,-1 5-7 0,0 2-8 0,2 4-6 16,-4 0 0-16,2 5-6 0,5 2 1 0,-7-5 0 15,0 2-3-15,1-1-4 0,-1-3 1 0,-1-2-11 16,2-1-7-16,-2-2 3 0,-4-2-13 0,6-3-7 16,1 0-1-16,1-3 0 0,-2-1-4 0,-1-1-10 0,0-3-6 15,-1 1-2-15,5-3-22 0,-4-1-37 0,0 0-21 16,1 0 7-16,-1-2-59 0,4-4-301 0,2 1 349 16,0-6-202-16,-3 3-116 0</inkml:trace>
  <inkml:trace contextRef="#ctx0" brushRef="#br0" timeOffset="128237.21">21046 11895 1592 0,'-4'-3'715'0,"4"3"-446"0,4 1-79 0,-2-2-43 16,3-1-80-16,-2 0 30 0,2 0-23 0,0 0-8 15,3 1-1-15,1-3 2 0,1 3-7 0,1 1-19 16,1 0 2-16,-2 0-1 0,2-1-4 0,2 1 3 16,0 0-6-16,-2 0-9 0,1 0 0 0,0 1 3 0,-3-1-4 15,1 2-1-15,-1-3-3 0,-2 3-2 0,-1 2-2 16,-2-2 1-16,-3-1-4 0,1 1-3 16,-1-1-3-16,0 1 0 0,-2 1-3 0,2 1-1 0,-4-3-4 15,2 4-1-15,0 3 1 0,-2-1-1 0,-1 2-1 16,1 1-3-16,-1 5 4 0,-1-4-2 0,0 5 2 15,-2 0-2-15,0 0 1 0,-1 1 0 0,2-2 1 16,-2 0 1-16,0-1 0 0,-1 3 2 0,0-4 1 16,2-3-2-16,-2 1 0 0,0 2 2 0,0-3-1 15,1-2 0-15,-1 2-2 0,2-4 0 0,-2 2-1 16,2-1 1-16,3-1 2 0,-3-3-2 0,3 1 0 0,-3 0 0 16,3-1 0-16,-1-1 1 0,2 0 0 15,-1-1 0-15,2-1-1 0,0 2-1 0,1-2 1 0,0 0 0 16,4 0 0-16,-2 0 2 0,0 0 0 0,3 0 1 15,-1 0 1-15,3-2 3 0,0 0 4 0,0 1-2 16,1 1 4-16,2-2 1 0,1-2 3 0,1 3 0 16,0-2 1-16,2 2 0 0,-1-2-4 0,2 1 1 15,1-2-4-15,-3 2-2 0,0-1-3 0,2 0-2 16,-3 1-2-16,1 0-2 0,-3-2 0 0,-3 1 0 0,0 2 0 16,6 0 0-16,-8-2 0 0,3 3 0 0,2 0 0 0,-6 0 0 15,3 0 0-15,0 1 0 0,1 1 0 0,-10-1 0 16,4 0 0-16,-2 0 0 0,5-1 0 0,-4 2 0 15,-2-1 0-15,1 1 0 0,-3-2 0 0,7 0-4 16,-4 1-22-16,-2 0-11 0,-3 0-13 0,5 0-17 16,0-1-44-16,2 3-24 0,-1-2-33 0,-2-1-42 15,1 0 135-15,-1 1-90 0,-5-1-19 0</inkml:trace>
  <inkml:trace contextRef="#ctx0" brushRef="#br0" timeOffset="136834.9">17154 13062 783 0,'2'-6'528'0,"2"2"-200"0,-2-4-232 16,-4 2 0 0,2 3 219-16,0 2 13 0,0 0-43 0,3-13-4 0,-2-3 30 0,-1 1-146 15,0 4 1-15,0 7 153 16,0-1-225-16,1-17-94 0,-1 7 0 0,1-10 0 0,-1 9 0 0,1-3-142 15,-2 7-48-15,-3 4-23 0,-1 3-50 0,-1 1 296 16,0-1-22-16,0 3-3 0,-1 0-4 0,-3 5-2 0,-1 3-2 16,0 1 0-16,2 2-3 0,-2 6 0 0,2 4-1 0,-3 3 2 15,0 9-1-15,0-2 0 0,3-2 3 0,2 0 0 16,0 4 0-16,-1-3 1 0,5-4 2 0,2-2 1 16,0-1 3-16,1-2-3 0,2-12 1 15,0-4 3-15,-1 2 9 0,3 8 1 0,3-5-1 16,1-4 0-16,0 0 1 0,-2-1-8 0,1-5 0 15,-4 2 12-15,2 0 2 0,12-19-16 0,-2 5-1 16,-1 2-1-16,0-4 0 0,1-1-4 0,6 5 0 47,-11 7-3-47,-5 3-3 0,-3 2-4 16,-1-1-707-16,2 2 866 0,17-20-99 0,-13 1-27 0,5 2-18 0,-1 2-18 0,2 3-211 15,7-27 511-15,-15 80 118 0,-2-25-405 0,-1 1-1 0,0 4 1 0,1 4 1 16,0 1-1-16,-1-3 1 0,1 2 0 0,-1 1-1 15,-1 2-1-15,0-8 0 16,-1-11 2-16,1 1 0 0,1 26-1 0,-2-4 0 0,0 2 1 0,1 3 0 16,-1 0 0-16,-1-6-2 0,2-9 2 0,0-6-3 15,2 1 1-15,-3-7 0 0,3 2-2 0,0-4 1 16,0-3 1-16,0-3 0 0,1 0 0 0,2-2 2 0,2-2 2 16,3-2-1-16,-3 1 2 0,-1-3-2 15,2-1 0-15,-1-1 1 0,0 1-1 0,-3 0-4 0,-1 0 0 16,2 1-2-16,0-2-4 0,1-1-11 0,1 3 6 15,-1-3-27-15,0 4-17 0,-1-3 12 0,3 6-45 0,-3-8-72 16,4 1-124-16,-3 2 213 0,0-2-141 0,-1 1 100 16,6-2-111-16</inkml:trace>
  <inkml:trace contextRef="#ctx0" brushRef="#br0" timeOffset="137303.53">17517 12881 1169 0,'-10'-16'596'16,"2"4"-287"-16,4 8-203 0,1-1 100 0,-1 3-109 15,-2-2-13-15,4 2-11 0,3 0-8 0,-3 4-24 16,3 1-44-16,-5 7 29 0,4-3-4 0,3 5-4 16,-6 4-4-16,3 10 1 0,-5-4 0 0,1 1 8 15,3 4 3-15,-4-2 4 0,5 1 7 0,0 1 8 16,0-8 5-16,3-3 3 0,1 1-1 0,2-1-4 15,3-6-2-15,0-3-4 0,1 0-5 0,-3-4-11 16,-3-1-4-16,7-1-2 0,-3-2 2 0,-1-2-8 16,1-1 0-16,1-2-2 0,-1-5 0 0,2-4-3 15,1 2-1-15,-4-2-3 0,1 1-3 0,3-7 1 16,-2-1-3-16,1-1-1 0,-2 2-1 0,0 1 0 16,2-3 0-16,-6 5-1 0,1-2 1 0,0 6 1 15,-3 3 0-15,-1 8 1 0,-1 1 0 16,2 0 1-16,-2 0-1 0,0 1 1 15,0 0 0-15,0 0 1 0,0 9-2 0,0 1 0 0,0 4-2 0,-3-4 2 16,4 21-2-16,2-8 1 0,-1-2 1 0,0 2 0 16,1-4 0-16,1-1-1 0,1-2 3 0,1-1-2 15,3-4 2-15,-1 2-2 0,1-2-2 0,3-2 0 0,-1-3-1 16,1 0 1-16,-1 0-4 0,-1-6-2 0,3 1-11 16,-1 0-6-16,-1-1-11 0,1-2-9 0,1 0-12 0,2-3-30 15,3 1-16-15,-3 0-18 0,-1-1 7 0,3-1-108 16,2 0 153-16,-1 0-84 0,2 0-21 0</inkml:trace>
  <inkml:trace contextRef="#ctx0" brushRef="#br0" timeOffset="137750.47">18069 12886 959 0,'-6'-13'565'0,"-1"1"-256"16,0 5-169-16,3-3 85 0,-3 2-39 0,-1 2-58 16,1 1-19-16,-1-4-17 0,0 5-16 0,0-2-23 15,-3 5 0-15,-1 1-16 0,5 1-8 0,0-3-11 16,2 4-5-16,-1 5-1 0,1-2-4 0,-2 0-4 15,2 2-7-15,4 5 6 0,-7 4 3 0,2 6 0 16,3-1 1-16,-2-3 0 0,2 7-1 0,0 1 6 16,1 0 1-16,-7-4 3 0,9-3 0 0,-1 1 2 15,-5 1 0-15,3-9 1 0,3 0 3 0,2 0-4 16,6-3-1-16,2-3-2 0,-2-3-2 0,-1-3-1 16,5 0-2-16,-1-4-1 0,-2-1-1 0,-1-4-4 15,-1 0-1-15,4-1-1 0,-4 0-2 0,4-3-3 16,-2 3 0-16,1 2 1 0,1-1-2 0,-3 1-2 0,0 1-1 15,-2 2 1-15,0 4 0 0,2 1 0 16,-4 2 1-16,3 4-2 0,-2 0 3 0,1 0 3 0,2 0-2 0,-2 6 3 16,0-3 0-16,-1 0 2 0,-1 0-2 15,-3-6 0-15,0-1 3 0,0 1 0 0,4 4 2 16,-3-2 1-16,1 0 1 0,0-5 1 0,0 1 1 0,-1 0 0 16,1-9 2-16,-1 0-1 0,0 1-1 0,0-3 1 0,0-3-2 15,-1 2 1-15,0-4-1 0,1 4 0 0,1-2-1 16,-1 1-1-16,0-2 1 0,1-3-1 0,-1 5-1 15,3-1 2-15,-2 1-3 0,4 0 0 0,-1 1 0 16,-2-1-3-16,3 4 0 0,-1 2-2 0,2-2-1 16,-1 1-9-16,0 2 2 0,-1 0-13 0,1 0-7 15,2 1-23-15,0-1-16 0,0 1-16 0,2-3-19 16,1 0-163-16,1-1 192 0,-1 3-108 0,3-1-70 16</inkml:trace>
  <inkml:trace contextRef="#ctx0" brushRef="#br0" timeOffset="137960.68">18494 12622 1291 0,'-1'-6'700'16,"-1"-2"-312"-16,4 5-253 0,-2 2 130 0,-3 1-132 15,4 3 9-15,0 4-51 0,0-1-16 0,-1 5-29 16,-3 4-51-16,2-3 34 0,1 7-5 0,0 1-6 16,1 0-34-16,-1 9 28 0,0-1 0 0,0 1-2 15,0 7-3-15,-4 4 2 0,4-7-1 0,0 3-4 16,0-3-1-16,0-6 0 0,0 2 0 0,-2-6-8 15,1-6-6-15,1-5-7 0,0 0 4 0,-4-1-52 16,2-6 19-16,0-1-71 0,-2-2-66 0,3-2 40 0,1-2 80 16,1-3-113-16,-2-1-45 0</inkml:trace>
  <inkml:trace contextRef="#ctx0" brushRef="#br0" timeOffset="138252.44">18323 12856 2733 0,'2'0'21'0,"-1"-2"32"0,1 0-12 0,-1-4 0 0,3 3-6 16,3-1 6-16,-1-1 35 0,-2 5-3 0,7-6 2 15,0 0-16-15,3 6-2 0,-1-1-9 0,2-1-2 16,-3 2-14-16,6 0-4 0,-3-4-4 0,-2 7-5 16,2-1-5-16,-1 4 0 0,-1-4-4 0,-2 4-3 15,0-5-1-15,-1 2-2 0,-1 7 1 0,-1-6-2 16,-3 0-2-16,1 1 0 0,0-3 2 0,-1-2 1 15,0 8-1-15,0-8-1 0,0 0 1 0,0 0 2 16,1 0-2-16,-2 0-1 0,1 1 1 0,1-1-2 0,-2-1-1 16,1-1 0-16,1 1-2 0,-3-1-4 0,1 0-13 15,-1-1-14-15,1 0-18 0,-1-2-19 0,-1 2-73 16,-2-2-124-16,1 2 196 0,1 3-133 0,0-1-92 16</inkml:trace>
  <inkml:trace contextRef="#ctx0" brushRef="#br0" timeOffset="138725.07">18628 12991 1377 0,'-1'-2'588'15,"0"2"-387"-15,1 0-141 0,-1 0 22 0,1 0-18 16,0 0-16-16,0 2-12 0,1-2-18 0,-1 0-8 15,1-2-2-15,-1 1-2 0,1 0-9 0,0-1-5 16,0 3-6-16,-1-1-8 0,0 0-23 0,2 0-17 16,-2 1-41-16,0-1-45 0,0 1-113 0,0-1 186 0,-3 0-127 15,3 1-66-15</inkml:trace>
  <inkml:trace contextRef="#ctx0" brushRef="#br0" timeOffset="139367.23">18638 12961 1138 0,'-2'0'604'0,"0"0"-346"0,1 0-21 0,1 2-58 16,-1-2-40-16,2 1-86 0,-1-1 35 0,3 2-22 15,-1 2-8-15,4 0 4 0,0-1 0 0,1-1 2 16,1-1 0-16,1-1 3 0,2 0 0 0,1-2 1 15,1-3-1-15,1-3-2 0,1 1-2 0,1 0-8 16,0-2 3-16,-4-1-3 0,3 2-14 0,-3-5-14 16,0 3-3-16,-4-3-4 0,2 1-4 0,-2 1-7 15,1 0-9-15,2 3-3 0,-5 0 9 0,-3 1-3 16,2 4 0-16,0-4-1 0,-3 4-1 0,-2-3-1 0,-4-1-1 16,-4 3-3-16,3-4-3 0,2 3 1 0,-5 1-3 15,0 0 0-15,-1 0-2 0,-2 2-1 0,1 2 0 16,2 0 2-16,-1 0-2 0,-1 0-1 0,0 2 0 15,-2-2 1-15,4 5-1 0,-1 2 2 0,0-6 0 16,-1 9 1-16,-1-4 2 0,2 7 4 0,1 2 0 16,1 8 3-16,1-5 1 0,2 3 2 0,2 4 0 15,2-3 2-15,0 1 1 0,3-1 2 0,1-3 0 16,2-6 0-16,0 1 1 0,2 0 0 0,1-6 2 16,2-4-3-16,-2 4 0 0,1-5 0 0,1-1 0 0,-1-2-3 15,-1 0 0-15,2-1 1 0,-1 0-2 0,3 2 1 16,-3-4-1-16,-1-2-1 0,4 2-1 0,-5-2 5 15,1-1-4-15,-1 2 0 0,-2-3 1 0,-3-6 1 16,3 2-1-16,-3 1 0 0,-1-3-1 0,1-6-1 0,2 2 3 16,-2-2 0-16,1 0-2 0,2 5 2 0,0-2 0 15,-2-3 1-15,3 8 0 0,-3-4 1 0,2 4 0 16,0 0 1-16,-3 1 0 0,3 1-3 0,-3 4 2 16,5-2-2-16,-3 7 2 0,-1-3-3 0,2 3-1 15,-2 3 0-15,0-1 0 0,-2 0 0 0,3 4 1 16,-4-4 0-16,2 4-2 0,3 3 1 0,-3-3-2 15,1-1-1-15,0 2-1 0,3-3-2 0,-2 2-7 16,2 2-1-16,-2-4-5 0,1-3-8 0,1-1-27 16,1 0-16-16,-1-3-17 0,1-2-17 0,2-6-63 15,-1 1 10-15,2-4 85 0,1 4-79 0,-1-3-22 16</inkml:trace>
  <inkml:trace contextRef="#ctx0" brushRef="#br0" timeOffset="139589.12">19261 12509 1520 0,'0'0'819'0,"0"1"-536"0,0 5-81 0,-2 0-132 16,-2 4 40-16,2 0-9 0,0 4-19 0,-1 1-9 15,-2 2-71-15,2 2 64 0,0 1-10 0,-1 3-5 16,3 0 1-16,-1 2-5 0,-2-3-9 0,3-6-1 0,0 11 2 16,0 0 2-16,0-6-10 0,1 2 1 0,-1-1-6 15,1 2 0-15,0 1 2 0,0 3-10 0,1-9-1 16,1-1-12-16,0 0 0 0,1-2-4 0,-3-4-2 0,1-3-5 15,2-1-16-15,-3 1 9 0,0-5-32 16,1-1-8-16,2-3-41 0,-1 0 14 0,0-3-53 0,3-1-33 16,0-3 107-16,2-2-84 0,-2 0-1 0</inkml:trace>
  <inkml:trace contextRef="#ctx0" brushRef="#br0" timeOffset="140049.91">19382 12811 1582 0,'-5'12'728'0,"5"6"-426"0,-1-3-88 0,1 7-55 16,1 3-91-16,1-1 33 0,-1-2-20 0,-2-5-3 0,4 4 2 16,3-5-32-16,0 5 33 0,-5-12-30 0,9 2-4 15,-2-2-5-15,5-7-4 0,-4 2-5 0,-1-4-6 16,0 1-1-16,-1-5-12 0,5 0 8 0,-9-6-5 16,3 0-2-16,-2-3-3 0,5 0-4 0,-3-5-4 15,1-3-1-15,-1 1-1 0,-1 0-1 0,-1 1 1 16,0-1 0-16,-1 5-2 0,-3-4 1 0,0 3-1 15,-1 3 2-15,-1-1-1 0,2 2 1 0,-1 2-2 16,-2-1 0-16,2 4 2 0,1 3-2 0,-1 3 0 16,1 1-2-16,1 0 1 0,-3 3-1 0,1-1 1 0,0 3-1 0,1 7 0 15,-3 0 0-15,3 2 2 0,0 7-1 0,-2 5 2 16,5 2-1-16,1 12 1 0,-2 0 0 0,1-5 2 16,1 5-1-16,0 1 1 0,0 3 0 0,3-5 1 15,-2-1 2-15,-2 8 1 0,3-3-2 0,0 1 1 16,-2-1 2-16,-3-4 1 0,-1 3 0 0,-3-7 0 15,-3 1-3-15,-1-5 0 0,-3-5 2 0,3-3-1 16,-7-1 0-16,3-3-2 0,-2-2 0 0,5-3-2 16,-1-4-1-16,-6-4 0 0,2-3-2 0,-1-3 0 15,4 3 0-15,-3-7-1 0,-4-2-2 0,4-2 1 16,-2-1-2-16,6 0-3 0,-4-3-2 0,1 0 0 16,1-3-5-16,3 3 1 0,1-4-9 0,-2-5-17 15,1 2-9-15,2 0-7 0,4-2 0 0,1-3-24 0,0-3-39 16,2-5-26-16,0 1-29 0,1 2-90 0,4 1 183 0,1-7-146 15,3-1-70-15</inkml:trace>
  <inkml:trace contextRef="#ctx0" brushRef="#br0" timeOffset="140484.87">19879 12691 1451 0,'1'7'685'0,"-4"3"-406"16,1 2-179-16,0 1 86 0,2 1-85 0,-3-2-38 0,0 5-7 16,3 0 6-16,-1-2-8 0,1-1-13 0,3-1-3 15,0 0 0-15,-3-2 1 0,5-3-7 0,-1-3 4 16,0 1-9-16,3-2 4 0,-6 0 1 0,3-4 2 16,-7 0-2-16,4-3-5 0,0-4-1 0,-1 6 1 0,-2-15-8 15,0 7-5-15,3-4-6 0,5-3-1 16,-2 3-5-16,1-3-1 0,-4 4-1 0,1 2-5 15,7 2 4-15,-4-2 1 0,-5 1-2 0,5 1 0 0,-1 0 1 16,3 1 0-16,0 0-2 0,-3 0 0 0,4 2 2 16,-1 1 0-16,2 2 0 0,-1 2 1 0,3 2 1 15,-8 0 2-15,8 4 4 0,-4-1 0 0,1 5 3 16,0-1 0-16,1-2 6 0,2 2-2 0,-2 2 2 16,3-1 2-16,-2-1-2 0,-3-2-1 0,-1 3-2 15,1-2 0-15,-2 4-6 0,-5-3 2 0,4-2-5 0,-3 2-3 16,0-1 1-16,-1 1-2 0,0-3-1 0,2 0-3 0,-2-3-6 15,-1 3-4-15,0 2-5 0,0-4-6 0,0-2-33 16,1 3-13-16,0-2-16 0,-1-3-17 0,1 2-71 16,0-2-131-16,1-5 216 0,0 4-138 0,1-5-82 15</inkml:trace>
  <inkml:trace contextRef="#ctx0" brushRef="#br0" timeOffset="140746.69">20315 12676 1449 0,'3'2'743'16,"-3"-2"-447"-16,7 1 24 0,-1-1-173 0,0 0-90 15,3 0 20-15,-3 0-9 0,1 0-22 0,3 0-6 16,5 1-7-16,-2-1-8 0,-3 2-10 0,3-2-5 15,0 1-4-15,0-1-2 0,4 3-4 0,-3-2-2 16,-1 2-1-16,-3-3-2 0,2 1-6 0,-4-1 2 16,-2 1-6-16,1 0-3 0,-3-1-19 0,-1 0-8 0,-1 0-11 15,0 0-9-15,-1 0-49 0,0 0-50 0,1 1-125 16,-2-1 204-16,-2 0-120 0,1 0-64 0</inkml:trace>
  <inkml:trace contextRef="#ctx0" brushRef="#br0" timeOffset="141019.69">20337 12799 1501 0,'2'4'723'0,"0"-4"-410"0,-1-2-204 16,-1 2 106-16,-1 0-103 0,1 0-28 0,0 0-27 15,5 0-10-15,4 0-6 0,-3 0-9 0,3 0-10 16,4 0-41-16,-2-3 30 0,3 3 0 0,1 0-6 16,-1-1 0-16,-4 0-2 0,4-3-2 0,-2 2-1 15,0 2-2-15,2 0-2 0,-1-2-3 0,-2 0-10 0,3 0-10 16,-3 2-11-16,-1-1-11 0,-2 0-37 0,-2 0 9 16,-2-2-92-16,2 2-152 0,-1-1 239 0,-2 0-134 15,1-1-59-15</inkml:trace>
  <inkml:trace contextRef="#ctx0" brushRef="#br0" timeOffset="141432.21">20810 12585 1530 0,'2'0'756'0,"-2"0"-479"0,1 0-46 0,0 0-101 16,0 0-68-16,-1 1 28 0,0 2-9 0,0 0-16 16,-1 2-47-16,-1-1 38 0,2 3-5 0,-2 0-7 15,2 1-11-15,3-1 4 0,-3 1 1 16,0-2-7-16,6 0 2 0,-5 5 2 0,1-4 3 0,-1-2-7 15,0 2 0-15,2-2-1 0,-1 1-2 0,0-2-1 16,-2 3-1-16,2-4-6 0,1-2-3 0,-2 1-1 16,1-1 0-16,4-1-4 0,-1 0-4 0,-1 0 1 15,0-1-1-15,-1 1-4 0,5 0 2 0,1 0-3 16,-2 0-2-16,-4-1-1 0,4 1-3 0,-4 0-4 16,2-2-6-16,0-3-2 0,-1 5-7 0,-3-2-17 15,2 2-11-15,3 1-9 0,-2-1-13 0,0 0-31 16,1 0 5-16,4 2-43 0,-2-1-33 0,-1 0 112 0,0 1-68 15,2-2-14-15</inkml:trace>
  <inkml:trace contextRef="#ctx0" brushRef="#br0" timeOffset="141764.4">20959 12528 1678 0,'-3'-3'716'0,"-1"0"-467"0,3 2-164 15,0 1 42-15,2 0-25 0,-1 1-11 0,1 2-4 16,-1 1-14-16,0 2-6 0,0 2-7 0,0-1-4 16,0 1-13-16,-1 5-6 0,1 5 4 0,1 0-2 15,2-3-6-15,-3 4 1 0,-2-3 0 0,4 6 3 16,-2 1-3-16,0-3-2 0,0-4-6 0,0-2-4 0,0 1-3 15,0-1-3-15,1 0-3 0,-1-2-5 0,1-4-1 16,3 4 0-16,-1 0-5 0,-3-2-1 0,1 1 0 16,1-3 0-16,1-1-2 0,-1 0-3 0,1-1-6 15,1-3-2-15,-2 1-6 0,-2-2-6 0,4-2-27 16,-2 0-16-16,-2 1-14 0,4-2-16 0,-4 0-63 16,4 0 12-16,-1 2 81 0,4-1-76 0,-4 0-22 15</inkml:trace>
  <inkml:trace contextRef="#ctx0" brushRef="#br0" timeOffset="142865.59">17471 13643 1381 0,'-13'-1'680'0,"13"-1"-380"0,-1-1-184 15,-8-1 88-15,7-2-66 0,-3 0-42 0,1-1 1 16,4-2-15-16,-3 1-3 0,-3-1-14 0,6-2 4 16,0 2-12-16,-4 0-5 0,3-1-13 0,0 6-10 0,-5-2 5 15,4 1-4-15,-4 0-8 0,2 4-10 0,4 1 5 0,-8 0-2 16,-3 2-5-16,2 0-2 0,1 2-4 0,-1 0-2 15,0 8-1-15,-6 1-2 0,1 2 0 0,3 1 0 16,2 3 0-16,-2 0 1 0,-1 3-1 16,5 3 1-16,1-1 0 0,1 3 3 0,1 3 0 0,3-1 0 15,0-1 4-15,2 5 0 0,6-6 0 0,-1 0 2 16,-1-5 1-16,6-5-1 0,1-3-1 0,-2 0 1 16,0-8 0-16,-2-3-2 0,-1-3 1 0,6 0-1 15,-1-5-1-15,-1-3 0 0,-3-3 0 0,-2-7-1 0,4 1-2 16,-2-6 0-16,-1-5-2 0,-1 4-1 15,-4-1 0-15,5 6 0 0,-7-4-2 0,5 1 0 0,-3 4-1 16,1 7-1-16,0-1 1 0,0 0 1 16,1 0-3-16,-4-1 1 0,4 3 4 0,-3 0-1 0,-1 1-2 15,-1 1 2-15,1 0 1 0,-2 2 0 0,-2 3 1 16,2-3 0-16,2 3-3 0,2 0 1 0,-2 3-2 16,0 0 0-16,3 0-3 0,-3 3 1 0,3 0 0 15,-3 4 2-15,0 2 2 0,0 1-1 0,1 0 2 16,2 4 1-16,-1-2 1 0,3 5 1 0,-2-1 0 15,3 2 0-15,0 5-1 0,-1-6 2 0,3 1-1 16,0 3 1-16,2-3-1 0,-2-2 0 0,1-2 2 16,0-5-4-16,-5-8 0 0,-3 0 3 15,1 1-1-15,9 6-1 0,-3-5 2 0,-3-4 2 0,3-5-3 0,-1 3 0 16,-2-4 1-16,1-10-2 0,-3 2 0 0,1-2 1 16,-2 1-1-16,-1-1-1 0,1 2 1 0,-2 1-2 0,0 0 0 15,0-2 1-15,0 5-1 0,0-1 0 0,3 3 0 16,-2-4 0-16,2 3-2 0,0-1 2 0,0 3 0 0,1-1-1 15,1 1 1-15,-2 1 0 0,2 3-1 16,0 0 0-16,0 2 0 0,2-3 2 0,-3 5-1 0,3 3 0 16,0-2 0-16,0 3 0 0,0-3 2 0,1 3-2 15,0 2 2-15,1-2-2 0,-1 4 0 0,0-1 0 16,2 0 0-16,-1 4 0 0,-1-1-1 0,-1 0 3 16,0 2-2-16,-2-2 0 0,0 1 0 0,1 2 3 15,-3 0-2-15,0 2 0 0,-2-1 0 0,-1 2-1 16,2-2 0-16,-2 2 0 0,0-3 0 0,-1-4-3 15,0-1-2-15,0-1-3 0,-2-1-7 0,3-4-4 0,-1-1-4 16,0-1-10-16,1-7-19 0,-1 3-13 16,0-2-11-16,1-7 0 0,0 2-27 0,-2-3-79 0,1-1-147 15,1-1 239-15,-1 3-137 0,1-3-71 0</inkml:trace>
  <inkml:trace contextRef="#ctx0" brushRef="#br0" timeOffset="143285.74">17882 13547 1288 0,'4'0'810'16,"-4"2"-390"-16,-5-1-262 0,5 3 214 0,3 1-249 16,1 4-5-16,-4 3-32 0,1-2-10 0,1 3-29 15,4 2 2-15,-2-1-16 0,-3 2-3 0,-1-4-11 0,0 6-20 0,3-1 16 16,0 0 0-16,-3-3-3 0,1 2-10 0,0 1 11 16,3-2 0-16,-1-1-3 0,-1-1 0 0,-1-1 0 15,3-3-3-15,-4 0 1 0,1-2 1 0,-1-5-3 16,-1-2 1-16,1-1 0 0,2 1 23 0,-6-10-26 15,4 0-1-15,2-2 0 0,-2-3-2 0,0-3-1 16,1 3 0-16,0-1-1 0,4-1-23 0,-1 3 24 16,-2-1-1-16,2 5 1 0,1-1 0 0,-1 3 0 15,1-2-2-15,-2 1 3 0,2 0-1 0,1 1 0 16,1-1 0-16,-1 1-1 0,1 1 0 0,0 1-1 16,1 1 2-16,-1 5-1 0,0 0 1 0,2 0-1 0,-2 1 1 15,-1 1 2-15,2 3-2 0,0 4 3 0,-1-3 0 16,0 0-1-16,-1 2 1 0,0 2 0 0,2-1 0 15,-4 4 1-15,2 1 0 0,-1-3-1 0,0 0 1 0,0 2 0 16,-2 0 0-16,0 2 1 0,-1-1-2 0,0 0-1 16,0-1 1-16,0 4-3 0,-1-3 1 0,-1-1-2 15,0-3-4-15,1 1-3 0,-1-6-3 0,1 1-24 16,-1-5 10-16,0-2-38 0,1 1-16 0,1-4-38 16,-1-1-21-16,1-6-32 0,0 3-90 0,1-2 180 15,0-5-124-15,3 1-10 0</inkml:trace>
  <inkml:trace contextRef="#ctx0" brushRef="#br0" timeOffset="143667.76">18279 13554 1304 0,'3'-2'735'0,"-2"2"-396"16,2 0-200-16,-2-1 64 0,-1 1-37 0,1 0-2 16,-2 4-46-16,1 3-18 0,-1 1-35 0,-1-1 4 15,0 6-20-15,0 0-6 0,1 2-10 0,0 2-28 16,-1-3 26-16,2 3 1 0,2 0 2 0,0 1-18 15,-1-3 21-15,4 3 1 0,0-4 1 0,2 2 1 0,1-3-2 16,0 1-1-16,2-5-6 0,1 0 4 16,-3-3-10-16,-1-3-1 0,-2-4-4 0,-1-2-258 15,3-3 253-15,1-3 0 0,-4-1-4 0,4-5-3 0,-2 0 0 16,2 0-2-16,1 4-3 0,-9-2 254 0,5-1-256 16,-2-1-1-16,2 3 0 0,-1 1 0 0,-3-1 0 0,2-1 0 15,3 2 0-15,-1-1 0 0,-1 2 0 0,-2-1 0 16,-2 1 0-16,0 2 0 0,0 1 0 0,1 5 0 0,-1-2 0 15,-1-2-1-15,0 7 0 0,1 3-1 0,2 1 0 16,-2 3 0-16,-1 2-1 0,0-1 1 0,1 4 0 16,1 1 0-16,-1-3 0 0,0 3-1 0,2 0 0 15,2-3 0-15,2 0-1 0,-2 0-1 0,-4-3-11 16,5 1-7-16,4-3-12 0,-2 0-11 0,-5-2-33 16,3-1-13-16,4 1-10 0,0-4-13 0,5 0-27 15,-2 0-14-15,0-2-15 0,1 0-37 0,4 1-107 16,-3-5 219-16,3 2-164 0,0 0-108 0</inkml:trace>
  <inkml:trace contextRef="#ctx0" brushRef="#br0" timeOffset="145216.47">18780 13626 1067 0,'-3'-9'665'0,"-1"0"-297"16,-1-1-214-16,0 1 147 0,-2 0-132 16,0 1-36-16,-1 1-24 0,0 0-18 0,0 1-31 0,1 3 0 15,-1 1-15-15,1 2-6 0,-1 2-9 0,0 3-4 16,-1 3-3-16,-1 2-1 0,1 2 4 0,0 3-8 15,0-1 10-15,0 0 3 0,-1 0 8 0,3 1 1 16,3-1 4-16,-1-2 2 0,3 0 0 0,1-1 0 16,1-6-2-16,0 3-1 0,2-2-8 0,1-6-3 0,1 1 2 15,1-1-4-15,-1-2-6 0,2 0-2 0,1-1-1 0,0-5-3 16,2 0-3-16,-1 1-1 0,0-2-3 0,0-2-3 16,1 0-4-16,-1-1 0 0,-3 2-1 0,3 3-1 15,-2-1 0-15,0-1 0 0,-3 3-2 0,2 1-1 16,-3 4 0-16,2 0 1 0,-1 1-1 0,-2 1-1 15,1 4-1-15,2 2 2 0,-1 1 0 0,1 0-1 16,0 1 1-16,0 1 0 0,3 1 1 0,-3-1 0 16,1-3 0-16,2 1-1 0,-2-3 1 0,3 1-1 0,-1-3 2 15,-1-2-1-15,1 1 0 0,3-2 0 0,-5-1 1 16,2 0-1-16,2 0 0 0,-3-2 1 16,0 0-1-16,1 0 0 0,1-3 0 0,-3 1 0 0,4 0 0 15,-1-1 0-15,-3-1 1 0,3-1-1 0,0 0 0 16,-3 0 0-16,1 1 0 0,5-4 1 0,-6-1-1 15,5 1 2-15,2-1-2 0,-5-1 3 0,1-2-1 16,3-1-1-16,-7-3 0 0,0 2 1 0,1-4-1 16,-5-2-1-16,0-2 0 0,5-3 0 0,-5 2 0 15,1-3 0-15,-1 2 0 0,0 2 0 0,0 11 0 16,0 7 0-16,1 2 0 0,-2-16 0 0,-1-1 0 16,-2 0 0-16,1 7 0 0,1 6 0 0,1 0 0 15,-2-2 0-15,-5 5-1 0,4 5-2 0,1 1 0 0,-1 1-2 16,2 5 0-16,-9-2 0 0,3 4 1 15,3 2-2-15,1 3 2 0,-1 2 2 0,-1-4-1 0,-2 11 1 0,2 8 0 16,6 0 1-16,-1-1 0 0,1 8 0 0,-4-3 1 16,1 7 1-16,5-1 1 0,0-1-1 0,-2-5 2 15,2-8 1-15,-1 3-1 0,6-3 2 0,0-6 0 16,2-4-1-16,2 1 1 0,0 0 0 0,2-2-1 16,0-4-1-16,-1 2-1 0,3 0-1 0,3-6-1 15,-5-2 0-15,0-1 0 0,2-4 0 0,0-4 0 0,1 1 0 16,-1-7 0-16,0 0 0 0,1-4 0 0,0 2 0 15,1-3 0-15,0-1 0 0,-2-2 0 0,0 3 0 16,0-5 0-16,-1 1 0 0,-2-2 0 0,2 1 0 16,-5-5 0-16,1-1 0 0,-8-2 0 0,4-5 0 15,-3 6 0-15,-4-5 0 0,1-4 0 0,-1 3 0 16,0 2 0-16,1 2 0 0,2 2 0 0,-2 3 0 16,-3 7 0-16,1-3 0 0,0 8 0 0,-3 0 0 0,1 3 0 15,-2 4 0-15,-1 1 0 0,1 3 0 0,3 1 0 16,-3 0 0-16,0 2 0 0,2 4 0 0,-4-1 0 15,2 2 0-15,-1 4 0 0,-1-2 0 0,0 0 0 16,0 4 0-16,-3-1 0 0,3 3 0 0,0 6 0 16,0 0 0-16,0 5 0 0,0 1 0 0,2 5 0 15,1 6 0-15,1-3 0 0,1 3 0 0,0-3 0 16,2-1 0-16,2-4 0 0,2 1 0 0,0-4 0 16,2-2 0-16,2-1 0 0,1-2 0 0,1-2 0 15,2-1 0-15,-1-1 0 0,1-3 0 0,0-3 0 0,-1-4 0 0,5 2 0 16,0-3 0-16,-2-4 0 0,2-1 0 15,0 1 0-15,1-3 0 0,-1-7 0 0,0 1 0 0,-1-2 0 16,-3 0 0-16,1-3 0 0,-2-4 0 0,-3-1 0 16,0 4 0-16,0 0 0 0,1-1 0 0,-4 0 0 15,3 0 0-15,-1 1 0 0,2 1 0 0,-1-3 0 16,-3 0 0-16,-1-1 0 0,-1-1 0 0,2-2 0 16,-4 1 0-16,0 0 0 0,-1 0 0 0,-2 3 0 15,3-1 0-15,1 5 0 0,1 2 0 0,0 5 0 16,-2-2 0-16,0 2 0 0,0 3 0 0,0 1 0 15,-1 2 0-15,-2 1 0 0,0 1 0 0,-3 2 0 16,3 1 0-16,2 0 0 0,1 1 0 0,-1 4 0 16,1 1 0-16,-2-4 0 0,2 3 0 0,0 1 0 0,0-1 0 15,3 4 0-15,-4-4 0 0,1 1 0 0,1-5 0 0,0 3 0 16,5-2 0-16,-2 0 0 0,0-2 0 0,-4 0 0 16,5 0 0-16,-2-1 0 0,6 2 0 0,-2-3 0 15,-6 1 0-15,8-4 0 0,-2 4 0 0,1-4 0 16,3 1 0-16,-2-4 0 0,-3 1 0 0,2-1 0 15,-3-1 0-15,1-1 0 0,-1-5 0 0,1 1 0 16,-3-1 0-16,2 0 0 0,-1-1 0 0,1-1 0 16,-2 0 0-16,2-3 0 0,-2 3 0 0,2-3 0 15,-2 2 0-15,1-2 0 0,-1 2 0 0,1 0 0 16,-2-1 0-16,2 2 0 0,-2 2 0 0,-1 0 0 0,1 1 0 16,1 4 0-16,-2-2 0 0,0 1 0 0,0 3 0 15,0 0 0-15,2-1 0 0,-1 2 0 0,0 2 0 16,0-2 0-16,1 0 0 0,-1 2 0 0,2 2 0 15,-1 0 0-15,2 1 0 0,-1 4 0 0,0-2 0 16,1 4 0-16,0 1 0 0,1 2 0 0,0 2 0 16,-1 4 0-16,1 3 0 0,0 3 0 0,-1 5 0 15,1 9 0-15,-1-3 0 0,-2 3 0 0,1 6 0 0,-3-5 0 16,0 0 0-16,-1 1 0 0,-2-6 0 0,0 0 0 16,-4 1 0-16,-2-2 0 0,1 1 0 15,-2-3 0-15,-3 0 0 0,-1-3 0 0,-2-1 0 0,2-6 0 16,-3-1 0-16,3-6 0 0,-1-5 0 0,-2 0 0 15,1-2 0-15,2-3 0 0,1-5 0 0,-1-3 0 0,-2-2 0 16,0-7 0-16,3 2 0 0,1-4 0 0,0 2 0 16,0-9 0-16,3-1 0 0,2-5 0 0,0 3 0 0,3-1 0 15,-4-4 0-15,3 4 0 0,3-3 0 16,1 4 0-16,0 2 0 0,0 2 0 0,3 0 0 16,1 2 0-16,3 0 0 0,-3 2 0 0,3-1 0 0,1 1 0 15,-2 2 0-15,6-3 0 0,1 2 0 16,-1-2-1-16,7 1 0 0,-1 3-12 0,0-3-10 0,3 0-34 15,-1 1 15-15,-1 4-49 0,1-5-18 0,1 2-56 16,-1-1 3-16,-2 1-175 0,3 2 236 0,-5 0-118 16,-3 4-68-16</inkml:trace>
  <inkml:trace contextRef="#ctx0" brushRef="#br0" timeOffset="145698.22">20061 13440 1605 0,'-5'-6'688'0,"5"3"-449"0,-4-1-161 0,5 4 44 0,1 4-27 16,2 5-26-16,-3-3-7 0,1 5-15 0,1 4-6 15,-2 0-7-15,2 4-3 0,-2-2-12 0,-1-2-13 0,0 5 9 16,0-2 2-16,1-2-3 0,-1-1 0 0,0-4 5 0,-1-1 2 15,1-2 0-15,-1 1 2 0,0-5-2 0,1-1 4 16,0 0-1-16,-1-1 3 0,1 1-4 0,0-4-4 16,0 0 0-16,0-1-5 0,0-5-1 0,0 0-9 15,1-2-3-15,1-3-1 0,2-3-2 0,2 2-1 16,-3-2 0-16,4 0 1 0,0 3 0 0,0-5 2 16,1 0 1-16,-1 2-1 0,3 3 0 0,-3-3 2 15,0 1-1-15,1 0 1 0,-5 0 0 0,6 5 0 16,-1 1 2-16,-3 1 1 0,2 4 0 0,-1 0 5 15,1 1 2-15,1 2 2 0,1 3 3 0,-1 4 4 16,-2-1-1-16,1 8 2 0,1-4 3 0,-1 4-1 16,2 2-1-16,-4 0 0 0,2-1-2 0,-3 2-3 15,1-4 2-15,0 0-5 0,-1 3 0 0,0-4-5 16,0 2 0-16,0-4-3 0,-3 1 0 0,1 0-4 16,-1-3-3-16,2-2 1 0,0 1-4 0,-4-3-7 15,2 1-7-15,0-3-6 0,2 0-13 0,-3-2-32 16,0 2 10-16,1-4-44 0,1 0-17 0,0-1-106 15,-1-3-192-15,-1 0 305 0,3-1-190 0,-2 0-138 16</inkml:trace>
  <inkml:trace contextRef="#ctx0" brushRef="#br0" timeOffset="145959.44">20425 13353 1670 0,'2'-3'804'16,"1"1"-517"-16,-4 2-102 0,5 0-111 0,3-1 25 15,0 0-9-15,1-1-22 0,-2 2-8 0,6 0-9 16,-4 0-4-16,4 0-16 0,2 0-4 0,1 2 2 16,0-2-2-16,-1 0-9 0,-1-2-2 0,-1 5-2 0,1-3-2 15,-1-1-4-15,-2-1 1 0,-1 2-5 0,-1-1-4 0,0 1-1 16,-2-4 0-16,-1 1-4 0,-2 3-3 0,-1 0-7 15,2 0 1-15,-3 2-19 0,0 1-11 0,-1-2-35 16,0 1 10-16,0-2-49 0,0 2-26 0,0 2 93 16,-1-1-74-16,1 2-6 0</inkml:trace>
  <inkml:trace contextRef="#ctx0" brushRef="#br0" timeOffset="146216.84">20481 13523 1528 0,'-10'0'701'16,"12"0"-425"-16,-2-3-177 0,7 3 68 0,-5-3-50 16,6 1-24-16,-5 0-12 0,8 1-22 0,-1-3-10 15,1 4-8-15,1-1-7 0,0-1-17 0,-1 2-2 16,2-1-6-16,0 1-5 0,0-2-3 0,0 0-1 0,0 1-2 15,-2-1-5-15,0 0-9 0,-2 0 1 0,-1 2-19 16,0-2-10-16,-1 1-47 0,-1 0-30 0,-4 1-79 16,4 0-141-16,-4 1 248 0,0-1-168 0,1 0-59 15</inkml:trace>
  <inkml:trace contextRef="#ctx0" brushRef="#br0" timeOffset="146540.09">20929 13146 1554 0,'0'-2'785'15,"0"1"-458"-15,-1 1-222 0,0 1 173 0,7 1-185 16,-6 2 28-16,0 3-45 0,0 2-2 0,2 6-99 15,1 0 80-15,2 0-16 0,-5 2-66 0,2 7 66 16,-2 2-39-16,1 0 34 0,3-1-5 0,-4 3 1 0,0 0 1 16,3-2-2-16,5 1-5 0,-5-5-7 0,4 4-1 15,-4-11-3-15,-3 4-4 0,6-3-2 0,-5-3-3 16,1-4-4-16,-2 2 2 0,2-2-6 16,0 1-5-16,1-2-8 0,0-2-6 0,0-3-33 0,1-1-17 15,-1-1-17-15,-3-1-22 0,2-1-193 0,-1-1 228 16,4-5-133-16,1 1-80 0</inkml:trace>
  <inkml:trace contextRef="#ctx0" brushRef="#br0" timeOffset="151526.81">8312 13598 1708 0,'0'-5'822'0,"0"3"-532"15,0 0-118-15,-2-2-36 0,2 4-73 0,2 0 36 16,-2 0-23-16,1 2-8 0,0 0-48 0,-1 0 32 15,2 3-10-15,-2-2-5 0,0 4-9 0,0 0 5 16,0 2-8-16,0-1 0 0,0 5 0 0,0 0-2 16,0 2 1-16,0-1-1 0,-2 5 0 0,1 3-1 15,0 2 5-15,1-2-14 0,0 2 1 32,0-11 27-32,0 0-10 0,-3 34-3 0,8 0 5 0,-26-4-1 0</inkml:trace>
  <inkml:trace contextRef="#ctx0" brushRef="#br0" timeOffset="152037.91">8289 13263 360 0,'1'0'214'0,"0"-2"-94"0,1 2-63 0,-1 0 40 15,0 2-27-15,1-4-7 0,1 4-6 0,-3 2-15 16,2 0-25-16,-1-1 8 0,0-1-10 0,-1 1-7 16,0 0 1-16,-1 1 0 0,0-1 6 0,1-2 8 15,-1 3-4-15,-3-3 9 0,3 0 2 0,-1 0 1 16,1 0-5-16,-1-1-1 0,1 0-6 0,-1-1-8 0,0-2 1 15,2 2-10-15,-1-2 0 0,-1 1-2 0,1 0 2 16,1 1 2-16,0-1 3 0,0 1 0 0,1 0 2 16,1 0 4-16,-2-1-3 0,1 0 1 0,-1-1-2 15,1-2-3-15,0 4 1 0,0-1-3 0,-1 1-2 16,1-3-2-16,3 3 0 0,-3-1-3 0,0 1 0 16,1 2 1-16,0-1-4 0,-2 0-8 0,1 3-10 15,0 1-18-15,-2-4-24 0,1 4-109 0,0-1 135 16,-1-1-84-16,-1-1-59 0</inkml:trace>
  <inkml:trace contextRef="#ctx0" brushRef="#br0" timeOffset="152546.34">8252 13757 1152 0,'-1'-1'1153'16,"1"0"-1105"-16,-2-3-2 0,2 1 25 0,1 1-9 0,0-1-7 16,0-1 51-16,-2-1-15 0,1-1 0 0,2 5-8 15,1-2-6-15,-2 3-27 0,0 2-5 0,0-1-5 16,0 6-11-16,0 3 8 0,2 7-5 0,-2-2-4 0,1 7-2 16,-1 4-1-16,2 3 2 0,-1 2 3 15,-1 5 0-15,3-1 4 0,-2 2 4 0,0-1 1 0,-1-1 5 16,3-3 1-16,-1-1 2 0,2-1-2 0,1-3-2 15,1-1-4-15,-1-6-6 0,5-1 4 0,-2-7-11 16,0-1 0-16,2-3-8 0,-2-6-1 0,5-5 1 16,-3 1-3-16,-2-6-4 0,4-1-4 0,-6-6 2 15,3 1-4-15,2-2-1 0,-5-3 0 0,0 3-4 16,-3-1 1-16,2 0-11 0,0 2-11 0,-1 0-10 16,-3 0-12-16,-2 3 22 0,1 5 0 31,0 4-36-31,-1 2-13 0,0-1 37 0,1 2-26 0,1-13 2 15,0-4 29-15</inkml:trace>
  <inkml:trace contextRef="#ctx0" brushRef="#br0" timeOffset="152978.6">8258 13234 1643 0,'3'0'782'0,"1"0"-503"16,2 4-165-16,1 1-21 0,0 1-14 0,1 3-40 15,-5 4 13-15,5 2-2 0,-4 2-5 0,0 1 2 16,-3 1-5-16,0 0-3 0,-3 3-3 0,0-1 0 15,-2-1 1-15,-2-3-1 0,-1-4-4 0,-1-3-2 0,-2-4-5 16,2-3 0-16,-1-3-7 0,1-5 1 0,-1-8-6 16,1-1-4-16,-3-2-4 0,2-5 0 15,6 1 1-15,-1-1-1 0,1 0-3 0,3 2-2 0,-1 2 1 16,-1-1 3-16,8 3-1 0,-6 3 0 0,4 4-1 16,-1-2-1-16,-1-1 2 0,4 7-1 0,-2-1-1 0,0 2 0 15,3 1 1-15,0 1-2 0,-1 0 0 0,-2 0 1 16,2 1-1-16,2 0 3 0,1 0-2 0,-2 5 0 0,-1-3 0 15,2 0 1-15,-4 4-3 0,1-3-1 0,1 3-13 16,-4-1 6-16,-2-3-30 0,2 0-19 0,0 1-64 16,0-1-56-16,3-2 232 0,3 5-95 0,-5-2-27 15,7 3 25-15</inkml:trace>
  <inkml:trace contextRef="#ctx0" brushRef="#br0" timeOffset="153383.91">8682 13652 1497 0,'1'1'649'0,"2"-1"-377"0,0 0-175 16,2 2 50-16,3-1-35 0,1 0 9 0,4-1-14 16,1 0-9-16,1-2-17 0,4-1-26 0,5 1 19 0,-3 0-5 15,3-3-16-15,3 2-17 0,-4-3 4 0,0 1-6 16,1 2-10-16,-2-2-5 0,-2-1-4 0,-1 2-4 15,-4-2-6-15,0 3-1 0,0 0-2 0,-3 1-2 16,-3 0-4-16,0 2-1 0,-4 0-1 0,1 0-8 16,-6 1-12-16,0 0-10 0,-3-1-7 0,1 2-9 15,-1-2-7-15,-1 0-10 0,-1 6-29 0,2-5-7 16,-2 0-4-16,1 4 3 0,1-3-50 0,1 2 98 16,-1 0-59-16,-3 1-5 0</inkml:trace>
  <inkml:trace contextRef="#ctx0" brushRef="#br0" timeOffset="153697.22">8680 13830 1634 0,'0'-5'740'0,"0"3"-515"0,0 0-157 0,2-1 2 16,3 3-7-16,3-1 14 0,0-1 3 0,5-2 0 16,1 3-19-16,3-6 7 0,-1 5-3 0,10-5-2 15,-1 0-3-15,-1-2-13 0,2 0-1 0,-4 2-14 16,4 0-4-16,-2 2-9 0,-3-2-2 0,-1 0-1 16,0 2-7-16,-2 5-5 0,3-1-6 0,-6-4 5 15,-2 4-1-15,-2-2-2 0,-3 3-3 0,-3-1-6 16,2 2-1-16,-7-4-14 0,1 3-10 0,-1 1 6 15,0-1-33-15,0 1-47 0,-2 2-40 0,1-1-147 16,-2-2 214-16,3 0-126 0,0 0-71 0</inkml:trace>
  <inkml:trace contextRef="#ctx0" brushRef="#br0" timeOffset="154878.79">9591 13353 529 0,'-1'-11'409'0,"-1"1"-101"0,2-1-155 0,-1 2 126 16,1 2-115-16,-1-3-21 0,1 5-16 0,0 4 2 16,0-1-36-16,0-2-34 0,0 6-3 0,0-2 2 15,-1 6-12-15,0 1-5 0,1 0-5 0,-1 6-23 16,-4 2 18-16,4 5-5 0,0 1-5 0,-3 4-10 0,4 1 7 16,-3 3-1-16,-2 0-2 0,2 2 0 0,-2-2 0 15,2 1 1-15,-2 1-2 0,-3-2 1 0,-5-1 0 16,9 5 1-16,-1 1 2 0,-1 1 2 0,-2 1-3 15,2-2 2-15,3 1 0 0,2 1 2 0,-1-10-3 16,-3-1-3-16,0-4-1 0,0-9-4 0,3 2 1 16,-1-4-1-16,0-4 0 0,3-2-3 0,-2-3 3 0,2 1 3 15,0-6 1-15,3 1 1 0,-1-3-1 0,-2 0 2 0,0-5-2 16,0-1 2-16,6-1-2 0,-6-2 0 0,2-2-2 16,0 1 0-16,4-5-3 0,0-1-1 0,0 0 0 15,-2-2 0-15,-4-1-2 0,5 2 1 0,-1 0-3 16,-2 1 0-16,-1-1-1 0,5 2 2 0,-6-2-4 15,3 2 1-15,4-4 1 0,-2 2-2 0,1-5-1 16,3 1 0-16,0 0 1 0,-3 0 0 0,2-1 3 16,-3 2-2-16,2 6 2 0,-1-5 0 0,0 5 3 15,0-1 1-15,0 5 2 0,-1-3 0 0,1 5 1 16,0 5 2-16,-1 1 0 0,0-1 4 0,1 5-4 16,-2 2 1-16,-1-2 0 0,1 5 0 0,0 1 0 15,0-1 0-15,-1 0 0 0,0 2 0 0,2 4 2 0,-1 2 0 16,2 6-2-16,1 0 0 0,-1 2 1 15,0 4 0-15,0 6-2 0,1 1-2 0,-1-1 3 0,1 1 1 16,-2-3 0-16,0 2 2 0,1 0 0 0,-1-4 2 16,1-2-1-16,0 1 2 0,0-1-3 0,1 1 0 15,-1 0-1-15,1 0 0 0,0-1-4 0,0 3 0 16,1 4-3-16,-1-2-2 0,-2 0 0 0,2 1-2 16,0-1 1-16,0-1-3 0,-1-2-1 0,1-2 1 15,-6-3 0-15,4 1-1 0,-2-5-2 0,-2-3 0 16,3-4 2-16,-4 3 0 0,0-2 0 0,1-6-1 0,5 2 0 15,-6-1 2-15,0-1 0 0,1 0-2 0,0-1-1 0,1-1 0 16,-1 0-3-16,1 1-4 0,-2-1 2 0,-3-1-9 16,3 1-20-16,-1 0 8 0,-6-4-39 0,4 3-16 15,-1-2-45-15,0 1-26 0,4-3-50 0,-4 4 233 16,-3-2-82-16,4 3-34 0,-5-1 60 0</inkml:trace>
  <inkml:trace contextRef="#ctx0" brushRef="#br0" timeOffset="155801.65">9443 13736 671 0,'-2'2'438'0,"1"-2"-157"0,1 3-146 0,1-2 88 15,-1-1-2-15,1 1-51 0,0-1-22 0,4 0-36 16,-3 0 1-16,2 0-29 0,0 0-8 0,4-1-16 15,-1 0-32-15,-6-4 22 0,5 7-1 0,2-2-8 16,0-2-22-16,3-1 21 0,-5 2-3 0,-1 1-7 0,5-1-3 16,1 3 8-16,2-3-5 0,-5 0-7 0,0 1 2 15,0 0-7-15,3 0 4 0,-3 1-3 0,0-1 0 16,2 0-6-16,-3-2 2 0,1 2 3 0,-1-2-2 16,-1 1 3-16,0-2-4 0,0-1 2 0,2 3-1 15,-3-1-2-15,0 1-2 0,0-2-2 0,-2 2 0 16,-1-1-3-16,0 1-1 0,1 0-1 0,-3-1-1 0,2 2 0 15,-2-1-1-15,2 0 1 0,-1 1-4 0,-1-1 3 16,0 1-1-16,1 0 0 0,-1 0 0 0,-1-1-1 16,1 0 2-16,0 0-2 0,1 1 2 0,1 1-1 15,2-1 0-15,-4-1 1 0,2 1-2 0,-3-3 3 16,2 3-2-16,-1 0 0 0,0 0-1 0,0-2 3 16,-3 2-1-16,0 0 0 0,3 0 1 0,0 1-1 0,-1-1 0 15,1 0 1-15,-2 0-1 0,1 2-1 0,3-2 1 0,-2 0-1 16,1 2 1-16,3-2-2 0,-7 0 0 0,2 1 0 15,4-1 0-15,-5 0 1 0,0 0-2 0,2 0 2 16,-2 0-2-16,1 1 1 0,2 0 0 0,-1-1 0 16,0 0 0-16,0-1-1 0,0 1 0 0,-1 2 0 15,1-2 0-15,0-2-1 0,0 1 0 0,-1 1 1 16,-1 0-1-16,2 1-1 0,-1-1 2 0,0 0-5 16,0 1-1-16,0-1 0 0,1 2-2 0,0 1-13 15,0-1-8-15,-1-1-12 0,-1 0-11 0,2 0-35 16,-1 1 8-16,1 0-73 0,0 0-135 0,1-2 211 15,1 1-116-15,-1-2-95 0</inkml:trace>
  <inkml:trace contextRef="#ctx0" brushRef="#br0" timeOffset="156530.7">10093 13633 1117 0,'0'1'595'0,"-1"-1"-223"16,1 0-191-16,-1 0 2 0,1 0-23 0,0 0-36 16,0 1-66-16,2 0 26 0,-2-1-8 0,3 1-15 15,-1-1-6-15,1 0-4 0,1 0-5 0,2 0-8 16,1 0-1-16,2 0 0 0,-2-1 0 0,3-1-2 15,0 1 1-15,3-2 1 0,1 2-2 0,-2-3-1 0,2-1-2 0,1 2 0 16,2-2 1-16,1 0-5 0,-2 3-1 0,-1-3-2 16,2 1-1-16,1-1-1 0,-2 2-2 0,-1-1-1 15,-4 1-3-15,0-1-2 0,-1 3 0 0,-1-1-2 16,-2 2-1-16,-1 0-2 0,1 0 0 0,-7-1-1 16,8 1-1-16,-4 0 0 0,-1 0-2 0,5-1 2 15,-7-1 1-15,0 2-2 0,4 0 0 0,1 0-2 0,-4 0 0 16,-1-1 1-16,-1 1-3 0,1 0 0 0,2 1-2 15,-1-1 1-15,0 0-1 0,-1 0 1 0,3 0 2 16,-1 0-2-16,-3 2 0 0,0-1 0 0,2-1 0 16,0 0-1-16,-1 0 0 0,-1 0-1 0,-1 0-2 15,0 0 2-15,3-3-2 0,-1 3 0 0,-2 0 0 16,0-1-3-16,2 1-4 0,0 0-8 0,1 0-29 16,-2 0-21-16,-2 0-18 0,1 0 3 0,0 0-40 0,2 0-80 15,0 0-167-15,0 3 260 0,3-5-142 0,-4 4-114 16</inkml:trace>
  <inkml:trace contextRef="#ctx0" brushRef="#br0" timeOffset="156893.54">10687 13316 1561 0,'0'-7'737'0,"-1"3"-496"0,-1 1-166 0,0 2 16 16,1-3-23-16,1 4-4 0,1 0-5 0,1 1 0 16,0 5-20-16,-1 0 6 0,1 0-1 0,-2 7-1 15,3 2 5-15,-1 7 0 0,-1 4 2 0,-1 5-3 16,1-2 5-16,-1 4-2 0,-1 3 0 0,1-3-2 16,1 2-5-16,0-3-6 0,1-1 2 0,-4-2-8 15,2 2-6-15,2-1-7 0,-4 0 0 0,2 4-3 16,0-2-5-16,-1-4-3 0,2 3-5 0,2-6 3 15,-3 0 1-15,0-4-4 0,-3-7-2 0,5-2 0 16,-1-3 2-16,0-2-2 0,-1-4 0 0,1-2-2 16,-2 2-1-16,6-3 1 0,-4 0-7 0,1-3-18 0,-2 1-13 15,-1-1-12-15,1-1-13 0,1-1-11 0,-1-3-32 16,-3-2-21-16,3-2-19 0,0 2-17 0,0-4-110 0,0-1 191 16,0-3-112-16,0 1-35 0</inkml:trace>
  <inkml:trace contextRef="#ctx0" brushRef="#br0" timeOffset="157293.37">10579 13308 1460 0,'-8'-13'725'15,"2"3"-437"-15,-1-1-178 0,5 8 47 0,1-3-46 16,1-2-33-16,4 1-2 0,7 3-5 0,-2 2 2 15,3-4-22-15,5 4-9 0,0-4 3 0,1 3-14 16,2-3 6-16,3 4-5 0,1-2-3 0,3 1-2 16,-4-2-3-16,4 3-6 0,0 0 0 0,1 2-2 15,-2-2 3-15,-3 6-3 0,0-1-1 0,0 4-2 16,-4 4 1-16,1 6-1 0,0-4 0 0,0 9 0 16,-5 2-2-16,1 1 1 0,0 2 1 0,-1 3 1 0,-2 1 1 15,-6-6 3-15,1 4-1 0,-4-4 0 0,0-3 2 16,-3-1 0-16,-1-1 1 0,0-5 0 0,-4-2-1 15,0-1 1-15,-1 2 0 0,-4-5 1 0,0 1-1 16,-3-3-1-16,2 3-2 0,-1-8-2 0,-2 5-1 16,0-3-6-16,-1 0-1 0,4-1-3 0,-2-2-2 15,2-1 0-15,-1 3-1 0,-4-2-2 0,6-1-3 16,1 1-3-16,-3-1-4 0,3 0-2 0,-4 1-4 0,2-1-22 16,2 1-15-16,1-1-15 0,1 4-16 15,-5-3-51-15,3 1-41 0,0-1-123 0,3-1 203 16,0 3-153-16,-1-2-70 0</inkml:trace>
  <inkml:trace contextRef="#ctx0" brushRef="#br0" timeOffset="159212.72">6839 14070 1621 0,'7'-2'603'0,"-3"0"-465"0,10 1-115 0,0-2-14 15,-2-1-5-15,11 2 1 0,0-3 1 0,4 1 1 16,0 0-2-16,4 1 1 0,-2-2 4 0,3 2 0 16,2-2 6-16,-1 4 0 0,3-2-1 0,-2 2 4 15,1-1 2-15,1 1-7 0,-1 0-1 0,-4-2-5 16,3 0-2-16,-2 3-2 0,-2-2 0 0,-3 1-5 16,-5-1-1-16,-1 2 1 0,-3 0 2 0,1 0 1 15,-7 0 0-15,-5 0-2 0,2 2 2 0,-1-2 0 16,-6 0 0-16,0 0 2 0,0 0-3 0,-2-2-1 15,0 1-1-15,0-1-10 0,-2 1-9 0,-7-2-28 16,0-1 10-16,0 0-42 0,-2 0-17 0,-1-1-17 0,0 2-2 0,-4-2-4 16,1-1-17-16,4 1 52 0,-3 0-44 0,0 0 81 15,1 0 43-15,-2-1 28 0,2 0 11 0,0 1 25 16,3 2 34-16,4-1-9 0,0 1 54 0,3 3-52 16,-1-2-24-16,4-2-6 0,0 1-6 0,8-2-8 15,-1 3-6-15,2 1-11 0,5-3-24 0,-5 2 19 16,9 1 0-16,1 1 0 0,-1 1-4 0,2-1 0 15,0 0 0-15,-2 1 1 0,5-1 2 0,-1 1 0 16,-1-1 2-16,-2 0 2 0,-1 4 0 0,-2 0 3 16,-1 0-3-16,-2-1 5 0,-2 1 3 0,-7-1 1 15,-1 1 2-15,0 1 5 0,-5 0 0 0,-3 1 5 0,-1-2 1 16,-2 2-3-16,0 1-5 0,-5 1 4 0,3 0-2 16,-4-1-8-16,1 0 2 0,-2-1-7 0,0 3 2 15,-2 0-2-15,2-1-3 0,1 0-4 0,3-2-5 0,-3 1-3 16,3 0-4-16,3-1-2 0,0-2-5 0,4 2-11 15,-5 0-6-15,6-3-13 0,-2 3-14 0,4-1-67 16,1-2 25-16,-4-2 49 0,6 4-58 0,0-5-32 16</inkml:trace>
  <inkml:trace contextRef="#ctx0" brushRef="#br0" timeOffset="159929.7">5299 14007 1720 0,'5'8'755'0,"-2"4"-477"16,-2-2-182-16,-1 6 48 0,0 1-47 0,0-2-21 0,1 1 10 15,2 2-36-15,0-1-17 0,4 3-2 0,-3 0-15 16,1-3-10-16,2-1-2 0,-3 0-2 0,-2 3-16 0,1-9 6 16,0 3-1-16,0-4-9 0,-2-2 8 0,0-3-35 15,-1 0-15-15,0-4 8 0,1 0-38 0,-2-2-55 16,-1-3-86-16,-1 0 34 0,2-1 99 0,-3-3-112 15,1 4-55-15</inkml:trace>
  <inkml:trace contextRef="#ctx0" brushRef="#br0" timeOffset="160225.79">5420 14218 1144 0,'1'12'661'16,"-1"-3"-342"-16,0 0 55 0,0-2-106 0,1 1-91 15,0-1-105-15,-6-2 33 0,5-2-17 0,0-3-30 16,0-2 1-16,4-4-18 0,-3 2-8 0,-3-8-17 15,3 1-2-15,-3-3-2 0,2 0-5 0,2 0-2 16,-2-2-11-16,3 1 10 0,2-1-3 0,-5 4 3 0,7 2-2 16,0 1-1-16,-3-3 1 0,5 4-1 0,-7 2 0 15,1 2 1-15,1 1 0 0,-1 3 1 0,2 2-1 16,-2-1 2-16,4 3-1 0,-2 3 2 0,1 2 0 16,-2 2 1-16,5 1 0 0,-2 0-1 0,-1 2 0 15,3-1 0-15,-3 2-2 0,1-3-2 0,-1 0 2 16,1-1-4-16,-4-3 0 0,1 0-6 0,-3-2 2 15,2-2-12-15,-3 0-4 0,5-3-28 0,-3-1-14 16,-1-3 8-16,0 1-39 0,2-4-61 0,-2 0 12 0,2-2-217 16,-2-1 261-16,2-5-165 0,-2 2-96 0</inkml:trace>
  <inkml:trace contextRef="#ctx0" brushRef="#br0" timeOffset="160408.81">5668 13816 1675 0,'0'-3'753'0,"1"-2"-418"0,-1 6-221 0,0 1 64 0,1 4-58 16,0 1 9-16,0 3-48 0,0 4-17 0,3 1-28 16,-2 4-40-16,1 0 24 0,2 3-4 15,-1 1-8-15,0 0-30 0,0 5 24 0,3-2 0 0,-7 1-3 16,1 1 0-16,7 2-4 0,-2-5-3 0,-1 0-17 16,1-3 7-16,-5-7-33 0,2 1-21 0,7 1-73 15,-9-8 25-15,-1-2 68 0,0 0-75 0,0-5-42 16</inkml:trace>
  <inkml:trace contextRef="#ctx0" brushRef="#br0" timeOffset="161143.1">5644 14142 1653 0,'2'7'806'15,"3"-2"-513"-15,0-1-56 0,4-2-115 0,0-2-61 16,2-4 24-16,1 2-10 0,3-4-26 0,2-1-47 15,0-2 37-15,1-2-6 0,1 1-10 0,3 0-15 16,-4-3 8-16,2-1-5 0,-3 3 0 0,0-3-1 16,-7 3-4-16,3 0 0 0,-5 1-1 0,1 2-2 0,-7-2 0 15,1 1 3-15,-3 1-5 0,-1 0 1 0,1 1 2 0,0-1-1 16,-3-2 1-16,-4 1-1 0,6 1 1 0,-5 5-2 16,5-2 0-16,-4 2-1 0,-1-1-1 0,1 3-1 15,-1 4-3-15,0-2 2 0,0 4-3 0,0 1-1 16,2 1 1-16,0 4 0 0,-2 2 0 0,3 1 1 15,3 5 3-15,0-1-1 0,0 2 1 0,4 0 2 16,-1 2 1-16,4 1 0 0,1-3 2 0,-4 2 0 16,0-5-1-16,2 2 1 0,9-3 0 0,-12-1-1 0,3-5 0 15,1 1 0-15,-2-3 2 0,2-3-2 0,0-1 0 16,-5-3 1-16,-1-6 2 0,5 2-1 0,-4-3 1 16,1-2 0-16,1-1-2 0,1-4 2 0,-1 3 0 15,1-2-2-15,-2 1-1 0,0-2 2 0,2 0-1 16,-2 2 1-16,-3-2 1 0,2 2 2 0,0-1-2 15,-1 1 1-15,1 0 1 0,1 2-2 0,-3-3-4 16,5 3 2-16,-4 2-2 0,3-1-2 0,0 1-1 16,0 0 1-16,6 5-2 0,-5-4 0 0,0 3-1 15,3 1 0-15,-1 0-2 0,-2 1 1 0,0 0-2 16,-1 0 0-16,0-1 0 0,1 2 0 0,0 0 1 16,2 0 2-16,-4-1 0 0,4 2 0 0,-1-1 2 15,0 0 1-15,2-1-1 0,-3-1 1 0,3 2 1 16,2-2-1-16,-1 1 1 0,0-3 1 0,0 1 2 15,1 0-1-15,-1-2 3 0,1 0-1 0,-2 1 0 0,0-2 1 0,3-2 1 16,-1 1-2-16,-1 1 0 0,0-1 1 0,-3 1-2 16,1-3 1-16,-1 0 0 0,1 1 1 0,-4 1-2 15,-2-1 1-15,2 1 0 0,0-2 0 0,-2 2-2 16,1 1 1-16,-2 2-1 0,0-3 1 0,-3 3 0 16,2 0 0-16,-4-1-2 0,1 3 0 0,-3 2-1 0,0 1-1 15,-1 2 1-15,-2 2-1 0,3 2-2 16,-1 0-2-16,-2 5 3 0,3 1-2 0,1 2 2 0,-3 0 1 15,5 2 0-15,-3 2 0 0,3 2-1 0,0-2 2 16,0 0-1-16,4 0 1 0,-1-5-2 0,1 3-1 16,3-2-3-16,-1-4 0 0,2-4-2 0,0 2-3 15,2-3-13-15,1-3 5 0,-6 0-28 0,9 0-18 16,-4-2-12-16,1-6-22 0,2 2-71 0,1 1 13 16,-3-4 94-16,5-1-92 0,-1-1-9 0</inkml:trace>
  <inkml:trace contextRef="#ctx0" brushRef="#br0" timeOffset="161475.74">6494 13765 1642 0,'-10'-4'752'0,"2"0"-441"0,3 4-198 16,-2 0 47-16,-3 4-39 0,3-2-17 0,-2 1-33 16,1 3-16-16,2 2-11 0,-2-1-7 0,2 0-14 15,1 2-4-15,5 1-5 0,-5-2-2 0,2-1-7 0,-4-3 1 16,7 2 0-16,2 2-2 0,-4-3-1 0,4-2-1 15,-2-2 3-15,5 3 1 0,3-1 2 0,0 1 0 16,-1-1 1-16,1-3 0 0,0 2 0 0,1 4 2 0,-3-2-3 16,3-1-1-16,1 2 0 0,0 2-2 15,-2-1 0-15,2 4 0 0,-2-5-1 0,2 6 0 0,-4-2 0 16,-3 0 1-16,0 2 0 0,-3-1-1 0,1 4 2 16,-1-3 1-16,-7 2 1 0,2 3 0 0,-2-3 1 15,3 2-1-15,-2-2-2 0,-3-1 3 0,2 0-1 16,-2-2-3-16,3-3-3 0,-2 0 1 0,3-4-2 15,-1 2-1-15,2-4-7 0,0-2-2 0,2-5-3 16,-2 3-3-16,3-3-4 0,-2-4-11 0,-3-1-24 16,3-1-14-16,3 0-11 0,-4-1-17 0,4 1-22 0,-1-6-176 15,2 0 214-15,3 1-129 0,0 1-49 0</inkml:trace>
  <inkml:trace contextRef="#ctx0" brushRef="#br0" timeOffset="161728.81">6620 13561 1607 0,'0'0'723'0,"1"-1"-433"0,-1 1-180 0,0 0 45 16,0 0 2-16,0 5-36 0,1-2-13 0,-1 2-16 15,1 2-5-15,-1 5-39 0,1-2-7 0,2 0-1 16,-1 3-40-16,0 6 23 0,-1 0-3 0,1-2-27 0,0 4-3 16,0-1 27-16,2 3 3 0,-3 2-15 15,1-1 10-15,-1-3-2 0,3-2-4 0,-2 2-1 0,2-3-5 16,-1 1-1-16,-1-5-5 0,2 0-2 0,-1 2 2 15,-1-7-9-15,0 1-3 0,0 0-13 0,-2-5-6 16,1 1-11-16,-1 0-12 0,0-4-34 0,0 0 4 16,0 1-37-16,0-2-22 0,-1-1-183 0,-1-1 242 15,0-2-138-15,0 0-79 0</inkml:trace>
  <inkml:trace contextRef="#ctx0" brushRef="#br0" timeOffset="161931.81">6496 13798 1459 0,'-1'-2'776'0,"1"1"-178"0,9 0-376 0,-5 0-59 15,2-1-33-15,2 0-79 0,3 0 34 0,-1-1-15 16,6 0-22-16,-5-1-51 0,4 0 36 0,1-1-4 16,3-1-16-16,-1-1-4 0,-4 2-4 0,7-2-4 15,-3 2 0-15,-2-2-1 0,-2-1-24 0,0 2-18 0,-1-1-57 16,-2 0-38-16,-3 0-95 0,0 1 167 15,-5-1-156-15,-2 2-70 0</inkml:trace>
  <inkml:trace contextRef="#ctx0" brushRef="#br0" timeOffset="162096.06">5948 13366 1647 0,'-15'3'632'0,"5"-1"-482"0,4 3-166 16,-1 1-116-16,3 4 110 0,1-5-119 0,-1 5-74 15</inkml:trace>
  <inkml:trace contextRef="#ctx0" brushRef="#br0" timeOffset="162643.84">5171 15055 1549 0,'-3'6'637'0,"1"-2"-405"15,2-4-159-15,1 2 39 0,0-1-24 0,2-1-13 0,0-1-3 16,7-3-10-16,-5-1 0 0,1-1-19 0,2 0 16 15,0 0-8-15,1-4-3 0,5-3 4 0,-4 1-4 16,-3 0 0-16,6-2-9 0,5-3 0 0,-4 0-2 16,-3-2-6-16,2 1-4 0,-1-1-8 0,0-1-1 15,-1-4-3-15,2 3-4 0,-5-2-6 16,1-2 0-16,-4 2-2 0,3 0 2 0,-4 0-3 0,-3 4-2 16,-4 1-2-16,-5-1 1 0,5 3 1 0,-4 1-2 15,4 4 1-15,-1 0 0 0,-7 3-4 0,10 3 2 16,-6 3-5-16,5 2 1 0,-4 4-2 0,-3 3 0 15,1 5 0-15,1 0 0 0,1 5 5 0,0 2-5 16,0 3 9-16,2 2 0 0,1-3 0 0,1 1 0 0,2 6 2 16,0-2-1-16,0-3 1 0,4-1 1 0,2-1-3 0,-1-4-1 15,5-2-1-15,-2 2-1 0,0-5 0 0,2-3-7 16,1-1-26-16,0-1 11 0,3-2-42 0,0-4-23 16,0 0-159-16,-1 0 192 0,-1-3-119 0,6-3-73 0</inkml:trace>
  <inkml:trace contextRef="#ctx0" brushRef="#br0" timeOffset="163124.67">5664 14609 1670 0,'-10'-4'770'0,"-3"1"-528"16,1 1-170-16,2 0 0 0,0 0-8 0,0 0-5 15,0 2-8-15,0 0-15 0,7 2-18 0,-2 3-5 16,-1-1-5-16,0 4-2 0,2 2-3 0,-1 4-2 15,5-3 1-15,-2 11-2 0,-4-2 1 0,1 2 2 16,3 4 2-16,0 1 1 0,0-3 5 0,2 0 7 16,0 0 4-16,5-4 4 0,-5 0 0 0,6-5 2 15,1-3 6-15,1-2-8 0,1-1-1 0,0-6-9 16,0-2-1-16,1-1-4 0,1-2-3 0,-2-4-2 16,1-3-6-16,-1 0 4 0,-2-4-1 0,3 2 0 15,-4-3-4-15,-1-1 1 0,0-1 1 0,0 3 0 0,0-2-1 0,-1 3-1 16,1 4-1-16,-4-4 2 0,2 7-1 0,4 0-1 15,-3 2 0-15,-2 4 1 0,2 3 0 0,-1-3 1 16,-1 1 0-16,3 5 0 0,-4 1 1 0,0 1 0 0,2 1 1 16,1 0-1-16,0 0 3 0,0 2 0 15,2-2 0-15,-3-2 1 0,2-2-1 0,0 2 2 16,-1-4 0-16,-1-3 2 0,-1-1-1 0,-1-1 2 16,1-4 0-16,-1-1 1 0,2-3 1 0,-2-4 1 0,0 3 0 15,0-3 1-15,0-2-1 0,2 3 0 0,-2 0 1 16,0-2-1-16,1 3 0 0,-1-3-1 0,3 2-2 15,-2 2-1-15,1-4 0 0,-1 5-2 0,1-4-2 16,0 4-2-16,0 0-1 0,1 2 0 0,-3-2-8 16,2 2-6-16,-1 0-6 0,4 0-28 0,0 0-15 15,-1 2-19-15,2 1 1 0,-2-2-57 0,3 1 91 16,3 1-61-16,-2-1-5 0</inkml:trace>
  <inkml:trace contextRef="#ctx0" brushRef="#br0" timeOffset="163708.81">6036 14609 1306 0,'-6'15'698'0,"-3"0"-372"0,9 0-223 15,-1 4 74-15,6-1-66 0,-5-2-21 0,-2 1-30 0,6-2-11 16,-4-2-75-16,5 2 62 0,-2-5-8 0,-2 1-1 16,1-7-1-16,0 3 4 0,-2-3-1 0,0-3 0 15,2 1-1-15,-1-2 1 0,-1-4 2 0,-1-1-1 0,-2 0-4 16,3-3-4-16,-1-3-4 0,1 2-2 0,1-6-2 15,-1 1-4-15,0 0-3 0,0-2-3 0,0 0 2 16,1 2-1-16,0 1 2 0,0-1-2 0,4 4-3 16,-2-2 2-16,2 2-3 0,1 3 0 0,-4-1-1 15,3 1 3-15,3 3-4 0,-4-1 1 0,2 1 3 16,0 4 0-16,1 0 1 0,2 2 0 0,0 1 1 16,-1 1-1-16,-1 2 3 0,0 1-1 0,0 4 0 15,-1-2 0-15,-2-1 0 0,2 2-1 0,1 3 1 16,-1-1 1-16,-2-2-1 0,1 0-1 0,0-2 2 0,3 3-1 15,-1-2 2-15,0 0 1 0,-1-2-1 0,-1-2-1 0,3-3 3 16,1-1 1-16,-1 3-2 0,0-2 2 0,3-3 0 16,-2-1 2-16,0-3 1 0,3 0 0 0,0 0-1 15,0 0 0-15,2-5 2 0,-4-3-1 0,2 3-1 16,0-2-1-16,-6-2-2 0,3 2 0 0,0-2-1 16,-4 1 0-16,0-1-1 0,1 1 0 0,-4 0-3 15,4-1 2-15,-1 1-1 0,-1-1-2 0,-3 2 2 16,0-2-1-16,-2 2-2 0,1 1 0 0,-2-1 2 15,-3 3-1-15,-3 3 0 0,3 0 2 0,0 1-2 16,-2 5 0-16,1 0-2 0,0 1 1 0,1 5-3 0,1 0 1 16,-2 1-1-16,1 6 1 0,-1 3-1 0,1-1 1 15,1-1 0-15,-2 1 1 0,2 2 1 0,2 1 0 16,1-1 0-16,3-3-2 0,-1 2 0 0,-1 0 1 16,5-6-1-16,1 5-1 0,-1-7-1 0,4 1-1 15,0-4-3-15,0 3-2 0,1-5-10 0,2-1-8 16,-2-2-10-16,3-1-13 0,0 0-31 0,-2-4 5 15,4-3-35-15,-1-1-15 0,1 0-45 0,3-2-49 16,0 0-84-16,-4 3-67 0,4-3 254 0,-3 2-190 16,0 0-40-16</inkml:trace>
  <inkml:trace contextRef="#ctx0" brushRef="#br0" timeOffset="164074.41">6677 14541 871 0,'3'-4'597'0,"-3"-2"-285"16,0-2 81-16,0 3-117 0,-3-2-160 0,2 1 33 0,-3-2-16 15,-2 0-20-15,-1 1-15 0,4 5-34 0,-4-1-9 16,1-2-9-16,-1 4-15 0,-1 2 1 0,0 1-12 15,1 3-2-15,-2 1-4 0,1-1-3 0,-1 9-1 16,1 0-3-16,2 1-1 0,3 2 2 0,-4 2 3 16,4 0-2-16,-2 3-1 0,4-2 7 0,0-4 3 15,1 0 2-15,1-3 1 0,0-2 0 0,5-6-1 16,0 0 3-16,1-5 0 0,0-2-5 0,1-4-2 16,-3-1-1-16,2-4-1 0,1-3-2 0,-1-2-3 15,0 2 0-15,-1-5 1 0,1-1-6 0,-1-2-2 16,1 2-1-16,-4-3 1 0,3 1 0 0,-3-3-1 15,1 1-1-15,-3 0 0 0,-1-3 1 0,0 3 3 16,0-1-1-16,-2-2 0 0,0 4-1 0,0 3 3 16,0 0 1-16,-2 7 1 0,4 2 2 0,-2 3 0 15,1 8 3-15,-1 2 0 0,-1 3-1 0,2 3 1 16,-1 4-1-16,1 10 0 0,0 2-4 0,1 3 0 16,2 9-3-16,4-2-1 0,-3 3 0 0,4 1-2 15,0 0-1-15,2-8 0 0,-5 4-1 0,2-8 1 0,6-6 0 0,4-1-7 16,-1-1 1-16,-1-7 2 0,7-4-12 15,-5 0-15-15,10-5-66 0,-3-3-61 0,0-2 192 0,-3-1-64 16,-3-10-36-16,6 4-5 0</inkml:trace>
  <inkml:trace contextRef="#ctx0" brushRef="#br0" timeOffset="180971.31">25933 1347 809 0,'-8'-10'513'0,"2"6"-242"0,6 3-149 16,-1-4 80-16,1 5-43 0,-4 0-31 16,-3 0-23-16,4 1-42 0,3 3-7 0,-1-4-6 15,1 2-6-15,0 4-1 0,1-3-4 0,-1 3 4 16,0-2 1-16,0 0 1 0,0 3 3 0,0 0 1 15,-1 1-1-15,3 3-2 0,-2 4 0 0,2-2 0 16,3 11-1-16,-4 0 0 0,-1 2-5 0,0 5 1 16,1-3-1-16,1 4-1 0,-2-4-6 0,-1-4-4 15,0 9 1-15,1-2-4 0,0-3-4 0,0 2-2 0,5-1-3 16,-6 1 5-16,2 6-4 0,2-2 2 0,0-2-4 16,-1-2 1-16,1-1 0 0,-3 2-1 0,3-3-2 15,0-4-5-15,-2-4 0 0,0-5-2 0,-4-6-2 16,5-1-2-16,2-1-2 0,-4-6-2 0,-1 0 1 15,-3-1-6-15,5 0 1 0,2 0-1 0,0-1-22 16,-5-7-33-16,-1 6 17 0,3-6-47 0,0 0-17 16,2-3-93-16,-1-3-133 0,0-1 228 15,0-2-143-15,5 4-59 0</inkml:trace>
  <inkml:trace contextRef="#ctx0" brushRef="#br0" timeOffset="181418.79">26089 1711 1003 0,'3'1'592'0,"-2"2"-336"0,1 2-3 16,0 3-136-16,1 3 34 0,-1 0-24 0,2 5-47 15,-2 5-14-15,1 0-10 0,0 4-7 0,0-4-14 16,1 6-21-16,-2 7 25 0,2-3-2 0,-1-7-2 16,-1 4 1-16,-2-4 0 0,2-2 6 0,0-8-2 15,-1 3 2-15,-2-9-7 0,1-3 6 0,0-1-3 16,0-4-1-16,0 0-2 0,0-5-2 0,-3-2 0 15,1-5-2-15,2 0-2 0,-1-7-7 0,-2 2 2 16,2-5-8-16,0-1-1 0,0 0-6 0,1 1 0 16,1 0-6-16,0-1 0 0,3 4-2 0,-1 0-4 15,3-1 4-15,1 2 0 0,1 2-1 0,1 1-2 16,2 0 2-16,-2 1 0 0,1 2 0 0,2 1 0 0,3 0-1 16,-1 1 1-16,-1 0 0 0,4 2 0 0,-3 1 0 15,3 1 1-15,-1 6-1 0,0-1 0 0,-3 2 2 16,-1 5 1-16,-1 1 1 0,0 4 3 0,-3 2-2 15,0 2 1-15,-1-1 1 0,-2 5 1 0,1 0 0 16,-3 5-3-16,1-2 0 0,0 6 0 0,-4-4 1 16,5 0-3-16,-3 1 1 0,0 0-2 0,0-1-2 15,-1-8 0-15,1-1-1 0,5-1-3 0,-1-2-3 16,-5 0 0-16,6-9-6 0,-3 0-15 0,0 0-13 16,4-1-13-16,-6-4-11 0,-2-3-13 0,7-1-43 15,-5-9-25-15,2 3 4 0,2-2-129 0,1-5 191 16,-3 0-104-16,4-3-31 0</inkml:trace>
  <inkml:trace contextRef="#ctx0" brushRef="#br0" timeOffset="181920.68">26594 1736 1096 0,'5'3'629'15,"0"-2"-305"-15,-1 10 2 0,-1 3-43 0,1 3-68 16,1 9-139-16,-1 7 40 0,2-3-12 0,-1-2-24 16,0 8-20-16,4-2 21 0,0 1-3 0,-1-5-44 0,0-7 31 15,-1-5-6-15,2 1-1 0,3-11-10 16,-1 2 2-16,-3-6-12 0,3-4-11 0,1-2 4 15,2-2-6-15,-2-5 1 0,1-9-8 0,-1 1-2 16,1-8-5-16,3 0-1 0,-7-6 5 0,0 1-9 16,-3-2-3-16,2 1-2 0,-3 4 0 0,-1 0 0 15,0 6-3-15,-4-3 1 0,0 5-4 0,0 5 2 16,6-2-2-16,-4 5 1 0,-1 3 1 0,0 0-3 16,-1 3 3-16,-1 0-4 0,4 3 3 0,-4 3-2 0,1 5 1 15,-1-3 1-15,1 3 0 0,4 1 1 0,-4 0 0 16,3 1 4-16,2 1-2 0,-2 2 3 0,3-7 1 15,5 4 0-15,-5-1 1 0,8 0 1 0,2-4-2 16,5-1 0-16,-5 0 3 0,5-1-1 0,1-1-1 16,-3-1 1-16,4-5-2 0,-1 3 1 0,-1-1 1 15,-3-4-3-15,4 2 0 0,-9-4 1 0,3 3 0 16,-2-3-2-16,-5-2 1 0,-2 3 0 0,0-2-1 16,-2 0 0-16,-2 1 0 0,-3-2-1 0,1 2 1 15,-1 2 0-15,-3 3-1 0,-2 1-2 16,-1-2 1-16,1 1-1 0,-1 5 0 0,-2 0-1 0,-3 5-2 15,1 5 0-15,0-3 0 0,-1 6 3 0,-1 7-2 16,-1 0 0-16,-1 8 1 0,3 2 2 0,0 2 0 16,-1 1 0-16,2 3 1 0,3 2-1 0,3-4 1 15,-1 4 0-15,6-8 0 0,1 1-2 0,2-9 2 16,1 2-1-16,5-15-3 0,-1 4 2 0,3-4-11 16,1-6-9-16,-1-2-12 0,3 2-17 0,-2-2-17 0,1-1-20 15,3 0-57-15,0-3-36 0,-1-1-57 16,1 0 18-16,-1 0 121 0,3-5-137 0,8-2-39 15</inkml:trace>
  <inkml:trace contextRef="#ctx0" brushRef="#br0" timeOffset="182284.42">27551 1691 1737 0,'-3'-15'767'0,"-1"5"-467"16,2 4-187-16,-3-3 68 0,-1 3-63 0,-1 4 2 15,-1 1-33-15,1-2-16 0,1 3-11 0,0-1-25 0,-7 4-4 16,4 0-4-16,-1 0-12 0,-3 3-22 0,8-1 21 15,-5 3 5-15,3 2-15 0,-3 1 15 0,8-3-4 16,-2 0 2-16,4-1-5 0,-3 1 7 0,1-1-9 16,6-2-4-16,-1-1-1 0,1 1 0 0,5-2-1 15,0 2-1-15,5-2 2 0,5 7-4 0,-4 0 3 16,2-1 0-16,2 0 0 0,0 4-2 0,-3 2 0 16,1 1 1-16,-3-1-1 0,-2 1-2 0,2 0 1 15,-5-1 1-15,-6 5-1 0,-1 5 4 16,1-3 1-16,-3-2 0 0,-3 3 1 0,1-3 1 0,-5 5 5 15,-1-7 0-15,0 4 4 0,-1-13-2 0,-1 3 3 16,-1-2 0-16,-2-4-1 0,3 2 0 0,-3-5-1 16,2 2-4-16,-2 1 0 0,6-3-4 0,-1-3-5 15,-1 0-3-15,2-2 0 0,-1-3-5 0,7 1-16 16,-3-3-5-16,6-2-15 0,-9-5-11 0,8-4-46 16,-1 6-21-16,3-15-24 0,3 3 4 0,1-11 76 15,1-1-70-15,6-6-6 0</inkml:trace>
  <inkml:trace contextRef="#ctx0" brushRef="#br0" timeOffset="182501.54">27899 1269 1952 0,'14'1'855'16,"-9"6"-533"-16,-5-2-205 0,0 7 76 0,0-1-13 16,4 6-54-16,-1 4-10 0,-3 6-38 0,-3 1-14 15,2 9-10-15,1-1-16 0,3 1-38 0,-2 7-22 16,6-4 34-16,-4-1-3 0,3-4-9 0,-5-10 0 0,5 6 0 15,-2 2 0-15,3-6 0 0,-3-1 1 0,-3-3-1 16,2 4 0-16,3 1 0 0,0 1 0 0,-3-6 0 16,0-3-19-16,-2-1-14 0,-1-2 11 0,1 1-51 15,0-9-59-15,-1-1-27 0,-1-3-38 0,1-4-82 16,-3-7 184-16,1 4-128 0,-1-10-37 0</inkml:trace>
  <inkml:trace contextRef="#ctx0" brushRef="#br0" timeOffset="183651.09">27717 1653 1972 0,'6'3'943'0,"3"-5"-583"16,-2 0-160-16,6-1-107 0,3 1 9 0,4 0-62 16,-3 0 12-16,2-2-7 0,1 1-3 0,8 2-17 15,-5-2-4-15,9-1-4 0,-2-1-2 0,-2 2-9 16,7-2 1-16,-3 3-6 0,1-2-1 0,-5 0-4 15,-2 1-3-15,-4 1-4 0,1-1-2 0,-6 0 2 16,-2 1-11-16,2 0-6 0,-2-2-4 0,-5 2-2 16,0 0-1-16,-2-2-9 0,3 3-20 0,-5-1-8 15,0-2 7-15,-4 3-2 0,0 0-13 0,4-1-3 16,-3-1-6-16,3 1 15 0,-6 1 19 0,3 0 10 16,4 0-12-16,1 1 28 0,-2 0 22 0,-1 1 14 15,0 6 13-15,0 0 4 0,1 0 23 0,-3 1-4 16,-2 3 34-16,2-2-10 0,-1 5 16 0,-2-1 2 15,1 3 3-15,2 3-2 0,-3-6-11 0,0 6 5 0,1 2-6 16,-1 4-6-16,0-5-18 0,-1 0-5 0,1 0-6 16,-3 2-2-16,0 2-8 0,-1 0-5 0,3-7-12 15,-1 2-3-15,3-2-2 0,0-2-3 0,-4-4-2 16,3-3-2-16,1-5 0 0,-1-3 0 0,-2-2 0 16,2-9 0-16,-6 1 0 0,6-6 0 0,1 0 0 15,-3-6 0-15,2 2 0 0,-4-2 0 0,8-1 0 16,-2 3 0-16,-2-2 0 0,3 0 0 0,2 1 0 15,0 0 0-15,3 0 0 0,3 5 0 0,-5 1 0 16,0 0 0-16,2 5 0 0,5-3 0 16,-2 1 0-16,-1 5 0 0,3-4 0 0,-1 4 0 0,5 0 0 15,-1 7 0-15,0-3 0 0,-2 6 0 0,0 4 0 16,-3 3 0-16,1 3 0 0,-1 2 0 0,-2 7 0 16,-1-2 0-16,-3 4 0 0,1-7 0 0,-2 10 0 15,0-3 0-15,-4-1 0 0,0 6 0 0,1-7 0 16,-1 1 0-16,0 0 0 0,-2 0 0 0,1-3 0 15,0-3 0-15,1 1 0 0,-1-6 0 0,-2-5 0 16,3 0 0-16,-2-6 0 0,2 0 0 0,0-1 0 0,0-8 0 16,0-10 0-16,1 6 0 0,0-4 0 0,3-2 0 15,-2-4 0-15,4 1 0 0,0-1 0 16,-1-2 0-16,-4 8 0 0,8-5 0 0,-1 0 0 16,0 4 0-16,0-2 0 0,1-1 0 0,-1 2 0 15,4-1 0-15,0 5 0 0,-3-2 0 0,2 1 0 16,-3 6 0-16,6 0 0 0,-7 5 0 0,3-3 0 15,-5 5 0-15,2-1 0 0,0 6 0 0,-3 4 0 16,1-2 0-16,-2 5 0 0,0-1 0 0,-1 2 0 0,6 8 0 16,-7-2 0-16,0-5 0 0,1 6 0 0,1-3 0 15,0 1 0-15,3 0 0 0,-3 2 0 0,8-8 0 16,-3 3 0-16,3-4 0 0,4 2 0 0,-2 1 0 16,6-5 0-16,-2-3 0 0,-1 0 0 0,0-4 0 15,4-2 0-15,-3 0 0 0,4-6 0 0,-2-1 0 16,4-1 0-16,-3-2 0 0,-5 0 0 0,2 2 0 15,-2-3 0-15,1-1 0 0,-6-6 0 0,1 4 0 16,-7 1 0-16,1-2 0 0,1 3 0 0,-4-5 0 16,0 6 0-16,-4 0 0 0,1 0 0 0,-1 2 0 15,0-1 0-15,-1 2 0 0,-3 6 0 0,2 1 0 16,-3 9 0-16,1-3 0 0,-1 7 0 0,-1 2 0 16,-2 4 0-16,2-1 0 0,2 2 0 0,-3 5 0 15,1-1 0-15,2 2 0 0,1-6 0 0,3 5 0 16,0 1 0-16,5-7 0 0,-2 3 0 0,5-2 0 15,-1-4 0-15,3-3 0 0,0 4 0 0,2-6 0 16,1-1 0-16,-3-3 0 0,3-2 0 0,0-7 0 16,0-2 0-16,1-2 0 0,0-1 0 0,-2-2 0 15,0-6 0-15,5 0 0 0,-1 2 0 0,-1 1 0 16,2 2 0-16,-4-5 0 0,4-3 0 0,-2 2 0 16,2 0 0-16,-4 3 0 0,0-3 0 0,1-1 0 15,2 2 0-15,7 4 0 0,-10 3 0 0,4 1 0 16,3 2 0-16,-1 6 0 0,0 3 0 0,-4 0 0 15,-1 13 0-15,-4-5 0 0,3 6 0 0,2 1 0 16,-7 5 0-16,-2-1 0 0,3-1 0 0,-3 2 0 16,-1-5 0-16,0 6 0 0,-1-5 0 0,-1-1 0 15,-1-4 0-15,0 3 0 0,0-4 0 0,2 0 0 0,-2-2 0 16,0-1-1-16,-1-6-17 0,1 1 9 0,0-2-51 16,1-1-61-16,-1-9-31 0,0 1 13 0,1-3-150 15,4-10 193-15,-1 8-126 0,0-9-35 0</inkml:trace>
  <inkml:trace contextRef="#ctx0" brushRef="#br0" timeOffset="183868.05">29762 1172 2093 0,'6'0'770'0,"-3"2"-471"0,-1 1-108 0,-1 6-30 16,2 7-20-16,0-4-14 0,-3 5-79 0,0 9 15 15,0-3-10-15,0 8-6 0,-1 2-7 0,4 8-17 16,-6-3-6-16,3 5-5 0,-2-2-4 0,2 0-7 15,2 5 0-15,-1-4-1 0,0-3 0 0,-1-7 0 16,3 3 0-16,-1-12-6 0,2 5-9 0,-2-8 5 16,0 1-2-16,-2-2-82 0,1-4-27 0,-1-4-105 15,0 1-221-15,1-8 338 0,-1 2-223 0,0-2-121 0</inkml:trace>
  <inkml:trace contextRef="#ctx0" brushRef="#br0" timeOffset="184434.47">29540 1546 1922 0,'-9'-6'961'0,"-2"2"-615"0,4 4-50 0,6-2-226 0,2-1 26 16,1 3-17-16,3-1-29 0,5 0-11 0,0 1-6 0,10-3-1 15,7 1-42-15,-4 0 37 0,5-1-8 16,5-1-2-16,0-1-5 0,5-2 0 0,3 0-4 15,3 2-2-15,-4-2-1 0,5 0-1 0,-7-2-1 16,5 1-2-16,3-1 3 0,-8 1-2 0,4 3 1 16,-12-7-1-16,4 3 3 0,-13 1-2 0,6-1 0 15,-11 1 0-15,-5-3 0 0,-4 3 1 0,-1-2-1 16,-4 7 1-16,2 0-1 0,-2-2-1 0,-2 4 1 16,-2-1 0-16,-3 3-1 0,-2 4-3 0,-2-3-1 15,-4 0-1-15,1 4 1 0,-7-3-1 0,-6 6 0 16,-3-1 1-16,-1-1 0 0,14-5 2 0,-7 8 1 15,-4-2 0-15,10 4 1 0,0 0 1 0,10-3 0 16,-1-4 0-16,-2 5 1 0,4-1-1 0,7-1 0 16,3-4 0-16,3 1-1 0,10-1 0 0,1 1 0 15,-1 1-1-15,10 0-1 0,-1-2 0 0,-2-1 0 16,5 1 0-16,-2 2 0 0,-8 0 0 0,7-2 0 16,-6 2 0-16,6 3 0 0,-4-2 0 0,-3 1 0 0,4 3 0 15,3-3 0-15,1 3 0 0,-6-1 0 0,-2-3 0 16,-6-1 0-16,-4 6 0 0,-11 1 0 0,2-3 0 15,-15-2 0-15,-3 5 0 0,-1-2 0 16,-10 1 0-16,6-4 0 0,2 1 0 0,-6-2 0 16,10 1 0-16,-2-3 0 0,5-1 0 0,1 1 0 15,1-4 0-15,1 4 0 0,1-5 0 0,1 0 0 16,5-1 0-16,1 1 0 0,0-3 0 0,2 1 0 16,1-3 0-16,-2 0 0 0,1-1 0 0,2-1 0 0,1 2 0 15,-2 0-10-15,-1-2-25 0,0 2-25 0,0-4-31 0,1 3-115 16,-1 0 206-16,0 2-50 0,-1-1-52 15,-5 2 3-15</inkml:trace>
  <inkml:trace contextRef="#ctx0" brushRef="#br0" timeOffset="185284.87">25888 2592 860 0,'-4'0'436'0,"3"0"-220"0,-4-2-122 15,5 2 41-15,6-2-3 0,-2 1-5 0,1 1-7 16,-2 0-28-16,0-1-2 0,3 2-1 0,1-1 0 16,4-2 0-16,-5 2-2 0,9 0-3 0,-3-1-4 15,4-1-7-15,5 1 1 0,0 0-10 0,3 0-7 16,-7 1-15-16,4 0-4 0,10-3 2 15,-4-1-4-15,0 3-8 0,4-3-9 0,0 1 9 0,8 0 6 16,6-1-3-16,-1-1 3 0,-2 4-8 0,9-1 0 16,1-1-3-16,6-2 4 0,0 0-9 0,6 1-9 15,1-1 0-15,4-3-3 0,2 5 0 0,8-6-3 16,-4 5 2-16,8-3-6 0,0 0 2 0,6 0 4 16,-4 1-1-16,9 1-1 0,0-6 0 0,0 5 1 15,3 0-1-15,1-5-1 0,1 3 2 0,2 0-3 16,-2-2 1-16,2-2-1 0,-1 3 2 0,-13 0-2 0,-2-3 0 15,16 4 1-15,-2-1-1 0,-13 2 2 0,1 1-2 16,-3-5 1-16,14 0 0 0,2 2-1 16,-1 1 0-16,-17-1-1 0,16-2 0 0,-2-4 0 15,-1 7 0-15,0-2 1 0,-2 1 0 0,-3-4 0 16,4 4 1-16,-6-3 0 0,-3 2 0 0,1 0 2 16,-10-3-2-16,8 4 2 0,-6-1 1 0,-1 0 4 15,-8 1 1-15,5 1 4 0,-5 0 2 0,-2 1 0 16,-4 1 2-16,-1-1 0 0,-6 0-2 0,3 3-2 15,-8-1-1-15,3 0-3 0,-12 2-3 0,-10-3-2 0,10-1 0 16,-6 1-2-16,-9 2 0 0,-2-1-1 0,-1 2-1 0,-2-3 0 16,-3 0 0-16,3 2 0 0,-11 0-1 15,4 1 0-15,-2-1-1 0,-3 1 0 0,-2-2-1 0,-3 2 1 16,1 2-8-16,-2-3-2 0,-1 3-8 16,-3-1-25-16,1 0 11 0,-1 2-43 0,0-1-17 15,-2 0-81-15,1 1-168 0,-3-2 252 0,3 1-158 16,-1 0-117-16</inkml:trace>
  <inkml:trace contextRef="#ctx0" brushRef="#br0" timeOffset="187909.39">25566 3469 1322 0,'-1'2'665'16,"-1"-2"-416"-16,2 1-74 0,1-1-107 0,0-1 49 16,2 0-12-16,0-1-32 0,1 0-3 0,4 0-5 0,2-1 9 15,1-3-1-15,-1 3-1 0,2-3-15 0,5 4 6 16,1-4-6-16,0-2 4 0,-1 0-10 0,4 1-10 15,1 2-8-15,0-2-6 0,0 2-5 0,-3-1-9 16,1 2 0-16,-3 0-11 0,-1-1 3 0,-6 4-3 16,1-4 1-16,0 6-2 0,-5-1-1 15,0 0 0-15,-2 3-2 0,1-2-1 0,-3 2 0 0,3-1-3 16,-7-2-5-16,2-3-11 0,0 2-6 0,0-1-10 16,0-1 1-16,2 1-21 0,-1-1-42 0,10-2-24 15,-4-1-39-15,-7 3-142 0,1-4 222 16,9 0-134-16,-5-1-55 0</inkml:trace>
  <inkml:trace contextRef="#ctx0" brushRef="#br0" timeOffset="188733.41">26167 3361 1502 0,'0'-2'738'0,"0"2"-439"0,0 5-71 15,0 2-54-15,0 7-119 0,1-5 35 0,-1 9-21 16,1 1 1-16,-1 7-14 0,2 1-22 0,-1 4 9 16,2 3-24-16,-2 0 20 0,1 2-4 15,-1-4-10-15,0-1-12 0,2 5 7 0,-3-3-4 0,0-1-6 16,1-5-2-16,0-1-2 0,-1-1-2 15,0-2-1-15,0 1 0 0,-1-8-3 0,1 1-14 16,-1-4-10-16,1-1 5 0,-4-3-32 0,4-5-41 16,-2-1-25-16,1-3-32 0,0-1-96 0,-2-8 171 15,2 2-110-15,0-6-38 0</inkml:trace>
  <inkml:trace contextRef="#ctx0" brushRef="#br0" timeOffset="189066.93">26091 3387 1806 0,'0'-8'728'0,"2"0"-482"0,1 3-159 0,7-7 30 16,-2 5-20-16,2 1-19 0,2-4 0 0,3 0-21 16,1 2-4-16,2 4-15 0,3 3-5 0,0-3-5 15,2 4-7-15,2 5-7 0,2 3-3 0,-4 1 0 16,-5 0-5-16,0 0 1 0,-7 11-2 0,4 3-1 15,-2-3 2-15,-10-4-2 0,2 6-9 0,-7 2 9 0,5 2 6 16,-3-1-5-16,-3 0 3 0,1-4 2 0,-9 3 1 16,0 1-1-16,0-2 4 0,-3-9-3 0,0 2-1 15,-3 2 0-15,-4-6-1 0,-1-1 0 0,4-4-5 16,2 0 1-16,-1-4-1 0,2 5-4 0,2-7-7 16,-4-1-6-16,7-1-4 0,0 1-9 0,-1-6-20 15,3 2 6-15,4-4-31 0,-3 2-7 0,2-1-9 16,4-7-15-16,-1 0-107 0,0-1-142 0,2 3 267 15,0-3-174-15,3-3-68 0</inkml:trace>
  <inkml:trace contextRef="#ctx0" brushRef="#br0" timeOffset="189434.28">26545 3358 991 0,'0'11'679'0,"0"8"-286"16,0 3-221-16,2 2 176 0,-2-2-157 0,0 3-71 0,-1-7-4 0,1 7 2 15,0 3-11-15,0-6-30 0,-1 0-7 16,2-6-5-16,1 5 1 0,2-3-8 0,-1 3 3 16,3-11-22-16,2 1-3 0,-2-4-7 0,2-2-3 15,2-1 0-15,1-9-11 0,-1-1 0 0,2-5-9 16,-2-5 5-16,4-6-3 0,-2 3 0 0,2-4-3 16,-2-3-1-16,2 0-1 0,1 0 0 0,-3 1-1 15,2-2-2-15,-2 4 0 0,-1-4 0 0,1 0 1 16,-3 7-1-16,-1-1 2 0,-3 10-3 0,-2-1 0 15,2 3 1-15,-1 1 0 0,-4 8-1 0,1 4-2 0,2 0 0 16,-3 11 1-16,2-4 1 0,-2 8-1 0,2 5-1 16,1 1 4-16,-2 3-1 0,-1-3 1 0,2 2 1 15,3 2-1-15,0-5 2 0,1-1 0 0,-1-1-1 16,-1-1-1-16,-4-11 0 0,9 9 1 0,-5-6-2 16,0-2 0-16,-1-6-3 0,1 4-4 15,-1-7-27-15,4 2-15 0,0-6-17 0,-5-2-21 16,0-1-20-16,-2-7-28 0,7-2 76 0,-1 0-61 15,0-6 7-15</inkml:trace>
  <inkml:trace contextRef="#ctx0" brushRef="#br0" timeOffset="189652.09">27099 3004 1639 0,'-1'0'798'0,"1"6"-457"16,0 3-214-16,2 2 108 0,-2-1-99 0,2 0-47 0,0 5-16 15,-2 7-6-15,2 0-11 0,2-3-20 0,-3 7-4 16,1 3-4-16,2 6 2 0,-1 5-12 0,1-2 9 16,0-3-10-16,-2 3 6 0,2 2-11 0,-2-2 5 15,-1-7-7-15,2-1-10 0,-2-3-9 0,-1-5 2 16,0-4-18-16,1-3-48 0,-1 0 26 0,0-9-58 16,0 5-18-16,-1-5-193 0,1 0 239 0,-2-6-149 15,0 0-76-15</inkml:trace>
  <inkml:trace contextRef="#ctx0" brushRef="#br0" timeOffset="189847.68">26892 3385 2028 0,'6'0'982'0,"-1"0"-555"0,9 0-235 16,-1-1-105-16,4-3-4 0,0 2-11 15,2 2-46-15,9-5 0 0,2 1-5 0,0-2-6 16,-4-1-9-16,4 0-2 0,-1-3-11 0,8 0-49 16,-2-1-36-16,0 2-26 0,-11 2-48 0,6-1 112 15,4-3-97-15,-4 4-35 0</inkml:trace>
  <inkml:trace contextRef="#ctx0" brushRef="#br0" timeOffset="190964.98">27934 3230 1356 0,'-1'-2'669'0,"0"0"-373"0,1 2-191 16,0 1 73-16,-1 1-76 0,-4 3-30 15,8 6-23-15,-1-3-8 0,-1 19-6 0,3-5-6 16,-4 4-9-16,0 0 3 0,3 9 1 0,0-1 1 15,-2-2 10-15,-1-2 3 0,-2-8 4 0,-3 6 0 16,6-8-2-16,-1-7-2 0,-3 2-2 0,-3 0-4 16,3-5-12-16,2 1-2 0,-3-5-4 0,4-2-2 15,0-4-4-15,-3 3 0 0,2-7-2 0,3-2 2 16,-2-2-3-16,1-1-1 0,4-3-1 0,-2-1-1 16,-2-1 1-16,3 0-1 0,-4-1 1 0,3-5-1 15,3 3 1-15,-7-5-2 0,7 3 2 0,-3-1-1 16,2-1 3-16,6 1-4 0,-5 0 1 0,0 1 0 15,3 3 0-15,2 1 0 0,-3 4-1 0,2 0 1 16,-1 5-1-16,1 6 1 0,2-4 0 0,-2 4 0 0,-1 7-1 16,3 3 2-16,-1 1-3 0,0 0 2 0,-4 3 0 15,-1 7 0-15,3 0 0 0,-3 4-1 0,0-1 1 16,-2-2 0-16,-1-1 1 0,1 1 1 0,-2-6 0 16,0-5 0-16,0 0 0 0,-1-2-2 0,0-4 2 15,0-4-1-15,-1-1 2 0,0 0-2 0,1-5-3 16,4-2 2-16,-3-8 0 0,0 4-1 0,3-12-1 15,1 4 1-15,1-4-2 0,0-3 0 16,2-4 1-16,-1 4 0 0,0 4 0 0,4 2 0 0,1 2 0 16,1-4 0-16,-2 4 0 0,3 6 0 0,-4 4 0 0,4-2 1 15,3 4 0-15,-2 0 0 0,-4 4 1 0,0 4 1 16,-1 2 1-16,2 3 1 0,-3 4 2 0,0 9 2 16,-3-2 2-16,-2 8 1 0,-5-1-1 0,8 5 1 15,-5 0 0-15,0 1 0 0,-3-3-2 0,0-4-6 16,0 3 0-16,4-14-2 0,-4 8-2 15,-4-6-3-15,3-1-8 0,1-7-14 0,0 3-10 0,5-5-43 16,-2 0-21-16,2-5-28 0,5 0-38 16,-3-3-125-16,2-6 196 0,4 3-157 0,3-3-96 15</inkml:trace>
  <inkml:trace contextRef="#ctx0" brushRef="#br0" timeOffset="192298.37">28689 3274 1558 0,'2'-6'795'15,"0"1"-439"-15,-2 0-225 0,2 4 137 0,-2 0-153 16,0 2-15-16,-1 6-14 0,1-5-12 0,0 7-28 16,1 5-5-16,2 6-5 0,0-5-2 0,-1 0-10 0,1 9-4 15,1 0 8-15,2 1 1 0,-1-5 0 0,1 1 1 16,-2-4 4-16,5 6 6 0,2-9 0 0,1 1 3 16,-2-6-9-16,3-3-5 0,0 3-4 0,2-6-4 15,1-1-4-15,-5-6-10 0,4 1-3 16,-1-4-3-16,-5-5-1 0,2-1 0 0,-2 0 0 0,-3-8 0 15,1 2 0-15,-3-2 0 0,-3-1 0 0,4 2 0 16,1 1 0-16,-10-1-6 0,1 1 3 16,-1 0-5-16,2 3-2 0,-3 0 0 0,-8 5-1 0,-2 0-1 15,2-3 0-15,6 7 4 0,-4 1-3 0,0 2 5 0,1 0 0 16,5 3-1-16,2-1 0 0,-1 1 3 0,4 1-3 16,-3-1-3-16,3 1 2 0,0-4-1 0,0 4 0 15,2 0 1-15,3 0-1 0,0 2 0 0,1 1 1 16,2 1 3-16,2 4-1 0,0 3 3 0,6 1-1 15,-3-1 1-15,7 5 0 0,-2 2 1 16,0 0 2-16,3 1 0 0,-5 3 0 0,3-1 0 16,-4 0 1-16,-4-1 1 0,2 0 0 0,-3-1 0 15,-3-1 1-15,-2-7-1 0,-1 0 2 0,0-1-1 16,-2-2 1-16,-2-4 0 0,0 0 1 0,-1-4-1 16,-1-5 0-16,0 2-2 0,2-1-1 0,-2-8-2 15,0 2-1-15,0-4 2 0,0-3-2 0,1-2 1 16,1 1 0-16,0-5 0 0,0 2 1 0,1 5 0 15,2-4 0-15,4 6-2 0,-1-1 1 0,1 6-1 16,0 0 1-16,3 1 0 0,-2 0-2 0,2 0 3 16,-2 2 0-16,4 6 2 0,-2 0-1 0,0 0 3 15,3 7-3-15,0 0 0 0,-1 1 3 0,1 2-2 0,0 4 1 16,3 3-1-16,-6 0 0 0,3-4 1 0,-2 7 1 16,1-3 2-16,1 2 1 0,-5-3 0 0,2 1 1 15,-2-4 0-15,5 1 1 0,-3-4 1 0,1-1-1 16,-4 2-1-16,2-7 1 0,1 3-3 15,-3-5 3-15,6 0-1 0,-2-4-2 0,-3 1-1 16,3-6-1-16,-2-1 0 0,0-2 0 0,5 1 1 0,-6-4-3 16,1-2 1-16,-1 0-2 0,3-3 1 15,-2-1 0-15,0 4 0 0,-1 1-1 0,-1-4 1 0,-1 2-1 16,-1-2 0-16,-3 7 0 0,-1-2-1 0,0 1 1 0,-1-3-3 16,-1 4-1-16,-2 2 0 0,-3 0 0 0,-1 1-1 15,2 1-3-15,-5 3 1 0,3 1-5 0,-2 4-1 16,0 0 0-16,0 5-2 0,-4-4 1 0,5 9-1 15,-3-2 5-15,-2 5-2 0,3 1 3 0,2 3 3 16,-3-2 2-16,7 13 0 0,6 1 1 16,-3-1 1-16,0 0 1 0,6-2-1 0,2 2 2 15,1-2 2-15,1-7 0 0,5-3 0 0,-6 0 1 16,6-6 0-16,1-5 3 0,2 2 2 0,-2-2 1 16,0-4 0-16,1-1-1 0,1-4 2 0,3-3 0 15,-3-4-1-15,-1 2-2 0,-3-4 0 0,3-5-1 16,1 0-3-16,-3-2 1 0,-1-2-3 0,-3 2 2 15,2-4-3-15,-2-1 0 0,-2 2-1 0,-2 3-3 16,-1 0 2-16,-2 0-1 0,1 5 1 0,-2 1-4 16,-2 0 4-16,0-1-2 0,0 7 0 0,0 3-2 15,-2 2-1-15,-3 4-1 0,2 1 1 0,-2 5 0 16,0 8-3-16,1 12 3 0,1-10 1 0,0 2 2 0,2 8 0 16,1 0 0-16,0 2 2 0,2-4 1 0,3-7 2 15,-1-5-1-15,3 8 2 0,5-9 2 0,-2 1 1 16,-2-6 0-16,6 2 1 0,-2-2-1 0,1 0 1 15,0-3 2-15,0-3-1 0,-4 2-1 16,3-4 1-16,-8-6-1 0,7-2-1 0,-3 1 0 0,0-4 0 16,1 1-3-16,-7-6-1 0,6 1-1 15,6-1 0-15,-1 1 1 0,-7-5-2 0,3-1 0 16,0 1 0-16,-2-2 0 0,6 1 1 0,-5-1-1 16,-5-2 0-16,6 2 0 0,-4 2 0 0,2 1 0 0,-3 2 0 15,2-1 0-15,-3 4 0 0,1 5 0 0,2 1 0 0,-3 1 0 16,-1 7 0-16,0-1 0 0,-2 2 0 0,2 5 0 15,-2 1 0-15,0 4 0 0,0 6 0 0,2 6 0 16,0 0 0-16,0 7 0 0,1 4 0 16,1 5 0-16,-1-1 0 0,5 7 0 0,-2 4 0 0,1 0 0 15,1 1 0-15,2 1 0 0,0-2 0 0,-1 2 0 16,-2-1 0-16,-4-4 0 0,5-4 0 16,-3-5 0-16,-3-9 0 0,-2 10 0 0,-1-1 0 15,0-8 0-15,-2-1 0 0,3-3 0 0,-10 2 0 16,1-2 0-16,0 2 0 0,-2-6 0 0,-2-4 0 15,-1-3 0-15,-3 1 0 0,-3-1 0 0,1-5 0 16,-1-2 0-16,-1-6 0 0,4 0 0 0,-8-2 0 16,8-1 0-16,-1-6 0 0,-1-1 0 0,0-3 0 15,-1 4 0-15,2-5 0 0,0-2 0 0,6-1 0 16,-8 5 0-16,9-7 0 0,-2 1 0 0,6 1 0 16,0-1 0-16,0 2 0 0,-1 0-7 0,3 2-12 0,1-1-14 15,2-2-52-15,-1 2-22 0,1 3-27 0,2-3-3 16,0 5-94-16,2-8 145 0,5 3-95 0,-1 0-2 15</inkml:trace>
  <inkml:trace contextRef="#ctx0" brushRef="#br0" timeOffset="192533.39">30480 3263 1855 0,'-3'20'883'16,"3"-1"-544"-16,0 6-210 0,-1 3-44 0,6-2-24 15,-5 1-14-15,4 2-32 0,-3-5 7 0,2-1-10 16,-2 2 0-16,4-12-13 0,0 0-8 0,-1-3-30 16,-1-5-16-16,1-3-17 0,1 0-20 15,1-5-146-15,-2-3-150 0,3-3 281 0,-3-2-192 16,3 2-81-16</inkml:trace>
  <inkml:trace contextRef="#ctx0" brushRef="#br0" timeOffset="192832.37">30669 3452 2169 0,'-3'-1'942'15,"-2"-1"-596"-15,0-1-231 0,1 1 76 0,2-3-89 16,0-4-19-16,2-6-19 0,0 1-20 0,0 1-23 0,2-5-10 15,6-1-4-15,-3-1-7 0,1 0 0 0,3 3 0 16,0-1 0-16,1 1 0 0,2 1 0 0,1 0 0 16,-6 2 0-16,3 6-2 0,-1-2 0 0,0 4 1 15,1 5-1-15,-3 2 0 0,-1 5 2 0,3 5 0 16,2 5 0-16,-5 0 1 0,2 4 1 0,-6 1-1 16,7 4 1-16,-3-1 0 0,0 1-2 0,-5-1 0 15,4-2-1-15,-1-3-9 0,1 1 4 0,-4-2-16 16,-2-5-11-16,1-1 7 0,-5-6-35 0,2-4-57 15,-1 3-21-15,-4-1-24 0,6-5-57 0,0-4-167 0,2 0 272 16,0-4-181-16,0 0-34 0</inkml:trace>
  <inkml:trace contextRef="#ctx0" brushRef="#br0" timeOffset="193031.23">31091 2828 2161 0,'0'2'884'0,"0"5"-563"15,0 5-229-15,0 6 52 0,0-3-28 16,-2 2-39-16,1 8-3 0,0 2-18 0,1 4-9 16,0 5-35-16,0-1 23 0,0-4-14 0,0 7-5 15,0 3-4-15,2-1-12 0,1-6 5 0,-3-1-7 16,2-1-8-16,-1-3 5 0,-1-1-30 0,4-6-56 16,-4-4-24-16,1-2-30 0,-1-2-49 0,7-4 125 15,-8 2-105-15,-3-7-28 0</inkml:trace>
  <inkml:trace contextRef="#ctx0" brushRef="#br0" timeOffset="193415.99">30923 3123 2231 0,'-7'0'912'0,"6"0"-591"16,1 0-119-16,5 0-84 0,-2 1-18 0,14-1-63 15,2 4 15-15,2-2-17 0,-3-1 9 0,13 4-19 16,1 1-7-16,2-2-18 0,0 5 0 15,-6-1 0-15,-3 3 0 0,6 0 0 0,-9 3 0 16,-6 2 0-16,2-2 0 0,-6-1 0 0,-9 2 0 0,3 4 0 16,0-5 0-16,-3 1 0 0,-3 0 0 0,4-1 0 15,-4 2 0-15,1-3 0 0,1 1 0 0,-1-4 0 0,0 3 0 16,-1-5 0-16,2 0 0 0,0 0 0 0,6-5 0 16,-5 1 0-16,8-3 0 0,1 0 0 0,10-4 0 15,-4 2 0-15,7-5 0 0,0-2 0 0,-2-4 0 16,5 5 0-16,-2-5 0 0,-6-1 0 0,-7 0 0 15,-2-3 0-15,0-3 0 0,-7 4 0 16,-1 1 0-16,-6-2 0 0,-3-2 0 0,2 2 0 16,-3 1 0-16,-3 4 0 0,-4 1 0 0,-7 0 0 15,-6 5 0-15,3 0 0 0,1 1 0 0,-2 4 0 16,-1 0 0-16,4 4 0 0,-1-1 0 0,9 1 0 16,1-1 0-16,3 3 0 0,2-3 0 0,1 2-28 15,-1-3-24-15,4-1-24 0,3-2-30 0,-1 2-140 16,-2-1 182-16,-3-3-122 0,2 1-69 0</inkml:trace>
  <inkml:trace contextRef="#ctx0" brushRef="#br0" timeOffset="193591.09">30882 2708 1932 0,'-27'2'896'0,"0"-3"-583"0,7-3-240 0,3-1 136 16,2 0-185-16,-2 3-106 0,7 2 27 0,3 1-222 16,-2-1 219-16,5 1-111 0,-3 3-66 0</inkml:trace>
  <inkml:trace contextRef="#ctx0" brushRef="#br0" timeOffset="194280.83">26694 4007 1946 0,'3'-4'774'15,"4"-7"-519"-15,-4 7-174 0,0-3 10 16,0 7-14-16,2 1-12 0,0 5-23 0,1 1-2 16,0 10-10-16,0 3-8 0,-3-3-9 0,10 11-2 0,-3 6 0 15,0 2-1-15,-4 2 1 0,4 1-1 0,1 6 0 0,-3 1 4 16,-7 0 2-16,1 3 0 0,-2-16 6 0,1 3 8 16,0 1-1-16,-3-13 1 0,-1-6 2 0,0-3 2 15,3 0-1-15,-1-5 4 0,2-7-11 0,-1-5-4 16,0-2-2-16,0-6-2 0,0-5-2 0,8-7-8 15,-5 1 0-15,9-8-6 0,-8 0 2 0,5-3-3 16,0-1 0-16,8 2-1 0,-3 1 1 0,-1 0 1 16,3 2-2-16,-2 4 1 0,5 7 0 15,-2 1-1-15,4 5 0 0,-1 8 1 0,3-3-1 16,-2 6 1-16,2 3-1 0,-3 7 0 0,5-1 2 16,-6 12 1-16,1-3 1 0,-6 2 0 0,-1 5 2 15,0 2 1-15,-4 1 2 0,-3-2 1 0,-6-1 5 16,0 0 2-16,-3-3 1 0,-7-1 0 0,-1-1-3 15,-2-3 3-15,-4-1-6 0,0 0-1 0,-3-2-10 16,0 1-1-16,-3-9 0 0,5 3 0 0,-2-3 0 16,0-4 0-16,1-4 0 0,2 1 0 0,2-2 0 0,1-5 0 15,4 4 0-15,-3-3 0 0,3-1 0 0,2 1 0 16,4-2 0-16,-4-3-36 0,8 1-22 0,0-1-21 16,7 4-21-16,1-4-69 0,4 1-50 0,1 3-155 15,4 3 245-15,8-2-182 0,0 3-82 0</inkml:trace>
  <inkml:trace contextRef="#ctx0" brushRef="#br0" timeOffset="194852.57">27513 4306 1475 0,'-4'-13'743'0,"0"3"-419"0,-4 0-174 0,3-1 72 0,-5 3-50 16,-4 0-25-16,3-4-12 0,3 8-46 0,-4 2-9 15,1-1-11-15,-2 7-23 0,1 1 5 16,4 5-19-16,-1-1-6 0,0 4-4 0,1 2-6 0,0 7-7 15,0-1-1-15,-2 9-4 0,2-1-1 16,0-3-1-16,5 4 0 0,-3-4 1 0,3 3 2 16,1-6 5-16,2-2 0 0,3-5 3 0,0-1 0 15,5 1 4-15,2-6 0 0,-1-4-1 0,-1 1 0 16,1-4-6-16,-4-5-1 0,6-2 1 0,-2-1 1 16,-4-2-5-16,2-2 1 0,0-6-2 0,-1 1-1 15,5-2-1-15,1 0 0 0,-4 1-3 0,1-7-1 16,0 2 1-16,2 2-1 0,0 4-1 0,-2-3-1 15,-3 0 0-15,0 5 2 0,1 0-1 0,-3 7-1 16,1-5-1-16,-3 11-1 0,-1-1 0 0,3 6-1 16,1-2 2-16,-1 10-2 0,-3-3 2 0,3 4 3 15,0 2-2-15,2-2 0 0,-1 0 3 0,-2-1 0 0,-1-6 2 16,1-1 0-16,0 1 0 0,-2-3-2 0,-1-4 1 16,0 1 1-16,2-2 1 0,0 0-1 0,-2 0 1 15,1-2-2-15,2-5 0 0,1-1 2 0,-1-4 0 16,3-3-2-16,0 0-1 0,-1-3 1 15,1-2-1-15,0-3-1 0,1 1 1 0,2 3-1 16,-1 2 0-16,3-2 0 0,-1-2-1 0,1 2 2 0,0 0-3 16,1 8 2-16,0-1 0 0,2 1 0 15,-1 6 0-15,1 2 2 0,-2 4-1 0,2 8 0 16,-2 9 3-16,3-5-2 0,-4 3 0 0,2 11-1 0,-3 0 3 16,1 1-1-16,-6-1 0 0,2-1 0 0,5-3-1 0,-8 3 0 15,0-9 0-15,1 3 1 0,-5-11-2 0,0 3 0 16,5 0-2-16,-7-4 2 0,4-1-7 15,-3-2-27-15,1-3-16 0,2 0 10 0,1-2-47 16,-1-3-57-16,-2-2-43 0,0-8-129 0,-1 2 214 16,4-2-162-16,-3 1-87 0</inkml:trace>
  <inkml:trace contextRef="#ctx0" brushRef="#br0" timeOffset="195063.9">28090 3962 1932 0,'1'-2'867'0,"-1"2"-501"0,0 0-243 0,0 7 62 16,1-1-39-16,4 4-26 0,-5-2-14 0,3 3-34 16,-2-1-4-16,3 7-47 0,-2-2 18 0,1 5-17 15,1 1 1-15,-2 3-18 0,2 1-5 0,-1-2 0 0,1 7 0 16,-2 2 0-16,-1 3 0 0,2-5 0 0,-3 2 0 16,0-3 0-16,2 3 0 0,-2-6 0 0,0 1 0 15,0-8 0-15,0-3-19 0,-2-1-14 0,2-6 12 16,0-1-50-16,0-3-62 0,0-2-35 15,2-1-60-15,-1-2-214 0,3-3 321 0,-1 2-190 16,2-9-80-16</inkml:trace>
  <inkml:trace contextRef="#ctx0" brushRef="#br0" timeOffset="195330.87">28407 4033 2177 0,'-11'0'849'0,"3"-1"-596"0,-2 1-170 0,-2 2 11 0,-3 5-6 16,4-1-11-16,-6 5-8 0,3 1-41 16,-1 0-12-16,-3 2 16 0,1 1-30 0,1 2 11 15,1-2-19-15,1 3-3 0,4-2-3 0,-2 1 36 16,3 2 4-16,3 0-13 0,4 5 16 0,0-2 1 16,0-1-4-16,4 0-3 0,3 5 5 0,2 0-1 15,0-6-7-15,2-1-3 0,3-4-2 0,4 0-3 16,0-5-3-16,2 4 0 0,-2-8-8 0,1-3-3 15,1 1-7-15,0-4 3 0,0 1-26 0,-6-6-47 16,2 2-24-16,-5-5-26 0,6 2-36 0,-6-2 101 16,0 1-88-16,14 1-24 0</inkml:trace>
  <inkml:trace contextRef="#ctx0" brushRef="#br0" timeOffset="198776.83">26666 5175 1226 0,'0'4'660'0,"0"4"-399"0,0-8-56 0,-1-5-15 16,1 9-132-16,2-2 36 0,0-2-31 0,1-1-7 15,0-5-7-15,1 0-6 0,1 4-1 0,1-2-26 16,2 1 27-16,0-2 1 0,3 4 1 0,-2-2 0 15,2-3-2-15,1 5 3 0,2-1-7 0,-2-2-1 16,5 1-6-16,-1 3-3 0,-5-3-8 0,2 3-3 16,-3 0-2-16,2-2-3 0,-5 1-8 0,-2-1 0 0,1 3 1 15,-1-2-2-15,3-2-2 0,-1 3-2 0,-3-2 0 16,3 1-3-16,-2 1-2 0,1-1-3 0,3 1-7 16,-4 0-23-16,-3-1-16 0,5 1 9 0,-4 0-58 15,0 2 72-15,3-2-46 0,-6 1-15 0</inkml:trace>
  <inkml:trace contextRef="#ctx0" brushRef="#br0" timeOffset="199379.07">27228 4904 1519 0,'2'-3'725'0,"1"-5"-450"0,-3 2-182 0,0 4 19 16,0-1-19-16,0 2-11 0,0 1-3 0,2 3-13 15,-2-3-9-15,0 9-23 0,3 1 1 0,-3 1-4 16,2 4 0-16,0 3-5 0,1 8-6 0,-3 0-2 15,3 4-1-15,-3 3-2 0,5 4 1 0,-3 2 2 16,5 2 0-16,-4 1 6 0,0-4 5 0,0 4 2 16,1-8-1-16,0 0 4 0,-3-6-2 0,-1-5-3 15,0-7-5-15,1 2-4 0,2-5-6 0,-2-11 0 0,-1 4-2 16,1-4-1-16,-1-1-3 0,0-1-1 0,1-2 3 16,-1-8-2-16,1-6-3 0,2 3-2 0,-2-4-1 15,6-6-1-15,-1 1-1 0,0-6 0 0,5 3 0 16,0-2-2-16,-4 1 0 0,4-1 0 0,5 5-1 15,-5 4 2-15,2 0-1 0,-1 3 0 0,0-2-1 16,-1 13 1-16,6-5 2 0,-2 9 0 0,-4-1 2 16,2 4-1-16,1 0 1 0,-5 10-1 15,2 4 2-15,1 0-1 0,-5 4 1 0,0 4-3 0,-1 0 2 16,0-2-1-16,-4 2 2 0,-2 3 2 16,0-4 0-16,-1-1 0 0,-5-3 2 0,0-4-2 0,-4 5 1 15,-4-4 2-15,0 0-225 0,3-5 222 0,-7 0 1 16,6 1 1-16,-3-1-35 0,-4-3 35 0,8-5-1 15,-2 1-1-15,0-2 224 0,1-4-225 0,2 0-4 16,-2-1 0-16,-2-3 31 0,5 2-38 0,-4-4-13 16,1 0-5-16,4-3-11 0,0 3-9 0,0-4-33 15,6 0-15-15,4 2-16 0,-3-3-17 0,7-2-154 16,0 4-169-16,1-3 325 0,3 3-216 0,-1-1-89 16</inkml:trace>
  <inkml:trace contextRef="#ctx0" brushRef="#br0" timeOffset="199978.89">27761 5149 1084 0,'9'-6'612'15,"-6"0"-280"-15,2 2-187 0,-3-3 92 0,-2 3-4 16,0 1-68-16,-4-2-21 0,2 1-50 0,-3 1-13 16,2 1-11-16,-3 1-9 0,1 0-20 0,-4-1-44 0,1 6 26 15,1-1-5-15,0 2-9 0,0 4-3 0,-2-1-1 16,-1 4-4-16,2 6-2 0,1 1 3 0,-3 0-1 15,2 8 5-15,-1-3 1 0,2 8 4 0,3-1 3 16,0-3 11-16,0 1 3 0,4-1-2 0,0-8 5 16,4-6 1-16,0 2 1 0,3-10-4 0,1 4-2 15,0-4-7-15,0-2 1 0,1-4-3 0,1 0-3 16,1 0-2-16,-2-4 0 0,2-3-3 0,-1-2-1 16,0-5-2-16,0 0-2 0,0-3 1 0,-1-1 0 15,-1 0-4-15,0 2-1 0,2-8 1 16,0 2 1-16,-3 5-3 0,2 1 0 0,-5 2 0 0,4-1 1 15,-6 2-2-15,1-3 0 0,2 10 1 0,-3 5-4 16,-1-3 0-16,3 4 1 0,3 0-2 0,-5 11 0 16,7 2 3-16,-4 4-3 0,-10 1 1 0,10 0 4 15,-2 3 1-15,-3-3 0 0,2 2 1 0,-2-5 2 16,0 0 0-16,4-5 1 0,5-1-1 0,-8-3 0 16,4-2 0-16,-5-1 2 0,2-3 0 0,0-3-1 15,-2-2-1-15,-2-6 2 0,2 1-1 0,-1 0-1 16,1-4-2-16,1-5 0 0,-1 2-1 0,0 0-1 15,2 1 1-15,3-1-1 0,-4 0-1 0,6-1 0 16,-2-2 1-16,3 4 0 0,0 2-1 0,1-2 1 16,0 2-1-16,2 3 0 0,3 1 1 0,-4 2 0 15,3 4 0-15,0-2 0 0,1 6 1 0,0 0 0 16,2 6 0-16,-2 0 1 0,0 2 1 0,1 0 0 16,-5 10 1-16,3-3-2 0,-1 0 1 15,-3 5 0-15,-3 0-1 0,0 0 0 0,0 0 0 0,-4-1-2 0,2 0 0 16,-2 1 0-16,-2-3-2 0,0-5 0 0,1 0-2 0,-1-1-9 15,0-4-7-15,0 0-11 0,-1-1-15 16,0-5-44-16,1 2-12 0,0-3 2 0,-1-1-48 16,1-7-234-16,0 1 284 0,0-5-156 0,1 1-93 15</inkml:trace>
  <inkml:trace contextRef="#ctx0" brushRef="#br0" timeOffset="200168.98">28358 4904 1240 0,'4'4'817'16,"-4"4"-409"-16,2-2-248 0,1 5 155 0,-3 6-152 16,0 2-40-16,2 0-21 0,0 0-10 0,-2 4-30 15,2 0-9-15,-2 2-2 0,5 2-10 0,-1 1-10 16,-4-4-6-16,2 3-5 0,3 5-2 0,-2-6-10 16,4 4-2-16,-7-7-8 0,-4 1 0 0,6-4-23 15,1 3-16-15,3-15-24 0,-6 4-22 0,0-8-87 16,4-1 23-16,0-3 85 0,1-2-95 0,-1-1-19 0</inkml:trace>
  <inkml:trace contextRef="#ctx0" brushRef="#br0" timeOffset="200416.03">28552 4986 2127 0,'-14'5'778'0,"0"2"-518"15,-5 1-164-15,5 2-27 0,0-1-23 0,2 2-26 0,-3 3 12 16,6-1 1-16,-5 1-11 0,6 2-4 0,1-4 2 16,1 8 2-16,0 4 2 0,0-2-1 0,5 0 0 15,0 2 5-15,1-6-1 0,2 8 2 0,5-6-3 16,0-5-6-16,1 3-5 0,3-8 0 0,4 4-3 16,-4-7-10-16,7 2 1 0,-2-1-11 0,1-2-9 15,-2-2-48-15,2 0-23 0,0-4-27 0,-3 0-44 16,2-2 104-16,-1-2-90 0,0-3-23 0</inkml:trace>
  <inkml:trace contextRef="#ctx0" brushRef="#br0" timeOffset="200795.27">28897 4969 1993 0,'-5'-2'828'16,"-2"0"-505"-16,0 1-236 0,-1 1 56 0,-6 0-77 15,5 0 14-15,-7 1-30 0,2 3-13 0,3-1-18 0,-3 7-47 16,0 0 39-16,0 0-1 0,1 1-4 16,8 1-22-16,1-1 19 0,-3 3 1 0,7-4-2 15,-2 0 3-15,2-4-1 0,2 0 2 0,3 2 1 16,2-2-1-16,2-3-1 0,4 1 4 0,-1-2-1 16,6 1 0-16,-2 0 1 0,-1-1 0 0,0-2 0 15,-1 5 0-15,1 0 1 0,2-3-3 0,-8 1 2 16,5 3 0-16,-5 2-2 0,5 1 0 0,-4-1-2 15,-2 0 2-15,-2 1 0 0,-5 8 1 0,-1-2 0 16,-5 4 0-16,0-4 1 0,-3 1 0 0,-5 2 1 0,-2 1 4 16,1 3 0-16,2-7-1 0,-1 0 1 0,2-2-2 15,-7 1 2-15,6-3-2 0,-3 2 2 0,2-8-9 16,-1 0-5-16,-1 0-3 0,2-3-8 0,0-2-6 16,3 0-33-16,-1-3-17 0,4-2-24 0,1-1-19 15,4-2-133-15,-3 0 175 0,7-2-111 0,5-2-56 16</inkml:trace>
  <inkml:trace contextRef="#ctx0" brushRef="#br0" timeOffset="201294.87">29415 5007 1854 0,'-8'15'932'0,"6"4"-609"16,-1-2-219-16,0 5 60 0,2 9-66 0,2-3-17 16,-1 8-10-16,0 5-1 0,0 2-12 15,3-1-8-15,1 6-2 0,-3-8-11 0,5-4-12 0,-4 4-7 16,-3-17-5-16,1 5-4 0,0-9-5 16,-3 1-1-16,2-7-9 0,1 2 6 0,-3-5-2 15,3-4 0-15,3-6-5 0,-6 3 1 0,3-7-7 16,0-3-1-16,-2-4 0 0,-4-1 0 0,3 1 0 0,1-9-2 0,-2 4-1 15,2-2 1-15,-1-1 4 0,3 2 0 0,-1-6-2 16,4-6 0-16,-1-6 1 0,-2 7-1 0,3-7 6 16,1-3 1-16,0 0-2 0,2-2 3 0,-2 3 1 15,6 7 1-15,-4 0 1 0,2 7 2 16,2 1 1-16,4 6 0 0,-2 0 1 0,6 7 1 16,-2 1 3-16,-2 4 3 0,4-1 1 0,-1 9 1 0,-2-1 1 15,-3 4 6-15,0 3 0 0,-4 2 3 16,0 1 0-16,1 4-1 0,-4-1 3 0,-5 2-2 15,4 2-1-15,-2-2-4 0,-1 1 1 0,-5 5 0 16,1-2 0-16,-3-2-2 0,-3-1 0 0,2 2 0 0,-5 0 1 16,-3-2-4-16,0 3 1 0,5-6-4 0,-5-2-2 15,-2 0-3-15,-1-4 1 0,3-1-3 0,4-7-7 16,-3 2-3-16,3-5 2 0,-2-3-16 0,7-3-32 16,3 0-16-16,-2-5-24 0,2-3-19 0,-4-1-78 15,4-2 15-15,6-2 90 0,0 2-86 0,3-4-31 16</inkml:trace>
  <inkml:trace contextRef="#ctx0" brushRef="#br0" timeOffset="201731.84">29900 4977 1821 0,'7'0'828'15,"-9"-1"-497"-15,-2 1-210 0,4 0 65 16,-3 1-20-16,-1-1-47 0,-1 0-15 0,0 0-39 15,2 0-12-15,-5 5-11 0,8-3-7 0,-2 0-16 0,-6 6-29 0,-1 1 16 16,2 1 0-16,2-1-4 0,-2 2-2 16,1 0 2-16,-8 4 0 0,3 0-1 0,2 0 1 15,3-3 0-15,-1 2 2 0,-6 1 4 0,6 0-2 16,-3-3 3-16,7 2 3 0,-1-2 2 0,0 0 1 16,-1-5 0-16,5 1-1 0,-1 0 0 0,2-2-2 15,1 1-4-15,2-6-5 0,-1 0 1 0,8-1-3 16,-5 0 1-16,3-5-2 0,1-2-2 0,4-2 2 15,0 1 1-15,-2-1-1 0,-1-3 0 0,-1-3 0 16,-2 4 0-16,2 2-1 0,-6-2 0 0,3 0 0 0,-1-2 0 16,-1 3 1-16,0 0-1 0,-3 1 0 0,7 2-2 15,-3-2 1-15,-2 3 0 0,-2 3-1 0,3 3-2 16,-1-1 1-16,2 3-1 0,1 3 2 0,0 4-1 16,-3 0 0-16,6 4 0 0,-2 1 3 0,1-1 1 15,-1 2 0-15,-1 3 1 0,0 0 0 0,1-2 2 16,0 0 0-16,1-8-2 0,-2 3-1 0,-1-1 0 15,1-4 1-15,0-5-6 0,-1 3-9 0,-2-4-8 16,1-3-14-16,-2 0-38 0,2 0-19 0,-1-6-19 16,0 1-22-16,-2 0-23 0,3-5-294 0,-2-2 336 15,1 0-192-15,0-2-79 0</inkml:trace>
  <inkml:trace contextRef="#ctx0" brushRef="#br0" timeOffset="201902.73">30124 5002 1659 0,'2'6'815'0,"-2"1"-521"0,1 5-82 16,1 0-126-16,4 3 32 0,-2-2-14 0,1-2-29 0,1 3-5 0,3 4 0 16,0-3-6-16,0-1-21 0,1 0-7 15,-2-1-9-15,2 0-3 0,2-3 1 0,0 3-12 16,-4-7-9-16,3 3-8 0,-2-5-7 0,-1 0-15 16,-3-2-15-16,2-2-55 0,0-2-37 0,-3-4-41 15,-2-1-175-15,3-6 253 0,1 4-157 0,0-14-56 16</inkml:trace>
  <inkml:trace contextRef="#ctx0" brushRef="#br0" timeOffset="202144.84">30377 4957 1594 0,'-7'3'842'0,"-2"-1"-435"0,3 9-258 16,-2 2 114-16,1 2-86 0,0 1-55 0,3 6-32 15,-3-2-10-15,5 11-10 0,0 1-4 0,0 0-11 16,-2 0-3-16,-1 9-30 0,5-1 15 0,-4 0-15 15,0-1-4-15,-2-9-3 0,3 3-4 0,1-2-8 16,0-6-3-16,1-2 0 0,-2-3 0 0,3-3 0 16,-2-4 0-16,1 0 0 0,-1 1 0 0,0-5 0 15,0-2 0-15,0-2 0 0,1-1-12 0,1-4-16 16,0 3 10-16,0-6-46 0,0-5-59 0,0 0-30 16,0-5 12-16,0-3-256 0,0 0 293 15,0-1-157-15,0-2-62 0</inkml:trace>
  <inkml:trace contextRef="#ctx0" brushRef="#br0" timeOffset="202601.87">30477 4908 2157 0,'-6'8'862'0,"5"2"-589"0,1 4-178 15,3 0 27-15,-1 5-35 0,1 1-8 0,1 2-13 16,-1 0-7-16,0 2-12 0,-1 0 3 0,4 3-19 15,-5-2 6-15,3-2-12 0,0 0-4 0,-2-7-3 16,1 2-1-16,0-4-3 0,-1-4-9 0,-2-3 4 16,4 0-1-16,-4-4-3 0,1 0-2 0,-1-6 1 15,-2 1-3-15,0-3-1 0,0-3 0 0,0 1 0 0,0-3 0 16,-2-6 0-16,-1 1 0 0,3 2 0 0,2-2 0 16,0 1 0-16,0-3 0 0,2 0 0 0,3 3 0 15,-1 0 0-15,1 1 0 0,2-2 0 0,-1 0 0 16,0 2 0-16,-2-1 0 0,3 6 0 0,-2-2 0 15,2-1 0-15,-1 10 0 0,-3-5 0 0,3 5 0 16,0 0 0-16,-5 1 0 0,1 0 0 0,0 0 0 16,-1 0 0-16,-1 0 0 0,0 4 0 0,0-1 0 15,2 1 0-15,-1 3 0 0,2 0 0 0,-3 0 0 16,3 2 0-16,-2-2 0 0,2 1 0 0,1 0 0 16,-2 1 0-16,-2-5 0 0,-1 5 0 15,3-3 0-15,0 1 0 0,1-3 0 0,-3 0 0 0,0-1 0 16,1 0 0-16,1-3 0 0,-2-1-1 0,-2 1-6 15,0-2 4-15,-1 1-16 0,0-3-27 16,-1 1 12-16,2-4-41 0,-1 3-20 0,-2-2-50 16,5-2-24-16,0 0-53 0,0-1-139 0,0 2 260 15,1-1-171-15,-1 2-27 0</inkml:trace>
  <inkml:trace contextRef="#ctx0" brushRef="#br0" timeOffset="203097.04">30670 4890 1325 0,'-1'-3'664'15,"-1"0"-359"-15,1-1 53 0,-1 4-150 0,-1 0-40 16,-3-3-27-16,0 3-83 0,-2 1 29 0,0 1-33 15,-3 3-7-15,0-2-42 0,-2 4 25 0,-4-1-5 16,2 3 0-16,-3 1-12 0,0 0 11 0,-1 1 5 16,-1 1 3-16,0-4 2 0,1 2 4 0,4 3 3 15,0-3 1-15,5 2 2 0,-3-2 0 0,6-1-1 16,2 2 1-16,-5-4-6 0,10 2-1 0,-2-3-5 16,4-5-10-16,1 3-4 0,5 0-4 0,-3-3-8 15,9 2-6-15,2-1 0 0,-2-2 0 16,4 1 0-16,1 0 0 0,-2-1 0 0,0 2 0 0,1 1 0 15,-1 0 0-15,-2-1 0 0,1 3 0 16,-2 1 0-16,-1-1 0 0,-3 5 0 0,0 2 0 16,3-1 0-16,-8 6 0 0,3-2 0 0,-8 3 0 15,1 1 0-15,-9 4 0 0,5-2 0 0,-9-5 0 16,0 5 0-16,1-3 0 0,-3 0 0 0,0-5 0 16,-1-4 0-16,2-3 0 0,-6 1 0 0,6-1 0 0,-2-6 0 0,-4-6 0 15,2 3 0-15,5-1 0 0,-2-3 0 0,-2-1 0 16,3-3 0-16,4-3 0 0,-2 0-1 0,6-2-12 15,-2 1-39-15,-4 0-18 0,7-1 14 0,4-5-55 16,0 6-80-16,0-3-86 0,2 4 182 0,4-2-127 16,10-1-71-16</inkml:trace>
  <inkml:trace contextRef="#ctx0" brushRef="#br0" timeOffset="203684.06">31278 4946 1583 0,'6'-8'786'0,"-1"2"-442"0,-5 1-209 0,4-2 107 15,1 3-58-15,-4 0-61 0,0-1-14 0,1 2-15 0,3 2-4 16,-1 3-13-16,2 0 0 0,-6 9-30 0,4 4 1 16,-2 0-6-16,0 7-7 0,2 1-4 0,-3 8-13 15,1-2-3-15,1 2-11 0,0 1 5 0,-3-2-7 16,4 3-2-16,-2-7 0 0,-1 0 0 0,-1-6 0 16,3 6 0-16,-3-14 0 0,0 1 0 0,0-3 0 15,0-4 0-15,-5-1-8 0,5-5-16 0,-1-6-55 16,1-3-26-16,-4-5-26 0,3 1-41 0,0-2-67 15,1-11 144-15,2-1-146 0,-2 1-47 0</inkml:trace>
  <inkml:trace contextRef="#ctx0" brushRef="#br0" timeOffset="204010.6">31492 5098 1967 0,'-7'18'861'0,"6"-1"-530"16,-3-4-210-16,2-1 73 0,-2-3-69 0,2-3-13 0,-2 2-14 15,2-2-13-15,2-2-32 0,0 0-10 0,-1-5-5 16,2-2-11-16,1-4-7 0,-1 2-6 0,-1-7-9 16,3-2-4-16,-1-2-1 0,4 1 0 15,0-4 0-15,3 0 0 0,-3-2 0 0,6-1 0 0,0 6 0 16,0-2 0-16,-1-3 0 0,2 6 0 16,3 4 0-16,0 0 0 0,0-1 0 0,0 7 0 15,3-3 0-15,-2 8 0 0,4-2 0 0,-3 10 0 16,1-5 0-16,-4 10 0 0,0 1 0 0,-6-2 0 0,1 7 0 15,-1-3 0-15,-5 1 0 0,0 3 0 16,-1 1 0-16,-4-4 0 0,1 1 0 0,0 0 0 0,-2-3 0 16,-5-3 0-16,2 2 0 0,0-8-1 0,0 1-29 15,2-5-18-15,-2-1-19 0,-2-1-20 0,3-8-62 16,0 0-43-16,-1-6-140 0,2-2 220 0,-2-5-165 16,0 2-76-16</inkml:trace>
  <inkml:trace contextRef="#ctx0" brushRef="#br0" timeOffset="204210.76">31885 4520 1306 0,'-2'8'917'0,"-1"4"-371"0,0 6-337 0,-1 2 245 16,2 8-266-16,0 1-44 0,-4 2-51 0,6 0-14 16,0 3-19-16,0 4-11 0,-2-4-24 15,6 0-4-15,-3 1-17 0,3-3-4 0,1-2 0 16,-5 5 0-16,4-12 0 0,1 3 0 0,-5-3 0 0,4-3-2 15,-2-6-20-15,2 2-19 0,1-4-29 0,-4-4-28 0,-1-4-103 16,-1-1-151-16,3-1 254 0,-2-2-180 0,5-7-74 16</inkml:trace>
  <inkml:trace contextRef="#ctx0" brushRef="#br0" timeOffset="204915.14">31747 4971 1682 0,'6'0'891'0,"-4"2"-413"0,5 2-330 15,-4-1 178-15,2 3-193 0,2-2-14 0,5-3-13 16,1 2-16-16,-3 1-33 0,-1-4-78 0,8-1 61 16,-2 2-6-16,7-1-24 0,-4 0-8 0,5 0-2 0,0-3 0 15,13 3 0-15,0-1 0 0,-6 1 0 0,3-4 0 16,-3-2 0-16,-2 0 0 0,-5 0 0 0,-1-2 0 16,-6-2 0-16,-4-3 0 0,0 2 0 0,-6 0 0 15,1 0 0-15,-6 0 0 0,0-2 0 0,-1 0 0 16,0 2 0-16,-5-2 0 0,2 2 0 0,-4 0 0 15,1 2 0-15,-1 3 0 0,0 1 0 0,-1 3 0 16,0 8 0-16,-1 2 0 0,0-3 0 0,0 7 0 16,0 2 0-16,-3 3 0 0,5 5 0 0,5 5 0 15,-3-4 0-15,1 0 0 0,3 4 0 0,-1 2 0 16,4-2 0-16,3-2 0 0,1-3 0 16,-4 0 0-16,6-3 0 0,1 0 0 0,2-8 0 0,0 2 0 15,-2-5 0-15,4-3 0 0,-3-2 0 16,1 0 0-16,-2-7 0 0,0 1 0 0,1-4 0 15,-1-4 0-15,1-4 0 0,-2 4 0 0,-2-3 0 16,1-2 0-16,-1-1 0 0,1 0 0 0,-4 1 0 0,-1 2 0 0,-1 1 0 16,4-5 0-16,-1 3 0 0,-1 3 0 0,-2 0 0 15,0-3 0-15,-1 1 0 0,1 0 0 16,-1 6 0-16,0-2 0 0,3 3 0 0,0 0 0 16,-3 1 0-16,3 2 0 0,0 3 0 0,0-2 0 0,2 2 0 15,-1 1 0-15,-4 0 0 0,8 1 0 16,-2-1 0-16,5 3 0 0,-3-2 0 0,8 0 0 15,-1 0 0-15,10 3 0 0,1-2 0 0,-1 1 0 16,7 0 0-16,-3-1 0 0,-9 1 0 0,6-1 0 16,2-2 0-16,-8 0 0 0,-5 0 0 0,2-2 0 0,-7 0 0 15,5-4 0-15,3 2 0 0,-10 1 0 0,2-2 0 16,-2-1 0-16,-2-1 0 0,-2 0 0 0,0 1 0 16,-4-1 0-16,0-2 0 0,2 3 0 0,-5-1 0 15,0 3 0-15,1-2 0 0,-1 1 0 0,-5 3 0 16,2 2 0-16,-7 4 0 0,-3-2 0 0,0 5 0 15,-3-1 0-15,-4 9 0 0,2-4 0 0,-4 4 0 16,0 2 0-16,-2 3 0 0,7 0 0 0,-1-2 0 16,6-3 0-16,2 3 0 0,1 4 0 0,3-4 0 15,8-2 0-15,5-2 0 0,2 3 0 0,9-1 0 16,-3 0 0-16,2-7 0 0,5 1-21 0,1 0-22 16,1-2-18-16,-1-2-25 0,0-7-75 0,1 1-60 15,0-4-226-15,0-2 317 0,1-4-240 0,-4 0-117 16</inkml:trace>
  <inkml:trace contextRef="#ctx0" brushRef="#br0" timeOffset="205210.42">33158 4813 1833 0,'-18'-6'864'0,"-1"3"-576"16,-14 2-132-16,7 1-29 0,-14 1-70 15,5 2 40-15,7 3-17 0,0 1-6 0,1 1-49 16,3 0 43-16,18 4-19 0,-7-4 1 0,5 3-15 15,6 0-5-15,4 1-9 0,2 0-1 0,11 6-5 16,-4-4 0-16,-2 2-3 0,12 3-9 0,3-3 7 16,-2 4-1-16,-3-4-2 0,-5-1-1 0,-1 3 1 15,2 1 0-15,-2-3-1 0,-9 0 2 0,-3-1-1 0,-10 1 2 16,-15-6 1-16,9 4 0 0,-12-8 1 0,3 1 0 16,-3 0 2-16,-3-4-2 0,7 1-1 0,2-4-2 15,6 2-1-15,6-2-3 0,-1 0-1 0,3-2-1 16,0-1-2-16,-1-9-2 0,1 4-5 0,5-2-13 15,-4 0-9-15,4-8-10 0,2 3-15 0,-3-3-48 16,6 3-18-16,-1-1-22 0,1-1-28 0,1-4 106 16,2 3-80-16,7-2-12 0</inkml:trace>
  <inkml:trace contextRef="#ctx0" brushRef="#br0" timeOffset="205427.99">33377 4467 1837 0,'20'2'858'0,"-11"9"-521"0,-1 2 5 0,1 6-179 16,-14-3-30-16,-12 16-74 0,8-4 34 0,1 5-28 16,-5 6-5-16,8-1-9 0,-5-1-7 0,-4-3-22 0,10 2-6 0,2 1-6 15,1-2-5-15,-6-4-5 0,2-2 0 0,-2-4 0 16,5 5 0-16,2-6 0 0,0-1 0 16,-1-9 0-16,0 3-12 0,-1 1-14 0,-3-6 10 15,1 1-40-15,-1-7-51 0,-1-2-22 0,-1 0-27 16,0-2-39-16,0-5 121 0,2-1-92 0,-7-11-24 15</inkml:trace>
  <inkml:trace contextRef="#ctx0" brushRef="#br0" timeOffset="205626.84">32989 4796 1988 0,'6'0'871'0,"6"-1"-552"0,3 0-213 0,17 1 75 15,-6 0-68-15,10 2-18 0,0-3-5 0,5 1-19 16,0 2-3-16,6 3-20 0,7-5-6 0,-8 1-19 16,7 0-10-16,-11-1-11 0,-1 2-15 0,-5-2-1 15,-17 1-59-15,5-5-78 0,-13 3-90 0,1 1 180 16,-6-3-129-16,-4 3-70 0</inkml:trace>
  <inkml:trace contextRef="#ctx0" brushRef="#br0" timeOffset="205822.65">32360 4346 2578 0,'-19'0'961'0,"15"0"-647"0,-4 1-212 15,3-1-66-15,5 0-12 0,0-1-24 16,-3 0 4-16,2 1-23 0,4-1-17 0,0 1-36 15,-4 0-8-15,5 1-83 0,-3-1-66 0,6 2 241 16,-3-2-78-16,-1 2-47 0,-1 0 23 0</inkml:trace>
  <inkml:trace contextRef="#ctx0" brushRef="#br0" timeOffset="208475.99">24692 357 334 0,'-1'4'173'0,"0"-3"-77"0,0 11 5 0,-2-15-6 16,1 4 1-16,2 12-29 0,0-9 64 15,0 7 4-15,0-3-17 0,1-2 0 0,2-4-1 0,0 12 7 16,0-7-3-16,1-2-6 0,-2 8-31 0,2-6-1 16,0 5-6-16,1 3-6 0,-2 2-6 0,0 3-15 15,0 0-7-15,1 2-3 0,-2 1-6 0,0 3-7 16,0 1-2-16,2 1-1 0,-4-4-6 0,1 6-5 15,-1-2-2-15,0 0-5 0,1-2 2 0,0 0 0 16,-1-1-3-16,5 11 0 0,-2 2 2 0,1-5 0 16,2 7 2-16,-5-2-1 0,3 3 1 0,-1-2-2 0,-1-4 1 15,-1 6-1-15,3-4 2 0,-4 0-1 16,4 0-1-16,2 4 2 0,-1 7 0 0,-1 0 2 16,1 2-1-16,0-8 0 0,-1 11 0 0,0-4 3 15,-1 0-2-15,0 4-2 0,0 0 0 0,1 3 0 16,1 1-1-16,-5-6 2 0,3 2 0 0,2 4-2 15,-3-6 1-15,-2 5 1 0,0 1 0 0,-1-4 1 16,2 12 0-16,3-2-2 0,-5 0 0 0,-2 2 0 16,3-4 1-16,-1 5 0 0,1 2 2 0,-3-2-2 15,0 4 4-15,-1-3 0 0,-1-5 0 0,1-5-1 0,0 18 5 16,3 1-1-16,-4-16-1 0,3 4 1 0,-6-5-4 0,5 10 2 16,-2 5-2-16,0 1 1 0,-3-9-6 15,3 9 0-15,-1-4 1 0,3 6-2 0,2-11 1 16,-1 14-2-16,0-1 0 0,2-3 1 0,2-5 1 15,-2 1-1-15,1 1-2 0,-2 3 0 0,2 10-1 16,-1-8 0-16,0-7 4 0,-3 10-5 0,2 0 1 16,-2 0 3-16,1 0 1 0,2 8 2 0,-4-10-2 15,1 0 1-15,1 5 2 0,-2-4 0 0,1 4 1 16,-1-13-3-16,-1 0 4 0,0 6 2 16,-1 2 1-16,2-7-3 0,-1-3 2 0,2 6-1 0,-3 8 1 15,2 1 1-15,0-3-4 0,-1-18-3 0,2 26-1 16,-1 0 2-16,2-5-2 0,-2-5-1 0,2-1 0 15,0 5-1-15,1 1 0 0,-1 13-1 0,1-18 2 16,-1 2 0-16,2 0-1 0,0 4 1 0,-1 10-2 16,-1-9 0-16,0 0-2 0,1-6 2 0,-1 8-1 15,0 2 0-15,-1 3 0 0,0-2 0 0,1-16 1 16,-2 0 0-16,2 14 3 0,-2 4-1 0,1-15-1 16,1 0 0-16,-1-7-2 0,1 13 1 0,1 5-1 0,0 1 1 15,0-14-3-15,-1 7 2 0,2 0 0 16,0 5-1-16,0 2 4 0,0 1-1 0,0-7 1 15,2 6 0-15,-1-7-2 0,-1 9 0 0,0 1 0 16,0 1 1-16,-1-5-3 0,-2 0 1 0,2 4-1 16,-4 2 1-16,1 6 1 0,-1-13 1 0,1 2-1 15,-1 3 2-15,-2 5-1 0,1 1 0 0,1-5 1 16,0-5-2-16,-1 2 2 0,0-8-1 0,1 4-3 0,-2 9 1 16,2-3 0-16,1-17-1 0,-2 8-1 0,0 4 0 15,1 10 1-15,2-4 0 0,-1-3-1 0,1-12-1 16,0 22 2-16,0-2 0 0,1-2-2 0,1-8 1 15,-2 10-1-15,1 1 0 0,2 2 1 0,0-7 0 16,-3 0-1-16,2 2 1 0,1 5-1 0,0 6 2 16,-2-15-1-16,1 1 0 0,2 8 1 0,-3 5 0 15,2-10 0-15,0-1 0 0,-1-5 1 0,-1 4 0 16,0 7 1-16,0-8 1 0,-4-5 1 0,6-5-1 16,-3-4-2-16,2 6 3 0,-2 12-1 0,3-9 0 15,-3-17-1-15,3 8-1 0,0 2-1 0,-1 18 0 16,1-10 2-16,0-1-1 0,0-22 0 0,-1 25 0 15,1 3 1-15,0-6-1 0,1-3 1 0,2-9 2 16,-2 4-1-16,3 2 0 0,-1 9 1 0,3-10 2 16,-1-4-1-16,-2-3 3 0,3 3-1 0,-1 8-1 15,2-2-1-15,-1-5 1 0,-1-4-3 0,1-6 0 16,1 8 0-16,2-3-3 0,-1 4 0 0,0-10 0 16,-1 1 0-16,1-6-1 0,0-3-1 0,-1 0-1 0,-1-19 0 15,0 14 0-15,2 1 0 0,-3-18 0 0,1 6 0 16,-1 2 0-16,2 1 0 0,0 0 0 0,-2 6 0 15,1-16 0-15,-2-5-7 0,0 3-7 16,0-12-10-16,-1-3-12 0,-2-4-51 0,-1-2-23 16,0-6-26-16,-4-5-35 0,3 1 105 0,-4 0-86 15,3-10-18-15</inkml:trace>
  <inkml:trace contextRef="#ctx0" brushRef="#br0" timeOffset="209946.31">24884 9132 503 0,'2'-2'270'0,"-2"-3"-125"0,0 3-76 16,0 0 47-16,2-1-14 0,4 1-10 15,-1 1 3-15,-5 1-19 0,6-3-7 0,0 1 2 16,1 1 2-16,0 1-24 0,-1-4-2 0,1 2-8 0,2-1-4 15,0 3-7-15,0-2-2 0,2 2-12 0,0-2-8 16,1 2 7-16,-2-1-9 0,3-2 8 0,0 1 6 16,2 1 11-16,-3 0-8 0,2-1 21 0,2 2 10 15,0-1 2-15,2-3 4 0,-1 1 0 0,5-1-3 16,-1 1 0-16,5-1 2 0,2 2-18 0,1-3-6 16,3 3 0-16,-1-7-3 0,0 7 0 0,-2-2-6 15,2-7-10-15,6 8 5 0,-4-2 1 0,-1-4-7 16,2 8-3-16,2-2-2 0,8-6-1 0,3 4-1 15,-2 4 1-15,-6-6-3 0,8 0-2 0,2 2 3 16,-1 2-2-16,1-2 1 0,0 4-3 16,-2-3 1-16,5 0 0 0,-2-1 0 0,4 2 0 0,-1-3-2 15,5 0 1-15,-4 4 0 0,1 0 1 16,1-2 2-16,1 2-4 0,3 1 0 0,-1-1 3 16,-1 1 1-16,-1-4-2 0,2 5 2 0,2-1 1 15,-1 1-2-15,0-1 5 0,3 1-2 0,-11 0 0 0,1-2-2 0,11 7 5 16,0-4 0-16,-8-1 1 0,1 3 1 0,1-3-1 15,9-3 2-15,3 1 1 0,3 2 1 0,-9-5-5 16,9 4 2-16,1-3-1 0,1 4-1 16,3-5 3-16,-3 0-1 0,3 4-2 0,1-2 0 15,0 0 3-15,2-2-4 0,1-2 0 0,0 1 1 16,2 1-5-16,2 3 2 0,-1-4 0 0,2 2-3 16,1-1 2-16,3-2 1 0,2 4-1 0,-4-2-2 15,4 0 5-15,-11 0-6 0,0-3 3 0,18 4 1 16,-2-3-2-16,-17 3 0 0,8-1 0 0,0 2 0 0,10-3 2 15,3 2 1-15,0 1-1 0,-17-2 1 0,14-1 0 16,5 1 1-16,-1-2-1 0,-1 3 0 0,2-1-2 16,-1 0 0-16,2 2 1 0,-2-3-2 0,5 3 1 15,-6 1-2-15,-2-2 1 0,4-1 2 0,-3 1 1 16,1 2-2-16,-2-2 2 0,0-1 1 0,-5 3-2 16,3-2 1-16,-1 3-1 0,3-1-1 0,-19-1-3 15,-2 0 1-15,9 1-2 0,7-2 0 0,-13 2-1 16,-7-3 0-16,2 2 0 0,10-2 0 0,0 1-2 15,3-1 1-15,-28 2-2 0,16-3-2 0,0 2-3 16,-8-3-3-16,221-39-4 0</inkml:trace>
  <inkml:trace contextRef="#ctx0" brushRef="#br0" timeOffset="211325.01">24526 14541 556 0,'-2'-1'355'0,"1"2"-90"0,1 1-169 15,-1 1 116-15,3-2-126 0,1 1 3 0,3-1 5 16,-1 3-1-16,0-3 0 0,2 0-55 0,1 0 40 16,2 0-2-16,0-1-4 0,5 0-4 0,-1 0-6 15,5-1-3-15,1 1 1 0,3-1-8 16,0-1 0-16,5-3-5 0,3 4-4 0,1-1-11 0,4-2 125 16,1 0-130-16,-1 0-6 0,6 2-6 15,1 2 24-15,2-6-29 0,1 3-2 0,-7 0-9 0,12 0-124 0,2-1 128 16,2 1 0-16,-5-3-1 0,2 5-27 0,3 1 26 15,10-3 0-15,4 1 6 0,-5 0-4 0,-1 3 0 16,12-2-2-16,-1 0 1 0,4 0 1 0,-2 0-2 16,7 1 3-16,-1-1-2 0,4-3-2 0,-1 2 0 15,3 1 1-15,0-2 0 0,0 2-1 0,5-3 0 16,-3 2 1-16,-3 1 2 0,12 1-1 0,-3-3 2 16,2 2 1-16,4-2 1 0,-2 2 0 15,0 0 1-15,8-1 0 0,-5-1 0 0,3 3 0 16,0 0 0-16,-14 0 0 0,3-2-3 0,14 0 2 15,4 2-2-15,-18 0-1 0,2-2 0 0,-1-3 1 0,21 4-1 16,1 1 0-16,2-1 2 0,-19-4-2 0,17 5 1 16,4-1 1-16,-1 0-2 0,6 1 1 0,-9 0 1 15,6-1-2-15,0 2 0 0,4 2 3 0,6-3 3 16,-6 1-1-16,8 0 0 0,-6-1 2 0,10 0-2 16,-5 0 1-16,0-3 0 0,5 3-1 0,2-3-5 15,0-1 2-15,1-4 0 0,0 3-4 0,-19 1 2 16,1-4-1-16,22 1 0 0,0-1-2 0,-23 1 0 15,4 2-2-15,-8 2-4 0,25-4-2 0,3-1-3 16,-4 1 0-16,-27 1-8 0,630-70-26 0</inkml:trace>
  <inkml:trace contextRef="#ctx0" brushRef="#br0" timeOffset="212576.6">25485 6406 1028 0,'-1'2'660'0,"-1"0"-309"0,2-2-242 0,-5 0 96 15,12 2-70-15,-7-2-11 0,0 1-30 0,2-1-25 16,4 0-84-16,1 2 79 0,-1-2-6 0,8 0-4 16,-7 1 1-16,2-1-23 0,1-1 16 0,4 1-3 15,-1-2-1-15,2 1-8 0,1 0 4 0,0 1-5 16,-1-2-3-16,0 1-2 0,1-3-5 0,0 3-5 16,-1 0-4-16,1 0-1 0,-1 0-3 0,-3-1-4 0,1 1-5 15,-1 0-1-15,2 1 1 0,-1-1-4 0,-2 1-3 16,-5 0-3-16,3 0-11 0,-3 0-8 0,2 0-10 15,1 2-17-15,-3-1-95 0,-4 1-220 0,5-2 289 16,-2 0-174-16,-5 0-147 0</inkml:trace>
  <inkml:trace contextRef="#ctx0" brushRef="#br0" timeOffset="214145.27">26175 5963 1547 0,'2'3'691'0,"-2"-3"-443"0,0 0-144 0,0 1 37 15,-2 2-42-15,2 3-20 0,0 1-1 16,-1 0-41-16,1 4-2 0,0 0 0 0,1 3-19 16,1 3 13-16,0 2-2 0,-1-1 0 0,1 8-9 15,1-3 12-15,-1 4-3 0,1 0 1 0,-1 3-1 16,0-4-1-16,-1 2-2 0,3-1 1 0,-4-3-8 15,2-1 0-15,-2-6-4 0,3-7-2 0,-3 4-4 16,0 0-1-16,1-5-3 0,0-2-2 0,1-1-1 0,-1 1 0 16,-1 0-7-16,0 0-4 0,0-6-6 0,0 2-26 15,-1 0-14-15,0-2-14 0,-1-3-17 0,1-3-95 16,-2-1-152-16,2 0 244 0,-2 1-156 0,1-6-107 16</inkml:trace>
  <inkml:trace contextRef="#ctx0" brushRef="#br0" timeOffset="214541.64">26116 5933 1616 0,'-6'0'714'0,"5"-3"-449"15,1 0-172-15,2 1 69 0,2-3-65 0,3-1-30 16,1 3-4-16,2-5-5 0,2 2-5 0,-1-1-9 0,4 1-8 15,6-1-1-15,0-2-5 0,-2 3-11 16,6 3-2-16,-6 2-3 0,4-3-1 0,-2 5-6 16,2-1 3-16,-10 5-5 0,3 4-1 0,-2-2 0 15,-1 5-1-15,1-3-2 0,-4 6 3 0,0-1-2 16,-7 1 0-16,4 2 1 0,-4 0 1 0,-1-1-1 16,-1 4-1-16,-2 2 3 0,-5-4 0 0,0 1 2 15,-1-5-1-15,-2 2 1 0,1-5-2 0,0 5 2 0,-7-1 1 16,4-2 1-16,1-1-2 0,1 2-2 0,-1-3 1 15,-2 1 1-15,-2-5 1 0,1-1-2 0,0-1 0 16,1 0-3-16,-2-1 1 0,3 0-2 0,2-4-2 16,1-1-3-16,0 2-1 0,3-1-1 0,0-3-6 15,1 3-4-15,0-3-7 0,2 3-4 0,1 0-3 16,0 1-16-16,-2-2-6 0,3 1-9 0,2 1-3 16,-1 0-25-16,1 0-12 0,0 2-18 0,2-2-41 15,-1 1-112-15,5 3 193 0,3-3-148 16,-6 2-110-16</inkml:trace>
  <inkml:trace contextRef="#ctx0" brushRef="#br0" timeOffset="-214417.27">26753 6148 2879 0,'5'5'7'0,"-4"-7"2"0,0 0 2 0,1 0-3 16,6 1 0-16,-6 0 0 0,7 0 7 0,-1-1 5 15,0-2 4-15,5 4 2 0,-2 0-4 0,3-2 9 0,-2 2 12 16,3-2 5-16,0 2 4 0,-4-3-2 0,2 2 2 15,1-3 1-15,-1 3 4 0,0-1-8 0,-2-2-5 16,0 1-2-16,3 1-3 0,0-4-3 0,-4 4-6 16,1-2 1-16,-1 4-6 0,0-1-3 0,-1 0-7 15,0 1-4-15,-3 0-2 0,2 3 0 0,-1-2-4 16,-2-1-5-16,-1 0 0 0,-1 0 3 0,2 0-1 16,-2-2 0-16,1 2-2 0,-2 0-2 0,-1 0 1 15,0 0-2-15,0 1-1 0,2-1-5 16,-3 1-5-16,1 3 1 0,0-3-11 0,-1-1-25 0,0 1-14 15,1-1-12-15,0 0-11 0,-1 4-51 16,0-4-36-16,0 3-145 0,0-2 222 0,0 4-150 16,-1-3-76-16</inkml:trace>
  <inkml:trace contextRef="#ctx0" brushRef="#br0" timeOffset="-213193.19">26681 6393 1323 0,'0'0'672'0,"0"-1"-407"0,1-1-35 0,0 1-55 15,5 0-100-15,-1 0 39 0,1-1-23 16,3-2-4-16,1 3-3 0,3-1-4 0,-4-1-16 0,8 1-4 0,3-1 3 15,-2 0-4-15,-1 1-10 0,4-3-3 0,-5 1-4 16,6 1-3-16,-3 1-5 0,0-2-6 0,-3 2-8 16,1-1-5-16,1 2-4 0,2 0-2 0,-3-1-3 15,-2 0-3-15,1-1 0 0,-2 0-1 0,-1 2 1 16,-3-1-1-16,0 0 0 0,-3 2-2 16,1-2 2-16,-3 2-2 0,-1 0-3 0,-2 0-4 15,-1-1-4-15,-1 1-27 0,0 0-11 0,-1-1-14 16,-1 1-15-16,0 0 1 0,0 4-42 0,0-2-254 15,-2 1 281-15,2 0-145 0,1 2-87 0</inkml:trace>
  <inkml:trace contextRef="#ctx0" brushRef="#br0" timeOffset="-211771.11">27529 5960 1051 0,'-1'0'584'0,"1"0"-166"15,-1 3-93-15,1-2-194 0,1 0 2 0,-1 1-41 16,3-1-54-16,-2 3 20 0,0 2-5 0,0-3-14 15,1 6-26-15,-1 3 29 0,2-1-6 16,-1 1-6-16,0 2-1 0,-1 0 2 0,1 2 2 16,0 4-1-16,0 0 1 0,1 0-7 0,-2 2 1 15,1-1-1-15,-2 6 0 0,0-3-2 0,2 0-4 16,-2-1-3-16,1-1-1 0,-1-1-1 0,0-1-2 16,0-1-1-16,0-5-5 0,0 1 1 0,-1-6-1 15,0 2 0-15,0-8-1 0,-1 5-3 0,-1-3-2 16,2-2 2-16,-1-2-2 0,2 3-2 0,0-2-2 15,0 1-1-15,0-3-2 0,0 0-5 0,0 0-5 0,1-4-9 0,0 4 2 16,-1-1-32-16,0-1 11 0,1 0-37 16,-1 0-15-16,2 0-131 0,-1 1-120 0,-1 0 254 15,1-3-182-15,2-2-126 0</inkml:trace>
  <inkml:trace contextRef="#ctx0" brushRef="#br0" timeOffset="-211057.46">27487 5994 1489 0,'-10'0'639'0,"9"-3"-401"16,-4 1-145-16,2-1 49 0,1 0-32 16,1 2-16-16,3-2-26 0,-1-1-7 0,0 2-3 15,5 0-6-15,2-1 1 0,-1-1-2 0,1-1 1 16,0 2 0-16,4-3 3 0,1 0 0 0,1 3-4 15,-2-3 2-15,4 1-6 0,0 3-2 0,3 2-7 16,-1-2-2-16,1 1-9 0,0 1-3 0,0 0-2 16,0 0-3-16,-1 0-6 0,-5 1-3 0,4-2 1 15,-1 1-1-15,-4 1-5 0,0-1-1 0,-1 2 0 0,0 2 0 16,-2 2-1-16,1 1 0 0,1 1 0 0,-9 0 0 16,3 4 0-16,-4 0 2 0,0 0-3 0,-4 0 0 15,1 2 2-15,-5-1 0 0,-4 2-1 0,2 0 2 16,-1 0-1-16,-6 0-1 0,-1 4 1 0,4-3 1 15,-5-1 0-15,-2-5 0 0,4 5-1 0,-2-3 0 16,2-2 0-16,-1 1 0 0,1-6 1 0,0 1-5 16,2-2 1-16,2 0-1 0,-2 0 1 0,2-1-1 15,3 1-1-15,-1-3 1 0,2 0-1 0,0 2 0 16,2-2 0-16,1 2 1 0,1-3-4 0,0-3-1 16,1 1-1-16,2 2-3 0,-2 1-10 15,1-3-5-15,1-1 3 0,0 0-21 0,1 2-26 0,1 2 11 16,0-1-34-16,1 0-13 0,4-2-47 15,-1 3-43-15,0-1-163 0,2 4 255 0,2-1-174 16,-2-2-95-16</inkml:trace>
  <inkml:trace contextRef="#ctx0" brushRef="#br0" timeOffset="-210306.75">28003 5960 1457 0,'-9'1'668'0,"8"-1"-308"0,-3 0-240 0,2 0 142 15,2 0-130-15,-1 0-34 0,1-1-34 0,0 1 1 16,0 0-8-16,3 0-45 0,1 3 43 0,0 0 5 15,1-1-3-15,1 5 0 0,2 1-2 0,-2 4-4 16,1-2 0-16,-2 3-2 0,2 2-1 0,0 5-6 16,-1-3 0-16,0 0-5 0,-1 4 0 0,2-2-5 15,1 2-2-15,-1 5-4 0,1-8-4 0,0 1-6 16,-1 1-1-16,0 0-5 0,1-3-2 0,-2 0-8 16,0-4 0-16,2-3 0 0,-2 4 0 0,1-3 0 15,-2-4 0-15,-1 0 0 0,2-2 0 16,-2 0 0-16,1-2 0 0,-3 0 0 0,3-1 0 0,-2-1 0 15,2-1 0-15,-2 1 0 0,0-1 0 16,-1-1 0-16,1-1 0 0,0 1 0 0,-3-3 0 0,1 2 0 16,0-4 0-16,0 0 0 0,-1 2 0 15,0-2 0-15,0-1 0 0,0-1 0 0,0 1 0 16,1 0 0-16,-1 4 0 0,0-6 0 0,0 3 0 0,3-1 0 0,-2 2 0 16,-1-2 0-16,0 2 0 0,1-1 0 0,1-1 0 15,1 1 0-15,-2 0 0 0,0 1 0 0,0-2 0 16,1 0 0-16,1-1 0 0,0 1 0 0,-2-8 0 15,4 2 0-15,-2 0 0 0,1-4 0 0,3 2 0 16,-2-4 0-16,2-2 0 0,1 3 0 0,2 1 0 16,-1-5 0-16,0 2 0 0,-4 0 0 15,2-1 0-15,-2 6 0 0,2-4 0 0,3 6 0 16,-2-3 0-16,-6 2 0 0,5 1 0 0,0 1 0 16,-2-1 0-16,2 0 0 0,-3 4 0 0,0-3 0 15,-2 3 0-15,2 1 0 0,-1 2 0 0,1 1 0 0,-4 0 0 16,0 2 0-16,0-1 0 0,0 2 0 0,-1 1 0 15,1-3 0-15,-2 3 0 0,3 1 0 0,2 0 0 16,-3 0 0-16,0 0 0 0,1 0 0 0,-1 0 0 16,4 3 0-16,-5-1 0 0,-2 0 0 0,1-1 0 15,1 0 0-15,1 0 0 0,0-1 0 0,1 0 0 16,-1 0 0-16,0 0 0 0,1-1 0 0,6 2 0 16,-4-1 0-16,-3 0 0 0,-3 3 0 0,4-2 0 15,-3 1 0-15,3 0 0 0,-2 0 0 0,-5-1-5 16,5 0-11-16,0-1-16 0,1 1-52 0,0 0-28 15,0 0 14-15,0 4-100 0,0 1 130 0,0-3-91 16,-2 5-20-16</inkml:trace>
  <inkml:trace contextRef="#ctx0" brushRef="#br0" timeOffset="-209288.67">25563 7193 897 0,'-4'-4'533'0,"3"2"-232"0,2 1-172 0,0 1 102 16,0 0-19-16,2 0-56 0,-3-5-25 0,3 3-34 16,2 1-4-16,-2-3-6 0,0 2-1 0,1-4-12 15,2 3-35-15,1-3 25 0,0 5-2 0,2-1-5 16,-1 0-4-16,0-6-4 0,2 4-1 0,0 1-13 0,-1 1 1 0,4 0 2 15,-2-4-3-15,0-1-9 0,-1 6 0 0,0-2-1 16,3 3 0-16,0-4-1 0,-2-2 0 16,-2 3-8-16,5 1 4 0,-2-2-1 0,-1 3-1 15,4 0-1-15,-4 0-6 0,-1-3 4 16,2 3-3-16,-3-4-1 0,-1 4-2 0,1 0-1 0,-8-4-3 16,5 3 1-16,0-2-1 0,-2 0-2 0,1 1 0 15,1 3-1-15,-4-3-1 0,4 3-1 0,2-1 2 16,-5-1-2-16,1 2 1 0,-4 0-1 0,1 0-5 15,1 0-3-15,1-2-7 0,-2 2-8 0,-2 0-13 0,-1 1-39 16,-1-1-22-16,2 0-23 0,2-1-34 0,-3-2 96 16,-1 3-76-16,3 0-17 0</inkml:trace>
  <inkml:trace contextRef="#ctx0" brushRef="#br0" timeOffset="-208123.16">26208 6875 1379 0,'0'-2'709'16,"0"1"-427"-16,0 0-37 0,1-1-63 0,0 1-105 16,1 2 45-16,-1-2-32 0,0-1-11 0,-1 2-12 15,1 2-3-15,-2 1-20 0,1-1 1 0,-4 8-13 16,2 0-5-16,-2 5-7 0,-2 2-1 0,1 2-2 15,-1 1-3-15,-2 8 2 0,1-1-8 0,1 3 9 16,-3 0 1-16,3-5-3 0,0 10 1 0,-2-3 0 16,1 1 1-16,1-6-2 0,0-1-1 0,3-1-2 0,-1-2-2 15,2-11-3-15,-1 3 1 0,3-6-3 0,-3-3-2 16,3 1 1-16,-2-6-3 0,2 0 1 0,0-1 3 16,0 0 1-16,1 0 0 0,0-2 1 0,2-2 0 15,-2 0-1-15,2-4 1 0,-2-2 0 0,0-4-3 16,3 0 0-16,-1-4-4 0,-1-3 3 0,2-2-3 15,0-3 0-15,-1 1 1 0,3 2-1 0,-2 1 1 16,2 1-1-16,0-3 0 0,2 1 0 0,-1 6 0 16,0-1 0-16,-1 3 0 0,2-5 1 15,-1 2-1-15,1 0 0 0,-1 2 0 0,0 0 0 16,1 1 2-16,0 0-1 0,-1 5-1 0,1 0 0 16,0 0 2-16,0 5-1 0,-2 2 0 0,-1 0 0 15,2 0 0-15,0-1 0 0,-1 2 3 0,-4 1 2 16,2 0 3-16,-4 1 0 0,4 0 2 0,0 2 3 15,-4 0 1-15,7 4 2 0,-2 2-2 0,-1 4 1 16,3 0 0-16,-1 2 1 0,-2 1 0 0,2 0-2 0,-3-3 1 0,5 6 2 16,-2-2 2-16,1-3-6 0,4 2 0 0,-9-3-3 15,5 5 0-15,0 4-3 0,1-1 0 16,-6-6-7-16,-1 4-1 0,-1-1 0 0,7 4 0 16,2 0 0-16,-1-3 0 0,-4-2 0 0,5 2 0 15,1 1 0-15,-3-4 0 0,-1 1 0 0,-2-2 0 16,3-2 0-16,-2 1 0 0,-4-3 0 0,1-4 0 15,-2 2 0-15,0-1 0 0,3-1 0 0,-3-4 0 16,-2 1 0-16,1-1-3 0,1 0-7 0,1 1-8 16,-1-2-8-16,0-1 4 0,0 0-26 0,-1 1-37 15,1 0-15-15,-2-1-11 0,1 0-2 0,-3-2-24 0,3 2-112 16,-5 0 155-16,2 0-86 0,4 0-19 0</inkml:trace>
  <inkml:trace contextRef="#ctx0" brushRef="#br0" timeOffset="-207738.6">26050 7231 1701 0,'1'-3'673'0,"4"0"-415"0,-3 1-87 16,5-1-53-16,2 1 3 0,-1 0-8 0,5-1-60 15,-1 2 31-15,4-3-14 0,-1 1-8 0,2-2-6 16,-1-2-9-16,4 1-16 0,-2 0-6 0,3-1-3 15,0 2-7-15,-6-1-7 0,3-1 1 0,-4 3-5 16,0 1 1-16,0 2-4 0,-2-4 2 0,-5 5-2 16,-1-2 2-16,2 1-5 0,-3 0-2 0,2-1-3 15,1 4-5-15,-7-2-5 0,0 0-16 0,-1-2-35 16,6 2-18-16,0 3-22 0,-5-3-36 0,-1-1-103 0,2 3 168 16,4 4-109-16,0-2-28 0</inkml:trace>
  <inkml:trace contextRef="#ctx0" brushRef="#br0" timeOffset="-206208.53">26911 7126 1650 0,'3'-2'721'0,"-8"-3"-440"0,0 3-33 0,5-1-76 15,-2-1-59-15,0 3-66 0,-2-5 20 0,3 4-4 16,2-2-11-16,2-1 4 0,1 1-23 0,-5-2-5 15,0 0-3-15,0 3 0 0,0-2-5 0,1 2-2 16,-5-3 1-16,1 1-9 0,-2 4 6 0,3-1-1 16,1 0-1-16,-2 0-5 0,1 4 1 0,-4-1-4 15,5 0-3-15,-4 2-2 0,0 1-2 0,0 2-1 16,-3 3-1-16,1 2 0 0,-5 0-2 0,3 0 1 0,-2 4 0 16,1 7 4-16,-1-3 0 0,0 0 0 0,4 4-1 15,0-2 1-15,3 3 3 0,3-4-1 0,0 3 3 16,2-9-2-16,1 2 0 0,1-6 4 0,3-1-1 15,4 0 3-15,-1-7 2 0,0 1 3 0,4-3-1 16,2-1 2-16,-2-8 2 0,2 3-2 0,-6-8 1 16,4-2-3-16,-2-2-4 0,2-2-1 0,-4-5 0 15,0 2-3-15,-4-1-2 0,2-1 0 0,3 2-1 16,-4 6 1-16,-1 0-1 0,-1 3 1 0,1 2 0 16,-2 1 1-16,1 3-2 0,-2 3 0 0,-1 2 1 15,0-3 0-15,1 4-1 0,-1 2-1 0,-1-3-2 0,0 4-1 16,-2-1-1-16,-1 2 0 0,3 2 0 0,0 2-1 15,-2-1-1-15,1 4 1 0,2-1 2 0,0 3 2 16,1 4-1-16,0-1 0 0,1-2 1 0,-1 2 0 16,3-1 1-16,1 1 0 0,-2-1 2 0,2-5-2 15,1 1 2-15,3-5 0 0,0-3 2 0,1-1 3 16,0-6-1-16,0-1 0 0,3-1 2 0,-2-3 0 16,1-1 2-16,1-2 0 0,-3-1-1 15,2 2-2-15,-5 1 1 0,2-5-1 0,-1 0 1 16,-2 2-2-16,-2 2 0 0,-2-4-2 0,1 4 0 15,-3-4 0-15,0 0 0 0,1 3-1 0,-6-4-2 16,3-1 1-16,-3 1-3 0,-1 3 1 0,-3 0-1 16,1-3 0-16,-2 1-3 0,-3 0 1 0,3 6-2 15,-3-4-1-15,-5 4 0 0,1 1-3 0,2 2 1 16,-2 0 0-16,5 10 0 0,-6-1 0 0,-2 6 3 16,2 3 0-16,-4 5 0 0,2-2 3 0,-3 8 1 15,-4 0 0-15,1 1 0 0,3 3 0 0,1-4 0 0,6 3 1 16,-1 5 0-16,1 2 2 0,2-6 0 0,5 3-1 15,5 1 2-15,-2 4 2 0,6 5-1 0,-1-1 3 16,2-6-2-16,5-3 0 0,2 4-1 0,2-7 2 16,2 2-2-16,3-6-2 0,0-4-1 0,4-1-1 15,1-7 1-15,0 4-2 0,1 0-1 0,1-11-3 16,-1 4 1-16,0-5-15 0,-1 0-9 0,-6-5-17 16,4-1-19-16,1-4-53 0,0-3-30 0,5 2-45 15,-2-4-138-15,-4-1 229 0,5 1-142 0,4-1-104 16</inkml:trace>
  <inkml:trace contextRef="#ctx0" brushRef="#br0" timeOffset="-205407.93">27788 6771 2270 0,'4'-13'881'15,"-4"5"-627"-15,-3-1-175 0,-1 5 10 0,0-3-2 16,-1 3-9-16,-1-3-2 0,3 5-39 0,-5-2-1 16,1 2-6-16,0-4-6 0,-3 4-4 0,-2 2-13 15,1 1-3-15,-3 2-9 0,-1 7 5 0,-4 1-2 16,0 2-1-16,-3 5 2 0,-1-2-3 0,-2 4 4 16,1 1 2-16,-5-5-2 0,2 1 1 0,4 3 3 15,0-4 0-15,8 1 2 0,0 1-1 0,1-6 0 0,9-1 0 16,2 2 3-16,-1-1-2 0,4-2 1 0,0-4-2 15,-2-1-3-15,2 2 5 0,6 0-3 0,-3-1 0 16,10-2-2-16,-3 1 1 0,1-3-3 0,6 1 1 16,-2-2 2-16,3-2-2 0,1-1 3 0,-5-1-3 15,0 0 1-15,0-3 0 0,0 2 2 0,0 0-1 16,-2 0-1-16,-4-1 1 0,1 1-3 0,-4-1 5 16,-2 0-2-16,-3 4 0 0,2-3-2 0,-2 0 1 15,0 3-2-15,-2 1 1 0,-1 0-1 0,-5 3-2 16,2 3 1-16,1-4-1 0,-4 5-1 0,-1 7 1 15,-2-5 0-15,0 2 0 0,1 1 0 0,2 5 0 0,-2-1 0 16,3 7 1-16,-1-2 1 0,3 0-1 0,3 5 1 16,1 0 1-16,0 1 2 0,2-6-1 0,3 2 2 15,0-3-1-15,3-5 0 0,3-1 0 0,-1-6 1 16,3 3 0-16,2-8-3 0,0 3 1 0,2-8 0 16,-1 2 0-16,0-6 0 0,0-2-1 0,3-5-1 15,0-2 0-15,-3-3 0 0,2 0 0 16,-2 1 0-16,0-4-1 0,-1-1-1 0,-2 5 1 0,-3 2 1 15,-1 7-4-15,1-2-1 0,-1-1-1 16,-2 2-1-16,-1 6 0 0,-1 3 0 0,0-1-2 16,2 3 1-16,-2-1 2 0,-3 6 1 0,4 2 1 15,-4-2 2-15,1 5-1 0,2-1 2 0,-1 1 2 16,-3-3 1-16,1-1-1 0,-1-5 1 0,1 1 1 16,0 3 1-16,0-7-2 0,-1-1 2 0,0-4-2 15,1 2-1-15,-2-7 2 0,3 2 0 0,-1-7-4 16,1-3 1-16,0 0 0 0,1 2-1 0,-1 0 0 0,5 4 1 0,2-3-1 15,-2-2 0-15,0 8 1 0,3 1 0 0,-1-2-1 16,1 1 1-16,-3 0 0 0,3 0 0 16,-2 2 0-16,5 2 0 0,-8-1 2 0,4 3 0 15,-2 1 0-15,-2 2 2 0,11 2 0 0,-7 0 0 16,1 3 0-16,-3 1-1 0,4 2 2 0,2 3-2 16,-1 0 0-16,0 2 1 0,-6-4-2 0,-2-3-2 0,1 6 2 15,1 2 0-15,-2-7-1 0,-3 2-2 0,0 3 1 16,0-4-8-16,3 5-4 0,-2 1 5 0,0-11-30 15,0 3-44-15,-1 3-22 0,1-8-15 0,1-3-23 16,2 3-124-16,-1-2 179 0,2 1-127 0,3 1-29 16</inkml:trace>
  <inkml:trace contextRef="#ctx0" brushRef="#br0" timeOffset="-204921.06">28269 6952 1830 0,'-2'-5'796'16,"-2"-1"-498"-16,-1 1-191 0,0 1 70 0,2-2-69 16,-3 4-16-16,2-1-13 0,-2 2-14 0,-2 1-24 15,-2 2-8-15,1 1-8 0,-2 2-8 0,0 5-8 16,-1-2-2-16,-2 6-1 0,1 2 0 0,3 4 1 16,-4-3 5-16,6 9 4 0,-1-5 2 0,1 5 10 15,3 2 4-15,5-2 1 0,-1-3 2 0,0-2 2 0,4-7-8 16,3 1-3-16,1 2-3 0,1-8-11 0,0-3-3 15,0-3-4-15,6-3-2 0,1-7-4 0,0 3 4 16,-1-9-3-16,3-5-3 0,0-2-3 0,2-4-8 16,-1 0-2-16,-1-2-13 0,0 1-3 0,-1 0-3 15,-4 0-4-15,-4 1-3 0,3 1 2 16,-5-2 4-16,2-1 3 0,-6 2 10 0,1 0 4 0,-3-7 2 16,0-1 6-16,5 0 8 0,-5-1-1 15,-5-3 3-15,2 5 1 0,1 1 4 0,-1 4-1 16,1 13-2-16,1-2 3 0,-3 2-2 0,1 13 1 0,3 8 1 15,0-3 1-15,-5 5-3 0,4 4 4 0,-5 5 3 0,2 6-2 16,2 12 2-16,-1 0 5 0,-1-13-1 16,0 13 9-16,2 0 7 0,3-4-6 0,2-2 9 0,0-2 6 15,-2-6 0-15,5 5-1 0,3-5-1 16,0-2-10-16,-3-3-4 0,2-2 1 0,5 3-8 16,0-4-6-16,0 1-5 0,2-2-2 0,0 0-2 15,1-3-4-15,3-1-5 0,1-8-4 0,-2 2-10 16,-2-4-10-16,1-4-9 0,4-1-37 0,-4-2-22 15,2-4-20-15,-3 1 1 0,1-1-82 0,2-3 131 16,-2-4-84-16,0 0-7 0</inkml:trace>
  <inkml:trace contextRef="#ctx0" brushRef="#br0" timeOffset="-204667.11">28718 6797 2058 0,'1'-3'860'0,"3"3"-577"15,1-2-200-15,1 0 32 0,1 0-31 16,3 0-5-16,2 2-20 0,3-4-27 0,1 1-6 16,-2 1-7-16,2-1-1 0,1 1-8 0,1 0-6 15,-3 2-13-15,5-4 8 0,-4 4-7 0,6 0 2 16,-3 1-12-16,-3-3-8 0,0 3-6 0,-6-1-10 0,4 0-24 15,-3 0-12-15,-7 0-8 0,1 0-19 0,-2-3-10 0,1 5-178 16,-4 3 215-16,1-3-125 0,-1 1-49 0</inkml:trace>
  <inkml:trace contextRef="#ctx0" brushRef="#br0" timeOffset="-204395.88">28720 6928 1576 0,'0'4'840'0,"1"1"-440"0,2-5-266 16,0 0 119-16,2 0-120 0,2-1-37 0,4-3-36 16,-3 2-12-16,7-4-7 0,-1 2-6 0,-3-2-8 15,3 1-3-15,0-2-5 0,2 3-6 0,1 0-6 16,-1 1-3-16,6 0-1 0,-4 0-2 0,3 1 0 0,1 0-2 15,-4 2-7-15,3 0-3 0,-4-1-5 0,-5 1-8 16,-1-1-7-16,1 0-34 0,-6 1-16 16,1 0 7-16,-2 0-43 0,0 0-232 0,1-1 268 15,-3 1-148-15,-1 0-99 0</inkml:trace>
  <inkml:trace contextRef="#ctx0" brushRef="#br0" timeOffset="-204027.34">29361 6590 1641 0,'0'0'693'15,"-1"0"-446"-15,1 1-159 0,1 6 46 0,2-4-33 16,-1 2-29-16,-6 4-9 0,4 7 6 0,0-1-3 16,4-2-8-16,-4 4-2 0,-1 1 2 0,1 6 4 15,1 5-4-15,2-2 5 0,-3-6-16 0,0 2 1 16,0 0-6-16,4-2-4 0,-2 0-7 0,3-4-11 16,-3-1-3-16,1 0-6 0,-1-4-2 0,0-1-3 15,1 2-1-15,0-5-2 0,1 2-1 0,-3-4 0 16,2 0-1-16,1-1-2 0,-2 0-1 0,-1-1-12 15,-1-3 5-15,0 1-17 0,0-2-8 0,1 0-33 16,-1 0-13-16,0-2-13 0,1 0-16 0,2 0 4 0,0 0-46 16,-3-1-248-16,1-2 297 0,2-1-148 0,-1 2-87 15</inkml:trace>
  <inkml:trace contextRef="#ctx0" brushRef="#br0" timeOffset="-203716.02">29292 6668 1761 0,'6'-3'771'0,"-5"-4"-478"0,2 5-170 16,1-1 73-16,-2-1-42 0,3 0-33 15,2 2-23-15,-1-3-13 0,5 5-10 0,6-3-7 16,-3 2-18-16,3-4-6 0,15 3-22 0,-5 2 9 15,-3 0-7-15,3-3-4 0,2 3-1 0,-5-1-1 16,7 1-3-16,-11-2-3 0,-4 2 1 0,1-2-4 16,3-3-3-16,-9 0-4 0,2 3 1 0,1 1-2 15,-5 1 0-15,1-1-1 0,-2-3-3 0,-1 3-5 16,-2 1-6-16,0 0-4 0,-3 1-10 0,-1-1-34 16,0-1-20-16,-1 1-17 0,1 2-20 0,-3 0-89 15,0-1-162-15,-1 1 262 0,-1 6-167 0,-1 0-105 16</inkml:trace>
  <inkml:trace contextRef="#ctx0" brushRef="#br0" timeOffset="-203456.2">29307 6933 1910 0,'2'6'798'16,"2"-6"-535"-16,5 0-187 0,-7-1 32 0,4-2-29 16,5-2-14-16,-1-1-6 0,1 2-24 0,-1 0-8 0,8 1-2 15,-4-1-1-15,7 0-9 0,-2 0-4 0,2 3-1 16,-3 1-5-16,12-2-2 0,-1-1 1 0,-9 1-4 16,2 1-8-16,-3 1-5 0,-2-2-8 0,-3 0-12 15,6-1-28-15,-12 2-15 0,5 0 5 0,-3 1-55 0,-1-2 84 16,1 2-52-16,-7-2-11 0</inkml:trace>
  <inkml:trace contextRef="#ctx0" brushRef="#br0" timeOffset="-202925.38">29948 6685 2076 0,'-13'-3'852'0,"12"4"-579"0,-7 1-191 0,8 4 29 16,2 2-11-16,5 7-16 0,-4-1-7 0,4 3-18 15,2 5 2-15,1 4-7 0,4-6-4 0,-5 5-8 16,5-9-17-16,-5 6 7 0,7 2-3 0,-9-7-7 0,-2 1-11 16,2-7 5-16,8 7-3 0,-1-1-6 15,-4 1 1-15,-2-10-3 0,3 6-2 0,7-1-2 16,-4-1 1-16,-3-2-2 0,-6-4 0 0,1 3 0 15,1-1 0-15,-2-3 0 0,0 1 0 0,-2-4 0 16,0-3 0-16,3 4 0 0,-4-1 0 0,0-2 0 16,0 1 0-16,2 1 0 0,-2-5 0 0,3 2 0 15,-3-5 0-15,0 5 0 0,2-5 0 0,-2 1 0 0,2-3 0 16,-2-1 0-16,-1 5 0 0,1-2 0 0,1-1 0 16,-1-4 0-16,0 1 0 0,1 0 0 0,-2 1 0 0,1-5 0 15,-1 1 0-15,2-1 0 0,-1-2 0 16,1 1 0-16,-1-2 0 0,1-2 0 0,-2 2 0 15,0-7 0-15,4 1 0 0,-3-1 0 0,4 0 0 16,-5-2 0-16,1-3 0 0,0 6 0 0,1 2 0 16,2 3 0-16,-3-1 0 0,-1 8 0 0,0-2 0 15,3 5 0-15,-2 0 0 0,-2 3 0 0,0 0 0 16,0 1 0-16,0-2 0 0,0 6 0 0,0-2 0 16,0 2 0-16,2 1 0 0,1-1 0 0,-3-1 0 15,1 2 0-15,-1 2 0 0,0-5-2 0,1 8-17 16,-3-6-11-16,0 5 8 0,0-3-34 0,2 5-46 15,-1-2-26-15,1 0-32 0,-2 0-54 0,1 0 141 16,-1 0-99-16,-3 5-32 0</inkml:trace>
  <inkml:trace contextRef="#ctx0" brushRef="#br0" timeOffset="-202027.48">25703 8052 852 0,'1'3'661'0,"-1"-2"-352"0,0 0 77 15,0 3-99-15,0-4-186 0,0-1 44 0,3-4-39 16,-2 4-12-16,2-4 2 0,1 2-15 0,0-2-13 16,1 1 0-16,4-1-11 0,-1-1-1 0,1 4-8 15,0-4-5-15,2 5-9 0,1-4 6 0,-1 1-4 16,1 2-9-16,0-3 8 0,1 4-4 0,-1 0-3 0,-2-3-4 16,-2 0-1-16,2 1-3 0,-2 2-7 15,-2-1 0-15,-2 1-5 0,4-3-3 0,-1 3-4 16,0 0 3-16,-4 1-3 0,3 0 1 0,0-1-2 15,-2 1-1-15,3 0-2 0,-6 0-9 0,3 0-11 16,-1-1 6-16,-2 1-31 0,3-3-52 0,-2 2-26 16,0 1-43-16,1-1-169 0,4 0 247 0,-5-3-147 15,12-1-63-15</inkml:trace>
  <inkml:trace contextRef="#ctx0" brushRef="#br0" timeOffset="-201109.85">26185 7882 1348 0,'0'4'680'0,"0"1"-354"16,-1-2-232-16,1 1 81 0,0 2-88 0,1 1-25 15,-1 1-8-15,2 6-9 0,1-1-4 0,-1 3-52 16,1 1 45-16,1 7-1 0,-2-3-2 0,3 12-2 15,-2-3-2-15,1 0-1 0,-2 3-3 16,-2-2 8-16,1 2-10 0,-1-6-2 0,-1-4 0 0,1-9-2 16,-1 3 1-16,-1-7-6 0,-1-3-2 0,3 0 2 15,0-1-3-15,-2-3 2 0,2 3-5 0,-1-4 4 0,0 1 4 16,-2-4-1-16,3-1 1 0,-2 0-4 0,-1-5 1 16,-1 0-1-16,2-1 0 0,0-1-4 0,-1-7-4 15,0 2-1-15,2-4 0 0,-1-3 0 0,2-3-1 16,-1 1 0-16,1-9 0 0,3 4 1 0,-1 1-1 15,0-1 0-15,-1 2 0 0,4-1 3 16,0 0 0-16,0 5-1 0,2-4 2 0,0 1-1 16,0 3 2-16,1 6 0 0,6-4 2 0,-4 0-2 15,0 0 3-15,1 7 1 0,3 1 0 0,-2-1 2 16,-1-1-1-16,2-1 1 0,-3 7-1 0,1 1-1 16,1 3 0-16,-4 1-2 0,-2 6-3 0,6 5 2 15,-1 0 3-15,-4 4-2 0,-1 2 1 0,0 0 0 16,2 3 1-16,-3 1-2 0,0 0 3 0,-6 1-1 15,0-2-2-15,-5 2 0 0,4 0 0 0,-4 0 3 16,-3 2-1-16,-3-3-1 0,2 5 0 0,2-6-2 0,-7 4-1 16,2-2 0-16,-1 1-1 0,0-5-2 0,3 0-2 15,-2-1 3-15,-1-4-1 0,5-5 1 0,0 2 0 16,0-5-1-16,2-1-1 0,-1 1-1 16,3-3 1-16,3 1 0 0,-1 0-5 0,1-1 0 0,2 1 1 15,0 0-1-15,2 3 2 0,1 1-1 16,1 6 1-16,4-4 1 0,2 7 5 0,-2-3-2 15,3-2 0-15,-5-3 1 16,1-1 8-16,8 15-1 0,3-2 2 0,3-2-2 0,0 0 0 0,-4-2-3 0,3 0 2 16,-5-9 0-16,-6 0-7 0,5-2 0 0,-2-2-3 0,0-1-17 15,-1-4-16-15,2 2 11 0,-2-3-48 0,2-2-77 16,0-1-99-16,-3-2 178 0,4 2-127 16,1 1-91-16</inkml:trace>
  <inkml:trace contextRef="#ctx0" brushRef="#br0" timeOffset="-200711.22">26835 7981 2098 0,'-8'-3'935'0,"-3"-2"-612"16,2-1-139-16,-4 2-123 0,1-1 12 0,3 2-18 16,-6 0-16-16,4 3-9 0,-1-1-8 0,-1 5-10 15,3-3-4-15,-3 7-10 0,3 1 2 0,0 4-5 16,-1-3 1-16,2 11-1 0,-1 1 1 0,-1 3 3 15,2 4 0-15,4 1 1 0,-3-2 0 0,0-1 2 16,7-5 3-16,0 1 4 0,1 0 1 0,1-8 0 16,3-3-4-16,0-9 0 15,-2-1 9-15,2 0 1 0,5 6 2 0,5-9-3 0,2-4 0 0,0-4-1 0,-1 1-7 16,-2-4 1 0,-7 7 9-16,1 0-3 0,20-36-8 0,-8 9-2 0,1 1 2 0,0-2-4 15,-2 2 1-15,-1 3-3 0,-14 13-3 0,-3 2-1 16,0 6 4-16,7 4 0 0,-7 0-1 0,2 1 0 15,4 8-1-15,-2 5 2 0,-1 1 0 0,3 5 0 16,-3 7 0-16,1-1 1 0,0 0 2 0,-4 4-2 0,1 0 1 16,4-1-1-16,-3-4 1 0,3-3-1 0,-2-3 0 15,1-1 0-15,-1-6-1 0,2 3 2 0,-2-8-3 16,0-1-16-16,-1-1-12 0,3-2-14 0,7-5-16 16,-8-4-54-16,2-1-27 0,3-4 5 0,0-2-167 15,0-4 214-15,0 2-116 0,3-5-35 0</inkml:trace>
  <inkml:trace contextRef="#ctx0" brushRef="#br0" timeOffset="-200493.02">27036 7615 1784 0,'-2'-8'793'16,"2"1"-488"-16,-2 7-194 0,2 2 104 0,0 5-101 16,-2-4-12-16,2 10-15 0,4 4-12 0,-3 5-18 15,-1-2 2-15,3 11-8 0,0-4-31 0,-1 2 21 16,1 4-3-16,0-1-3 0,-1 3 0 0,1-3-5 15,0 2-4-15,-1 1-2 0,0 4-2 0,1-3-8 16,0 1 2-16,1-6-7 0,-1 0-1 0,0-3-6 16,1-10-3-16,-3 2-14 0,2-1-13 0,0-6-19 15,-2-2-27-15,0-3-22 0,0-1-97 0,-1-4-165 16,0 0 258-16,1-1-164 0,-1-5-127 0</inkml:trace>
  <inkml:trace contextRef="#ctx0" brushRef="#br0" timeOffset="-200075.07">26941 8046 2535 0,'-7'-1'979'0,"3"0"-664"0,6 1-243 16,9-3 72-16,-1 3-94 0,5-1-50 0,1 1 0 0,-1 1 0 16,9-1 0-16,10-3 0 0,-2-1 0 0,-3 0 0 15,5-2-7-15,3-1 7 0,4 1 0 16,1-2 0-16,2-1-1 0,-19 3 1 0,12-1 0 15,0 2 0-15,-9-1 8 0,0 2-8 0,-8-1 0 16,2 0 0-16,-8 1 0 0,4 0 0 0,-9-1 0 16,0 3 0-16,-8-4 0 0,-1 0 0 0,-1 2 0 15,-4-2 0-15,-2 0 0 0,0 1 0 0,0 0 0 0,-3-1 0 16,-3-1 0-16,2-1 0 0,-2 2 0 0,-1-2 0 16,2 3 0-16,-3-2 0 0,2 2 0 0,-1-1 0 15,6 7 0-15,-5 3 0 0,4-1 0 0,0 5 0 16,-5 2 0-16,4 2 0 0,-4 1 0 15,2 5 0-15,-1-4 0 0,1 5 0 0,-2-3 0 0,6 5 0 16,2-1 0-16,4 2 0 0,1-1 0 16,4-6 0-16,0-8 0 15,-1 1 0-15,5 22 0 0,1-2 0 0,7-3 0 0,-1 2 0 0,3-4 0 0,-3 0 0 16,7-13 0-16,-6-3 0 0,-2 0 0 0,7-4 0 0,-2-2 0 16,3-3-13-16,-1 0-19 0,1-3-22 0,4-6-60 15,-1 0-35-15,0-4-55 0,2 2-213 0,0-2 294 16,1 0-178-16,-1-2-63 0</inkml:trace>
  <inkml:trace contextRef="#ctx0" brushRef="#br0" timeOffset="-199743.89">28314 7667 2109 0,'-6'-12'868'0,"-7"11"-591"0,-1 1-197 0,1 3 20 15,1 2-23-15,-1 5-10 0,3 3-10 0,-3 1-30 16,1-1-3-16,5 6-5 0,1-3-4 0,2 2-5 16,2 1 0-16,2-5-1 0,1 0 1 0,5-3 4 15,2-3 1-15,1-2-1 0,3 1 3 0,-3-2-2 0,1-4-1 16,6 1 1-16,-4 0 1 0,-2-2-4 0,1 0 1 16,0-3 0-16,-1 0-1 0,3-3 2 15,-1 2-3-15,-10-3-2 0,7-4-4 0,-1-1-1 0,-1 0-2 16,1-1-1-16,-3-3-5 0,-5 0-3 0,3-2-2 15,-4 3-2-15,-5 0-5 0,3 2-3 16,-4 3-3-16,-3 1-3 0,-1 5-3 0,0-4 0 16,-3 5-3-16,5 2-3 0,1 1 2 0,-4 5-4 0,-3-2-22 15,4 2-9-15,-1-1-6 0,3 2-16 0,2 0-19 16,-3-2-232-16,5 0 259 0,-2 1-152 0,7 0-68 16</inkml:trace>
  <inkml:trace contextRef="#ctx0" brushRef="#br0" timeOffset="-199459.13">28635 7507 1837 0,'-4'2'907'0,"1"6"-547"0,0-1-237 16,-4-6 46-16,3 5-47 0,3 2-26 0,-2 1-4 16,0 9-10-16,1-2-5 0,0 5-32 0,-4 5 1 15,2 0-7-15,-2 9-5 0,-1-2-6 0,-4 3-10 16,0-2-6-16,-3 1-8 0,2-2 0 0,-1 1-4 15,-2-2 0-15,1 3 0 0,-4-2 0 0,7-1 0 16,-2 1 0-16,5 1 0 0,-5 0 0 0,4-4 0 16,2-3 0-16,0-4 0 0,5 0 0 0,-4-2 0 0,5-10 0 15,-2 0 0-15,3 0 0 0,1-5 0 0,1-1 0 16,-1-3 0-16,-1 1 0 0,0-3 0 16,0 0-6-16,0-3-15 0,0-4-51 0,1 1-26 15,3-4-23-15,-4-1-33 0,7-1 95 0,0 0-91 16,1-1-19-16</inkml:trace>
  <inkml:trace contextRef="#ctx0" brushRef="#br0" timeOffset="-199193.75">28611 8053 1748 0,'-5'16'861'0,"2"5"-556"15,-1-3-95-15,2 3-48 0,-2 4-92 0,4-1 46 16,0-5-20-16,3 3-4 0,1-16-52 15,-1-3 36-15,0 0-19 0,5 12-6 16,3-3-8-16,-1-3-4 0,5-6-8 0,-1 2-9 0,-2-4 0 16,1-7-2-16,-4 0-8 0,3-3-2 0,-2-3-3 15,1 2-2-15,-4-2-5 0,-1-1 0 0,-1-2 0 0,2 0 0 16,-6 3 0-16,3-1 0 0,-6 4 0 0,-1-4 0 16,1 2 0-16,-2 1 0 0,-2 0 0 0,-4 4 0 15,0-1 0-15,-3 0 0 0,-3 1-10 0,0 6-39 16,-2-2-22-16,2 6-28 0,0 3-33 0,0-1 86 15,-1-1-77-15,9 8-25 0</inkml:trace>
  <inkml:trace contextRef="#ctx0" brushRef="#br0" timeOffset="-196308.65">31034 6115 1227 0,'-3'-5'626'0,"0"4"-347"16,2-2-174-16,0 3 98 0,0-4-72 0,0 1-44 16,0 3-9-16,1 0-10 0,-2 2-12 0,1 4-9 15,0-2-2-15,-1 0-16 0,1 5-2 0,-3 1-8 16,1 2-4-16,3 4-3 0,-1-1-4 16,1 0-1-16,0 6-2 0,-3-3 0 0,3 3-1 15,1-3 1-15,-2 0-2 0,1 0 2 0,-1-3 1 0,-1 2 2 16,3-2-2-16,-1 0 0 0,1-3 1 15,-1 1 1-15,0-6-2 0,-1-1 0 0,1-1-1 16,0-3-1-16,0 0-2 0,0-2 1 0,0 0-2 0,0-6 0 0,-1-6 0 16,1 3-1-16,0-2 0 0,-1-7 0 15,-1 1 2-15,1-3-2 0,1-4 0 0,-1 1 1 0,3 5 0 16,-2-5-1-16,0 2 1 0,0-1-1 16,3 0 1-16,-2 2 0 0,0 2-1 0,-1-3 0 0,0 4 1 15,0 5-1-15,1-1 0 0,-1 8 0 16,0 0 0-16,0 2 2 0,0 1 1 0,1 3-1 15,1 6 0-15,-1-2 3 0,0 3 0 0,1 4 0 16,0 2 1-16,2 1 8 0,-1 3 3 0,1 0 4 16,-1-2 5-16,2 0-1 0,1 1 4 0,2 4 3 15,-1-6 5-15,0 0-13 0,1 0-2 0,0 0-6 0,3-1 0 16,2-5-2-16,-2 1-4 0,-1-2-5 0,1 0-5 16,0-1 4-16,0 0 1 0,-1-1 1 0,-5-3-1 15,2 3 0-15,-1-5 0 0,-2 3 1 0,-1-3 1 16,-1 0 1-16,-3-1-1 0,0-1-1 0,-2-1-1 15,1 1 0-15,-5-4-3 0,3 0 0 0,-7-2-5 16,2-1 1-16,-3 1-8 0,0-1-3 0,-1 3-2 16,-2-2-3-16,-2 0-7 0,0-4-3 0,0 7 4 15,0-4-5-15,0 2 3 0,-3 0 2 16,1 3 2-16,-1-3 1 0,5 4 10 0,-3 2 0 0,1 0 2 16,1 0 2-16,1 1 2 0,-2 1 3 0,1-1 0 15,-1 0 1-15,-1-1 1 0,8 0 5 16,-6 0 1-16,11 4-2 0,-2-5 1 0,6 0 3 15,-1-1-1-15,8-2 1 0,7 1 1 0,-2 2 1 16,3-6 0-16,-1 0 3 0,1 3 1 0,2-2 0 0,6 1 0 0,0 0 3 16,-3-2-3-16,-2 1-2 0,4-1 1 0,1 3-3 15,3-2 0-15,-3 1-3 0,-1-1-2 0,-4 2 0 16,1-1-1-16,3 2 0 0,-5-3-1 16,-3 4-1-16,-2 2 1 0,-1-4 1 0,-2 4 3 0,-4 0-2 15,-1 0 2-15,0 5 0 0,-3-4 1 16,1 5 2-16,-2-3 0 0,1 3 0 0,-6 2-4 0,3-1 1 15,-2 2 0-15,-2-2-2 0,-1 2-2 16,0-2 0-16,-1 4-2 0,0-1 8 0,0 5-7 16,-1-2 0-16,2 0 1 0,0 4-4 0,-2-2 2 15,3 2-1-15,-1-2 0 0,1-1-8 0,1 1 6 0,-1 1 2 16,1-4-4-16,1 2 4 0,1-4-1 0,0 1-1 16,0 2 1-16,0-5 1 0,0-2-3 0,3 1-4 15,-1-2-5-15,0 0-6 0,1-1-7 0,1-4-24 16,0 0-11-16,3-4-17 0,-2-1-17 0,2-2-152 15,1 2 184-15,1-5-105 0,1 2-63 0</inkml:trace>
  <inkml:trace contextRef="#ctx0" brushRef="#br0" timeOffset="-195096.13">31432 6170 1256 0,'0'0'676'0,"1"-1"-387"15,-2 1 24-15,2 2-139 0,0-1-101 0,-1-1 27 0,4 5-6 16,-4 3-12-16,1-2 1 0,-1 2-26 0,0 1-3 16,2 4-7-16,-2 3-6 0,3 1-5 0,-4 1-8 15,2-3-6-15,1 4-9 0,-2 2 2 0,-2-6-5 16,1 2-1-16,1-4-5 0,-1 0 1 0,0-4-11 16,0 1-10-16,1-6-18 0,2 0-20 0,3-3-120 15,-5-1 137-15,0-4-82 0,4-1-62 0</inkml:trace>
  <inkml:trace contextRef="#ctx0" brushRef="#br0" timeOffset="-194941.69">31568 5946 1721 0,'-11'3'785'15,"2"-2"-504"-15,3 0-204 0,0 0 111 0,0 2-167 16,3-3-15-16,3-2-17 0,0 5-26 0,0-3 3 0,5 3-122 0,-1 2 121 15,0-2-67-15,3 1-26 0</inkml:trace>
  <inkml:trace contextRef="#ctx0" brushRef="#br0" timeOffset="-194630.03">31768 6005 1630 0,'7'1'752'0,"-4"-1"-448"15,-1 0-195-15,-2-1 63 0,1-2-54 0,-1 1-15 16,0-3-10-16,-2 0-31 0,2 1-10 0,0-2-5 0,-2-2 0 16,-2 1-4-16,1 0-4 0,1 0-13 0,-2 0-2 15,2-1-4-15,0 4-1 0,-1-1-3 0,-1 3-6 16,0-3-1-16,-2 3-1 0,-2 2 0 0,1 1-3 16,0 0 1-16,-1 6-4 0,1-1 2 0,-1 3-3 15,0 1 2-15,1 6-3 0,-1 1 0 0,1 3 0 16,0 3 0-16,-1 0 1 0,2 2-1 0,2-2 1 15,0 2-2-15,2 3 1 0,2-1 0 0,-1-4 0 16,1 2-1-16,2 1-3 0,0 0-2 0,2-5-5 16,1 4-6-16,-2-8-12 0,2-1-36 0,-1 1-16 15,2-6-17-15,1-1-22 0,-2-4-194 0,-1 1 231 16,1-4-136-16,-3 2-74 0</inkml:trace>
  <inkml:trace contextRef="#ctx0" brushRef="#br0" timeOffset="-194398.67">31516 6310 1874 0,'0'0'766'0,"-2"1"-474"0,9 1-206 0,-3-1 46 15,3 2-46-15,1-2-5 0,4-1-8 0,0-1-7 16,2-1-19-16,-1 0-38 0,1 0 27 15,2-2-5-15,2 1-17 0,2-1-3 0,-2-1-4 16,2-1-6-16,-3 1-8 0,-1 0-14 0,3-2-50 16,-4 2-34-16,-2-1-55 0,-2 2-218 0,-1 0 286 0,-2 2-219 15,-1 2-131-15</inkml:trace>
  <inkml:trace contextRef="#ctx0" brushRef="#br0" timeOffset="-193940.99">32110 6219 1287 0,'0'2'628'0,"0"5"-335"0,1 2-166 15,2-2 103-15,0 2-104 0,0 2-11 0,2 2-12 0,0 1-6 16,4 1-13-16,-1 1-8 0,-1-2-24 0,2 0-12 16,-1 3-8-16,2-3-7 0,2 0-7 0,-3-1-14 15,1-2-4-15,1-6-8 0,-2-1-11 0,1 0-32 16,0-1-22-16,-8-7-35 0,6-1-73 0,1-4 127 15,-1 1-89-15,-4 1-31 0</inkml:trace>
  <inkml:trace contextRef="#ctx0" brushRef="#br0" timeOffset="-193693.95">32287 6109 1544 0,'5'6'776'0,"-6"-3"-458"0,0 4-224 0,-6 1 78 0,5-2-12 15,1 9-38-15,-2-2-1 0,3 3-16 0,0 7-99 16,1 5 92-16,0-3-3 0,1 0-15 0,-2 5-34 0,0 4 24 16,0 1-10-16,0-3-19 0,-2 0 0 0,1-2-10 15,0 4-5-15,3-2-7 0,-1 0-5 0,-1-11-8 16,3 2-5-16,-3-3 1 0,1-3-12 0,0-4 1 16,-1-3-18-16,-4-5-12 0,3-1-14 0,1-1-17 15,-2-4-45-15,2 0-21 0,1-5-30 0,4 0-63 16,-3-7 150-16,2 2-96 0,-9-13-22 15</inkml:trace>
  <inkml:trace contextRef="#ctx0" brushRef="#br0" timeOffset="-193395.1">32483 6201 1388 0,'-14'0'822'0,"4"1"-423"16,-2 1-260-16,7 1 207 0,-5 3-239 0,4 1-41 15,-2-3-4-15,6 8-9 0,0-1-8 0,0 2-8 16,1 3 4-16,-2 3-2 0,3-3 1 0,1 1-9 16,-1-2-1-16,5 1 2 0,1-1 0 0,-2-3-9 15,4-4-4-15,-1 0-2 0,4 0 4 0,1-5-9 16,1 1-2-16,-1-4-4 0,0-1-5 0,1-3 5 16,1-4-3-16,-3-1-1 0,0-3-6 0,-1 0 4 15,-4-2 0-15,1-1 0 0,-6-1 0 16,0 0-4-16,-1-2 1 0,-2 2-1 0,-4-1-3 0,0 1-2 15,-3-3-4-15,-1 4-2 0,-1-3-11 16,1 3-5-16,1 2-8 0,-2 2-7 0,1 0-21 16,1 3-10-16,3 4-12 0,0-2-15 0,2 6 7 0,0-1-55 0,2 1 95 15,2 0-54-15,2 1 3 0</inkml:trace>
  <inkml:trace contextRef="#ctx0" brushRef="#br0" timeOffset="-192994.81">32631 6193 1817 0,'-3'6'737'0,"-1"2"-463"0,0 1-96 16,1 0-48-16,-3 3-26 0,4 1-52 0,-2-2 19 15,0 3-9-15,0-1-5 0,1-2-9 0,-1 4-1 16,2-1-6-16,2-5-16 0,0 3-5 0,2-2-2 0,2-1-2 16,2 0-9-16,-2 0 2 0,3-5-5 0,1 0 0 15,1-2 0-15,1-1-2 0,-1-1 0 0,2-4-2 16,1-1 0-16,0-2 1 0,-2-1-1 0,1-2 2 15,0-1-2-15,-2-1 0 0,-2-3 1 0,1 1 0 16,1-1 1-16,-4 0-2 0,4 0 2 0,-5 0-1 16,2-1 1-16,-2 1-2 0,2 2 0 0,-4 2 2 15,-2 1-3-15,0 0 1 0,0 0 0 0,0 3 1 16,0 1-1-16,3 2 2 0,-3 1 0 0,2 5-2 16,0-1 2-16,0-2 0 0,0 8-2 0,-3-1 1 15,-2 3 0-15,2 2-1 0,2-1 0 0,-1-2 1 16,0 7 0-16,0 2-1 0,1-5 0 15,5 2 0-15,-4-3 0 0,2 2 0 0,-3-3-3 16,7 3 1-16,1-5-1 0,-2-2 3 0,-1-1-4 16,1 1 0-16,-6-1-3 0,7-3-1 0,-2 0-12 15,-4 1 4-15,3-3-26 0,-2 0-16 0,0 0-11 0,1-3-18 0,6-1-71 16,-5-1-121-16,-2 1 207 0,1-2-139 0,-2 1-42 16</inkml:trace>
  <inkml:trace contextRef="#ctx0" brushRef="#br0" timeOffset="-192595.86">33004 6232 1241 0,'-5'8'557'0,"3"3"-334"0,-1 2-140 0,4-5 43 15,1 2-17-15,2 2 0 0,0 0-6 0,-1-1-25 16,0-2 1-16,3-3-11 0,-1-1 2 0,-2 2-7 16,1-1-3-16,-3-4-5 0,0-2 2 0,0 1-7 15,-2-1 10-15,0-2-11 0,-3 0 0 0,2-2-7 16,-3 1-8-16,1-4 3 0,-1 1-3 0,0 2-8 16,0-4-17-16,-1 3 14 0,2-3-1 0,0-4-8 15,0 3 4-15,1 0-5 0,0-3 2 0,4 1-1 16,0-4 0-16,2 1 0 0,-2 0-2 15,5 0 1-15,3 1-2 0,-1 0 0 0,4 1-2 16,-4 1-3-16,4 2 1 0,-1 0-4 0,2-1 1 0,-2 3-2 16,4 0-1-16,-1 3 1 0,0 0-2 15,1 0 1-15,0 1-1 0,0-1 0 0,2 4 0 16,-2 0 0-16,-1 1 0 0,-1-1-1 0,1 0 0 0,-5 1-3 0,2-1-18 16,-1 1-15-16,-5-1-23 0,1 0 10 15,-1 1-68-15,-2-1 84 0,-3 0-57 0,1 0-13 16</inkml:trace>
  <inkml:trace contextRef="#ctx0" brushRef="#br0" timeOffset="-191978.38">33580 5973 1634 0,'-5'-3'668'0,"2"-2"-453"0,-2-1-146 0,3 2 22 16,-4-1-5-16,-13 3-3 0,7-3-3 0,1 2-24 0,3 0-4 16,-4 1-2-16,0 2-6 0,-3 0-18 0,13 0-7 15,-7 0-4-15,7 3-4 0,-3 3-4 0,-3 0-1 16,-11-1-4-16,8 1 1 0,-7 3 0 0,3 0-2 15,13-2 3-15,-12 2 3 0,-8-1 3 0,18 1 0 16,0-2 1-16,-5 2 0 0,9-2 2 0,3 1-1 16,2 2 1-16,2 0 0 0,2-3-3 0,11 4 2 15,-5 2-1-15,9-4 1 0,-3 3-1 16,-2 0 1-16,-1-1-3 0,0-2-2 0,-4-5-1 0,7 4-1 16,1 0 1-16,-11-1-2 0,5-4-1 0,-4 4 3 0,0-2 2 15,-6 4-2-15,5 0 2 0,-14-2 2 0,-4 1 2 16,4 4-1-16,-6-3 2 0,-6-1-4 0,1 3 0 15,0-4-1-15,2 3 2 0,-6-1-5 0,7-2-2 16,-4-2 2-16,-2 0-2 0,17-4 2 0,-12 0-3 16,-2 4 0-16,7-5-2 0,6 0 0 0,-7-1-2 15,2 1-2-15,-2-4-7 0,-9 4-6 0,10-4-23 16,-6-1 9-16,0 4-37 0,8-5-19 0,-5 2-22 16,9-3-44-16,-1-1 98 0,1 1-67 0,-5 1-10 15</inkml:trace>
  <inkml:trace contextRef="#ctx0" brushRef="#br0" timeOffset="-191707.26">33399 5761 1424 0,'17'-1'789'0,"-17"2"-470"0,5-1-210 16,-15 8 95-16,8 3-100 0,-1-4-16 0,0 5-2 15,3 4 0-15,-4 7-9 0,7-1 0 0,9 6-1 16,8 1 1-16,-16 5-11 0,-2 0-6 0,-9 1-9 16,7 1-5-16,0-1-19 0,-9 1-3 15,9-3-7-15,-10-1-4 0,11-5-7 0,5-1-3 0,-1-3-1 16,-5-2-2-16,8-3-4 0,-9-4-6 0,1 0-5 16,-4-2-7-16,-1-3-5 0,-4-5-12 0,2 0-34 15,6 0-15-15,1-1-13 0,1-4-18 0,-1-1-27 0,3-3 86 16,-3-2-65-16,5 0 2 0</inkml:trace>
  <inkml:trace contextRef="#ctx0" brushRef="#br0" timeOffset="-191426.82">33498 5763 1754 0,'-9'4'811'0,"15"4"-511"16,-8-1-93-16,8 5-127 0,-16 6 34 0,18 2-11 16,-6 3-9-16,1 4-2 0,9 2-8 0,-12 3-12 15,-1 1-5-15,1 1-10 0,11 2-6 0,-11-1-17 16,7 0-6-16,-15-5-10 0,8 1-1 0,0-3-6 16,0-3-4-16,2 0 1 0,2-5-3 0,-4-3-4 0,3-3-1 15,8 1 0-15,-10-1-1 0,0-5-4 0,0-2-5 16,1-1-5-16,-2 1-27 0,4-4-17 0,-1 1-17 15,-6-2-23-15,3-2-72 0,0 0-83 0,-1-1 173 16,-2-3-125-16,-2 3-66 0</inkml:trace>
  <inkml:trace contextRef="#ctx0" brushRef="#br0" timeOffset="-190877.93">31257 7159 1480 0,'-3'-1'709'0,"2"0"-410"0,1 1-183 0,0-1 81 15,0-1-49-15,0 2-46 0,7 0-8 0,5 1 8 16,-3-1-2-16,-3-1-9 0,7 1-3 0,2 0-5 0,2 0 0 15,1-3-10-15,0 2-8 0,-4-4-23 0,4 0-6 16,0 4-8-16,-3-5-7 0,3 1-6 0,0 1-13 16,-6-3-3-16,5 1-10 0,-2 0-10 0,-2 3-58 15,1-3-31-15,-6 1-36 0,1 2-61 0,0-3 137 16,0 4-111-16,-2-3-34 0</inkml:trace>
  <inkml:trace contextRef="#ctx0" brushRef="#br0" timeOffset="-190179.4">31740 7011 1883 0,'4'5'839'0,"-4"-1"-529"0,1 4-210 0,-1-4 69 16,-2 0-68-16,4 7-24 0,2 0-8 0,2 2-10 15,-1 3-7-15,6 2-3 0,-3-3-1 0,5 6-3 16,-1-2-3-16,-4 3-4 0,3-3-8 0,-1-3-7 0,2-1-6 15,0-2-4-15,-1 2 0 0,-6-4-7 0,7-5-3 16,-6-4-1-16,5 2 2 0,-4-7-6 0,0 1 3 16,2 0 0-16,0-7-1 0,1 2 0 0,5-3 0 15,-3 0 1-15,-4-5-2 0,2 2-1 0,-7-3 0 16,3 0-1-16,-6-1-3 0,3-2-1 0,-2 3-1 16,-1-1 1-16,0 4 1 0,0-4-3 15,-1 2 0-15,-3 1-1 0,3 5 0 0,-1-3 0 0,-1 4 1 16,2-1-3-16,-2 2 3 0,3 3 0 0,0 1 1 15,0 1 2-15,-1-2 2 0,2 4 1 0,4-1 1 0,1 1 1 16,-2 1 0-16,1 2 2 0,1-3 0 0,2 1 1 16,0 0-1-16,0 0 3 0,4 2 0 0,-1-3 2 15,3 2-1-15,2 0 0 0,0 0 0 0,2 0 2 16,0 0 0-16,-1-2-2 0,3 1 0 0,-1-1 0 16,1 0 1-16,0-5-1 0,2 4 1 0,-3-3-5 15,1 0 2-15,-5 1 0 0,-3-3-1 16,2 0-2-16,-5 2 0 0,1-3 0 0,-5 2 1 15,0-1 2-15,-5 1-2 0,9-2 0 0,-3 1 2 16,-6 0-1-16,2 0 1 0,-2 1 0 0,4-6-2 16,-1 0 1-16,2 1 1 0,-5 1-1 0,-1-2-1 15,2 0 0-15,-1 2 0 0,5 0 2 0,-4 1-3 16,-1 0 0-16,2 0 1 0,-2 4 2 0,0-2-1 16,2 3 0-16,-11 1-1 0,-1-2 0 0,2 4-1 15,-3 0 0-15,-3 1-1 0,2 1-2 0,-6 3 1 16,6 2 0-16,-3 5 0 0,1-2-1 0,-2 2 3 0,1 1-2 15,2 9 2-15,-5-2 2 0,6-2-1 0,3 4-1 16,1-2 2-16,4 5 6 0,4-2 0 0,-2 3 4 16,3-8 3-16,7 3 2 0,0 1-1 0,3-3 0 15,0 0 0-15,4-4-6 0,1 1 0 0,4-2-3 16,5-4-6-16,-8-2-1 0,3 3 0 0,-4-4 0 16,3-5 0-16,2-1 0 0,-4 1 0 0,0-7 0 15,-4 1-8-15,6-3-37 0,1-3-26 16,-4 1-29-16,2-2-32 0,-6 1-48 0,-1-3-114 0,-1 2 191 15,0-2-133-15,-3 1-16 0</inkml:trace>
  <inkml:trace contextRef="#ctx0" brushRef="#br0" timeOffset="-189481.46">33226 6883 1057 0,'7'-4'766'0,"-7"1"-331"0,0-3-283 16,0 2 233-16,0 1-272 0,-2-2-10 0,1 1-5 0,-1-1-1 16,-3 3-104-16,3-3 89 0,-4 5-20 15,-3-2-1-15,1 1-6 0,-5 0-5 0,-1 2-9 0,-2 1-11 16,0 0-2-16,-2 2-9 0,-1 3 4 16,0 0-6-16,-2 0 1 0,0 1-1 0,4 0 0 15,-3 2 3-15,1-1 1 0,7-1-1 0,-3 1-1 16,7 0-2-16,2 0-2 0,4 0-4 0,-4 0 0 15,7-2-5-15,9 1-6 0,4 3 0 0,1-2-1 16,-4-2 1-16,11 1-2 0,-2-2 2 0,7 3 1 16,-5 1-1-16,2 0 0 0,-8-2 1 0,3-1 0 15,-1 2 0-15,-3 0-1 0,-1-2 1 0,-1 1 0 16,-3-1 1-16,1 0 0 0,-6-1 0 0,0-1 1 16,1 0 1-16,-6 2 2 0,0 3-1 0,-4-4 1 15,2 0 0-15,-7 1 2 0,3-3-1 0,-2 3-1 16,-2-3 1-16,-2-3-4 0,-2 0 1 0,-1 1-1 15,0-1-1-15,-1-1-2 0,0 2-1 0,0 0 0 16,2 0-3-16,-7-1-2 0,5 1-5 0,0-4-1 0,0 1-3 16,-2 0-3-16,0-1-13 0,5-2-9 0,-4 1-6 15,9-1-6-15,-6-1-29 0,5 2-8 0,2 0-12 16,6-4-12-16,1 0-53 0,-9 0-94 0,6-1-144 16,0-2 283-16,4 0-213 0,-1-1-117 15</inkml:trace>
  <inkml:trace contextRef="#ctx0" brushRef="#br0" timeOffset="-189216.87">32964 6717 1226 0,'-7'-6'661'0,"6"1"-331"0,3 4-174 0,1 1 109 0,0 4-110 16,0 0-14-16,-3 8-18 0,2-1-14 15,3 7-26-15,-2-1-7 0,2 10-23 0,-1 1 9 16,-2 3-11-16,3 4-2 0,-1-2-1 0,-4 5 0 15,3-5-8-15,-3-5-2 0,-3 5-1 0,3-1-1 16,0-5-13-16,0-3-3 0,-2-2-5 0,2-3-3 16,0-1-4-16,0 2-1 0,0-6-3 0,0-2-5 15,1-3 0-15,0 0-3 0,1-1-5 0,-2-3-13 16,0-3-5-16,1-2-13 0,1-2-11 0,-1-4-33 16,-1 3-17-16,1-14-17 0,0 6-18 0,2-4-171 15,-1-1 222-15,-1-5-129 0,0 4-68 0</inkml:trace>
  <inkml:trace contextRef="#ctx0" brushRef="#br0" timeOffset="-188978.91">33120 6704 1409 0,'4'2'678'16,"-1"4"-379"-16,0 3-181 0,-1 4 72 0,-2-2-29 15,0 14-20-15,0-2-18 0,5 3-26 0,-5-2-5 16,-1 8-3-16,1 1-3 0,0 3-12 0,-1-2-1 15,1 2-10-15,0-3-4 0,0-3-16 0,0-2-5 0,2 2-7 16,-2-3-6-16,1-3-12 0,-1-7-9 0,0 2 2 16,1-2-4-16,-1-6-2 0,0 3-2 0,0-7-5 15,3 2-19-15,-2 1-11 0,0-7-18 0,1-1-19 16,0 0-59-16,1-2-43 0,0-3-163 0,-1 0 239 16,1-4-179-16,-1 0-92 0</inkml:trace>
  <inkml:trace contextRef="#ctx0" brushRef="#br0" timeOffset="-182749.66">25963 9366 1629 0,'-3'-9'659'0,"1"-1"-432"15,0-2-145-15,5-2 32 0,3 0-32 0,0 5-19 16,-2-3 1-16,0 7-6 0,-1-3-9 0,0 3-14 16,-2 5 1-16,0-4-1 0,-1 8 1 0,0-4-8 0,-1 2-2 15,1 10 2-15,1-2-3 0,0 3-2 0,0 5-4 16,-2 0-5-16,1 6-1 0,-1 9 0 0,1-3-2 15,-4 1-1-15,1 11 3 0,1-1-1 0,-2 9 3 16,0-9 4-16,4 0 4 0,-3-2 0 0,1-4 1 16,1-6 0-16,2-5-1 0,-2-4-1 0,2-2-3 15,0 1-1-15,-1-6-4 0,2 1-1 0,2-7-3 16,0 4 2-16,0-5-1 0,2-4-1 0,3-2 1 16,0 0-1-16,-1 0-1 0,4 0 0 0,0-2 4 15,1 0 0-15,0-2-2 0,-1 2 0 0,0-2-1 0,4 0 2 16,0-2-2-16,0 1 0 0,-5 0-5 0,5-1 0 15,-2 0-1-15,-2 1 0 0,0 2-1 0,-3 0-4 16,0 0-1-16,2 3-1 0,-3-2-2 0,-2 2-13 16,1 0-11-16,-2 1 6 0,0-1-38 0,-3 0-46 15,2 0-29-15,-1-3-45 0,2 1-147 0,-2-1 234 16,-2-2-146-16,-1-3-56 0</inkml:trace>
  <inkml:trace contextRef="#ctx0" brushRef="#br0" timeOffset="-182400.12">26534 9381 1228 0,'-11'0'841'0,"-1"0"-497"16,3 0 93-16,3 0-342 0,-1 2-9 0,1 2-35 15,0 1-4-15,-3 5-10 0,5-1-11 0,1-1-12 0,-4 10-3 16,3 11 2-16,-4-3-3 0,4 0 0 0,0 12 0 15,4-2 5-15,-3 2 14 0,3-1 4 0,0 2-2 16,0-14 11-16,7 3 12 0,-2-3 0 0,1-6 4 16,4-4-5-16,1-4-9 0,2 1-6 0,-1-4 5 15,1-1-12-15,0-7-7 0,2 1-1 0,-3-7-3 16,-1 0-2-16,1-5-3 0,2 2 3 0,-3-10-5 16,-1 1-1-16,-1-2-2 0,-2-4-2 0,-2 3-4 15,-1-2 3-15,-4-1-2 0,0 2-3 16,-2-2 2-16,0 2-3 0,-2 4 0 0,-2-5-3 0,-3 1-10 15,1-1-10-15,1 6-13 0,-4 2 6 0,0 0-41 0,1 0-54 16,0 7-34-16,-2-1 12 0,5-1-271 0,3 4 312 16,0-1-167-16,4 4-68 0</inkml:trace>
  <inkml:trace contextRef="#ctx0" brushRef="#br0" timeOffset="-181550.85">27013 9471 1951 0,'-11'2'833'0,"-2"-1"-539"0,0-2-197 0,5-1 35 15,-1 2-29-15,-1-4-4 0,2 2-25 0,0 2-29 16,5-5-11-16,-2 5-9 0,2 3-5 0,-5-2-12 16,4 0 0-16,-6 0-21 0,4 7 12 0,2 1-5 15,-6 0 1-15,3 9-3 0,-4-1 0 0,3 8 5 16,-1 3-2-16,-3 5 2 0,3-3 1 0,-2-2 3 0,0-7 0 15,3 6 2-15,1 0 3 0,0-7 0 0,6-4 0 16,3-2 2-16,-2 0 3 0,6 1 1 0,0 2 0 16,1-7 0-16,2-4-2 0,-1 3-1 0,2-5 1 15,3-2 1-15,0-3-4 0,-2-2-1 0,3-3-1 16,-1-5 0-16,-2 0-1 0,3-2-1 0,-2-3 0 16,-10-1-1-16,8 1-1 0,-2-4 1 0,-2 5-1 15,0-1 1-15,-2 0 0 0,0 1 0 0,1 6-1 16,1-1 0-16,-4 2 1 0,-1 2-1 0,0 1-2 15,-1 0 1-15,0 5-1 0,0-3 0 0,0 3-1 16,0 0 2-16,-1 0 0 0,1 5-3 0,2 3 2 16,-1 1 0-16,0 1-2 0,2 1 2 0,0 2 1 0,2 1-2 15,0-1 0-15,0 1 2 0,-1-1 0 0,1-1 1 16,1-2-1-16,0 2 1 0,1-2 0 0,-1-2 0 16,-3 1 0-16,4-4 0 0,-2 0-1 0,-1-4 0 15,0 2 1-15,-2-3-1 0,1-1 0 0,-3 0-1 16,4-1 1-16,-3-4-3 0,-1 1 0 0,1 2-8 15,-1-3-3-15,1 0-5 0,-1-2-5 0,0 2-6 16,0 2-8-16,0-2-18 0,0 0-8 0,0 1 0 16,1 0-3-16,-1 0-9 0,2 1-19 0,0-1-7 15,-1 2 4-15,4-2 3 0,-4 0-11 16,1 1 4-16,0-1-8 0,1 1 19 0,-1 2 23 16,1 1 13-16,-1 1 6 0,-2 1 17 0,3 4 22 15,-2-1 5-15,2 1 14 0,1 1-2 0,-2 2 10 16,2-2-2-16,-1 3 4 0,0 1 1 0,-1 0 9 15,3-1-1-15,-4 0 12 0,1 3-2 0,0-3 8 16,1-2 3-16,-3-5 6 0,1 2 4 0,0-1-5 0,-1-6 3 16,0-2 6-16,-2-1 0 0,1-2-9 0,1-1 2 0,0 0-6 15,0-5 0-15,0 0-2 0,0-1-1 16,-3 5-14-16,3-5 0 0,-1 1-2 0,-1 0-3 16,2 0 0-16,0-2-7 0,0 0 0 0,2-1-5 15,-1-1 0-15,6 0-4 0,-2-1-1 0,2 3 0 16,0 1-3-16,2 3 2 0,-1-3 1 0,1 3 0 15,3 1 0-15,-1 5 2 0,2-1-2 0,3 7 2 16,-2-6 0-16,0 3-2 0,2 3 1 0,2 0-1 16,-2 4 2-16,-2-1-4 0,-2 5 2 0,0 1-2 15,1 0 3-15,0 5-3 0,-5 2-1 0,-2 3-1 0,1-1 2 16,-3 6 0-16,2-1-2 0,-4-4-2 0,-2 3 0 16,5-1-2-16,-4-2 0 0,4-6 1 0,-7-1-5 15,1 0-4-15,-2-4 2 0,3-1-11 0,0-1-24 16,-2-2-12-16,2 0-20 0,-5-1-18 0,5-1-59 15,2 1-39-15,1-2-149 0,-2-1 231 0,1-4-168 16,3 1-80-16</inkml:trace>
  <inkml:trace contextRef="#ctx0" brushRef="#br0" timeOffset="-181151.02">27766 9436 1493 0,'2'-8'782'16,"-2"-1"-254"-16,-2 1-322 0,-1 0-33 0,-1 2-44 16,-1 3-81-16,-3 1 30 0,0-1-13 0,-2 3-20 15,-3 1-40-15,-3 1 25 0,0 4-6 0,1-4-6 0,-1 3-7 0,-4 0-2 16,3 2 1-16,-2-4-4 0,4 2-1 0,1 2 1 16,-2-2 4-16,4 1-6 0,-2 1 4 15,6-5 4-15,1 4 1 0,-2 1 2 0,4-2 0 16,3 2-2-16,2-3-5 0,3 4 5 0,2 3-1 15,4-4-7-15,1 2 1 0,3 2-3 0,2-3-1 16,0 4 3-16,3-2-2 0,0-2 0 16,-1 0-1-16,1 4 2 0,0 1-3 0,-1-3 3 0,-4 3-1 15,4-3-2-15,-5 2 3 0,-1-1-1 0,-2 4 1 16,-1-5 3-16,-2 2-2 0,0 0 1 0,-3-1 0 0,-3-2 2 16,-2-1 1-16,-1 3-1 0,-3-3-1 0,-1 1-3 15,0-2 2-15,0 1-2 0,-1 1-1 0,0-1-3 16,-2 2-5-16,0-4 3 0,0 0-11 0,0-1-19 15,-2 1-16-15,-1-4-15 0,2-1-17 0,-2 0-45 16,2 0 7-16,0-1-58 0,0 3-46 0,-2-2 144 16,0-1-85-16,-3 0-16 0</inkml:trace>
  <inkml:trace contextRef="#ctx0" brushRef="#br0" timeOffset="-180617.6">25790 10202 1558 0,'0'2'691'16,"3"0"-473"-16,6 1-122 0,-2-1-16 0,13-1-24 16,-5-1 31-16,10 0 23 0,-2 1-4 0,15-2-29 15,-2-1 42-15,7-3-9 0,9 1-7 0,6-3-7 16,6-1-11-16,-9 2-22 0,13-3 2 0,8-5-10 16,3 1-6-16,-6 0-16 0,4 0-2 0,-1-1-6 0,11-1-1 15,7 1-4-15,-6-1-3 0,-7 3-9 0,10 0 0 16,-6 0-1-16,2 3-3 0,-5 0 1 0,-3 1-2 15,0-3 1-15,-7 4-2 0,-7-1 4 0,-3 3 2 16,-1-1 1-16,-5 2-1 0,-5 0 1 0,-7-1 1 16,0 4-1-16,-8 0-1 0,3 1-1 0,-8-3-4 15,0 1-1-15,-6-5-1 0,1 5-1 0,-4-1 0 16,-2-3 0-16,-1 2 0 0,-2 1 0 0,-4-2 0 16,-3 5 0-16,1 0 0 0,-1-2 0 0,-1 2 0 15,-4 0 0-15,0 0 0 0,-4-1 0 16,2 1 0-16,1 0 0 0,3-1 0 0,-5-1 0 0,0 1 0 15,3 0 0-15,-4 0 0 0,1 1 0 16,1-1 0-16,-3 1 0 0,-5-1 0 0,5 1 0 16,-3 0 0-16,-2 0 0 0,5 0 0 0,0 0 0 15,-6 1 0-15,10-1 0 0,-3 2 0 0,-2-2-37 16,1 0-30-16,0 1-36 0,-6-1-46 0,5 0-77 0,-5-1 153 0,-6-3-156 16,2-2-93-16</inkml:trace>
  <inkml:trace contextRef="#ctx0" brushRef="#br0" timeOffset="-176184.14">28947 9254 1354 0,'-2'-9'608'16,"2"0"-345"-16,1-1-24 0,-2 6-82 0,-1-2-8 16,2 3-12-16,-1-3-75 0,3 5 36 0,-3 0-19 15,-2 3-8-15,2 0 2 0,-1 2-17 0,-3 5-16 16,4-1-8-16,-9 2 4 0,1 1-12 0,6 9-4 15,-1-2-1-15,0 6-13 0,-1 2 12 0,3 3-3 16,0 0 2-16,-4 6-5 0,3 2 5 0,-1-5 4 16,0 6 0-16,3-2 2 0,2-3-1 15,-2-2-3-15,5-7-4 0,2 5 1 0,-3 0-6 0,6-7-5 16,-3-1-1-16,2-4-3 0,1 1-3 16,2-4-4-16,-1 2 0 0,-1-9-2 0,6 1-5 15,-3-2-5-15,3-2 1 0,2-4-15 0,-2-5-31 16,-2-1-15-16,3-2 9 0,2-5-43 0,-6-4-83 15,3 1-129-15,-7-7 223 0,3-1-143 0,0-2-95 16</inkml:trace>
  <inkml:trace contextRef="#ctx0" brushRef="#br0" timeOffset="-175702.84">29203 9157 1233 0,'0'-6'664'0,"0"2"-350"0,0 3-165 16,-1 0 93-16,1 3-131 0,-1 6-17 0,1-3-19 15,-1 4-11-15,1 7-21 0,-1-1-5 0,1 8-27 16,2 0 26-16,0 9-3 0,1-3 1 0,1 10 1 16,2-1 0-16,-1 5 3 0,2 4 1 0,-2 5-1 15,3-5 1-15,-3-2-1 0,1 3-1 0,2-8-3 16,-1 0 2-16,-2-5-11 0,-1-13-3 0,1 3-3 16,-3 2-3-16,4-8-5 0,-4-3-3 0,-1-4-2 0,1 0-2 15,0-7 1-15,0 3 1 0,2-8 0 0,-4-5 0 16,4-1-1-16,-2-5 0 0,3-5 1 0,-4-2-1 15,2-1-1-15,-1-2-1 0,-2 0-3 0,3-2 1 16,-1-2 1-16,2 1-3 0,3 2-1 0,-1-1 0 16,-1-1 0-16,0 3-2 0,4-1 2 0,0 4 0 15,-1 1-1-15,3 3 1 0,-5 0 1 0,4 5 0 16,1 0 0-16,8 4 0 0,-10 2 0 0,4 0 1 16,-4 7 0-16,3-2 2 0,-2 3-2 15,-1-1 1-15,-5 3 1 0,1 2 1 0,0 2 1 16,0 0-3-16,0 0 4 0,-5 1-3 0,3 3 2 0,-3 3 2 15,-4-3-3-15,0 2 2 0,-3-1-1 16,0 4 0-16,-1-2 1 0,0-3 0 0,-5 1-1 16,4 0 0-16,2-5 1 0,-6 0-2 0,4 1-1 15,-3-4 0-15,4-5-2 0,-1 4-1 0,2-4-1 16,-1-2-1-16,1-1-4 0,1-1-4 0,3-2-3 0,-2-3-6 0,0 1-20 16,0-3-10-16,1 0-10 0,0-2-3 15,-2 0-22-15,4-3-44 0,2 1-34 0,-1-1-115 16,1 1 202-16,3 2-146 0,1-3-73 0</inkml:trace>
  <inkml:trace contextRef="#ctx0" brushRef="#br0" timeOffset="-175084.75">29631 9509 1396 0,'0'3'809'15,"0"1"-489"-15,1-2-26 0,-1 7-192 0,0 1 9 0,0 2-9 16,0 4-12-16,0-3-10 0,0 5-27 0,0 4 4 15,2-1-2-15,2 2-13 0,-1 1 9 0,2-3-3 16,1 2-4-16,1-3 0 0,2-4-3 0,-1-2-5 16,0 1-5-16,0-9-2 0,3 0-2 0,-3-2-7 15,1 1 0-15,-1-9-3 0,2 2 0 0,-1-4-1 16,2-1-2-16,-3-7-1 0,0 0 1 0,1-1-4 16,0-4-3-16,-5 3-1 0,1-4 0 15,-4 2-4-15,-1 1 0 0,0 0-1 0,0 1-1 0,-4 1 1 16,4 0-1-16,-7 2 0 0,2-2 0 15,-4 3-2-15,3-2 2 0,-3 4-1 0,-1 4-1 16,-4-2-3-16,4 3-1 0,-3-2 1 0,-1 7-7 16,2 0 1-16,-2 2-2 0,3 3-2 0,-1-5-5 15,-1 4 2-15,5 2-6 0,1-1-4 0,3-1-11 16,-1-2 5-16,5 0-19 0,-2-1-4 0,3 0-16 16,3-1-8-16,1 0-3 0,2 0-5 0,1-1-4 15,2-2-11-15,1 1 15 0,3 0 0 0,-4 0 23 0,1 0 3 0,8 2 9 16,-3-1 10-16,-3 1 21 0,2 1 7 15,5 5 6-15,-3-2 8 0,0 3 4 0,2 0 2 16,-9 0 9-16,4 4 9 0,2 2 7 0,-11-1-3 16,4-1 15-16,-5 3 15 0,3 1 4 0,-1-1 10 15,-3 0-1-15,3-2 6 0,-1 2 3 0,-2-5 6 16,-1-1-11-16,0-1-5 0,0 1 3 0,0-4-7 16,-1-1-3-16,-1-1-10 0,-2-1 0 0,-3-1 1 15,4 0-13-15,0 0-10 0,-4-5-10 0,4-2 3 16,-2 1-4-16,1 2-6 0,2-5-7 0,-4-1-3 0,1 1 10 15,3-2-4-15,-2-1 2 0,4 2-4 0,0-2 0 16,-2-2 0-16,3 2-2 0,-3 2 0 0,3-5-4 16,-1 3 2-16,-2 0 0 0,-1-2-2 0,2 3 0 15,1-1-3-15,4-3 1 0,0 1-7 0,1 6-10 16,-1-2 5-16,4 2-24 0,0 1-12 0,2-1-47 16,-4 2-13-16,6-1-22 0,-3 2-18 0,2-2-87 15,0 2-149-15,0 2 267 0,-1-2-161 0,-3 1-46 16</inkml:trace>
  <inkml:trace contextRef="#ctx0" brushRef="#br0" timeOffset="-174753.15">30138 9516 1220 0,'-2'16'644'0,"2"1"-357"0,-1 2 26 0,0-4-106 16,0 3-36-16,1-2-94 0,1 2 42 0,-1-6-18 16,0 4 2-16,-1-4-14 0,2-2-4 0,-1 1-16 15,0-6-7-15,0 1-7 0,-1-2-5 0,1 0-14 16,0-3-8-16,1 3 3 0,-1-4-2 0,0 0-8 0,-1 0 0 0,1-4 2 15,0 1 0-15,0-2-6 0,0-3-3 16,-2 0-2-16,0-1 0 0,2-4-3 0,-1 1 2 16,1 1-7-16,1-1 0 0,-1 0-1 0,4-2 0 15,-2-1 0-15,4 2-1 0,-3 1-2 0,3-2 0 16,0-1 0-16,1 1-2 0,-1-1 0 0,4 5-3 16,-1-2 1-16,-1 1-3 0,2-1 2 0,0 6-4 15,0 0 1-15,-2 1-2 0,0-1 0 0,0 0 0 16,1 4-1-16,-2 1 1 0,2 0-6 0,-3 2-4 15,2 0-3-15,-1 1-3 0,-2 3-5 0,-4-2-4 0,4 0-19 16,-4 0-9-16,-1 2-2 0,2-4 4 0,-2 4-30 16,0-2-7-16,1 1-12 0,4 1-16 0,-3-1-219 15,-2-2 267-15,0 1-145 0,1-3-97 0</inkml:trace>
  <inkml:trace contextRef="#ctx0" brushRef="#br0" timeOffset="-174351.87">30446 9503 1414 0,'-14'4'756'0,"-3"5"-397"0,10 2-240 15,-6-1 116-15,13 9-126 0,-5-5-37 0,2 2-20 16,3 6-7-16,-2 3-6 0,3-5-1 0,1-2-3 0,-2 0-2 15,0 0 9-15,2 2-1 0,-1-5-6 0,3-1 1 16,0-4 1-16,0 3 1 0,6-5-1 0,-2 1 0 16,2-6-6-16,-3-1 3 0,3 0-5 0,2-3 0 15,1-4-1-15,-1-3-3 0,0-1-1 0,-2-2-1 16,2-1-5-16,-1-3-7 0,0-1 1 0,-2-3-5 16,-2 2-1-16,-1-3-2 0,0 0-4 15,-3 2 0-15,-1 1 0 0,-3-3 0 0,2 3-2 0,-6-3 2 16,2 8 0-16,-3 3-2 0,-1-3 2 0,-2-5-2 15,-1 6 1-15,2 3 1 0,-2 5-2 0,-1 3-1 16,-1-4-2-16,1-3-2 0,-1 10-2 0,3 1-2 0,-1-1-11 16,-1 1-5-16,0 1-5 0,4-3-5 0,3 2-21 15,-2 0-10-15,2 1 4 0,1 2-28 0,1-4-35 16,5 0-24-16,-1 1-34 0,8 2-113 0,2-5 211 16,1 4-126-16,10-3-45 0</inkml:trace>
  <inkml:trace contextRef="#ctx0" brushRef="#br0" timeOffset="-173936.75">30717 9600 1228 0,'-1'11'747'0,"1"4"-397"15,-1-3 78-15,-2 3-284 0,1-1 63 0,0-3-60 16,0 2-14-16,0-3-3 0,1 1-21 0,1-5-23 16,0 2-11-16,4-6-9 0,-2-1-5 0,3 0-18 15,-1-1-4-15,5-4-18 0,-1-3 6 0,2-3-11 16,1 0-2-16,3 0-2 0,-2-5-3 0,0 0-7 15,0-3-1-15,-2 3-1 0,2-2 0 0,-4 3 0 0,3 4 0 16,-8-5 0-16,6 3 0 0,-5 6 0 0,0-3 0 16,3 7 0-16,1-1 0 0,-5 2 0 0,0-2 0 15,-1 6 0-15,-1 1 0 16,-1-2 0-16,1 2 0 0,2 5 0 0,-2 7 0 0,-1-4 0 0,0 4 0 16,0-1 0-16,8 2 0 0,-1 2 0 0,-5-15 0 15,6 3 0-15,0-2 0 0,1-2 0 0,2-3 0 16,0 1 0-16,-1-4 0 0,4 2 0 0,3-3 0 15,-5-1 0-15,0 0 0 0,-2-5 0 0,1 0 0 16,0 0 0-16,-4-2 0 0,-1 2 0 0,0 0 0 0,-1-2 0 16,1 1 0-16,0 0 0 0,-2 1 0 0,-1-2 0 15,-1 3 0-15,-2-2 0 0,0 0 0 0,-2 2 0 16,-2 2 0-16,-1 1 0 0,0-1 0 0,-3 3 0 16,2-3 0-16,0 2 0 0,-2-2 0 0,1 2-19 15,0-1-20-15,3-3-21 0,-2 4-23 16,3-1-69-16,0 0-49 0,3-2-196 0,3 3 278 0,0 0-166 15,5-2-76-15</inkml:trace>
  <inkml:trace contextRef="#ctx0" brushRef="#br0" timeOffset="-173448.43">31705 9261 2039 0,'5'-5'846'0,"-3"3"-541"15,-2-3-180-15,-2 3 32 0,0 0 0 0,1 0-53 0,-2 2-16 16,-1-2-10-16,1 2-11 0,-4 2-25 0,1-2-17 16,-2 2-2-16,-2 1-22 0,-2 2 5 15,1-2 0-15,-1 2-6 0,-4 3-2 0,0-1-2 0,0 1 0 16,-1-1 0-16,0 2 2 0,-1-2 0 0,1 1 0 16,4 0 2-16,-1-1-1 0,1-1 1 15,2-3-1-15,4 4 0 0,0-2 0 0,0 0 0 16,7-1-3-16,-3 1 1 0,3-3-1 0,3 4 0 15,4 2-1-15,0-3 2 0,1-1-1 0,6 0 1 0,-4 2 2 16,2 1-1-16,3 1 2 0,-4-1-1 0,4 1 1 0,-1 1 0 16,-1 1 0-16,1 0 0 0,-6 2 1 0,3-3 2 15,0-1-1-15,-3 0 1 0,-4 1 1 0,2 2 3 16,-2-1 1-16,-1-2-1 0,0-1 2 16,-3 4-1-16,0-2 0 0,-4 1 0 0,3-1 0 15,-5-2-5-15,1 4-1 0,0-3 1 0,-1 0-2 16,-2 0-1-16,1-2 0 0,0-4 0 0,-1 3 0 15,1-2 0-15,-2-1 0 0,-3-1 0 0,-1 1 0 16,4-2 0-16,-2 0 0 0,0 0 0 0,0-2 0 16,-2-1 0-16,2 0 0 0,-4 0 0 0,10 0 0 15,-5-1-1-15,2 1-6 0,0-1-6 0,-3 0-26 16,7-2-13-16,0 0-12 0,1-2-15 0,-3 1-33 16,0 0-15-16,0-5-10 0,5 2-15 0,-1-1-63 15,-3-1-119-15,5-1 232 0,3 1-142 0,-3-4-85 16</inkml:trace>
  <inkml:trace contextRef="#ctx0" brushRef="#br0" timeOffset="-173168.06">31516 9168 1117 0,'2'-11'619'0,"2"2"-300"0,-2 0-167 16,0 2 98-16,1 2-97 0,-1 1-22 15,0 4-16-15,-1-4-9 0,1 5-19 0,-1 0-3 16,1 5-22-16,-2 0 13 0,1 4-8 0,-1 3-6 15,0 3-2-15,0 2-5 0,0-2-13 0,0 2-3 0,-2 9 4 16,1-2 0-16,0-3-7 0,-2 3 1 0,1-1 0 16,0 5 0-16,-3 0-2 0,0 1-3 0,2-9-9 15,2 2 0-15,-1 1-4 0,-1-2-5 0,3-4-3 16,0-1-4-16,0-2-1 0,1-3-1 0,1-1-4 16,-1 0-3-16,0-2-1 0,-1-4-2 0,0 0-2 15,-1-3-10-15,1 1 2 0,-1-1-15 0,-2-1-8 16,3-2-26-16,-1-2-10 0,1-1-11 0,-1 1-12 15,1 0-6-15,1 1-21 0,-1-9-79 16,4 2-142-16,-3 0 260 0,0-3-148 0,2 2-71 0</inkml:trace>
  <inkml:trace contextRef="#ctx0" brushRef="#br0" timeOffset="-172876.18">31629 9145 1627 0,'-1'-3'736'0,"2"2"-461"16,1 1-79-16,-2 4-39 0,1 5-94 16,2-3 34-16,-3 4-32 0,1 5 1 0,-2 1-3 15,1 2-2-15,-1 6-2 0,-1 3-7 16,2 1 0-16,0 2-1 0,0-1-1 0,0 3-2 0,0 1 0 16,0-3-5-16,3-1-4 0,-1-3-10 0,-2 1-2 15,2-5-6-15,2 0-4 0,-3-4-6 0,1-1-4 16,-1-2 0-16,2 1-1 0,-3-4-2 0,0-5-3 0,0-1 0 15,0 2-1-15,0-2-3 0,0-4-1 0,0 1-3 16,0-3-8-16,0 0-4 0,1 0-7 0,-1-2-9 16,0-2-25-16,0-1-11 0,0-2 5 0,-1 1-29 15,-2-2-45-15,2 0-29 0,1 0 14 0,-1-1-252 16,1 2 310-16,0-1-156 0,0 6-65 0</inkml:trace>
  <inkml:trace contextRef="#ctx0" brushRef="#br0" timeOffset="-172432.95">31733 8906 1106 0,'2'1'695'15,"1"1"-326"-15,-3-2-237 0,4 0 138 0,-1 2-116 16,2 0-28-16,1 2-23 0,2 1-13 0,0 0-2 16,2 4 0-16,4 0-3 0,2 6-6 0,-2-2-2 15,2 5-13-15,-2-2 2 0,2 4-12 0,0 0-7 16,2 3-9-16,-3 0-2 0,-3 1-11 0,6 0-3 15,-2 6-3-15,-1 0-2 0,-1 3-5 0,-3 3 1 16,-2 0 0-16,-1 2-1 0,-2-6-2 0,-6 3-2 0,0-2 3 16,-1 2 0-16,-1-6 2 0,-4-3-1 0,1 0 2 15,0 1 1-15,-4-5 1 0,1 2 1 0,1-4-4 16,-1 1-1-16,-1-2-1 0,1-1-3 0,-3-1-2 16,4-3-6-16,-3-2-5 0,2 0-5 0,-1-3-3 15,0-2-26-15,4 1 8 0,5-4-40 0,-2 0-18 16,1-3-63-16,1 2-48 0,3-4-222 0,7 1 307 15,1-2-222-15,2-1-121 0</inkml:trace>
  <inkml:trace contextRef="#ctx0" brushRef="#br0" timeOffset="-168651.61">24900 11164 412 0,'5'2'225'0,"-5"-2"-124"0,0 0-4 15,-1 0-20-15,-1 0-40 0,0-2 16 0,-1 0-3 16,7 3-13-16,-5-1 1 0,-4 0 11 0,5 1 6 15,1-1-3-15,0 0 5 0,-1 0 8 0,-3 0 11 16,3 0 5-16,0 0 2 0,-1 2-9 0,1-2 10 16,0 2 0-16,1-2-2 0,4 1-9 0,-3-1-5 15,-2 0-2-15,2 0-5 0,-3-1-3 0,1 1-11 16,0-1-7-16,-1 0-5 0,1 1-1 0,-1 0-8 16,1 0-4-16,0 0-2 0,4 0-2 0,-5 0-1 15,0 1 1-15,1 0-3 0,1-1 4 0,-1 0-3 16,0 0 0-16,0 1 1 0,0-1-2 0,2 1-3 15,-2-1-3-15,0 0 1 0,-1-1 0 0,2 1 0 0,1 0-1 16,0-1 0-16,-2 0 5 0,0 1-2 0,0-1 5 16,0 1-3-16,1 0 2 0,0 1-1 15,0 0 0-15,0-1 0 0,2 0-2 0,-1 1 1 0,0-1 0 16,2 0 2-16,-5-1 1 0,1 0-1 0,0 0 0 16,2-1 3-16,1 2-2 0,-4-1 1 15,1 0-2-15,0 0 0 0,4 1-4 0,-3 0 2 16,5 0-4-16,-6 0 0 0,2 0 0 0,1 0 1 15,-3 3-1-15,3-1 1 0,-1-1-1 0,-2 1 0 0,1-2 3 16,3 0 0-16,-3 1-3 0,2-1-1 0,2 0 1 0,0-1 1 16,1 0-2-16,1 0 2 0,-3 1-2 0,0 0-1 15,0 0 4-15,-2-1-1 0,0 1-1 16,1 0 2-16,-1 0 0 0,0 0 0 0,1 0 0 16,1 0 0-16,-1 1 4 0,4-1-3 0,-3 0 0 15,0 0-3-15,0 0 3 0,-1 0-2 0,0 0 0 16,3-1 0-16,-4-1-6 0,0 0 3 0,1 1 0 15,0 0 1-15,1 0-4 0,0-2 2 0,0 2 1 16,-2 0-3-16,1 1 1 0,2 0-1 0,0-1 1 16,-2 1 1-16,1 0 0 0,-1 0-1 0,-1-1 1 15,3 1 1-15,-3-3-1 0,3 3 3 0,-3 2 1 16,0-2-1-16,1 0 0 0,0 1 0 0,0 0-2 16,0 0 2-16,-2-1-1 0,1 0-2 0,0 0-1 15,0 0 0-15,-1 1-3 0,1-1 2 0,1 0-1 16,-1 0-1-16,-1 0 0 0,0 0 1 0,2 0-1 15,-1 0 0-15,-1 0 1 0,1 0 0 0,0 1-1 0,-2 2 2 16,3-3 0-16,-3 0-1 0,1 1 1 0,1-1 1 16,-2 0 0-16,3 1-1 0,-2-1 1 0,1 0-1 15,-2 0-3-15,1 1 2 0,-1 0 0 0,2-1-3 16,-1 1 3-16,-1 1-2 0,1-2 0 0,-1 0-1 16,1 0 1-16,0 0-1 0,0 2 0 15,0-2 0-15,2 0-1 0,-2-1 1 0,0 1 2 16,-1 0-3-16,1 0 2 0,-1 0-2 0,1 0 0 15,-1 0 0-15,0 0-3 0,-1 0-21 0,1 0-17 16,-2 1-17-16,1 0-21 0,-2 1-22 0,-1 2-35 0,2-3 81 16,-2 5-64-16,1-3-2 0</inkml:trace>
  <inkml:trace contextRef="#ctx0" brushRef="#br0" timeOffset="-167700.55">25541 10895 871 0,'-2'-2'503'0,"1"2"-117"0,1 0-211 0,0-3 4 0,-1 3-21 16,1 0-101-16,-1-1 27 0,1 1-33 0,0 0 3 16,0 0-2-16,0 2-2 0,1 3 0 15,0 1-2-15,0 0-2 0,1 5 2 0,0 0 1 16,-2 4-5-16,2 0-1 0,-1 7-1 0,1-2-3 15,-2 3-1-15,2 0 1 0,-2 0-4 0,0-1-1 16,0 0-1-16,-2-3-3 0,0-2-3 0,-1 2 0 16,3-2-11-16,-2-2-1 0,2-1-2 0,0-1-3 15,0-2-5-15,0-2-1 0,0 3-2 0,1-3 0 16,0-3 0-16,-1 0-2 0,0-3-1 0,0 3-2 16,0-1-4-16,-1-1-1 0,1-2-4 0,1 0-23 15,-1 0-11-15,0 0-10 0,0-2-16 0,2 2-62 16,-1-1-97-16,1-1 47 0,-1 0 98 0,0-4-125 15,0 2-52-15</inkml:trace>
  <inkml:trace contextRef="#ctx0" brushRef="#br0" timeOffset="-167330.35">25495 10887 1192 0,'-5'0'557'0,"3"-2"-337"0,2-1-143 0,1 3 80 16,1 0-48-16,-1-2-38 0,4 2 2 0,1-2-2 0,1 2 8 15,2 0 0-15,-1 0 2 0,2 0-16 16,3 0 10-16,1-3-1 0,2 2-3 0,1 0-2 15,3-2-7-15,0 2-7 0,2-1-4 0,-3-4-4 0,-1 5-15 16,3-2-4-16,-6-2-6 0,2 1-3 16,-4 2-9-16,0-2 3 0,-4 2-7 0,0 2 0 15,2-2-4-15,-6 2 0 0,6-1 1 0,-7 1-3 16,2-1 0-16,-5 1-3 0,4 0-2 0,-2 1-4 16,-3-2-4-16,-1 1 1 0,-4 0-20 0,3 0-30 15,-1 0-17-15,0 0-16 0,5 0-22 0,-8 0-209 16,5 1 245-16,1 2-148 0,-2-1-78 0</inkml:trace>
  <inkml:trace contextRef="#ctx0" brushRef="#br0" timeOffset="-167006.25">25471 11235 1011 0,'-2'2'651'0,"-5"1"-294"0,6-3-235 0,0 2 147 0,1-2-149 15,0 2-44-15,6-2-22 0,-2-1 2 16,4 0-4-16,3 1 3 0,-2-2-1 0,3 1 3 16,0-6-8-16,1 4-2 0,1-1-10 0,-2-2-9 0,0 2 1 15,2-2-7-15,0 1-7 0,-3 2-7 0,1 0 2 16,-1-4-2-16,0 5-8 0,-1-2 6 0,-3 2-4 0,1 0 1 15,-2-2-2-15,-2 3-1 0,1 1 0 0,-3-2-5 16,1 2 0-16,-2-3 0 0,1 3-11 16,-2 0-25-16,1 0-15 0,-1 0-20 0,0 1-24 15,0-1-262-15,0 2 285 0,-2-2-165 0,2 0-110 16</inkml:trace>
  <inkml:trace contextRef="#ctx0" brushRef="#br0" timeOffset="-166506.45">25920 10858 1645 0,'-1'0'655'0,"3"0"-457"0,-2-1-143 15,-1 2 32-15,2-1-30 0,0 1-21 0,-1 1-2 16,-1 3-5-16,1-3 7 0,2 7 1 0,1-1-1 15,5 4-3-15,-1 3 5 0,-2 3 0 16,7 5-3-16,-3 4 4 0,2 3 2 0,0 0-1 0,-2 3 2 16,-1-4 1-16,3 2 2 0,-2-2 1 15,0-7-5-15,0 2-3 0,1-4-7 0,-3-1-1 16,2-5-5-16,-1 2-1 0,0-4-8 0,0-2-3 16,-1-4 2-16,0 0-1 0,-1-2-2 0,-3 0-2 0,2-2 5 15,-2-1-1-15,2-2 2 0,-3 1-1 0,0-2 2 0,2 0 1 16,-1-4-2-16,1 0 2 0,-2 1-5 0,0-3 0 15,1-1-3-15,-1 1 1 0,-1-1-2 0,0-3-3 16,-1 1-1-16,1-1-1 0,-1 0 0 0,0-1-2 16,2 0 1-16,-1 1-3 0,0-1 1 0,1-2 1 15,-1 0-1-15,1-1 0 0,0-3 0 16,0 1-1-16,-1-1 0 0,2-5-1 0,0 2 2 16,-1 4-2-16,2-3 1 0,-2 1-1 0,-1 2 1 15,2 3 1-15,-2 8 0 0,1-4 1 0,0-1-1 16,-2 3 1-16,1 3-1 0,-1-1-1 0,2 3 0 15,-2-1-1-15,0-2 0 0,0 5-3 0,0-1 0 16,-2 1-4-16,2 2-1 0,-1 0-4 0,0-2-15 16,-1 1-9-16,1-1-10 0,-2 0-11 0,0 2-36 15,1-1-17-15,-2-1-26 0,1 2-35 0,2 0 110 16,-3 0-74-16,3 0-17 0</inkml:trace>
  <inkml:trace contextRef="#ctx0" brushRef="#br0" timeOffset="-165608.55">26408 11081 1199 0,'-4'-2'661'0,"0"-1"-367"0,1 4-206 0,2-1 107 15,2 2-126-15,2-2-26 0,1 0-13 0,1 0 3 16,-1 0-1-16,2-1-5 0,8-1 10 0,0-2 5 16,-2 2 3-16,12 1-6 0,-4-2 0 0,6-1-6 15,-1 0-1-15,4 1 0 0,-4-1-5 0,6 1-7 16,-1-4-2-16,-1-1-3 0,3 3 2 0,-4 2-6 0,-6-6-2 15,5 2 0-15,-3 1-1 0,-5 3-1 0,-3-1-3 16,-3-2 1-16,0 1 0 0,-2 3 0 16,2 0 1-16,-3 1-3 0,-5-3 2 0,3 2 1 0,-2 0 1 15,1 1 2-15,-6-2 0 0,1 2 0 16,-2 0 0-16,-3 1 1 0,4 0-7 0,-3-1-2 0,-1 1 1 16,-7-1-11-16,4-4-14 0,-1 4 4 15,1-5-19-15,1 2-7 0,-5-1-15 0,2 0 2 16,-2 0-22-16,3 1-2 0,0 0-20 0,-5 0-23 15,-3-2-2-15,1 3-7 0,0-1 17 0,0 2-2 0,0-1 29 16,0-1 19-16,1 1 42 0,1 2 4 0,0-2 51 0,0 0 34 16,5 1 9-16,-1 0 4 0,3 2 1 0,2 0 9 15,-2-2-6-15,4 2 17 0,1-1-28 0,0 1-6 16,1 0-3-16,3-1 4 0,0 0-9 0,4 1-6 16,-2-2 1-16,8 2-2 0,1 2 0 15,-1-2-6-15,1 1-3 0,5-1-4 0,1 2-3 16,0 0-7-16,0 0-5 0,-1 1 2 0,2-2-4 15,3 3-6-15,-4 0-2 0,0 0-2 0,-1-1 1 16,-2-1-1-16,-2 2-1 0,1 3 4 0,-4-5 3 16,-2 2 1-16,-3 1 4 0,-1-1 3 0,1 4 6 15,-5-2 2-15,1-1 2 0,-2-1-3 0,-1 3 6 16,-1-3-3-16,0 3-1 0,-1 0 1 0,-4-3-4 16,2 4-1-16,-3-1 0 0,0 1-2 0,-3 0-7 15,1 1 2-15,-1 4-3 0,-4-1-3 0,1 1-2 16,0 0-1-16,-1 1-2 0,0-3 1 0,-2 2 1 15,-3-2 0-15,2-1 1 0,5-1 1 0,-2 0 2 0,4-3-1 16,-1 4 0-16,-3-1 0 0,8-2-1 0,-1 3-2 16,2-6-1-16,-6 3-4 0,8-2-3 0,-4 0 0 15,3-2-3-15,1-1-9 0,-1-1-7 0,3 0-10 16,-1 2-10-16,2-2-43 0,-4-1-23 0,0 0-29 16,1-1-62-16,6-1 131 0,-6 1-93 0,6-1-26 15</inkml:trace>
  <inkml:trace contextRef="#ctx0" brushRef="#br0" timeOffset="-164318.9">27573 10823 1110 0,'-1'0'640'0,"0"0"-325"0,1-1-184 0,-2 1 124 0,2 0-74 15,0 0-68-15,0 3-39 0,0 1-9 0,0 2-10 16,1 4-6-16,0 3-8 0,0 1-3 0,0 4-28 16,-1 7 22-16,2 1 0 0,0-2-2 15,-2 7-2-15,1-2-1 0,0 0-3 0,0 2-2 16,1-8-4-16,0 1-2 0,-1-2-8 0,1-5 0 0,0-4-3 16,-2 2 1-16,3-5-4 0,-1-3-2 0,-2 1-6 15,0-1-7-15,0-3-8 0,0-1-16 0,0 3-12 0,0-6-67 16,0 0-84-16,-2 0-156 0,0-2 264 0,2-9-215 15,0 3-116-15</inkml:trace>
  <inkml:trace contextRef="#ctx0" brushRef="#br0" timeOffset="-164093.6">27492 10807 1524 0,'4'0'749'16,"-2"0"-371"-16,6 1-235 0,4-2-56 0,3-1-16 16,0 1-5-16,7-5-36 0,0 2 20 0,1 2-15 15,2-4 6-15,2 3-18 0,-3 0-4 0,1-1-16 16,-1 3-2-16,-4 0-2 0,-2-1-7 0,0 0 0 0,-10 2-24 16,2 1-22-16,0-1-17 0,-6 1-23 0,-1 3 4 15,-3-3-171-15,0 2 193 0,-4 3-111 0,0-1-34 16</inkml:trace>
  <inkml:trace contextRef="#ctx0" brushRef="#br0" timeOffset="-163912.47">27505 11094 1460 0,'-4'4'743'0,"2"-4"-450"15,-1 0-198-15,5 0 58 0,4-3-55 0,2 3-31 0,1-2-5 16,6-4-5-16,-1-1-4 0,1 0-17 0,2-1-8 15,0 1-7-15,1-2-8 0,-1 1-9 0,-1-4-54 16,3 2-42-16,-4 1 26 0,-2 1 37 16,2 0-67-16,-1 0-37 0</inkml:trace>
  <inkml:trace contextRef="#ctx0" brushRef="#br0" timeOffset="-163588.06">28026 10798 2025 0,'-8'7'796'16,"0"-3"-556"-16,3 2-160 0,5 2 19 0,0 3-35 15,0-3 3-15,5 9-5 0,-4 2-2 0,5 6-7 16,1-3-2-16,1 11-11 0,-1-3 9 0,1-1-10 16,0 3-7-16,1-4 1 0,2-3-4 0,-3-3-7 0,2-10-1 15,-1 1 2-15,2-2 1 0,-3-2-2 0,0-4-1 16,-2-1 0-16,3-1 4 0,-2-5-2 0,1 2 1 15,-2-3-7-15,2-4-4 0,1-5-4 0,1-3 0 16,1-1-7-16,-1-7-2 0,2 1 0 16,-1-6 0-16,-1 0 0 0,1 1 0 0,-1 2 0 0,-1 0 0 15,-2 3 0-15,-1 2 0 0,0 1 0 0,-5 1-1 16,1 3-9-16,-3-2-32 0,1 2-16 16,-4 0-19-16,4 2-23 0,0 1-75 0,-2 1-61 15,2 2 237-15,-2 0-77 0,2 2-19 0,0-1 23 0</inkml:trace>
  <inkml:trace contextRef="#ctx0" brushRef="#br0" timeOffset="-163349.9">28512 10858 1924 0,'-4'3'756'0,"4"-2"-499"15,5-2-174-15,-2 1 44 0,8-2-60 0,-1 1 6 16,1 1-5-16,3-1-9 0,0-3-9 0,5-1-14 16,1 5-7-16,2-3-6 0,-2 0-5 0,4 0-13 15,-1-2-2-15,2 1-3 0,-3-1-4 0,-3 4-13 16,2-2-8-16,-8 2-16 0,0 0-15 0,-4-1-51 16,2 2 15-16,-11-2-123 0,7 3-161 0,-10-1 275 15,-1 1-160-15,-4 1-62 0</inkml:trace>
  <inkml:trace contextRef="#ctx0" brushRef="#br0" timeOffset="-163107.12">28497 11056 1953 0,'-5'-6'745'0,"5"5"-542"0,0-1-142 0,5 2 24 0,3-1-18 15,7-1-7-15,-3 1 0 0,4 0-9 0,5-2-3 16,1 0-4-16,1-2 4 0,1-2-16 16,2 0-15-16,-1 0-9 0,2-1-4 0,-3-3-7 15,-2 7-27-15,1-3-20 0,-5 2-29 0,-2 2-19 16,2-1-216-16,-2 1 244 0,-7 5-146 0,-1-2-95 16</inkml:trace>
  <inkml:trace contextRef="#ctx0" brushRef="#br0" timeOffset="-162688.58">29260 10782 1783 0,'-4'-2'827'0,"-7"1"-572"0,0 0-181 16,-1 1 7-16,-1 1-17 0,-2-1-6 16,1 4-5-16,3 0-7 0,-4 6-22 0,-1-3-8 15,2 3-2-15,-2 4-4 0,1 2-3 0,1 0 2 16,0 9 0-16,-1 2 8 0,5 1 15 0,-1 2 7 16,7 3 5-16,-2-1 5 0,6-1 10 0,0-2 3 15,3-5-4-15,2 2-2 0,4-5-12 0,3-5-2 16,5-4-6-16,-1 0-2 0,0-3-10 0,5-7-7 0,6-2 5 15,1 0-2-15,-1-4-6 0,1-4-2 0,-2 1 1 0,2-8-1 16,-1-5-3-16,2 4 1 0,-3-5-5 16,-3-3-1-16,-3 1 2 0,1-3-2 0,-5-3-1 15,3 7-1-15,-5-4 1 0,-6 6-1 0,-5-3 0 16,-3 4 0-16,1 1-2 0,-11 0-2 0,1 5-2 16,-4-2-12-16,-1-1-5 0,-1 4-7 0,-4 2-6 15,-5 0-28-15,1 3-14 0,-7 3-16 0,4-1-13 16,-2 3 7-16,-1 1-39 0,-2 4 80 0,0 0-52 15,6-2 11-15</inkml:trace>
  <inkml:trace contextRef="#ctx0" brushRef="#br0" timeOffset="-148995.15">24907 12128 749 0,'-4'2'531'0,"4"0"-192"15,4-1-189-15,-4 0 146 0,1 0-94 16,-1 1-53-16,1 2-28 0,7-2-22 0,-8-2-2 16,9 0-16-16,-9 1-3 0,6-1-10 0,2 0-1 15,-1-3-2-15,1 3-3 0,2-1-13 0,0-3-10 0,-2 3 10 16,5 1-2-16,-3-3-12 0,0 3 0 0,0 0-3 0,2-4 4 16,-2 4-1-16,2 0 0 0,-4 0-5 0,2-1 2 15,1 0 0-15,-2 0-1 0,0 0-5 16,0-2-3-16,1 1-1 0,-1-2 0 0,-2 3-7 15,0-1-3-15,0-3-2 0,-2 3-3 0,2-2 2 16,-2 1-5-16,-1 0-1 0,1-1-3 0,1 0 2 16,-3 1-4-16,1 1 1 0,-3 2-6 0,1-2-2 15,-1 1-14-15,-1 1-15 0,0 0-18 0,-1 1-20 16,0 0 9-16,0 0-57 0,-1 0-341 0,-1-1 365 16,1 4-203-16,1-3-116 0</inkml:trace>
  <inkml:trace contextRef="#ctx0" brushRef="#br0" timeOffset="-146946.12">25588 11869 683 0,'-2'-1'523'0,"-1"-1"-178"0,2 0-193 15,1 2 92-15,0 2-48 0,1 1-38 0,0 1-67 16,-1-1-13-16,2 2 2 0,-2 1-5 0,0 1-22 16,0-1-5-16,0 2-6 0,0 1 6 0,-2 3-3 15,1-1 0-15,1 3-8 0,0-8 2 0,-1 4 0 16,1-4-2-16,-1 1 0 0,1-2-3 0,0-2-1 16,0-2-1-16,0-3-3 0,0 3 0 0,0 0-1 15,0-5-1-15,1-3 0 0,1 2-7 16,1-4-3-16,-1 0-4 0,0-1 0 0,0-4-7 15,0 4-2-15,-1-3-2 0,0 3 0 0,0 0-1 0,-1 0-2 0,-1 0 0 16,1 2-1-16,-1 0 0 0,-1 3-1 0,1 1 0 16,-2-2 1-16,1 4-3 0,0-2 3 15,-2 4 0-15,1-1-3 0,-1-1 3 0,-2 2-2 16,0 1 0-16,0 2 1 0,-1 0 2 0,1 2-2 16,4-1 1-16,-1-1 4 0,-6 7 1 15,1 1 1-15,-2 1 4 0,-1 10 6 0,1-3-4 0,2 3 11 16,-1 11 5-16,2-9 2 0,-4 1-1 0,5 4 5 15,-1 1 0-15,2-5-5 0,0-2 7 0,3-1-14 0,-2 2-1 16,4-4-4-16,0 3-1 0,2-9-4 0,1 1-4 16,0 1-2-16,1-2-4 0,-1-3 4 0,3-3-4 15,2 1 0-15,-1-2 0 0,-2 0-3 0,1 0-1 16,1-2 3-16,-5-4 0 16,1 1-3-16,9 2-44 0,-6-4-12 0,0 3-18 0,4-4-61 15,-1 0 81-15,-2-6 0 16,-4 4 5-16,1 0-89 0,13-19-12 0</inkml:trace>
  <inkml:trace contextRef="#ctx0" brushRef="#br0" timeOffset="-146046.25">25779 11969 1729 0,'5'-8'743'16,"-5"7"-485"-16,-1 0-178 0,-2 4 41 0,1 4-36 15,0 1-7-15,-2 7-19 0,1 4-19 16,-2-1 1-16,2 10-6 0,2 1 0 0,1 0 3 0,-3 1 3 15,3 0-10-15,0-1 12 0,4-1 3 16,-1-2-3-16,2-7 4 0,2 0-2 0,-4-4-9 0,4-5-4 0,2-1 2 16,1-1-3-16,-3-6-9 0,1 1-1 0,-1-5-1 15,4 0 0-15,-1-7-4 0,2 1 0 16,-9-4-6-16,7-4-3 0,-2 1-1 0,1-4-4 16,5-1 0-16,-12-3-6 0,2 1-1 0,2-2-2 15,0 2-1-15,-3-3-9 0,0 2 3 0,-4 8-9 16,0 6-3-16,1 3-3 15,-8-23-5-15,5 6-1 0,-1 0-2 0,-4 3 4 0,1-4 11 16,-1 16 0 0,3 3-14-16,3 3 9 0,1 1 8 0,1 1 3 0,-23 0 2 0,4 0 2 0,3 2 5 15,-4 1 9-15,7 0 0 0,-9 2-4 0,11 2-2 0,5-3-4 0,5-3-12 16,1-1-3-16,-1 0 3 0,5-1-11 0,4-5-11 16,1 1-10-16,4-3-5 0,-1 3-4 0,2-2-10 15,2 0 3-15,4 0-14 0,-4-1 4 0,1 4 12 16,-1 1 9-16,7 2-6 0,-2 1 21 0,0 2 25 15,1 4 0-15,-4 2 11 0,3 3 6 0,-2 4 5 16,-6 4 0-16,-1 6 17 0,-1-2-11 0,-1-1-2 16,-9 4 7-16,0 2 15 0,0 0 4 0,-1-3 4 15,-2-3 6-15,-1-4 4 0,-1 4 11 0,-1-4 4 16,2 0 1-16,1-8-11 0,-2-1 5 16,2-1-3-16,-1-2-2 0,2-3-4 0,-1-3-10 15,1 0-4-15,1-7-7 0,-2 3-2 0,2-6-11 16,0 1-2-16,0-5-8 0,0 0-3 0,2-3 1 15,0 0-3-15,2-2 0 0,-1 1-1 0,1 2 2 0,0 0-2 0,3-4 0 16,0-1 2-16,-1 6-4 0,1-2 2 0,0 2-1 16,2-1-2-16,-1 3-1 0,1-2 0 15,-2 7 0-15,3 1 0 0,0 2 1 0,-1 2-2 16,1 4 3-16,-1 5 2 0,2 0 0 0,-1 4 0 16,-1 5 0-16,-1 3 1 0,1-2 0 0,-5 3 3 15,3-1-3-15,-2 0 1 0,-1 2 3 0,-3-7 0 16,2 4-1-16,-2-5 2 0,0 0 0 0,-1-8 2 15,0-1-1-15,0-1 0 16,1 8-1-16,-1-1 0 0,0-5 0 0,0 3 0 0,1-3-1 0,-1-1-1 16,0-3 0-16,0 1-2 0,0-1 1 0,0-2-2 0,0-2-1 15,2-4-2-15,0 4 1 0,-2-9-4 0,4 1 0 16,-2-1-1-16,1-2-1 0,2-2 0 0,-2-1-3 16,3 1 2-16,0-3-3 0,1 3 4 0,-1-2 0 15,3 1-1-15,-1 4-1 0,0-2 2 0,-3 1 2 16,2 3 1-16,3 3 0 0,-4 2 0 15,-1 2 2-15,1 3 1 0,1-2 1 0,-4 4 0 16,4 0 2-16,-2 2 0 0,-1 0 2 0,3 4 1 16,-2 3-1-16,0-2 3 0,-1 6-2 0,2 2 2 15,1 0 1-15,-4 5 1 0,1 0 0 0,-2 0 2 16,3 1 0-16,-4-3-1 0,5 2 1 0,-1-3 0 16,-1 1 0-16,3-3-1 0,-7-1-4 0,1 0 0 15,3 0-2-15,-4-7-1 0,0 2-2 0,-2-2-7 16,2-2-6-16,-2-2-9 0,2 1-15 0,1-3-17 0,0-1-17 15,-1 0-50-15,0-4-37 0,1 0-130 0,0-3 50 16,-1-4 133-16,4 0-162 0,2-3-63 0</inkml:trace>
  <inkml:trace contextRef="#ctx0" brushRef="#br0" timeOffset="-145628.92">26568 12007 1429 0,'-4'9'782'0,"2"6"-409"16,1 6-234-16,-1-1 162 0,2-1-174 0,0 5-33 0,1 4-6 15,1 3-11-15,0-3-30 0,2 2-6 0,-2 0-3 16,3 4 0-16,-1 3-17 0,2 0 12 0,0-8-6 0,-3 2 3 16,1 0-2-16,-1-2-2 0,0-3-2 15,-2-8-4-15,1 2-4 0,-2-10-2 0,0 1-1 16,0-6-7-16,0 1 0 0,0-10-3 0,0 0 0 16,-1-8-2-16,1-4 0 0,-1-5-1 0,1-1 0 15,0-5-1-15,0-5-1 0,1-1 2 0,-1 2 0 16,2 2 0-16,1 9 0 15,-2 9-1-15,0 1 1 0,5-31 0 0,-2 1 1 0,1 1-2 0,3-8 0 16,0 1-2-16,0 1 2 0,2 2-1 0,1 15-1 16,-2-4-1-16,4 13 1 0,-1 1 0 0,0 11 1 15,-2 0-1-15,2 5-1 0,-2 5 1 0,1 5 2 16,-1-1 0-16,-1 15 2 0,-1-3 1 0,-1 1 3 16,1 7 3-16,-5-1 0 0,-1 0 0 0,-2 0 6 15,-2-1 0-15,-4-4 3 0,0 4 2 0,-3-5-1 16,-2 0 1-16,0-4-1 0,-1 0-1 0,0-2-3 0,1-6-1 15,0 4-7-15,-1-3-4 0,3-3-2 16,1-2-4-16,0-1-5 0,0-2-18 0,1-5-12 0,0 2 8 16,1-7-36-16,3-2-50 0,-2 1-23 15,3-5 9-15,1-1-106 0,2-2 163 0,-1-1-101 16,6 4-28-16</inkml:trace>
  <inkml:trace contextRef="#ctx0" brushRef="#br0" timeOffset="-145279.58">27022 11907 1424 0,'-3'3'913'0,"1"0"-475"0,-1-1-240 16,0 4-79-16,3 3 22 0,-7 1-62 0,-3 2 68 15,6 5-43-15,-3-1-14 0,0 6-4 0,1 1-21 16,4-1-14-16,-4 0-6 0,3-2-3 0,3 3-5 16,1-5-8-16,2 1-4 0,5-9-13 0,-3 1 8 15,3 0-8-15,5-4-3 0,2-4-4 0,0 1-1 16,-5-3-4-16,4-3 0 0,0-4 0 0,4 0 0 15,-3-3 0-15,-2-4 0 0,0 3 0 0,0-8 0 16,1-2 0-16,0 1 0 0,-4 1 0 0,0-2 0 16,-1 1 0-16,-2-1 0 0,-3-1 0 0,-2 3 0 15,-1-1 0-15,-1 1 0 0,-5 4 0 0,-3 0 0 16,1-1-2-16,-6 5-2 0,2 2-2 0,-4 1-4 16,1 2 0-16,-1 5-3 0,-1 0 0 0,0 0-3 15,0 4-1-15,-2 3 1 0,5-2 0 0,1 3-4 16,0-1-5-16,4 4-6 0,0-4-13 0,4 3-4 0,5-3-13 15,3 0-30-15,0 1-13 0,1-1-9 0,4-4-2 16,2 1-28-16,4-3-223 0,1-1 271 0,-1 0-152 16,0 0-61-16</inkml:trace>
  <inkml:trace contextRef="#ctx0" brushRef="#br0" timeOffset="-144806.9">27338 11986 1613 0,'0'20'828'15,"0"-5"-380"-15,-2 0-199 0,4 2-123 0,0-1 4 16,-2 3 0-16,3-3-69 0,-1 1 34 0,-1-4-28 16,1 0-4-16,1-1-10 0,1-1-6 0,-1-2-8 15,2-2-13-15,0-1-4 0,0-3-3 0,3-1-2 16,-1-2-4-16,-2 0-1 0,5-3-3 0,-1-1-1 16,0-2-2-16,-1 0-1 0,1-7 0 15,0 3-1-15,2-4-4 0,-2-1 0 0,-2 1 0 0,0-1 0 16,1 2 0-16,-6 2 0 0,2-1 0 15,2 1 0-15,-5 2 0 0,1 0 0 0,1 4 0 0,0-1-4 16,-1 5 0-16,0-3-2 0,2 6 1 0,-3 3 1 16,1 1-2-16,1 3-1 0,-2 0 2 0,2 4 5 15,0-1 0-15,-1 0 0 0,-1-1 0 0,1-1 3 16,-1 0 0-16,2-4 1 0,-1 3 0 0,-1-3-1 16,1 0 0-16,2-6 2 0,-1 3 0 0,0-1-3 15,-1-4 1-15,1 1-1 0,1-2 0 0,-1-3 0 16,0 1-2-16,0 1 0 0,2-5 0 0,1-3 0 15,-2 2 0-15,3-1 0 0,-1-2 0 0,0 0 0 16,1-2 0-16,1 1 0 0,1 3 0 0,1-1 0 16,2 0 0-16,-3 4 0 0,4 3-1 15,-1-2 1-15,-2 8-1 0,0-2 0 0,1 3 0 16,-1 1 1-16,-1 6-2 0,2-3 2 0,-3 5-2 16,3-1 2-16,-8 2-2 0,4-1-1 0,-2 1 2 0,-3-2-2 0,3 1-4 15,-3 0-7-15,-2-2-8 0,1-1 4 16,-1-2-26-16,4 1-39 0,-3-4-20 0,0 2 6 15,-1-4-40-15,0 3-118 0,0-2 178 0,1-1-120 16,7-1-32-16</inkml:trace>
  <inkml:trace contextRef="#ctx0" brushRef="#br0" timeOffset="-144363.15">28132 11920 1513 0,'-3'-12'792'0,"1"-2"-476"0,-1 4-21 16,1 2-102-16,-2-3-123 0,1 7 34 0,0 0-38 16,0 1 4-16,0 4-29 0,-2 5-10 0,-1-1-18 15,1 4-5-15,-7 10-5 0,3-2-3 0,-3 8 0 16,0 5-19-16,1 4 21 0,0-3 2 0,2 4-1 16,2-9 6-16,7 4 13 0,-3 0 4 15,3-7 0-15,4-6 9 0,2-6-2 0,2 3 8 16,1-8 2-16,1 4 0 0,-2-10-14 0,2-2-2 15,0-2-3-15,-1-4-4 0,0-6-4 0,1-4-14 16,1-2-5-16,-2-6-9 0,-2-1-5 0,2-5-14 16,1 1 2-16,-3-2-9 0,0-1 0 0,-1-1 2 15,1 0 4-15,0 0 2 0,2 3 7 0,-3 2 14 16,0 0-2-16,0 2 10 0,-2 4 1 0,1 3 8 0,-3 9 0 0,2 4 8 16,-3-3 1-16,-1 7 1 0,0 5 1 15,0 7 2-15,-4 2 3 0,-1 12 1 0,0-3 2 16,0 0-6-16,1 10 1 0,-2 0 1 0,1 3 2 15,3 3-2-15,2 0 2 0,0 0-4 0,5 3 0 16,2-5-2-16,3-1-1 0,0 2-4 0,5-12-4 16,0 1-1-16,0-4-11 0,2 0 2 0,-2-7-24 15,1-1-20-15,-4-4-67 0,5-2-36 0,0-4-78 16,1 0 155-16,-4-2-120 0,17-6-59 0</inkml:trace>
  <inkml:trace contextRef="#ctx0" brushRef="#br0" timeOffset="-143684.96">29026 12073 91 0,'-1'6'91'0,"-1"-1"778"0,-1 2-70 0,2-2-276 0,1-2-212 15,0-1 93-15,0-1-282 0,-1 3 310 0,1-1-416 0,1-6 0 16,1-1-3-16,0-7 0 0,0 2 1 0,2-6-3 16,2 0-4-16,0-5-5 0,0 1-1 0,-2-3 1 15,4 0-1-15,-1 2-1 0,2 2-4 0,1 1 3 16,-1-4 1-16,0 4 1 0,0 4-1 0,-2 0-1 0,5 3 0 15,-4 3 0-15,1-1 1 0,-1 3 0 0,1 5-1 16,-2-1 0-16,4 4 1 0,-1-1 0 16,-1 7 2-16,-2 0-1 0,1 3 0 0,-1 4 3 15,-2-2 2-15,0 4-2 0,-2 5 2 0,-2-2 1 16,1 0 0-16,-1 0 3 0,-1-6-2 0,0 0-1 16,0-1-4-16,0-11 1 15,0-2 6-15,0 0-2 0,2 5-1 0,-1 2-5 0,-2-8 1 0,-1-7 2 16,4 1 1-16,-2 3-1 0,2-17-2 0,0 5 0 15,0-2-1-15,4-2 0 0,0 0 1 0,3 3-3 16,-1-3 1-16,1 3-1 0,8 3 1 0,-9 1-1 16,3-2 0-16,1 7 0 0,-2-1 0 0,4 5 0 15,-4-2 0-15,1 4 2 0,-7 2 1 0,8 4 1 16,-1 1 0-16,-4 5-1 0,4 4 3 0,-4-4-4 16,49 154-862 46</inkml:trace>
  <inkml:trace contextRef="#ctx0" brushRef="#br0" timeOffset="-143313.55">29727 11789 1654 0,'2'-9'735'0,"-1"1"-414"0,-1 0-22 0,-1 3-95 15,0 2-45-15,0-2-47 0,0 4-68 0,-3 0 20 16,-1 1-12-16,0 4-21 0,-1 2-7 16,-3 5-6-16,0-1-6 0,-2 0-6 0,0 7 0 0,-1 3 6 15,1-1 4-15,0 0 2 0,4 2 3 0,0 0 5 0,0-2 5 16,6-1 3-16,-2 1 3 0,3-7-4 0,0-1-3 16,1-1-1-16,2-3-6 0,3-3-4 0,0-4-7 15,0 0-5-15,1-2-3 0,2-5-2 0,4-6-2 16,-2 3 0-16,5-9 0 0,-3 2 0 0,2-1 0 15,1-3 0-15,-2 1 0 0,2 1 0 0,-3 1 0 16,-1 2 0-16,-5 2 0 0,6 3 0 0,-4-1 0 16,-7 8 0-16,5 0 0 0,-1 1 0 0,-1 2 0 15,1 1 0-15,-2 5 0 0,-4 0 0 16,4 5 0-16,0-1 0 0,-3-4 0 0,5 9 0 16,-6-3 0-16,6 0 0 0,-1-3 0 0,-3 0 0 15,2 1 0-15,-1-5-3 0,0 4-13 0,-3-7-39 16,0 3-21-16,5-4-25 0,-2 0-26 0,5-4-101 15,2-1-187-15,1-1 292 0,4-3-188 0,-1 0-63 0</inkml:trace>
  <inkml:trace contextRef="#ctx0" brushRef="#br0" timeOffset="-143101.09">30183 11455 1512 0,'7'-15'802'0,"-3"6"-423"0,0 2-226 0,-3 9 137 16,2 4-119-16,-2 7-53 0,-1-7-9 0,1 15-12 15,-1-2-8-15,0 7-25 0,-1 5 3 16,1 4-17-16,-1 1-5 0,1-5-16 0,-1 3-5 0,-2 2-3 16,3 2-2-16,0-7-7 0,1-2-11 0,-1-2 8 0,3 1-4 15,-1-6-4-15,0 4 2 0,1-10-10 16,-2-1-31-16,0 0-21 0,0-4-25 0,0-3-28 0,-2-4-115 16,0-1-226-16,-1-3 330 0,-2-2-214 0,-3-5-153 15</inkml:trace>
  <inkml:trace contextRef="#ctx0" brushRef="#br0" timeOffset="-142922.83">30010 11730 1566 0,'-9'5'972'0,"3"0"-491"16,1-2-311-16,5-2 331 0,4 0-352 0,7-1-81 15,-5 0 26-15,9 0-45 0,-1 0-12 0,7-1-29 16,-4 0-8-16,9-2-55 0,-1 0 57 0,0 1-20 15,4-1-56-15,0-2 11 0,0 3-26 0,-4-2-32 0,-2 2-47 16,5 1 106-16,-3-2-84 0,1 1-13 0</inkml:trace>
  <inkml:trace contextRef="#ctx0" brushRef="#br0" timeOffset="-142174.83">30610 11712 2082 0,'-2'0'994'0,"0"-2"-611"0,1-2-234 0,-1 4-36 16,-2-2-19-16,3 1-36 0,0 1-32 0,0-3 6 0,-2 3-5 16,-2 0-8-16,0 2-4 0,1 1-9 0,-3 4 1 15,0-1-1-15,-2 5-4 0,1 2 4 0,-5 3 4 16,4 0 3-16,-3 3-2 0,3 0 0 16,1 1-2-16,-1 1-1 0,2-4-1 0,2 4-1 15,5-5-5-15,-2 2-1 0,5-5 0 0,0 0 0 16,3-3 0-16,3-1 0 0,3-1 0 0,-4-2 0 15,4-4 0-15,2-2 0 0,-1-7 0 0,2 3-8 16,-2-3-13-16,1-8-16 0,2-2-45 0,1-1-19 16,-2-1-20-16,0 0-7 0,-1 0-35 0,2-4-59 15,-4-3-50-15,2 1-45 0,-5 2 15 0,1-5 2 16,0 1 32-16,-2-1 33 0,1 1 77 0,-1-1 155 16,0-1 83-16,-1 1 81 0,-4 8 45 0,4 2 54 15,-2-2-2-15,-2 15-16 0,2-3-31 0,-5 6-64 16,2 2-11-16,-1 14-13 0,-1-3-9 0,-1 7-24 15,-1 4 5-15,1 1-15 0,-3 4-6 0,2-1-20 0,1-1-4 16,-3 3 12-16,4 2-2 0,0-6-9 16,2-1-15-16,-2-4 5 0,0-1-5 0,4-6-4 15,0 3-5-15,-1-8-19 0,4-4-4 0,-4-1-4 16,4 0 0-16,0-4 0 0,3-4 0 0,-5 1 0 16,1-4 0-16,4 2 0 0,-5-4 0 0,4 2 0 15,-5 3 0-15,5 1 0 0,-6 1 0 0,2 2 0 16,4 3 0-16,-3 2 0 0,-1-1 0 0,7 8 0 0,0 3 0 15,-2-3 0-15,2 2 0 0,-1 1 0 0,4 1 0 16,1-2 0-16,1-2 0 0,-1 1 0 0,-2-6 0 16,2 0 0-16,1-3 0 0,-2-2 0 0,1-2 0 15,-1-5 0-15,0 1 0 0,1-3 0 0,0-3 0 16,-1 0 0-16,-1-1 0 0,-1-5 0 0,0 2 0 16,-4-2 0-16,1 0 0 0,3-2 0 15,-4 1 0-15,-2-2 0 0,0 0 0 0,-5 3 0 16,2-3 0-16,-1 4 0 0,-3 4 0 0,2-1 0 15,-3-1 0-15,-2 7 0 0,3 2 0 0,-5 2 0 0,2 4 0 16,-5 3 0-16,1-1 0 0,-5 8 0 0,1 3 0 16,1 1 0-16,1 6 0 0,3 1 0 0,1 2 0 15,-5 0 0-15,6 1 0 0,0-4 0 0,4 0 0 16,0 0 0-16,4-4 0 0,-1-1 0 0,2-2 0 16,0-2 0-16,3-4 0 0,0 4 0 0,2-3-28 15,-1-1 14-15,3-5-52 0,-1 0-22 0,8-2-63 16,-2 0 16-16,-1-7-114 0,3 0-225 0,-4-1 352 0,10-4-212 15,8-1-128-15</inkml:trace>
  <inkml:trace contextRef="#ctx0" brushRef="#br0" timeOffset="-141914.34">31679 11591 1943 0,'-4'-9'872'0,"-11"4"-533"0,8 0-214 0,-7 3 63 0,0 0-30 15,1 4-22-15,-2-1-22 0,0 2-43 0,2-1-13 16,5 1-13-16,-6 1-10 0,7 2-26 15,3-3-7-15,2-1-2 0,0 3 0 0,2 0 0 0,9-1 0 0,2 5 0 16,0 0 0-16,2-3 0 0,3 4 0 0,0-1 0 16,6 6 0-16,-1 1 0 0,0 0 0 0,-5 1 0 15,0 2 0-15,1 3 0 0,-4 2 0 0,-4-1 0 16,-7-4 0-16,2 0 0 0,-5-3 0 0,-2 2 0 16,-7-6 0-16,-2 0 0 0,-1-4 0 0,-3-2 0 15,-2-2 0-15,0 3 0 0,-2-6 0 0,-1-1 0 16,5 0 0-16,-2 0 0 0,5-4 0 0,2 1 0 15,3-2 0-15,3-1 0 0,6-5-28 0,0 0-27 16,2 1-28-16,7-5-32 0,4-4-1 0,1 1 66 16,1-4-72-16,2 2-12 0</inkml:trace>
  <inkml:trace contextRef="#ctx0" brushRef="#br0" timeOffset="-140612.75">25327 12724 1590 0,'6'-4'824'0,"-8"-4"-393"0,4 2-300 16,2 2 155-16,-3 1-185 0,5 2 13 0,-3 1-31 15,2 3-9-15,-5 3-19 0,0 2-71 16,4 6 60-16,-3-1 3 0,0-1-15 0,1 11-25 0,1 4 28 15,-2-3-2-15,6-1-5 0,-3 2 0 0,1 2-3 0,1 1 1 16,1-5 3-16,0 0-5 0,3-9-7 0,-3 1-3 16,0 1-1-16,-2-9-4 0,-2-2-1 15,5-4-5-15,3-1-3 0,-6-5 0 0,1-6 0 0,2-6 0 16,4 4 0-16,2-11 0 0,0 1 0 16,-2-2 0-16,0-2 0 0,2 2 0 0,-2-2 0 15,0 5 0-15,-4 1 0 0,0 1 0 0,-1-1 0 16,-1 4 0-16,-2 3 0 0,-1-1 0 0,-1 2 0 15,0 1 0-15,-2 1 0 0,0 3 0 0,0 2 0 16,-1 6 0-16,-1-1 0 0,2 4 0 0,-3 9 0 16,1 1 0-16,-1 8 0 0,0 1 0 0,2 15 0 15,0-2 0-15,0 11 0 0,1 7 0 0,3 4 0 16,1-1 0-16,3 12 0 0,-5-2 0 0,0-4 0 16,3 4 0-16,-5-11 0 0,0 1 0 0,-4-3 0 15,-1-7 0-15,-5-6 0 0,1 4 0 0,-3-4 0 16,-5-3 0-16,4-6 0 0,-5-1 0 0,4-3 0 0,-3-10 0 15,-1 3 0-15,-1-2 0 0,3-8 0 0,-1-5 0 16,-2-5 0-16,0 3 0 0,0-8 0 0,1 2 0 16,-1-6 0-16,3-1 0 0,0-1 0 0,1-1 0 15,2-5-4-15,2-3-46 0,-2 1-20 0,5-6-25 16,0 1-25-16,5-4-102 0,-3 1-216 16,9 0 313-16,-1 0-205 0,1-1-123 0</inkml:trace>
  <inkml:trace contextRef="#ctx0" brushRef="#br0" timeOffset="-139648.45">25862 12770 1523 0,'6'-2'857'0,"-4"-1"-369"0,-2 1-334 0,-2 2 185 16,-4 0-211-16,6 4-21 0,-4 4-17 0,0-1-17 15,0 3-31-15,0 3-79 0,3 2 66 0,0-1-4 16,1 2-8-16,1 0 0 0,5-1-1 0,0-1 0 15,-2 0-2-15,4-5 3 0,1-4 8 0,0 3 0 16,0-5-1-16,0-3-1 0,-2 0-3 0,3-2 0 16,-1-7-2-16,1 0-5 0,-1-1-7 0,2-4-1 15,-2 2-4-15,2-7-1 0,-1 5 0 0,-5-2 0 16,3-1 0-16,-3 4 0 0,-4-3 0 0,0 4 0 16,-1-1 0-16,-5-2 0 0,0 0 0 0,-2 0 0 15,1 1 0-15,-4-2 0 0,0 4 0 0,2 1 0 16,-2-1 0-16,3 8 0 0,-3-3-4 0,3 2-2 0,-3 4-2 15,5 5-3-15,-3-2-1 0,-2 3 0 0,2 3 0 16,-2 0 1-16,1 4 2 0,-2 6 1 0,2 0 3 16,0-6 2-16,4 6 3 0,-5-2 0 0,5 1 0 15,4-1 0-15,2 4 6 0,0-3-1 0,4 4 2 16,-1-1 0-16,5-3 2 0,1 2 0 0,-1-1 1 16,9-1 1-16,-9-7-3 0,7 2 1 0,-1-5-3 15,3 0 0-15,0-6-3 0,-2 1 0 16,1-6-1-16,-3 0-2 0,4-5 0 0,0-4 0 15,-4-4 0-15,1-1 0 0,-4 3 0 0,-2-6 0 0,1 3 0 16,-2-3 0-16,-1 6 0 0,-2 3 0 0,0-2 0 0,0 2 0 16,-4 1 0-16,1 1 0 0,-1 1 0 0,-1 1 0 15,1-3 0-15,-1 3 0 0,0 1 0 16,-1 5 0-16,1-3 0 0,0 3 0 0,0 1 0 16,-1 2 0-16,0 1 0 0,0 5-1 0,-2 2-1 15,2-1 2-15,1 1 0 0,0 5-1 0,-2 3 0 16,2-1 1-16,1 1 0 0,1 2 1 0,1-5 1 15,-1 4-2-15,3-3 0 0,-1 0 1 0,2 1 0 16,1-3-1-16,-1-2 0 0,-1-1 0 0,6 2 0 16,0-6 0-16,0 2 0 0,-2-4 0 0,2-4 0 15,1 0 0-15,1-4 0 0,-3-4 0 0,0-3 0 16,1 3 0-16,-2-5 0 0,3 1 0 0,-6-1 0 16,0 1 0-16,2 0 0 0,-4 4 0 0,0-1 0 15,0-2 0-15,-3 1 0 0,-1 0 0 0,0 2 0 16,0-2 0-16,0 1 0 0,3 0 0 0,-3 2 0 15,0 1 0-15,-1 0 0 0,2 3 0 0,-1-2 0 0,0 4 0 16,0 1 0-16,-3-1 0 0,3 2 0 0,2 3 0 16,3 3 0-16,-3 1 0 0,3 7 0 0,-1-3 0 15,5 2 0-15,-1 5 0 0,-3-1 0 0,2 2 0 16,-2-2 0-16,3-1 0 0,-1 1 0 0,-1-2 0 16,3-3 0-16,-5-3 0 0,2 1 0 15,-3-6 0-15,3 1 0 0,-1-4 0 0,0-1 0 16,-2-1 0-16,-3-2 0 0,5-1 0 0,0-2 0 15,-2-4 0-15,1 2 0 0,-4-5 0 0,3-2 0 16,-2 1 0-16,1 1 0 0,-3-1 0 0,0 1 0 0,4 1 0 16,-6-4 0-16,3 6 0 0,0 0 0 0,2-2 0 0,2-1 0 15,1 0 0-15,0 1 0 0,1 0 0 0,3 0 0 16,1-2 0-16,0 2 0 0,-1-1 0 0,2 3 0 16,2-1 0-16,1-1 0 0,2 0 0 0,0 3 0 15,1-2 0-15,0 1 0 0,0 2 0 0,0 0 0 16,0-1 0-16,-3 5 0 0,1-2 0 15,-3-1 0-15,-2 3 0 0,-3-2 0 0,0 2-11 16,-4 1-57-16,-1-1-24 0,-1 3-32 0,-4 1-38 16,1 1-52-16,-2 6 130 0,-2-3-147 0,-1 2-41 15</inkml:trace>
  <inkml:trace contextRef="#ctx0" brushRef="#br0" timeOffset="-136865.53">27453 12682 1598 0,'-2'-6'771'0,"1"1"-478"16,1-1-190-16,0 3 24 0,3 2-26 0,1 1-15 0,-5 0 1 16,1 2-10-16,2 0-4 0,-1 6-24 0,0 5 0 15,-1 1 0-15,1 7-5 0,3 8 3 0,-2 12-7 16,0-1-3-16,1 13-4 0,1-3 2 0,-1 7 3 15,1 0-2-15,-1-5 1 0,-3-2-3 0,2-7-2 16,-2 1-2-16,2-16-3 0,-2 6-1 0,-1-10-7 16,0-4-4-16,-1-9 1 0,2 3-3 0,1-5-4 15,-2-7-1-15,-4-2 0 0,5-3-2 0,0-4-1 16,-1-3-1-16,1-1-2 0,-1-6-2 0,1-10 0 16,1 3 1-16,1 0-1 0,-2-4-2 15,0-2 0-15,0-1 0 0,1 1 1 0,3-3 1 16,-3-2-1-16,1 0-1 0,0 0-1 0,3-2 3 15,2 1 1-15,-1-2-1 0,0 3 0 0,-1 7-1 16,3-4 2-16,2 8 0 0,0 1 1 0,3 5-2 16,-3-2 1-16,3 2-1 0,-1 3 1 0,1-2 1 15,0 6-2-15,-1 2 0 0,1 1 0 0,-4 1 0 0,-1 6 0 0,4 5 0 16,-2-1 0-16,-2 2 1 0,0 6 2 0,-1-1-1 16,-1 4 3-16,0 3-1 0,1 0 1 0,-6-2-1 15,-1 3 0-15,0-1-2 0,-1 1 0 0,-4 2 1 16,-2 1-3-16,-1-3 0 0,-2 3 0 0,-4-3 0 15,1-1 0-15,-1 0 0 0,2-2 0 16,0-2 0-16,-2-8 0 0,2 5 0 0,1-7 0 16,0-1 0-16,-1-1 0 0,1-3-4 0,2-2-9 15,-2-2-12-15,3 1-41 0,0-3-19 0,5-5-22 16,-2 5-26-16,3-2-3 0,4-3-73 0,6-2 124 16,-1 4-75-16,4-2 11 0</inkml:trace>
  <inkml:trace contextRef="#ctx0" brushRef="#br0" timeOffset="-136016.3">28050 12706 2000 0,'-3'-5'823'0,"1"-1"-523"16,-2 2-207-16,-2-1 43 0,0 1-13 0,1-2-46 16,-1 3 3-16,2-1-22 0,-5 2-9 15,3 0-34-15,-3 0 18 0,3-1-18 0,-2 4-3 0,-2-1-4 16,1 6-13-16,4 0 8 0,0 4-1 15,-6-3 0-15,3 6-2 0,1 4 2 0,0-2 0 16,2 1 0-16,0 7 2 0,-3-1 1 0,3 0 2 16,3 2-1-16,2-5 3 0,1 2 2 0,3-1 3 15,-1-4 3-15,-1-5-1 0,2 1 0 0,4-6 1 16,-2-2 2-16,3-5 0 0,-2-1-3 0,-1-2-3 0,6-6-3 0,1-5 2 16,1 0-3-16,-4-2-3 0,2-2-2 0,-2 1-1 15,4 1 0-15,-4-2-1 0,1-2 1 16,-4 8-3-16,-2-1 0 0,3 0 0 0,-4 5-1 15,-1-3 1-15,0 2-1 0,-1 1 1 0,0 0 0 16,-1 4 1-16,-1-1-1 0,0-1 0 0,3 6-1 16,-3 1-2-16,0 0-1 0,0 0-1 0,0 4 2 15,0 2-3-15,1 1 4 0,-1 4-2 0,0-3 2 16,1 3 2-16,1 0 0 0,2 2 1 0,0 1-1 16,2-2 3-16,0-4-2 0,2 3 0 0,0 2 3 0,2-4-3 15,2-2 0-15,-2 0 2 0,0-4-1 0,1 1-1 16,-1 2 1-16,1-6-1 0,-1-6 0 0,-1 0-2 15,2 2-4-15,-2-4-6 0,-2-2-8 0,2 0-28 16,-2-2-12-16,-3 3-15 0,2 1-12 0,-2 0-33 16,-1-4-2-16,-3 0-22 0,4 4-11 0,-4 0-49 15,1-2-70-15,2 2-40 0,-3 1-21 0,2 2 10 16,-2-1-8-16,0 6 48 0,0 0 45 0,0 0 110 16,0 2 33-16,2 4 190 0,-1-1 109 15,4 6 49-15,-1 1 30 0,-1-5-5 0,2 4 5 16,1-1-25-16,-2-1 61 0,-1-6-134 0,4 4-57 15,-2-2-20-15,2-3 0 0,2 4-25 0,-1-8-24 16,0 1-7-16,1 1 1 0,-1-1-14 0,1-3-11 16,1 0-4-16,0-2-17 0,-2-1 9 0,0 2-4 15,0 0-3-15,3-3-9 0,-2 2 6 0,0-2-5 16,-1-1 1-16,-4-3 0 0,1 4 1 0,3 0-2 0,-4 0 1 0,0 1-1 16,1 0 1-16,-4 2 1 0,3 2 1 15,1 1-2-15,-2-3 1 0,-2 4 1 0,1 0 0 16,-2-1 0-16,0 1 1 0,4-1 2 0,-4 2 0 15,-1 0 7-15,1 7-1 0,0-4 2 0,-2 5 1 16,6 2 4-16,-3 4 5 0,-2 0 0 0,2 5 0 16,1 2 2-16,-2 1 5 0,4 1 2 0,-3 5 0 15,-2 2 0-15,1 1-2 0,0-2 2 16,2 5-1-16,-2-1-5 0,0-1-7 0,0 0-5 0,0-4 0 16,0-1-4-16,0-5-5 0,-1-4-4 0,0 2 0 15,0 0-2-15,1-7 0 0,0-1 0 0,0-5 0 0,-3 4 0 16,2-7 0-16,-1 3 0 0,0-5 0 0,-1-3-1 15,2 1-6-15,0 3-8 0,-4-2-8 0,5-5-24 16,-1 1-14-16,0-2 6 0,-1-5-37 0,1 1-50 16,-2-2 15-16,2-9-74 0,1 2-147 0,4-4 256 15,-3 0-141-15,7-1-56 0</inkml:trace>
  <inkml:trace contextRef="#ctx0" brushRef="#br0" timeOffset="-134847.72">28700 12602 1747 0,'0'0'759'0,"0"5"-459"0,-2 3-72 0,2 4-98 15,-1-1-24-15,1 4-64 0,0 0 32 0,3 1-17 16,-3 1-3-16,0-2-17 0,3 2 10 0,-1 0-4 16,2 0 1-16,-3-3 0 0,1-2-2 0,-1 0-6 0,-1 1-4 15,5-1 3-15,-4-4-3 0,-1-3-6 0,1-2-2 16,0-3-2-16,1 3 0 0,0-9-2 0,-1-1 1 15,1-1-7-15,2-2 0 0,-1-1-2 0,3-1-4 16,-3-3-1-16,4-2-4 0,-1 4-1 0,0-2-1 16,1 0 2-16,-1 2-1 0,-2-2-2 15,4 2-2-15,2 2 1 0,-6-1-1 0,3 1 1 0,2 0-2 16,-3 4-1-16,2 2 0 0,-2 1 1 0,3 0 1 16,-5 2-1-16,2 2 2 0,3 4 0 0,-9 4 1 15,8-2 1-15,-5-3-1 0,-3 8 1 0,1-2-1 0,6 2 2 16,-3 0 1-16,-3-1-1 0,2 0 1 0,-2 0 1 15,5 1-1-15,-4 0 0 0,-2-3 2 0,0 0-3 16,0 0-1-16,2-4 1 0,-2-3-2 0,0 3 0 16,0-1 0-16,-3-3 0 0,4 2 0 0,-1-2 0 15,0-2 0-15,5 2 0 0,-5 0 0 0,0-4 0 16,1 0 0-16,8 1 0 0,-4-2 0 0,-3 0 0 16,4-1 0-16,0-2 0 0,2 2 0 0,1 2 0 15,-2-1 0-15,-2 0 0 0,2 2 0 16,1-2 0-16,-5 4 0 0,5 0 0 0,-1-3 0 15,0 5 0-15,0-1 0 0,-2 2 0 0,1 0 0 16,4-1 0-16,-6 4 0 0,3-1 0 0,-1 2 0 16,0-1 0-16,1 3 0 0,0-5 0 0,1 3 0 15,0-1 0-15,0-2 0 0,-2 2 0 0,2-3 0 16,2 0 0-16,-3-1 0 0,3 5 0 0,-2-5 0 16,2 2 0-16,-3-3 0 0,3 1 0 0,-2-1 0 0,-1 0 0 15,4 0 0-15,-1 0 0 0,-2-1 0 0,2-1 0 16,-1 1 0-16,3-1 0 0,-2-2 0 0,2 1 0 15,-5-3 0-15,3 2 0 0,0-2 0 0,1 0 0 16,-3-3 0-16,-1 2 0 0,2 0 0 0,-2-1 0 16,3 0 0-16,-3-4 0 0,0 4 0 0,-1-6 0 15,-3 5 0-15,3-2 0 0,-2-3 0 0,-3 2 0 16,1 1 0-16,-2-2 0 0,3 4 0 0,-3 0 0 16,3-2 0-16,3 3 0 0,-3-1 0 15,-3-1 0-15,2 2 0 0,-1 0 0 0,-1-1 0 0,3 1 0 16,-1 0 0-16,-7 1 0 0,4 2 0 0,-1-1 0 0,-3-1 0 15,1 0 0-15,-1 1 0 0,5 2 0 0,-7 0 0 16,3 1 0-16,-1 2 0 0,2 1 0 0,-1 1 0 16,-1 3 0-16,-3 2 0 0,3 0 0 15,-3 4 0-15,3 1 0 0,-1 8 0 0,-1-4 0 0,2 6 0 16,0-3 0-16,-3 4 0 0,1 3 0 0,3-2 0 16,0-1 0-16,2-5 0 0,2 6 0 15,0-6 0-15,0-5 0 0,5 4 0 0,-2-6 0 16,1-1 0-16,1-1 0 0,4 2 0 0,-3-8 0 15,4 0 0-15,2 3 0 0,-5-6 0 0,3 1 0 16,-1-3 0-16,-3-2 0 0,2-3 0 0,-2 0 0 16,1-3 0-16,-1-1 0 0,2-1-4 0,1 0-4 15,0-2-1-15,-1 1-3 0,0 3-1 0,1 0-3 16,2 0-2-16,-3 3 2 0,1 1 0 0,0 3 5 16,1 3-1-16,-2 1 2 0,-1 1 1 0,3 3 3 15,-1 3 2-15,-1 1-1 0,-1 0 4 0,-1 0-1 0,0-1 3 16,-1 3 3-16,2 0 1 0,-2-4 0 0,-2 3 1 15,1-5 3-15,0 0 0 0,1-1 4 0,0 1-1 16,0-4-1-16,-1-3 0 0,2-3 1 0,-2 2 1 16,1-2-5-16,2-2-1 0,-1-1-2 0,-1-2 0 15,2 0-1-15,1-3 0 0,-1 1-3 16,1 0-1-16,2-1 0 0,-1 1 1 0,-1-2-1 16,2 5-2-16,1-2 0 0,-1 4 1 0,0 1 1 15,0 5 0-15,0-2-2 0,-2 3 2 0,0 5 0 0,2 1 3 16,1 4 0-16,-4 0-2 0,2 2 1 0,0 3 3 0,-1 6 0 15,3 4-2-15,-2-2 0 0,-8-5 0 0,4 4-1 16,-2-2 0-16,-2-1-1 0,4-1-1 16,-5-5 0-16,-1 1 0 0,2 0 0 0,2 0-1 15,-3-5-11-15,1 1 5 0,1-5-29 0,1 1-17 16,-1 1-55-16,0-4-24 0,0-3-31 0,-2 0-40 16,0-6 127-16,-4-1-113 0,7-3-4 0</inkml:trace>
  <inkml:trace contextRef="#ctx0" brushRef="#br0" timeOffset="-134615.22">30046 12212 1999 0,'-2'0'937'0,"2"4"-597"0,0 0-252 0,-1 1 49 16,-1-2 22-16,2 11-51 0,0-2-12 0,0 3-26 15,0 3-129-15,3 4 115 0,-3 0-5 0,2 0-19 0,-1 7-39 16,0 2 32-16,2 1-4 0,-2-2-7 0,0 2-4 15,-1 1-1-15,1 1-4 0,1-3-1 16,0 2-4-16,-1-11 0 0,0 0 0 0,1 1-3 0,-1-7-8 16,1-2-12-16,-2-4-43 0,0 0-21 0,-2-3 14 15,1-3-61-15,-1-3-152 0,0 1 204 16,-1-3-124-16,0-1-60 0</inkml:trace>
  <inkml:trace contextRef="#ctx0" brushRef="#br0" timeOffset="-134447.85">29805 12587 1537 0,'6'1'1031'0,"-2"1"-469"0,0-2-395 15,-4 0 223-15,1 0-195 0,4-3-91 16,2 2-43-16,-2 0-13 0,8 0-129 0,-3-4 110 16,5 1-12-16,2 2-7 0,6-1-51 0,0-1 38 15,4 0-30-15,8 0-18 0,-3-2-21 0,5 3-22 16,-3 0-22-16,-1 0-33 0,5-1 87 0,2 1-70 15,-7 2 2-15</inkml:trace>
  <inkml:trace contextRef="#ctx0" brushRef="#br0" timeOffset="-133983.28">30936 12427 1296 0,'-6'-6'725'0,"1"-1"-379"0,0 6-218 15,-3 0 162-15,2 0-192 0,-1 1-14 0,-2 0 1 16,-1 0-20-16,-2 3-20 0,-1-1-1 16,-5 4-6-16,5-1-3 0,1 5 0 0,-5-1-1 15,1 4-10-15,-3-1 10 0,4-1 1 0,1 3-2 16,1-3 0-16,2 1 0 0,-2-3-6 0,7-2-2 0,2 2-2 15,0-2-1-15,1-1-7 0,4-2-2 0,1 0-2 0,3 1 1 16,4-1-2-16,0 1 1 0,-1 0-4 16,7 3 2-16,4-1-2 0,1 1 1 0,-1-1 1 15,0 2-4-15,-1 1 3 0,1 1-1 0,1-5 2 16,-2 4-3-16,-5-1 2 0,0-2-2 0,-3 2 2 16,2-1 0-16,-1 0 0 0,-11-1 1 0,5 2-2 15,-5-3 4-15,-2 1 0 0,-8 2 0 0,5-3-1 16,-7-1 1-16,4 0-1 0,-4-1 0 0,0-1 2 15,-4 2-4-15,2-4 0 0,-2-3-2 0,-1 3 2 16,-2-1-3-16,-2-2 0 0,8 0-2 0,-4 0-4 16,3-3-5-16,5 3 1 0,0-1-15 0,2-2-29 15,1-1-14-15,2 1-15 0,2-3-19 0,5-1-62 16,-2 1-45-16,8-3-180 0,4 4 272 0,3-1-188 16,-1-3-97-16</inkml:trace>
  <inkml:trace contextRef="#ctx0" brushRef="#br0" timeOffset="-133234.1">31223 12557 1253 0,'12'-7'719'0,"-8"-2"-386"0,1 0 98 0,-5 1-200 0,0 1-40 15,0 1-104-15,-1 0 52 0,-2 2-30 0,0-1-13 16,-2 1-8-16,0 2-12 0,-1 1-22 0,-1-1-8 0,0 3-8 16,0 1-6-16,-2 3-12 0,1-2 0 15,1 10-6-15,-2-5-2 0,-1 6-1 0,1 0-1 16,0 1 2-16,0 3 3 0,2-2-2 0,3 2-4 0,1 2 2 15,1 2-1-15,0-5-4 0,2 3 1 0,4 0-5 16,2-2-2-16,2-5 0 0,-2 4 0 0,2-8 0 16,3 1 0-16,1-1 0 0,1-5 0 0,2 2 0 15,0-6 0-15,2 1 0 0,1-2 0 0,-2-6 0 16,4-3 0-16,-3 1 0 0,-2-13-7 0,2 3-11 16,-2-3-32-16,-1 0-13 0,1-2-12 0,-3-1-11 15,-4-3-18-15,0 2-6 0,-1 3 4 0,-5-4 8 16,3 3 17-16,4 3 25 0,-8-6 13 0,4 0 13 15,-3 5 19-15,1-2 2 0,-3 0 11 0,6 2 8 16,-8 7 17-16,-3-6-12 0,8 12 7 0,-6 5 9 16,2 3 3-16,1 7 6 0,-1 7-4 0,-1 4 1 15,2 0-1-15,-3 9 8 0,-1 2-13 0,-2 2-4 16,1 2 0-16,5 2 3 0,0 1 1 0,0-2 9 16,-3 2 0-16,3-12-1 0,0 2 6 0,2-3 3 15,-2-7-3-15,5-2-2 0,-2-4-1 0,-2-3-13 16,11-6-3-16,-6-3-4 0,-1-2-3 0,5-1-8 0,-5-6-2 15,2-4-4-15,4 1-1 0,-5-3-4 16,-2 0 0-16,5 6 0 0,-2-1 0 0,1-1 0 16,-1 7 0-16,-1 3 0 0,1 4 0 0,0 0 0 15,-3 3 0-15,0 3 0 0,2 4 0 0,-2 1 0 16,4 3 0-16,-1-1 0 0,1 0 0 0,-1 1 0 16,4-4 0-16,-1 1 0 0,2-4 0 0,-2-1 0 15,3-2 0-15,0-2 0 0,-2-1 0 0,3-2 0 0,1-5 0 16,0 2 0-16,0-3 0 0,0-1 0 0,-2-3 0 15,6 0 0-15,-2-3 0 0,-1 0 0 0,0 3 0 16,-4-3 0-16,1-1 0 0,-1 2 0 0,-2 1 0 16,-3-1 0-16,-1 0 0 0,-1 1 0 0,-1-1 0 15,-4 1 0-15,0-2 0 0,-3 1 0 0,3 2 0 16,-1 4 0-16,-2-3 0 0,-3 9 0 0,-5-1 0 16,2 0 0-16,3 4 0 0,-6 7 0 15,1-2 0-15,-5 3 0 0,4 2 0 0,2 3 0 0,2-2 0 16,3 2 0-16,-1 2 0 0,6-2 0 0,-3 0 0 15,5 1 0-15,0-5 0 0,1 0 0 0,1 0 0 16,5-1 0-16,0 0 0 0,-2-5 0 0,4 1 0 16,4 0-9-16,-2-1-9 0,1-2-14 0,7-2-45 15,-4-1-20-15,5 0-21 0,4-1-19 0,0-1-89 16,-3-3-117-16,6 1 229 0,1 2-147 0,-2 0-75 16</inkml:trace>
  <inkml:trace contextRef="#ctx0" brushRef="#br0" timeOffset="-132084.41">32295 12578 1065 0,'0'-12'779'16,"0"0"-262"-16,-3 5-345 0,-2-5 195 0,-1 1-174 16,2-2-23-16,-2 3-40 0,0 0-29 0,1 1-13 15,-1 1-71-15,-1 0 49 0,-1 8-24 0,2 0-11 16,-1 2-29-16,-2 5 13 0,0 6-10 0,-2-3 1 16,-1 10-3-16,1-3 2 0,1 6 4 15,-2-2 0-15,4 3 0 0,1-3 7 0,3 1 4 16,1 0 2-16,2-5 3 0,1 1 0 0,0-4 0 0,7-6-2 0,1-1 3 15,-1 0-3-15,0-2-3 0,2-5-4 0,3-1-1 16,1-6-4-16,-2-6-1 0,1 4 2 16,-3-5-8-16,5-4-3 0,-3-2-1 0,2-2 0 0,-3 1-4 15,1-1-5-15,0-2 0 0,-2 2-4 16,-1-2 1-16,-2 0-2 0,2 0 1 0,-1-3 0 16,-1-1 2-16,0 0 6 0,1-1 0 0,-7-2 1 15,0 2 1-15,2 4 6 0,-2-1-1 0,0 8-1 16,1 0-1-16,-3 5 1 0,-4 11 0 0,4 5-1 15,4 0 0-15,-4 3-2 0,-3 8-1 0,1 1 2 0,-5 8 0 16,7 8-1-16,1-3 0 0,1-5 2 0,-6 6 3 16,3 3 2-16,2-3 1 0,1 1 3 0,9-6 5 15,-8-1 1-15,6 1 1 0,-6-3-2 0,7-3-3 16,2 1-1-16,3-8 0 0,-1 3-5 0,-4-5-5 16,4 2 0-16,8-10 0 0,-3 5 0 0,2-6 0 15,0-3 0-15,-4-1 0 0,5-3 0 0,-5-1 0 16,-1-3 0-16,-2 0 0 0,3-3 0 0,-5 2 0 15,-1-3 0-15,-1 2 0 0,-1-2 0 0,-5-3 0 16,3 1 0-16,-2 3 0 0,-3 0 0 16,0 2 0-16,0 0 0 0,0 2 0 0,0 3 0 15,0 0 0-15,-1 5 0 0,1 4 0 0,-2 1 0 0,1 0 0 16,-2 4 0-16,-1 1 0 0,0 2 0 16,2 3 0-16,2 1 0 0,-2-3 0 0,2 1 0 15,2 1 0-15,1 0 0 0,0 0 0 0,0-3 0 0,3-3 0 0,3-2 0 16,-2 2 0-16,1-2 0 0,1-3 0 15,1 0 0-15,2-1 0 0,1-2 0 0,-1 0 0 16,-2 1 0-16,3-5 0 0,-3 2 0 0,-1-4 0 16,2 1 0-16,-6-2 0 0,3 1 0 0,-2-2 0 15,-1 2 0-15,-1 0 0 0,1 0 0 0,-4 2 0 16,0 0 0-16,-1 2 0 0,0 0 0 0,3 2 0 16,-1 1 0-16,-4 2 0 0,2 4 0 0,0 3 0 15,-2-2 0-15,2 3 0 0,0 1 0 0,-2 0 0 16,1-2 0-16,1 2 0 0,3-4 0 0,2-3 0 15,0 3 0-15,-2-1 0 0,5-5 0 0,-2 3 0 0,3-3 0 16,-4-1 0-16,-1-1 0 0,3-1 0 0,6-2 0 16,-4 0 0-16,6-3 0 0,-3-1 0 0,6-1 0 15,4 1 0-15,1-3 0 0,-1-1 0 0,-2 1 0 16,3-1 0-16,-1-2 0 0,1 1 0 0,-7-2-4 16,0-1-1-16,-2-2-1 0,-2-1-3 0,0-4 0 15,-2-3-2-15,0-6 1 0,-2-3-2 16,0 7 5-16,-3-6 2 0,2-9 1 0,3 0 0 15,-7 5 3-15,3 2 1 0,-2 3-1 0,0-1 1 0,-1 7 0 16,1-5 0-16,-4 17-1 0,0 3-2 16,-1-1 0-16,-2 8 0 0,-2-1 0 0,-5 6 1 15,0 5 1-15,-2-1-1 0,-1 4 2 0,-7 6 5 16,2-1-1-16,-3 13 2 0,-2-1 1 0,-3 6 2 16,0-2 1-16,6 9 2 0,-3 1-2 0,5 1-1 15,1 2 1-15,5-4-2 0,-1 2-1 0,9-4-2 0,4-5-3 16,-1 2-1-16,3 1 0 0,4-9-1 0,2-1 0 15,8-2 0-15,5 1 0 0,7-4 0 0,-3-1 0 16,2-4 0-16,2-4 0 0,2 3 0 0,-4-5 0 16,-2-3 0-16,0-5 0 0,1 2 0 0,-2-5 0 15,-4-3 0-15,-1-3 0 0,2-2 0 0,-3-3 0 16,6 0 0-16,-6-5 0 0,0 1 0 0,-13-2 0 16,2-3 0-16,7 1 0 0,-11-1 0 15,-5-2 0-15,1 2 0 0,-7 2 0 0,7 4 0 0,-9-1 0 16,10 2 0-16,-16 3 0 0,5 6 0 0,6 2 0 0,-9 4 0 15,3 3 0-15,-3 0 0 0,6 4 0 0,-7 3 0 16,6 2 0-16,-5 2 0 0,2 4 0 0,4 1 0 16,-2 0 0-16,4 4 0 0,3-1 0 0,0 1 0 15,3 0 0-15,4-3 0 0,1 2 0 16,4-2 0-16,-3-2 0 0,7-2 0 0,-4 0 0 16,2-1-3-16,-1-3 1 0,-2-4-36 0,0 0-27 15,-3 0-30-15,-3-9-37 0,4 2 90 0,-5 0-77 16,1-4-27-16</inkml:trace>
  <inkml:trace contextRef="#ctx0" brushRef="#br0" timeOffset="-131952.58">33570 12641 2491 0,'-7'4'990'0,"2"-4"-692"16,0-1-221-16,2-3 44 0,-1 2-58 0,4-2-31 0,-2 1-15 15,-4-1-11-15,4 1-6 0,1-2-25 0,-1 2-32 16,2-1-41-16,-3-1 76 0,-4 1-57 0,4 1-28 15</inkml:trace>
  <inkml:trace contextRef="#ctx0" brushRef="#br0" timeOffset="-131168.79">24953 13844 1655 0,'3'-7'650'15,"1"4"-394"-15,6 2-159 0,-7-3 91 0,11-2-64 0,-5-1-19 16,6 2-27-16,5 1 1 0,4 1-9 16,3-1 5-16,-2-2-19 0,6 1-22 0,-2 1-6 15,1-3-10-15,0 1-2 0,1-2-9 0,-1 2-4 16,-2 2-15-16,-3 1 9 0,-5 1-17 0,3-1-12 15,-13 4-16-15,4-2-17 0,-7 1-67 0,-4 1-82 16,-1-1-176-16,2 0 281 0,0 0-173 0,-5 0-91 0</inkml:trace>
  <inkml:trace contextRef="#ctx0" brushRef="#br0" timeOffset="-130651.58">25844 13454 2464 0,'2'13'86'0,"-3"-4"-28"0,0-2-5 0,3 5-17 16,-2 7 4-16,2-2-4 0,0 9 52 0,2 4-13 16,1 5-14-16,1 1-6 0,-2 3-8 0,-1 3 3 15,1-1-9-15,1 0 1 0,-2-2-14 0,0-1 0 16,-3-7-7-16,1 7-5 0,-2-21-3 15,3 10-5-15,-2-10-8 0,0-4-11 0,0-6-11 0,-1 2-11 16,1-2-20-16,-1-6-16 0,2-1-89 16,-1-1-131-16,0-4 215 0,-1-1-140 0,-2-2-66 0</inkml:trace>
  <inkml:trace contextRef="#ctx0" brushRef="#br0" timeOffset="-130335.27">25648 13510 1659 0,'-4'-12'807'0,"4"0"-477"16,0-2-163-16,2-2-59 0,6-2-24 15,4-2-21-15,-1 1-33 0,3 4 18 0,5-1-4 16,3-1-1-16,2 5-19 0,-6 7 0 16,-10 3 26-16,1-1-12 0,12 3-21 15,-11 0 3-15,0 0-8 0,32-3-4 0,0 12-2 0,1 0-10 0,-4 4-10 0,2-1 1 16,-14 21 13-16,-7-6 0 0,-14-3 0 15,3 5 1-15,-7-2 2 0,-2 2 1 0,-2-4 3 0,-6 1-4 16,-7 2 3-16,2 0 0 0,-2-2 1 0,-3-3-1 0,0-6-3 16,1 5 2-16,-1-5-4 0,-1 2 0 15,11-14 1-15,5-2 1 0,-1 0-2 16,-10 9-11-16,2-3-7 0,1-3-21 0,2 1-14 0,0-4-12 0,0-1-19 16,6-8-88-16,1 0 90 0,3-3 1 15,-1 4 17-15,1 0-100 16,3-5-21-16</inkml:trace>
  <inkml:trace contextRef="#ctx0" brushRef="#br0" timeOffset="-129600.84">26041 13794 2118 0,'-6'2'835'0,"2"0"-580"0,9-1-178 0,3-1 48 16,1 0-32-16,0-3-25 0,7 0-4 0,1-1-2 0,7 0-1 15,4-3-6-15,-3 1-4 0,4 0-16 0,-1-2-5 16,2 4-7-16,2-3 2 0,-6 0-10 0,-2 1-7 16,-2 3 0-16,-7-1-3 0,-3 0 0 0,-4 2-3 15,-2-1 2-15,-5 1-2 0,3 2 5 16,-4-1 1-16,0-1 0 0,-5 0 0 0,2 2 0 0,4-1 0 16,-2 1 0-16,1 0-4 0,-1 0 0 15,-1 0-2-15,4 1-1 0,-2-1 1 0,0 0-2 16,0 0 0-16,-3 0 0 0,3 0 0 0,-1 0 0 15,0 0 0-15,0 0 0 0,1 0 0 0,0-1 0 16,-3 0-1-16,1 0 0 0,2-4 1 0,-2 4-1 16,1-3 0-16,0 3 0 0,-4 1 0 0,1-1-2 15,4-1 1-15,-4 2 0 0,-2 0-2 0,1-3 0 16,1 3 0-16,-3-3-3 0,2 0-1 0,2 0-3 16,-5 0 0-16,3-3-1 0,-2 4 0 0,0-3-3 15,2 0 0-15,-3 1-1 0,1 0 1 0,-1 0 4 0,-2 0-2 16,-1 3-1-16,4 0-4 0,-2 1 5 0,2 0 1 15,-1 1-1-15,-3 2 2 0,3 6-2 0,0-2 1 16,2 3 5-16,-3 5 4 0,0-1 2 0,1 5-2 16,2 2 4-16,0 5 4 0,1-3 2 0,1 4 2 15,3 3 1-15,2-4 4 0,0 4-3 0,7-7 7 16,2 1-2-16,1-7 0 0,1 5 1 0,1-12-2 16,5 1-1-16,-1-4-3 0,2-4 0 15,-1-3-2-15,3-1-2 0,-6-5-2 0,3-4-2 16,-2-5-3-16,-2 2-1 0,-2-1-3 0,-9-3-3 0,6-3-7 15,-3 1-1-15,2 4-2 0,-2-1-3 0,1 4 1 0,-5 1-6 16,6 4 0-16,0-2-2 0,0 7 3 0,0 7-2 16,0 0 1-16,2 4 2 0,-3 5 2 0,5 1 7 15,-6 1 3-15,0 3 2 0,1-1 7 0,-3-7 4 16,1 4 0-16,1-10 5 0,-5 1 0 0,1-3 11 16,3 1-4-16,-3-7 10 0,-1-1-2 0,0-3 1 15,-1-3 5-15,0-2-4 0,0-1 1 16,0-1-11-16,0-2 5 0,0-3-4 0,0 0-3 15,3 3-6-15,-2-1 0 0,-1 2-2 0,3-4 2 16,2 2 1-16,-2 0-1 0,2-1-5 0,1 3 5 16,0-1 1-16,0 1-2 0,1 0 1 0,0 4-4 15,-1-1-2-15,0 4 1 0,2 1-2 0,-3 0-9 16,-1-1-6-16,0 1-8 0,0 3-12 0,0-2-47 16,-1-1-21-16,2 0-27 0,-2 4-39 0,3-4 107 15,1 1-84-15,0-1-21 0</inkml:trace>
  <inkml:trace contextRef="#ctx0" brushRef="#br0" timeOffset="-129458.68">26803 13634 1889 0,'5'18'811'0,"-3"3"-519"15,4 0-188-15,-4-3 42 0,0 3-7 0,1-1-27 16,-2-4-12-16,-1-5-34 0,1 3 10 0,-5-7-30 16,4 1-14-16,2-6-51 0,-2 1-2 15,-2-6-52-15,2 0-30 0,-1-3-275 0,1-7 284 16,0 0-159-16,-1-5-129 0</inkml:trace>
  <inkml:trace contextRef="#ctx0" brushRef="#br0" timeOffset="-129051.23">26885 13408 2009 0,'-5'0'782'0,"3"7"-530"0,0-1-115 0,2 3-105 15,0-2-22-15,1 5-19 0,-1 0-7 0,3-3-46 16,1 3 15-16,2-1-77 0,-3 1-56 15,0-2 33-15,11-1-109 0,-1 3-8 0,-3-1 8 16,4 0 43-16,1 0-16 0,-7-2 79 0,11 4 70 16,-11 0-19-16,1 0 135 0,-3-2 44 0,-1 5 71 15,0 0 21-15,1 4-3 0,0 0 39 0,-6-2 25 16,2 0 1-16,0 1-10 0,-1-2-17 0,1 0-26 16,-2-2-34-16,3 0 10 0,-2-2-33 0,4-4-22 15,-2 5 4-15,4-6-21 0,0-1-6 0,3-6-37 16,-2-1 15-16,5 0-4 0,-1-7-6 0,0-1-14 15,2-3-17-15,0-2 7 0,1-1-4 0,-2 2-10 0,-1-1-3 16,0-7-2-16,2 5-3 0,-4 0-4 0,-1 2 0 16,-4-5-1-16,2 2-8 0,-6-1 1 0,4-2-3 15,-4 6-3-15,-3-1-2 0,-3-2-1 0,0 5 0 16,0 0 0-16,-6 4 5 0,2-1-1 0,-4 4 3 16,1 3 0-16,-5 1 4 0,4 1 1 0,-2 6-1 15,-3 1 0-15,3 0-5 0,0 1-2 16,5 1-9-16,-3 0-6 0,4 0-35 0,2 0 11 15,5-3-46-15,1 1-25 0,0-1 14 0,3-4-108 0,5 7 146 16,-1-5-86-16,3-3-10 0</inkml:trace>
  <inkml:trace contextRef="#ctx0" brushRef="#br0" timeOffset="-128516.38">27688 13698 1418 0,'-2'-1'837'0,"-5"-5"-392"0,1 2-280 0,1-2 232 16,-1 1-289-16,0 0-7 0,2 1-23 0,-2-3-9 15,0 3-13-15,3-1-1 0,-2-1-28 0,-2 3-7 16,1-3-6-16,-1 3-15 0,2 0 5 0,-3 2-8 16,-2-1-1-16,1 2-13 0,1 0 10 0,-1 6-1 15,-2-3 4-15,-4 5-2 0,-1 3 1 0,4 2 3 16,-1 0 0-16,4 8 3 0,-4 1 1 0,-1-2 5 15,6 7-3-15,1-4 6 0,4 2 1 0,0-2 2 16,1-2 2-16,7-1-1 0,-2-5 1 0,5-1-4 0,1-7 3 16,1 2-3-16,-1-3-1 0,1-3-1 0,-5-3-1 15,3-5-1-15,4 0-1 0,0-8-3 0,1 3 0 16,-4-7-2-16,5-2-8 0,1-2-3 0,-4-2 2 16,0-2-8-16,-2 0-5 0,3 0-3 0,-3 1-2 15,-3-1-3-15,0-3 1 0,1 1 2 0,-5-1-2 16,3-2 3-16,-2-7 9 0,-2 2 5 15,-2-5 1-15,2 1 5 0,-2-1 6 0,-1-2 0 0,1 9 2 16,-1 3 3-16,1 4-1 0,1 16 1 0,-1-2-2 16,-2 2 0-16,3 8 0 0,-1 4-1 0,0 1-1 0,-1 7 2 15,-1 11 0-15,0-5-1 0,3 12 2 0,-1 9 3 16,1-4 3-16,0 13 2 0,1-3 7 0,4 2 3 16,2-1 1-16,1-4 3 0,0-4 3 0,4-7 1 15,1 3-2-15,4-7-4 0,4 1-2 0,-2-10-6 16,-2 2-5-16,0-12-2 0,5 5-4 15,-2-2-11-15,-2-9-8 0,-1-3-8 0,-6 1-11 0,3-2-33 16,-4-1-16-16,-2-2-20 0,0-1-26 16,-4-1-35-16,1 2-105 0,5-7 180 0,1-1-112 15,-4 3-17-15</inkml:trace>
  <inkml:trace contextRef="#ctx0" brushRef="#br0" timeOffset="-126751.86">28160 13545 283 0,'-5'0'208'0,"2"-3"-58"0,1 1-64 0,-2-1 82 16,1 1-18-16,3 1-3 0,0-2 3 0,0 0 5 15,0 2 3-15,0-3-3 0,0 1-4 0,2 2-3 16,-1-4-15-16,3 3-2 0,-2-3-6 0,4 2-8 16,-2-1-5-16,3 2-6 0,0-2-3 0,-1 0-22 15,2 0 0-15,1 1-9 0,0-1-5 0,-2 2-13 16,4-1-15-16,-1-2-5 0,0 0-8 0,1 4-13 15,-1-1-4-15,-2 0-3 0,-1-2-4 0,0 2-10 16,1-2 5-16,1 4-3 0,-4 0-7 0,0-1-7 16,3 1 2-16,-8-1-18 0,5 1-34 15,-2 2-14-15,-3 0-22 0,0 0-33 0,4 1 90 0,-5 1-67 16,4 3-21-16</inkml:trace>
  <inkml:trace contextRef="#ctx0" brushRef="#br0" timeOffset="-126438.18">28142 13642 1499 0,'0'1'676'0,"0"0"-397"16,0 2-185-16,1-1 89 0,0-2-110 0,3 1-4 16,-1 0-9-16,1 0-5 0,1-1-4 0,4 1-4 15,-1-1-3-15,4-1 1 0,-2-2-2 0,2 1-8 16,2-1-2-16,-1 1-5 0,6 0-3 0,-8-3-9 16,4 3 3-16,-7-2-9 0,5 3-3 0,-4-2-7 15,-3 0 1-15,-4 2-8 0,0-2-8 0,-2 0-38 16,0 1-26-16,1 0-30 0,-1 1-59 0,-1-2-172 15,-2 2 244-15,-1 0-196 0,2 1-158 0</inkml:trace>
  <inkml:trace contextRef="#ctx0" brushRef="#br0" timeOffset="-119120.27">28892 13325 1071 0,'1'-6'607'0,"-1"-2"-308"15,0 3-182-15,0 0 136 0,6 1-141 0,-4 1-18 16,6 0-3-16,0 3-3 0,-1-2-3 0,0 2-1 15,0 0-4-15,2-1 5 0,-5 6-1 0,3-2 2 0,-3 2 1 16,0 3-6-16,-1 8-7 0,2-2-6 0,-4 6 4 16,0 6-17-16,2 0-11 0,-3 2-4 0,0 5-9 15,-2-3 4-15,0-1-10 0,0 2-3 0,-2-4-6 16,2-5 6-16,-1-1-4 0,3 0-1 0,-2-2-1 0,1-3-1 16,1-2-3-16,-1-3-1 0,1 0-1 0,2-4-2 15,-2-2 1-15,-1 0-1 0,0-3 1 0,1-2-1 16,0 0 1-16,0-1 0 0,1-1-2 0,-1-2 0 15,1-4-2-15,3 0 0 0,-3 0-3 0,-1-4 0 0,2-3-2 16,-1-2 0-16,2-2 0 0,1-2 0 0,1-1 0 16,-2-1 0-16,4 0 0 0,3-2 0 0,-5-3 0 15,3 0 0-15,0 0 0 0,-1 2 0 0,3 0 0 16,-1-3 0-16,0 3 0 0,3 2 0 0,-2 8 0 16,-1-2 0-16,3 5 0 0,-1-3 0 0,0 7 0 0,0 1 0 15,0 3 0-15,0-1 0 0,-3 3-1 0,5 2 0 16,-1-2 1-16,1 3 0 0,-4-1 0 0,3 2 0 15,1 4 0-15,0-2 0 0,0 2 1 0,-4 3 0 16,2 1-1-16,-1 6 0 0,0 4 0 0,0 3 0 16,-3-3 0-16,0 9 0 0,-2-1 0 0,2 3 0 15,0 0 0-15,0 0 0 0,-5-3 0 0,5 2 0 16,-2-3 0-16,1 1 0 0,-5-4 0 0,3-1 0 16,-2-1 0-16,2-3 0 0,0 0 0 0,-3-4 0 0,1-1 0 15,3-2 0-15,2 0 0 0,-6-3 0 0,0-1 0 16,2-3 0-16,2 1 0 0,-2 0 0 0,-4-2 0 15,0-2 0-15,-2-1 0 0,0 0 0 0,6 3 0 0,-3-3 0 16,0 1 0-16,-1-1 0 0,1 0-7 0,0 0 4 16,2 0-27-16,-1-1-41 0,-3-2-19 0,-2-1-22 15,4 0-26-15,0-3-99 0,-1 3 244 0,0-3-88 0,4-2-8 16,3 2 57-16</inkml:trace>
  <inkml:trace contextRef="#ctx0" brushRef="#br0" timeOffset="-116623.33">29982 13378 749 0,'0'-2'432'0,"0"-2"-212"0,0 1 6 0,1 2-20 15,-2-1-11-15,1 1-103 0,-2 1 58 0,4 1-28 16,-4-1-13-16,1 2 2 0,-1-1-18 0,-2-1-17 16,3 0-8-16,-2-1-4 0,-3 1-9 0,3 0-8 15,-2 1-4-15,3 1-12 0,1-1 7 0,-1 4-6 16,-3-3-1-16,1 1-2 0,0 3-2 0,-2 0-3 0,1-3-1 15,-2 3-1-15,-1-1 0 0,0 2-3 0,1 2 0 16,-1-1-3-16,-2 4 1 0,-1-2-2 0,2 0 1 16,-2 3-1-16,-2-1 2 0,-1-2-1 0,1 1-1 0,1-2 2 15,-1-1 0-15,3-3-4 0,-2 3 2 0,4-2-1 16,0-1-3-16,2-2-2 0,0 3 0 0,0-1-2 16,1-2-1-16,0-1-1 0,3 2-2 0,-1-1-1 15,0 2 0-15,1-3 1 0,0 1-2 0,1 0 0 0,-2-1 0 16,3 1 1-16,-1-1-2 0,-1-1 0 0,2 0 0 15,-1 0 0-15,-1-1-2 0,2 0 1 0,-1 0-2 16,0 0-1-16,1 0-4 0,-1 0-6 0,1 0-5 0,0 0-8 16,0 0-21-16,0 0-11 0,0 0 4 0,0 0-30 15,-1 0-36-15,1-1-23 0,-2 1-67 0,2 0-123 16,0-2 242-16,0 0-148 0,1 0-64 0</inkml:trace>
  <inkml:trace contextRef="#ctx0" brushRef="#br0" timeOffset="-116082.08">29708 13329 1108 0,'3'-2'611'0,"-3"2"-301"16,0 0-182-16,0 1 98 0,1-1-69 0,-1 1-38 15,2 4-21-15,-2-6-21 0,1 1-7 0,3 1-7 16,-2 1-5-16,3 1-5 0,-1 0 7 0,4 1-1 0,-1-1 2 15,2 3-9-15,3 2 5 0,-3-1 0 0,3 3 1 16,-2 2-7-16,2-4 1 0,-2 3-7 0,-2 1 2 16,5 2-4-16,-6-2-4 0,3 1-2 0,-1 1-3 15,2-1-2-15,1 0-7 0,-1 2 1 0,0-1-4 16,2 0 1-16,1-1-3 0,-3-1-2 0,1 2-2 16,-2-3 1-16,-1 0-3 0,3 0 0 0,-4-2-4 0,1 0 0 15,-3-2-3-15,2 0-3 0,-3 0 0 0,2 0-1 0,-4-3-3 16,0 1 0-16,1-2 0 0,-2-2 0 0,-1 2 0 15,3-1 0-15,-4-1 0 0,1-1 0 0,-1 0 0 16,1 0 0-16,0 0 0 0,0 1 0 0,-1 1 0 16,0-2 0-16,0 2 0 0,0-2 0 0,0 0 0 15,0 0 0-15,0 0 0 0,0 0-1 0,0 0-2 0,0 0-7 16,0 0-6-16,0 0 4 0,2 0-17 0,-2 0-20 16,0 0-10-16,0 0-12 0,0 0-13 0,-2 1-27 15,0-1-10-15,1 0-12 0,1 0-25 0,-1 1-176 16,1 0 244-16,0-1-133 0,2 0-78 0</inkml:trace>
  <inkml:trace contextRef="#ctx0" brushRef="#br0" timeOffset="-114371.28">30421 13338 1511 0,'-6'0'748'0,"4"-2"-413"16,-1 2-202-16,2 0 91 0,1-2-64 0,-1 4-50 0,0-2-15 16,-4 0-11-16,3 3-9 0,0 5-21 15,1-1-6-15,-3 7-6 0,5 7-6 0,-1 2-7 0,1 2 0 16,1 6-4-16,-2 1 0 0,2 4 1 0,1 0-1 15,-3 0 1-15,5-2 1 0,-2-3-1 0,2 1 2 16,2-4-1-16,4-5-1 0,0-6-1 0,-1 5-1 0,1-8-4 16,-5-6-2-16,7 1-5 0,0-3-4 0,-6-2-2 15,3-2-2-15,2-3-5 0,-4-6 0 0,4-1 0 16,1 2 0-16,-3-9 0 0,3 0 0 0,-1-7 0 0,-2 1 0 16,-2 1 0-16,4-5 0 0,-1-1 0 0,0 1 0 15,-2-1 0-15,1-4 0 0,-2 2 0 0,3 0 0 16,-2 0 0-16,-1 0 0 0,-1 0 0 0,0 0 0 15,0 1 0-15,-2 5 0 0,1-1 0 0,1 4 0 0,-3 3 0 16,-1 3 0-16,0-1 0 0,-1 6 0 0,0 3 0 16,-1 2 0-16,-1 0 0 0,1 1 0 0,-1 2 0 15,0 5 0-15,0 3 0 0,-1 0 0 0,0 7 0 0,1 7 0 16,0 3 0-16,1 8 0 0,-1 7 0 0,0 8 0 16,1 1 0-16,0 8 0 0,4 1 0 0,1 9 0 15,1-1 0-15,5 4 0 0,3 3 0 0,-2-5 0 16,-1-1 0-16,0 1 0 0,0-7 0 0,-4-4 0 15,-1 1 0-15,-4-12 0 0,-4-4 0 0,-1-6 0 16,2 1 0-16,-4-4 0 0,0-5 0 0,-8-4 0 16,2-1 0-16,-3-7 0 0,3 3 0 0,-6-9 0 0,-4-1 0 15,-5-7 0-15,2 4 0 0,0-8 0 0,-5-7 0 16,-2 3 0-16,0-8 0 0,2-1 0 0,2-5 0 16,-2 2 0-16,3-5 0 0,2 3 0 0,2-4 0 15,2-2 0-15,3 5 0 0,5-1 0 0,3 0 0 16,-3 0 0-16,7-1 0 0,4 3 0 0,-1 2 0 15,2 0-1-15,1 3 0 0,1 0-1 0,2 2-3 0,5 1-1 16,0 2 1-16,-2-3-3 0,3 0-2 0,1 1-3 16,2-1-6-16,1-2-10 0,0 0-24 0,-3-1-18 15,6 0-17-15,-2-2-19 0,1 1-54 0,-1-2-48 0,0-1 13 16,2 4 104-16,-2 1-100 0,-1-2-28 0</inkml:trace>
  <inkml:trace contextRef="#ctx0" brushRef="#br0" timeOffset="-113956.2">31017 13356 1958 0,'-3'-6'845'0,"-3"-4"-539"0,4 5-214 15,1 3 46-15,4 2-44 0,-1-1-24 0,0 4-20 16,4 5-2-16,-4 2-6 0,2 5-1 0,0 4-4 0,1 6 3 15,-2 1-1-15,1 6-3 0,2 2-1 0,-3 0-4 16,2 0 1-16,-2 0-4 0,-1-8 0 0,0-5-5 16,1 6-2-16,-3-13-3 0,0-2-3 0,1-2-4 15,-1-5-4-15,0 1 0 0,0-3-4 0,0-1-3 16,0-2 0-16,-1 0 0 0,0-4 0 0,0-3 0 16,0-1 0-16,-2 0 0 0,3-3 0 0,0-3 0 15,0-1 0-15,0-2 0 0,0-3 0 0,0 2 0 16,4-1 0-16,-3 0 0 0,2 0 0 0,1 0 0 0,0-2 0 15,2 2 0-15,2 2 0 0,0 0 0 0,-1-2 0 16,2 2 0-16,0 0 0 0,2 2 0 0,2-1 0 16,-1 1 0-16,1 1 0 0,1 0 0 0,0 2 0 0,1 4 0 15,2-2 0-15,-4 3 0 0,-1 0 0 0,2 4 0 16,1-2 0-16,-10 3 0 0,8 1 0 0,-3-3 0 16,-2 4 0-16,-1 2 0 0,-5 2-25 0,2-1-20 15,0 4-25-15,4 2-28 0,-7 1-88 0,-1-1-119 16,4 4 214-16,-9 2-160 0,10 0-89 0</inkml:trace>
  <inkml:trace contextRef="#ctx0" brushRef="#br0" timeOffset="-89914.36">25820 14656 1632 0,'-2'-3'694'0,"4"1"-436"0,2-2-70 16,-4 1-76-16,3 3-19 0,1 0-52 0,3 0 24 0,-7 0-8 16,1 1 0-16,0 1-4 0,5 2 0 0,-6 0-6 15,0 0-4-15,-1 4 1 0,1 1-5 0,0 7-8 16,2 0-5-16,-1 12-2 0,-1-6-4 0,-2 6-5 16,6 4-1-16,-3 5-2 0,0 0 1 0,-3-5-1 15,-2 4 0-15,2-2 2 0,1-2-1 0,1-4 1 0,-3-1 0 16,-1 1 0-16,4-4-1 0,0-1-2 0,0-8 0 15,2 2-3-15,0-2 0 0,0-7-1 0,2-1-3 16,-2 0-1-16,4-7 0 0,0 0 2 0,1-4 2 16,-6-1 3-16,6 0-1 0,5-1 2 0,-7-1 0 15,2 2 0-15,2-4 0 0,-5 5-1 0,7-1-1 16,-1 3-3-16,-5 1-2 0,0 0-2 0,3-1 1 16,4 2 1-16,-1 0-3 0,2 0-1 0,-1 0 0 0,-1 0 1 15,4-1 1-15,-1 0 0 0,-3 1-2 0,0-1-1 16,0 1-1-16,3-3 1 0,-3 3-6 0,-1 0-5 15,0-2 3-15,-2-1-1 0,3 2-60 0,-2-3-19 0,-2 2-22 16,0 1-27-16,-3-6-34 0,4 3 105 0,-2-1-99 16,1 1-4-16</inkml:trace>
  <inkml:trace contextRef="#ctx0" brushRef="#br0" timeOffset="-89496.48">26258 15039 1478 0,'10'0'758'0,"2"-1"-304"0,-1 0-270 0,1-4-41 0,2-1-26 16,2 2-63-16,1-5 24 0,-1 1-6 0,1-2-20 16,1-1-6-16,1 0-8 0,2 1-4 0,-3 0-15 0,-1-2-3 15,0-1-3-15,-2 3-2 0,0 0-3 0,-6-1-1 16,1-1-3-16,-1 0-1 0,-5 3 3 0,-2-3 1 15,1 1 2-15,-3 1-1 0,-5-2 3 0,-1 0-2 16,1 3 0-16,-3-2 2 0,0 3-3 0,-1 1-1 16,-1-1-3-16,0 3 0 0,-8 0-3 0,7 5 0 15,-2 2 1-15,-3 0-2 0,5 7-2 0,-1 5 0 16,-4-1 1-16,8 9-1 0,-1 1 2 0,-1-2 0 16,0 5 1-16,0-2-1 0,-2-3 3 0,3 1-1 0,1 0-1 15,1-4 0-15,3-1-1 0,0 2 0 0,4 0 0 16,4 1 0-16,-1-3-2 0,6-3-1 0,-1 1-2 15,0-3 0-15,1 3 0 0,5-5-1 0,-4-3-4 16,8-1-1-16,-1 1 3 0,-2-7-9 0,2 0-17 0,8 0-9 16,-5-5 5-16,1-2-28 0,2 0-28 0,0-2-14 15,-1 1-2-15,-1-4-27 0,0 2-39 0,0-3-75 0,-1-1 18 16,1 1-109-16,-2-2 232 0,0 0-148 0,0 1-46 16</inkml:trace>
  <inkml:trace contextRef="#ctx0" brushRef="#br0" timeOffset="-89165.61">26849 14942 531 0,'12'-16'449'0,"-3"2"-106"16,1-1-167-16,-5-1 106 0,0 2-26 0,-8-3-25 0,-1 2-33 15,4 2-53-15,1 2-17 0,-4 1-3 16,-9 1-21-16,6 3-21 0,0 0-7 0,-5 3-10 0,7 5-10 16,-7 0-18-16,0 1-8 0,7 5-15 0,-5 5 5 15,2 7-11-15,-4-3-3 0,-3 6 0 0,5 0-1 16,0 4-2-16,-1 0 1 0,5 1 0 0,0 0 3 0,2-10 0 16,1 5 6-16,0-7 0 0,0 4 2 0,2-11 2 15,4 3 2-15,-1-3-1 0,3-2 0 0,1-5 0 0,1-2-1 16,0 0-3-16,2-2 4 0,3-4-4 0,0-4-1 15,-4-2-1-15,2-1-1 0,2-3-2 16,-4-1-2-16,3 0-3 0,-4-2-1 0,-1 4 0 0,-3 0 0 16,8 0-1-16,-6 5 0 0,-5 4 0 0,6 2 1 15,-6-1 3-15,2 4 0 0,0 1 2 0,0 2 2 16,-3 3-1-16,2 0 1 0,1 4 1 0,-3 1-2 16,3 0 0-16,1 4-1 0,-1-2-2 0,2 0-3 15,-3 0-2-15,3-2-1 0,2-3 0 0,-2 0 0 16,0-2-10-16,0-2-3 0,3-1-6 0,-4-2-27 0,3-1-11 15,-1-2-14-15,4-2-17 0,-1-2-34 0,4-1-12 16,-1-2-20-16,-2 0-22 0,2-1-37 0,1-2 134 16,-1 1-85-16,-2-2-12 0</inkml:trace>
  <inkml:trace contextRef="#ctx0" brushRef="#br0" timeOffset="-88628.57">27182 14758 1202 0,'-2'-14'650'0,"1"5"-298"15,-4 2-209-15,0 1 96 0,0 2-56 0,-2 1-3 16,0 2-44-16,0 1-34 0,-2 0-11 0,2 4-22 15,-1 2 1-15,1 0-15 0,0 2-4 0,-1 3-29 0,2-4 18 16,3-3-8-16,2-2-5 16,-1 2-10-16,-4 7 6 0,2-2-6 0,1 0-3 0,-1-1-2 0,4-1-3 15,4 0-4-15,-1 2-1 0,3-2-1 0,1-3-2 0,2 2 1 16,4 1-1-16,1 2 0 0,-1-2 0 0,0 5 1 16,4-1-2-16,2-3 3 0,-2 4-2 0,-2 1 0 15,0-2 0-15,-1-1 0 0,-1 0-1 0,-2-3-3 0,-4 5-1 16,-2-1-5-16,-3 0-1 0,-1 1-2 0,-1-1-6 15,-2 2-2-15,-4 2-1 0,-3-2 0 0,-2-5-4 16,3 2-1-16,-4-3 1 0,-1 1-2 0,0-2 3 16,-1-2-1-16,4 2 3 0,-1-5 0 0,1 2 4 15,1-2 2-15,2-1-1 0,3-1 2 0,0-2 1 16,1 0-1-16,3-1 1 0,1 0 1 0,3-2 3 16,1-1-1-16,2 1 4 0,2-3 2 0,2 1 2 15,2-2 2-15,2 0 2 0,3-3-1 0,4-1 1 16,-2 0 4-16,6-2-4 0,-6 2 1 0,8-3 2 15,-4-5-1-15,3 2-1 0,1 1 2 0,-5 2-2 0,-2-6-1 16,1 3 0-16,4-3 1 0,-8 6-2 0,-1 0 0 16,0 0 0-16,-7 1 1 0,-2 1 0 0,-2 2 0 0,0 2 2 15,-6-1 1-15,-3 3-1 0,-1 3 3 0,-2-1-2 16,-2 4 2-16,-4-2-1 0,1 5 0 0,-1 0 1 16,-2 1-1-16,1 5 3 0,-2 1-3 0,1 1 3 15,0 2-2-15,2 1 2 0,1 5-1 0,-1 0 0 0,3 1 0 16,1 3-1-16,2 1 1 0,2-1 0 0,0 6 0 15,4-3-4-15,0-2 3 0,-2-2-4 0,2 0 0 16,7-6-2-16,-3 2 0 0,3-2-4 0,1-1 0 16,4-3-1-16,1-1-10 0,3 0-8 0,-1-1 4 0,1-1-38 15,1-5-51-15,3 0-38 0,-3-1 17 0,2-3 70 16,2-1-94-16,-2-2-38 0</inkml:trace>
  <inkml:trace contextRef="#ctx0" brushRef="#br0" timeOffset="-88282.58">28068 14682 1915 0,'-7'-4'826'0,"-4"1"-530"0,-2-1-196 0,-4 3 38 15,2-1-28-15,-2 2-15 0,-1-1-13 0,3 2-28 16,-4 1-10-16,4 2-8 0,-4-3-5 0,6 1-11 16,2 4-5-16,0-3-3 0,3 2-5 0,-1 2-2 15,-2-5-3-15,8 7-1 0,2-4-1 0,-1 2-2 16,-4-4-1-16,3 0 2 0,1 0-1 0,4-2-2 15,3 1 1-15,1 0 1 0,-3 2 1 0,5 0 1 0,-1-1 2 16,4 3-2-16,-1-2 1 0,0 0 3 0,-4 7-2 16,7 1 1-16,0-1 0 0,-3 2-2 0,-1 2 2 15,2 0 1-15,-2 4-2 0,-5-1 3 0,4 0 1 0,-5-2 0 16,-2 0 2-16,-2-3 1 0,1 3 2 0,-6-2 0 16,1-1 1-16,-5-2-3 0,0 0 0 0,4 1-2 15,-5-1 1-15,1-1-3 0,1-5-4 0,-4 1-1 16,4 0-1-16,1-2-1 0,-6-2-10 0,1-1-7 0,1-1 2 15,-4 0-1-15,-1-3-6 0,6 2-54 0,-3-1 25 16,-1-1-51-16,6-1-31 0,-4-3-17 0,5 1-41 16,1 1-79-16,0-2 161 0,-1 0-77 0,4 1-45 15</inkml:trace>
  <inkml:trace contextRef="#ctx0" brushRef="#br0" timeOffset="-87557.38">25609 15191 667 0,'4'2'378'0,"2"-2"-148"0,2 1-103 0,-1 0 54 15,2 0-1-15,3-1-19 0,3 1-8 0,-1-1 0 16,1 4-26-16,3-4-17 0,0 0-9 0,3 0 1 16,3 1-21-16,0-1 0 0,-3 0-5 0,6-1-17 15,-5-1 10-15,4 2-9 0,1 3-3 0,-3-3-9 0,5-4 0 16,1 4-1-16,1 3-6 0,5-2 0 0,3-2-3 15,2-4-2-15,3 2 0 0,2-1-3 0,3 2 0 0,3-4-7 16,0 0 0-16,3 2-2 0,0-2 0 0,9 0-6 16,-6-1-2-16,8-1-1 0,0 2-2 0,3 3-2 15,-2-4-2-15,6 3-2 0,-1-1-1 0,-2-1-3 16,0 4-1-16,0-5 0 0,3 6-1 0,-4-3 1 16,0 1-1-16,0 3-1 0,3-1 2 0,-9 1 0 15,5-2 1-15,-7 0-3 0,0 0 3 0,-8 1-1 0,5 1 0 16,-10 0 1-16,3 1-1 0,-7-1-1 0,1-3 0 15,-1 2 2-15,-1-4-3 0,-5 1 2 0,-1 2-2 16,-1-4-1-16,-6 5 1 0,-2-1 1 0,-2 2 0 16,-2 0 1-16,0 1-2 0,-3 0 0 0,-4-1 4 15,0 0-2-15,-2 1-1 0,0 0 3 0,-5-1-2 16,2-1-1-16,-4 0 2 0,5 0-2 0,-8 1 0 0,2 0 0 16,-1 0 1-16,-3 1-1 0,3 0 1 0,-1-1 1 15,-4 0-1-15,-1 2 0 0,1-2-1 0,0 1-2 16,-1 1-6-16,0 0-10 0,-1-2-32 0,0 2-19 0,0-1-25 15,-3 2-30-15,1-2 156 0,3 0-69 0,-2 0-3 16,0-4 60-16</inkml:trace>
  <inkml:trace contextRef="#ctx0" brushRef="#br0" timeOffset="-84749.69">24798 15899 283 0,'-2'0'170'0,"3"3"-3"16,-1-3-34-16,-2-2-7 0,1 2-40 0,-3-2 54 16,5 2 4-16,0 0 2 0,1-1 1 0,-2 1-11 15,0-1-5-15,1 1-5 0,0 0-8 0,-1 0-15 0,1 0-2 16,0-1-6-16,0-1 3 0,-1 2-19 15,0 0 0-15,0 0-9 0,2-1-5 0,-1 1-15 0,-1-2-7 16,2 1-5-16,-2 1-6 0,0-1-4 0,0 0-7 0,1 1-3 16,1-2-1-16,0 2-2 0,-1-1-1 15,1 1 1-15,0-1-6 0,-2 1 6 0,5-1-2 0,-2-1 1 16,2 0 0-16,0 1-2 0,0 0 4 0,-1-1-1 16,2 1 3-16,1-2 1 0,-3 0 2 0,0 1 0 15,-1-2 0-15,3 1 3 0,-2 0-4 0,-1 0 1 0,-1-1-2 16,6 2-2-16,-3-1-5 0,1-1 3 0,-2 1-2 15,1 0-1-15,0 1 0 0,6 1 0 0,-5-1-1 16,-4-2 0-16,4 2 2 0,-2 2-2 0,0-1 1 16,-2 0-1-16,4 0-2 0,-4 1 1 0,4 0 0 0,-1 0 1 15,1 1-3-15,1-1-1 0,1 0 2 0,2-1 1 16,-6 2 2-16,5-1-1 0,-2 0 0 0,-1-1 1 16,0-1 0-16,0 2 0 0,-1 0-3 0,0 3 1 0,1-2-2 15,-2-2 0-15,3 1 0 0,0 2-1 0,-1-1-3 16,-1-1 2-16,0 0-1 0,2 0-1 0,-3-1-1 15,2 1-1-15,-4 0 0 0,-1-5-1 0,2 5 2 16,-1-1-1-16,-2-1-1 0,1 1 1 0,0 0-4 16,-1 1-7-16,1 0-12 0,0 2-20 0,-1-2-58 15,0 0-46-15,0 0-135 0,-1 2 205 0,0 2-169 16,0-3-88-16</inkml:trace>
  <inkml:trace contextRef="#ctx0" brushRef="#br0" timeOffset="-83982.83">25481 15563 1232 0,'-5'0'1233'0,"5"-3"-1187"0,-1 2-6 0,1 1-3 0,1 0 8 15,-1 0-7-15,0-1 35 0,0 2-4 0,1 3-16 16,-1 0-4-16,0 2 1 0,0 2-15 0,0 6-14 15,-1 1-4-15,1 2-2 0,2 8-2 0,-2 3-1 16,0 2 2-16,2 7-8 0,-2 0 10 0,0-5 6 16,1 5 3-16,-1-5-2 0,0-6 0 0,0-2 4 0,-1-2-3 15,1-6-10-15,6-18 0 47,-2 1 16-47,-2-1-5 0,-1 2 6 0,-1 0-25 0,0 0 16 0,2 0-5 0,-7-3-1 16,1-4-6-16,2-13-5 0,1 4-1 0,2-6-9 0,-1 15 21 0,4-50-16 0,-1 35 0 15,-3-2 0-15,5-2 0 0,-1 3 1 0,0-2-1 0,-1 2-1 0,2 6 1 16,3 0 0-16,-2-1-1 0,2 6 1 0,-1 2 1 16,0-3 0-16,-1 6 1 0,3 2 0 0,-1-2 3 15,-1 0-1-15,1 2 0 0,1 1 1 0,-1 0 1 16,0 2 1-16,-1 1 1 0,-1 0-2 0,1 2 1 16,-1 1 1-16,0 1 1 0,-1 1 3 0,1 2-2 15,1-1-1-15,-1 4-1 0,1 1 1 0,0 4 0 16,-1-2 0-16,1 7-2 0,-2 0-2 0,-1 6 1 0,1-2 1 15,-2 6 1-15,1-2 0 0,-1-1-2 0,-1 0-2 16,1-1 3-16,-1-3-1 0,0-3-3 0,0-2 0 16,-1-4-3-16,1-6 1 0,-1-4 1 15,0 1-2-15,0 4-1 0,1 0-3 0,0-4-5 0,1 2-11 0,-1-1-8 16,0-4-15-16,-1-7-32 0,-1-2-21 0,0 5 7 16,1-7-67-16,0-3 101 0,-1 0-64 0,0-3-13 0</inkml:trace>
  <inkml:trace contextRef="#ctx0" brushRef="#br0" timeOffset="-83649.59">25889 15542 1721 0,'-8'3'810'0,"2"3"-545"0,-1 1-134 16,1 1-42-16,5 2-54 0,-1 2 21 0,0 8-18 15,0-4 0-15,1 6-49 0,-1 5 47 0,2 2 2 16,0-1-1-16,2 5-6 0,3-2 8 0,2-3 2 15,-5 1 0-15,7-5 0 0,-5-7-2 0,5-1 2 16,-3-2-1-16,1-6-1 0,3-3 0 0,-1-4-2 16,0 0-1-16,6-2-3 0,2-1 0 0,-6-9-5 15,2 1-1-15,-3-3-4 0,2-2-3 0,-5-3-7 16,2-3-2-16,-5-3 0 0,1 0-3 0,-3 2-3 16,2 0 0-16,-3 0 0 0,-1 1-2 0,-1 1 0 15,-1 2 1-15,-3 1-2 0,1 3 0 0,-1 0 0 0,-2-1-2 16,-1 4-2-16,0-1 0 0,-3 6-8 0,3 0-6 15,-3 0-6-15,1 2-6 0,0 4-21 0,1-1-14 16,1 3-17-16,-3 1-16 0,4-1-55 0,-1 3-59 0,-1-1 139 16,-1-3-99-16,-3 3-52 0</inkml:trace>
  <inkml:trace contextRef="#ctx0" brushRef="#br0" timeOffset="-82901.08">26765 15516 1268 0,'2'-2'680'16,"-2"1"-396"-16,0-1-19 0,0 1-57 0,-1-1-120 0,-1 1 47 15,0 1-30-15,-1 0-11 0,0 0-9 0,0 0-9 16,-2 1-19-16,-2 1-7 0,0 2-8 0,1-2-5 16,-1 2-13-16,-2 2-3 0,-1-1-2 0,0 2-2 15,1 0-4-15,0 0-4 0,-1 0 0 0,-1 1-1 0,3 0 0 16,0-2 0-16,1 1 0 0,3-1-2 0,-1-1 2 16,1-1-1-16,2-1 1 0,1 1-3 0,1-3 1 15,1 0-2-15,1-1 0 0,2 0 1 0,-1-1-3 16,5 1 2-16,0-1-2 0,1 1 2 0,0-1 0 15,3 1-1-15,1-1-2 0,2 1 1 0,0-3 1 16,2 4-3-16,0 1 2 0,2-1-2 0,-2 1 0 0,1 4 2 16,-3-2 2-16,-1 6-1 0,-5-2-1 0,-1 5 3 15,0 0 2-15,-6 3 1 0,2 3-1 0,-5-1 2 16,-3-2-1-16,-1 4-1 0,-1-3 3 0,-3-2-2 16,0 1-1-16,-3-4-1 0,-1-3 0 0,-2 0-1 15,3 1 1-15,0-2-1 0,-1-5-2 0,1-2-1 16,-1-1-1-16,3-3 0 0,0-1 0 0,0-3-2 15,-1 0-3-15,2 1-6 0,1 0-5 0,1-3-25 0,0 3-15 16,3 0-18-16,0-1-19 0,2 0-64 0,-1 1-62 16,3 2 144-16,0-3-104 0,3 6-51 0</inkml:trace>
  <inkml:trace contextRef="#ctx0" brushRef="#br0" timeOffset="-82517.77">27107 15545 1370 0,'0'-5'793'0,"-3"-1"-474"0,1 0-27 0,-3 0-199 16,-1 0 35-16,0 2-31 0,2 0-12 0,-4 2-5 0,1 3-23 15,-1-1-17-15,1 0-7 0,0 3-6 0,-1 1-7 16,0 4-13-16,-1-1-4 0,-1 4-9 0,3 2 8 16,1 2-2-16,-5 1 0 0,3 4 1 0,4 3 2 15,0-2-2-15,2 0 2 0,-1 1 0 0,3-2 2 0,0-4 4 16,4 3 2-16,-2-6-1 0,4-5 7 0,-1-1 8 15,2-3 3-15,-1-4-2 0,1-7 5 0,4-1-2 16,-2-2-1-16,0-4 3 0,2-3-7 0,-1-4-8 16,0 1-4-16,2 1 2 0,0 5-6 0,-2-3-4 15,-1 0 2-15,-1 7-4 0,-2 1 1 0,-2 3 0 16,2 0 2-16,-4 4 1 0,-2 0-2 0,3 3 2 16,-1 1 0-16,2 6 0 0,-3-2 2 0,0 7-2 0,1-2-1 15,3 5-2-15,-1 0 2 0,0-2-1 0,-2 1-2 16,2-1 0-16,-1-2-2 0,2-5-1 0,-2-2-2 15,-1 0 0-15,3-5-3 0,-2 0-6 0,2-6-22 16,-1-1-15-16,1-3-16 0,0-4-15 0,0 0-42 16,0 0-31-16,1-3-39 0,-4-2-268 0,4 0 347 15,-1 2-178-15,-1 1-77 0</inkml:trace>
  <inkml:trace contextRef="#ctx0" brushRef="#br0" timeOffset="-82049.38">27331 15148 2910 0,'4'0'84'0,"-1"0"-24"15,-1 0-13-15,-3-2-5 0,1 7 0 0,1 1-5 0,0-3 45 16,1 10-12-16,-2 5-17 0,1 2-6 0,1 9-4 16,3 5-5-16,-5 2-5 0,0 1-2 0,0 6 0 15,2-4-1-15,-1-2-3 0,-1 1-4 0,-1-7-4 0,-1-1 0 16,4-4-7-16,0 0-3 0,-1-4-3 0,3 0-1 16,-3-4-5-16,1 0 0 0,1-1 1 0,2-6-6 15,-3-2-8-15,-1 2-11 0,0-6-13 0,3 1-12 0,0-5-17 16,-1-1-11-16,0-1-5 0,-2-3 0 0,0-2-1 15,5 1 6-15,-6-5 2 0,0 2 20 0,2-4 18 16,0 4 9-16,2-1 5 0,0 0 7 0,0 3 11 16,3-1 8-16,-1 4 16 0,-3-3-1 0,5 2 15 15,-1 1 10-15,0 1 8 0,1-2 5 0,4 0 11 16,-3-2 1-16,3-1 2 0,2 1 3 0,-1-2-17 0,2 2 0 16,0-3-6-16,0 0 1 0,-2 0-14 0,2-1-4 15,0 1-4-15,-2-1-7 0,0-1 3 0,1-1-8 16,0 0-2-16,-2 0-7 0,-2 0 2 0,-1-2-1 15,-1 3-2-15,-3-2 1 0,-2 3-3 0,-3-1 3 16,0 1-1-16,-2 1 1 0,-1 2-1 0,-1 3-1 16,-3 1-1-16,0 2-1 0,-3 4-1 0,-1 2-3 15,2 2 1-15,-4 4-1 0,2 3 0 0,-2 4-2 0,0 2 0 16,3 2 0-16,1 1 0 0,0 4-1 0,-1-2 2 16,3 3-1-16,4 0-1 0,1-1 1 0,1-1-1 15,2 1 0-15,2-3 0 0,3-3-3 0,0 0-3 16,1-6 2-16,3-3-11 0,2-4-32 0,-1-1-15 0,3-4-17 15,0-3-20-15,2-8-53 0,1 1-46 0,-1-8 227 16,0-2-90-16,5-3 4 0,-4-1 46 0</inkml:trace>
  <inkml:trace contextRef="#ctx0" brushRef="#br0" timeOffset="-81750.23">28038 15416 1683 0,'-13'-4'821'0,"0"-1"-451"0,1 3-240 16,-1 0 84-16,-2 2-64 0,0 0-30 0,4 4-38 15,-2 1-7-15,1-1-12 0,3 2-10 0,-2 0-5 16,3 1-3-16,3 1-14 0,0-3 3 0,3 2-17 16,2-1-10-16,-1 2-2 0,3-2-4 0,2 1 0 15,4-1-12-15,-5 1 9 0,3-2-12 0,7 1 12 0,-5 2 1 16,3-1 1-16,2 1 0 0,-2-1 0 0,2 2 0 16,-1 1 1-16,-3 0 2 0,-2 0-2 0,2 1 3 15,-4-1-3-15,0 3 0 0,-1-1 2 0,-4 2 1 16,-1 0 2-16,-5 0-1 0,1 0 1 0,-2-3 0 15,-1 4 3-15,0-2 0 0,-2-3-3 0,3-3 0 16,-2 1-2-16,-1-3 0 0,2-1-1 0,1-1-4 16,-1-3-6-16,3-1 2 0,0-2-19 0,0 1-35 15,2-4-17-15,1-2 10 0,2-1-54 0,1-3-85 0,-1 2 224 16,1-5-82-16,-1 0-9 0,7-5 42 0</inkml:trace>
  <inkml:trace contextRef="#ctx0" brushRef="#br0" timeOffset="-81550.54">28317 15153 1603 0,'6'3'751'15,"2"-1"-445"-15,-3 7-197 0,-2 6 53 0,-3 0-33 0,5 10-12 16,-3 7-12-16,-1-1-21 0,1 3-9 0,-2 6-7 16,0-4-5-16,1 0-13 0,0 1-5 0,4-4-1 15,-5-4-11-15,0-2-13 0,5 0-3 0,-5-3-7 16,3 1-5-16,-4-7-11 0,-3 1-12 0,4-2-24 0,-2-1-12 15,2 3-47-15,-1-7-31 0,-3 0-42 0,-1-6-110 16,0-1 193-16,-2 0-129 0,-1-5-41 0</inkml:trace>
  <inkml:trace contextRef="#ctx0" brushRef="#br0" timeOffset="-81366.04">28208 15510 1784 0,'3'0'897'0,"2"0"-570"0,4-3-91 16,-1 1-68-16,4 0-97 0,2-1 30 0,1-2-28 16,2 0-17-16,2-2-56 0,-1 1 34 0,0-1-17 0,0-1-6 15,2 1-21-15,-1-1-4 0,4 5-24 0,0-3-50 16,0 1-34-16,3 4-53 0,-4 1 214 0,-3-1-88 16,4 1-30-16,-7 0 34 0</inkml:trace>
  <inkml:trace contextRef="#ctx0" brushRef="#br0" timeOffset="-80651.33">28742 15468 1388 0,'7'-6'690'0,"-6"1"-354"0,0-2-221 0,2-1 92 0,-3-1-68 15,0 1-30-15,0-1-16 0,-1 1-20 0,-1-3-9 16,1 0-38-16,-1 1 28 0,-3 1-13 0,1-1-6 16,-1 1-1-16,-2 2-7 0,-1 4-8 0,0-1-4 15,-1 4 0-15,-3 5-5 0,2 3-2 0,-3-1 1 16,1 4-6-16,1 6 3 0,-3-4 0 0,1 6 2 0,1-2-2 16,2 3 2-16,-2 2 3 0,3-2-3 0,0 2 5 15,2 0 2-15,2 0 6 0,2-1 2 0,1 0 0 16,4-4 4-16,2-1-3 0,0-1 2 0,3-3-3 0,2-4-3 15,2-1-5-15,0-4-4 0,1-1 2 0,-2-4-5 16,3-4 1-16,1-1-4 0,0-3 0 0,-1 0 1 16,-3-3-4-16,4-2 1 0,0-1-2 0,1 0-1 0,-7-2-1 15,3 3 1-15,0-2-2 0,-1 1 1 0,1 0 0 16,-4 5 1-16,-3-1-1 0,1 5 1 0,2 1 0 16,-4 5 1-16,1 1 0 0,-3 4 1 0,1 8-1 0,-2-2 2 15,2 2-1-15,-2 5 2 0,1-8-3 16,1-4 2-16,-1 0 0 0,0 11-3 0,4 1 2 15,0-3-2-15,-1 2-2 0,3-4-1 0,-3-1-2 0,3-7-25 16,-2-2-17-16,1 0-20 0,-3-3-22 0,3 0-72 16,-3-5-79-16,4 2 162 0,-1-6-124 0,-3-1-64 15</inkml:trace>
  <inkml:trace contextRef="#ctx0" brushRef="#br0" timeOffset="-80466.9">28954 15367 2049 0,'-7'5'861'0,"5"3"-566"16,3 5-196-16,-1-1 58 0,3-1-66 0,1 6-1 0,7 1-10 16,-2-2 0-16,3 0-28 0,2 2-6 0,-1 1-7 15,3 1-6-15,1-2-9 0,3-2-11 0,-2 0-5 16,3-2-11-16,-2-1 4 0,1-3-6 0,1 1-6 16,-2-5-10-16,-1 1-19 0,-3-3-49 0,2 2-24 0,-2-4-27 15,-1-1-45-15,-4-3 116 0,3 2-97 0,-4-5-20 16</inkml:trace>
  <inkml:trace contextRef="#ctx0" brushRef="#br0" timeOffset="-80272.88">29263 15345 2057 0,'-15'17'914'0,"0"1"-601"0,-1 5-149 16,0 2-55-16,0-2-68 0,-1 0 23 0,5-2-22 15,-3 3-8-15,1-1-6 0,0 1-9 0,5-8-8 16,-2-1-10-16,1 2-10 0,2-4 2 0,0-1-31 0,4-3-49 16,1 0-33-16,1-1-45 0,1-3-148 0,2 1 227 15,-1-2-151-15,5-2-62 0</inkml:trace>
  <inkml:trace contextRef="#ctx0" brushRef="#br0" timeOffset="-79528.83">29726 15422 1782 0,'0'-6'775'0,"-2"0"-491"0,1 1-183 0,-3 0 59 15,2 3-56-15,-1-1-15 0,1 3-2 0,-4 2-24 16,1 3-19-16,-2 3-7 0,3 3 1 0,-2 4-15 0,0 4-10 15,-1 0-3-15,2 6-10 0,1-1 9 0,4 2 5 16,-1 0 5-16,2 1-3 0,3-5 12 0,0-2 8 16,2 0 4-16,2-5 1 0,-1-2 2 0,0-4-3 15,1-2 0-15,0-4-4 0,0-3-4 0,-1-4-8 16,2 0-4-16,-1-6-3 0,-2-3-3 0,3-1-6 16,-2-2-4-16,1-2-2 0,-7-2 0 0,4 2-2 15,-4-1 0-15,-1 1 0 0,4-1 0 0,-5 3 0 16,-4-1 0-16,5 1 0 0,-1 3 0 0,-2 0 0 0,2 1 0 15,-1 4 0-15,-3-2 0 0,5 5 0 0,0-1 0 16,0 2-1-16,0 0 0 0,5 4-1 0,1 0 1 16,1 0-1-16,0 0 0 0,-2 2 0 0,7 4 0 0,1 0 0 15,-2 2 1-15,2 2 1 0,1 4-1 0,-3-1 1 16,3 4-1-16,3-1 0 0,-3 3 0 0,1 1 1 16,1 0 0-16,-1-2-2 0,-2-2 2 0,1 1-1 15,-5-2 2-15,-2-4 0 0,-3 1 1 0,1-4-1 16,-4-1 1-16,0-3-1 0,-1-3-1 0,0 3 0 0,-1-4 0 15,1-1 0-15,0-6-2 0,-1-1 0 0,1-3 0 16,0 1-1-16,0 5 2 0,0 1-3 16,4-15 0-16,-1 0 1 0,3-6-1 0,0 1 0 0,-1 0 0 0,3 3 1 15,5 5-1-15,-1 3 3 0,-2 2-2 0,-1 2 2 16,3 4 1-16,-2 1 0 0,2 2 0 0,-1 4 1 16,0 4 1-16,0 1 0 0,1 5 1 0,-2 3 2 0,-3 1 1 15,1 2 1-15,-2 2-2 0,2 0 2 16,-4-4-2-16,-1 3 1 0,0-1-1 0,-1 0-3 0,0-6-5 15,1 1-13-15,-1-1-21 0,1-2-25 0,-3 0-28 16,3-5-70-16,1 1-64 0,0-1 150 0,1-2-120 0,-1 0-69 16</inkml:trace>
  <inkml:trace contextRef="#ctx0" brushRef="#br0" timeOffset="-78835.71">30772 15037 1380 0,'3'-6'872'0,"-2"3"-516"0,0-1 43 0,1 3-292 16,1 0 24-16,1 7-40 0,-4 2-12 0,5 3-11 15,-6 5-8-15,4 11-9 0,-2 1-3 0,0 10-5 16,4 5-1-16,-5 2-3 0,0 1-2 0,2 9 0 16,2-6-4-16,-3 0-5 0,1-3-5 0,1-7-3 15,-2 2-4-15,-2-13-7 0,1 2-4 0,0-7-3 0,0 4-2 16,0-13-5-16,-3 2-19 0,-4-2-19 0,3-3-20 16,0-5-22-16,0-6-50 0,-2 0-41 0,-1-6-73 15,-3-4 156-15,-2-9-131 0,3 2-47 0</inkml:trace>
  <inkml:trace contextRef="#ctx0" brushRef="#br0" timeOffset="-78583.44">30601 15364 1621 0,'-3'-3'861'16,"2"-1"-473"-16,1 4-247 0,2 0 172 0,7-1-191 16,-3 0-12-16,7-1-8 0,1-1-5 0,3 2-17 15,3-1-10-15,2 0-10 0,2-3-8 0,-1 3-21 16,4-1-9-16,1 0-6 0,-3 2-7 0,0 0-9 15,-2-2 0-15,-2 3 0 0,-3 0 0 0,1 3 0 16,-7 1 0-16,1 2 0 0,2 2 0 0,-6 4 0 16,0-1 0-16,-1 4 0 0,1 0 0 0,-5 2 0 0,-2 3 0 15,0 3 0-15,-2-1 0 0,1-4 0 0,-1 3 0 16,-3 1 0-16,2-3 0 0,0-7 0 0,0-1 0 16,-2-2-16-16,0-3-23 0,2-4-26 0,1-2-56 0,0-2-36 15,0-3-52-15,2-5 209 0,3-3-75 0,1-1-34 16,0-4 43-16</inkml:trace>
  <inkml:trace contextRef="#ctx0" brushRef="#br0" timeOffset="-78454">31107 15246 1810 0,'-3'-7'833'0,"0"4"-520"16,-1 1-13-16,2 1-184 0,0 0-49 0,0 1-56 0,0 1 5 16,1-1-26-16,2 2-9 0,1 0 1 0,0 2-33 15,4 1-52-15,1-3-34 0,3 4-57 0,-2-2-167 16,5 5 262-16,-1 0-208 0,4 1-108 0</inkml:trace>
  <inkml:trace contextRef="#ctx0" brushRef="#br0" timeOffset="-78235.94">31360 15344 678 0,'3'-4'689'15,"-2"3"-184"-15,-2 0-288 0,-2-3 137 0,2 2 1 16,-6 0-124-16,1 2-79 0,-2 0-20 0,0 0-64 0,0 0 36 0,-2 4-18 16,-6 1-8-16,3 1-68 0,3 2 55 0,-6 2-13 15,3 3-3-15,-1 2-5 0,1-3-6 0,5 7-4 16,-1-1-2-16,2 2-1 0,1 0-5 0,6-2-7 15,-1-1-4-15,1 3-2 0,1-4-1 0,4-4-7 16,1-2-4-16,2-2-1 0,2-1 0 0,2-4 0 16,-2 2 0-16,5-3 0 0,2-1 0 0,-2-2-10 15,-1 0-15-15,1-5-19 0,0-2-23 0,-2-3-50 16,1-1-30-16,-3-3-41 0,0 0-70 0,1-2 162 0,2-1-114 16,0-2-23-16</inkml:trace>
  <inkml:trace contextRef="#ctx0" brushRef="#br0" timeOffset="-78018.28">31500 15061 1076 0,'-9'0'730'0,"3"-1"-298"0,1 4-253 0,1 1 168 15,1 4-149-15,0 3-45 0,2 4-21 0,-4 0-10 0,2 7-5 16,3 3-3-16,-3 1-8 0,3 4-10 0,0 2-12 16,0 4-12-16,-1 0-23 0,1 1-11 0,-1 0 0 15,1-5-26-15,0 1-12 0,-2 0 0 0,-1-7 0 16,1-2 0-16,-1-2 0 0,4-3 0 0,-2-3 0 0,-4-2 0 15,4-3 0-15,1-3-1 0,0-2 1 0,2-3-41 16,-1-1-48-16,0-1-20 0,4-2-20 0,2-4-31 0,-1-7-124 16,3 4 184-16,-2-4-136 0,1-2-20 0</inkml:trace>
  <inkml:trace contextRef="#ctx0" brushRef="#br0" timeOffset="-77618.27">31621 15338 1378 0,'-1'-9'741'0,"-3"2"-375"0,1 1-222 0,-3 2 119 15,1 3-94-15,-1 1-37 0,0 1-21 0,-2 3-29 16,1-2-8-16,-4 4-9 0,2 2-3 0,0 5-8 16,0-3-3-16,-1 3-1 0,0 1-4 0,2 4-5 15,0 0-4-15,1 3-1 0,2-1-1 0,3-2-2 16,-2 2-3-16,4-1-5 0,2-2-1 0,4-2-7 16,-2-3-4-16,4-1-3 0,4-2-4 0,-2-2-6 15,4-1 0-15,-1-2 0 0,2-3 0 0,1-1 0 0,0-1 0 16,2-2 0-16,-1-4 0 0,3-1 0 0,-1-3 0 15,0 1 0-15,-1-3 0 0,-3-1 0 0,2 2 0 16,-4-4 0-16,2 1 0 0,-5 0 0 0,-2-1 0 16,-1-1 0-16,0-1 0 0,-4 4 0 0,1-4 0 0,-4 3 0 15,-1 0 0-15,-4 3 0 0,2 2 0 0,-2-1 0 16,-1 3 0-16,-1 3 0 0,-1 2 0 0,0 2 0 0,1 1 0 16,-3 5 0-16,1 3 0 0,-3-1 0 0,1 4 0 15,0 7 0-15,2 1 0 0,0 0 0 0,4 5 0 16,2-1 0-16,2 0 0 0,-1 2 0 0,2-2 0 15,4-3 0-15,2-2 0 0,-1 1 0 0,5-4 0 0,1-5 0 16,-1-3 0-16,1 2 0 0,0-5 0 0,1-2 0 16,1-3-9-16,-1-1-12 0,0-2-13 0,-4-5-16 15,3-1-41-15,3-3-17 0,-1-3-20 0,0 0-25 0,0-4-72 16,-1-1-180-16,4 2 286 0,1-1-170 0,0 0-98 16</inkml:trace>
  <inkml:trace contextRef="#ctx0" brushRef="#br0" timeOffset="-77419.3">32054 14965 1173 0,'-2'-3'773'0,"-1"2"-339"0,-1 9-269 16,0 0 136-16,-1 5-105 0,-1 2-35 0,2 5-24 15,0 3-10-15,-1 4-84 0,2 2 71 0,1 3-10 16,-1-1-9-16,2 5-14 0,1-3-13 0,0 5-23 16,0-3-10-16,0 0-9 0,0-1-9 0,1-4-17 15,1 0 0-15,0-1 0 0,-2-5 0 0,4-2 0 16,-1 0 0-16,0-5 0 0,1-2 0 0,-3-4-4 0,1 1-15 15,-1-3 8-15,-1-4-53 0,0-1-50 0,0-3-26 16,-2-1-34-16,-1 1-50 0,0-6 135 0,1-2-110 16,1 2-26-16</inkml:trace>
  <inkml:trace contextRef="#ctx0" brushRef="#br0" timeOffset="-77253.66">31832 15339 1381 0,'3'-4'785'15,"2"4"-392"-15,1-2-253 0,-2 2 150 0,1 1-168 16,-2 2-33-16,9-3-23 0,-3 1-6 0,2-1-5 16,6 0-13-16,2 0-14 0,-2 1-5 0,8-1-11 0,-1 0-18 15,-1 0-54-15,5 1-30 0,-5 0-51 0,1 3-176 16,-2-2 238-16,1 3-150 0,-1 0-67 0</inkml:trace>
  <inkml:trace contextRef="#ctx0" brushRef="#br0" timeOffset="-76749.19">32374 15478 1728 0,'-5'21'756'0,"-1"-4"-483"0,5 4-180 0,1 5 61 15,-3-2-46-15,4 5-8 0,-1-13 0 16,0-8-10-16,0 0-6 0,4 22-5 0,-2 0-6 16,-1-1-26-16,0 2 11 0,-1-7-7 0,1 0-7 0,-1-7-11 15,0-4-7-15,0-1-4 0,1-2-5 0,-1-3-5 16,0-1-2-16,-1-3-4 0,-1-2-1 0,1-1 0 15,-1 0-2-15,-2-3 1 0,-2-3-1 0,3-2-2 16,-1 0 0-16,1-5-1 0,-1-2 1 0,1-3-1 16,-1 1-1-16,3-6 0 0,1-5 1 0,-1-1-2 0,-2 0 2 15,0-4-1-15,1-3-3 0,1-2 4 0,1 0 0 16,-2-1 0-16,-5 5-1 0,7 2 1 0,0-1 0 16,-2 6 0-16,4 5 2 0,-1 3-2 0,1 0 0 0,6 4 0 15,1 1 0-15,-1 4 0 0,-1 2 1 0,3 1 1 16,-1 1 2-16,2 2 3 0,1 2 1 0,2 4 1 15,-3-1 1-15,2 3 2 0,4 0 2 0,0 5-2 0,1-2 1 16,-2 4-5-16,-2 1-2 0,3 1 0 0,-2 1-2 16,-5 1-4-16,1 2 0 0,-1-2 0 0,-3 1 0 15,-3 0 0-15,-3 0 0 0,-1 0 0 0,-1-1 0 0,-5-1 0 16,-3-1 0-16,-1 1 0 0,-4-3 0 0,-1-2 0 16,1 1 0-16,-6 0 0 0,0-1 0 0,4-1 0 15,2-2 0-15,-2 0 0 0,4 1 0 0,0-4 0 0,3 0 0 16,3-2 0-16,-1-1 0 0,4-3-3 0,-4 0-9 15,3-3-6-15,1 0-6 0,2-3-9 0,-1-1-21 16,0 1-12-16,1-3 2 0,0 1-16 0,1-2-14 16,3-1-6-16,-2 1 0 0,2 1-17 0,-1-3-31 15,4 1-33-15,-2-1-170 0,6 1 253 0,-3-1-165 16,0 2-94-16</inkml:trace>
  <inkml:trace contextRef="#ctx0" brushRef="#br0" timeOffset="-76485.04">32624 15234 1322 0,'2'10'788'16,"0"-3"-393"-16,1 4-244 0,0 4 202 0,2 2-225 0,-3-2-8 15,4 5-2-15,-1-1-2 0,0-3-20 0,0 4-8 16,0-4-8-16,0-1-6 0,0-2-19 0,-2-1-8 16,2-4-7-16,0-1-5 0,-2 0-11 0,1-1-4 15,-2-4-3-15,0-1-3 0,-1-1-7 0,2 0-2 0,-2-1-3 16,1-1-2-16,-1-4 0 0,0 1 0 0,2-1 0 15,1-1 0-15,0-4 0 0,-2 3 0 0,4-1 0 0,0-1 0 16,-3 1 0-16,0-2 0 0,1 1 0 0,1-1 0 16,-3 3 0-16,0-1-5 0,-1-1-7 0,2 1 4 15,-3 2-20-15,2-1-29 0,-2 1-18 0,-1-1-20 16,1 2-26-16,-1-1-90 0,1 2 222 0,1 1-78 0,1-1-14 16,-5 2 40-16</inkml:trace>
  <inkml:trace contextRef="#ctx0" brushRef="#br0" timeOffset="-76320.4">32977 15278 1726 0,'-15'12'847'0,"2"0"-531"0,4 3-54 16,1 0-118-16,3 0-98 0,0 0 19 0,3-3-19 0,0-1-14 16,1-2-12-16,0 3-5 0,1-5-12 0,0-2-9 15,0-1-18-15,1-1-24 0,3 0-29 0,2-2-140 16,0 0 170-16,1-1-105 0,7 0-72 0</inkml:trace>
  <inkml:trace contextRef="#ctx0" brushRef="#br0" timeOffset="-75817.31">33189 15310 1198 0,'-9'1'605'0,"-5"3"-219"16,0 1-203-16,-3 0 32 0,3 3-32 0,0-1-98 0,1 1 42 15,1-1-18-15,2 3-5 0,-1 0-4 0,4-1-3 16,5-1-12-16,-3 1-7 0,5-2 0 0,3 0-12 15,4 0-16-15,1-1-5 0,4-1-4 0,-1 0-8 16,7-3-7-16,-1 2-3 0,5-3-8 0,1-1 4 0,-1-1-1 16,2 0-2-16,3-3-1 0,3 0 0 0,-4-2-6 15,3 0-1-15,0 0-1 0,-10-1-1 0,11-1-2 16,-8-1 0-16,-1 0-3 0,-15-1 2 0,5-2-2 16,-5 0 0-16,0 0-1 0,2-1-2 0,-12 2-1 0,6-1-2 15,5 0-1-15,1 0-2 0,-16 3 1 0,8-1-5 16,-10 2-1-16,1 3 2 0,4 0 1 0,-11 5 0 15,-1-2 1-15,6 2-2 0,0 3 3 0,-13 3 3 16,9-2 2-16,-8 5-1 0,4 1 0 0,3-1 1 16,-2 4 3-16,3 1 0 0,1 3-1 0,9 1 1 15,2 1 1-15,1 2 1 0,2-2-1 0,4 1 2 0,1 1-1 16,4-2 1-16,1-3-2 0,11 0 1 0,-3-1-2 16,5-2 0-16,-6-4 0 0,1-2-2 0,2-1-4 15,-3-3 2-15,3-3-30 0,-6-3-48 0,-3 0-25 16,3-6-34-16,-4 0-56 0,-3-1 127 0,6-3-107 0,-8 0-33 15</inkml:trace>
  <inkml:trace contextRef="#ctx0" brushRef="#br0" timeOffset="-75617.25">33213 14912 2034 0,'-2'-3'899'16,"2"-1"-583"-16,-4 1-226 0,-2 2 80 0,2 1-87 16,3-2-55-16,0 2-7 0,1-2-5 0,-2 0-11 0,2 0-15 15,-1-1-12-15,1 0-15 0,-1 1-22 0,-1 1-100 16,-2-3 210-16,3 3-80 0,-2 6-17 0,-3-2 20 16</inkml:trace>
  <inkml:trace contextRef="#ctx0" brushRef="#br0" timeOffset="-74988.21">24703 16677 1441 0,'1'-4'679'0,"-1"1"-371"0,0 2-205 16,1-2 84-16,0 3-55 0,4-1-18 0,0-2-5 15,3-1-4-15,0-2 1 0,4-2-35 0,5-2 32 16,1 4-8-16,0-1-4 0,4-2-5 0,1 3-8 0,0 1-15 16,-1 2-11-16,-2 3-2 0,5-2-12 0,-2-3-15 15,0 4-6-15,1-3-6 0,-2 2-5 0,-1-3-24 16,4 2-24-16,-6 1-34 0,-7-2-35 0,2 2-160 16,-2 0 205-16,-5-1-134 0,1 1-85 0</inkml:trace>
  <inkml:trace contextRef="#ctx0" brushRef="#br0" timeOffset="-74302.96">25496 16430 1782 0,'-3'-9'702'15,"2"1"-485"-15,1-2-144 0,5 0 20 0,-2-7-17 16,4 1-2-16,0-1-5 0,2-1-4 0,2-4-9 16,-1-1-1-16,3-2-3 0,1 5-7 0,1 4-14 15,-2-4-3-15,4 8-5 0,-4-4 2 0,2 8-12 0,0 2-4 16,0 6-5-16,0-1 5 0,-2 8-2 0,1 8 1 15,-3 1-2-15,0 12-2 0,-4 3 4 0,0 6 1 16,-2 0-1-16,-1 7-1 0,-3-2 1 0,-4 2-1 16,-1 0 0-16,-4 1 2 0,-2-1-1 0,-5 1-1 15,-1-3 0-15,-5 2 3 0,0-7-1 0,-1 1-2 16,0-3 1-16,-1-4-2 0,5-7-1 0,-4-5 2 16,1-2-1-16,0-6-2 0,1-4 0 0,3-7 0 0,4 1 0 15,-1-3 0-15,-1-7 0 0,3-3-4 0,4-1 2 16,4-4-2-16,6 0 0 0,-3-6-1 0,-4-1-2 15,5 0 0-15,5 1 1 0,2-1 1 0,0 0-2 16,-2 0 3-16,-5 0 0 0,10 7 1 0,1-1 3 0,-4 3-2 16,0 5 5-16,7 3 0 0,-5-1 0 0,7 8 3 15,-1-1-2-15,-2 1 1 0,3 8 1 0,0 2 1 16,1-2-3-16,-4 12-2 0,1-1 3 0,-1 2-3 0,-2 8-1 16,-1-4 0-16,-2 0 0 0,3 1-4 0,-4-5-1 15,-1-4 1-15,-2-4-6 0,2 2-7 0,0-7-12 16,-2-1-19-16,1-5-45 0,-2 0-22 0,3-2-31 15,1-1-56-15,0-1 126 0,0-4-99 0,2-1-21 0</inkml:trace>
  <inkml:trace contextRef="#ctx0" brushRef="#br0" timeOffset="-74069.74">26457 16125 1651 0,'-4'2'727'16,"2"2"-455"-16,0 6-176 0,-4 9 70 0,6 8-75 15,6-1-7-15,-4 11 1 0,0 1-16 0,1 4-14 16,-3 2-4-16,3 2-3 0,0-5-4 0,1 0-4 16,-4 1-8-16,4-2-7 0,-4 0 0 0,3-5 2 0,1-3-12 15,-1 3 2-15,0-8-17 0,-2-3-31 0,-1-4-21 16,-1-5 10-16,-6-2-70 0,5-5 74 0,0-1-50 15,0-2-24-15</inkml:trace>
  <inkml:trace contextRef="#ctx0" brushRef="#br0" timeOffset="-73885.11">26304 16524 1841 0,'4'0'811'0,"2"-1"-468"0,2-1-203 0,2-2 42 15,0 0-49-15,3-2-58 0,0 0-4 0,8-1-7 16,3 1-24-16,-3 1-51 0,8-1-1 0,1 0 33 16,2 3-57-16,0-2 34 0,1 2-23 0,-1-3-27 15,-1 1-89-15,0 1 0 0,-3-2 94 0,-2 0-96 16,3 1-64-16</inkml:trace>
  <inkml:trace contextRef="#ctx0" brushRef="#br0" timeOffset="-73470.97">27089 16411 1862 0,'-7'-6'809'0,"0"1"-521"0,0 0-195 0,1-2 55 16,0-1-46-16,0 2-17 0,-3 0-15 0,3 2-15 16,-2-2-7-16,-2 1-8 0,1 5-7 0,-2 0-10 15,-1 2-6-15,0 2-10 0,-2 1 0 0,-2 7-2 16,5 3-4-16,-3 3 0 0,3-1 3 0,-2 5-3 0,2 0 2 15,3 3-2-15,-2 1 0 0,3-1 2 0,-2-2 2 16,0 2 1-16,3 0 0 0,6-5 4 0,-4 2 0 16,5-2 2-16,3-5 4 0,1-5-2 0,2-1 1 0,0-6-1 15,1 0 0-15,-2-6-1 0,5-4-2 0,-2-7-1 16,1 1-3-16,-5-2-1 0,6-3 0 0,-1-2-2 16,2 0 0-16,-2 0-2 0,-2 3-2 0,2-2 0 15,2 4 0-15,0 0 0 0,-1 3-1 0,-4-1 0 0,2 2 0 16,-1 3 0-16,-1 4 2 0,0-1 1 0,-2 5 0 15,-1 2-2-15,2 5 0 0,-1-1 3 0,0 6 0 16,1 0 0-16,2 1-1 0,-1 1 2 0,1 2 0 0,1-1 1 16,-2-5-2-16,3 3 0 0,-3-3-2 0,1 2-1 15,0-6-1-15,1 0-4 0,-2-2 1 0,-1-4-15 16,2 1-34-16,-1 0-19 0,-2-4-16 0,0-4-21 0,1 2-78 16,-3-4-171-16,3 1 249 0,-4-2-154 0,-1-2-93 15</inkml:trace>
  <inkml:trace contextRef="#ctx0" brushRef="#br0" timeOffset="-73284.01">27233 16371 1616 0,'2'-4'775'0,"0"4"-470"0,-1 1 24 0,2 5-188 16,1 1-37-16,3 1-55 0,1 1 24 0,0 6-9 16,2-1 2-16,5 2-3 0,-1-1-1 0,2 3-5 15,-2-1-8-15,3 1-6 0,0 2-6 0,2-6-11 16,-3 3-6-16,4 0-3 0,1 1-5 0,0-2-9 0,0-2-3 15,1-2-4-15,0 0-7 0,0-2-34 0,-4-3-17 16,-1-3-20-16,-2-2-20 0,-1-4-66 0,1 0-70 16,-2-3 155-16,-3 0-116 0,-2-6-48 0</inkml:trace>
  <inkml:trace contextRef="#ctx0" brushRef="#br0" timeOffset="-73076.63">27597 16288 1058 0,'-12'0'720'0,"-2"9"-307"16,0 4-251-16,1 4 233 0,0 1-229 0,-1 3-44 16,2 0-20-16,-2 3-15 0,0 1-3 0,1 0-1 0,3 0-10 15,0 2-8-15,-1-1-6 0,0 3 0 0,3-1-12 16,3-1-15-16,3-1-4 0,-1 1-11 0,-5-6 1 16,9 0-13-16,0-4-3 0,1-3-7 0,-2-1-11 0,1-9-35 15,-1 1-19-15,4-4 11 0,10 0-62 0,-14-8 159 16,5 0-70-16,5-7-2 0,0 1 62 0</inkml:trace>
  <inkml:trace contextRef="#ctx0" brushRef="#br0" timeOffset="-72715.69">27770 16479 1564 0,'15'6'901'0,"-3"-3"-458"0,3-2-300 16,-1-1 138-16,-3 0-132 0,1-3-29 0,6 0-27 15,-4-2-8-15,6-1-124 0,3 2 103 0,-4-6-16 16,3 3-7-16,1-1-6 0,0-2-10 0,-3-2-10 0,5 1-4 16,-4-3 11-16,-4 3-15 0,1-3-3 0,-2-2-2 15,-4 2-1-15,0 1 2 0,-5-2 0 0,-3-1 1 16,0 0-2-16,-3 1 2 0,-6 1-2 0,1 1 0 16,-7-1-1-16,0 5 0 0,-5 0-1 0,0 2-4 0,-4 1-1 15,-2 4 0-15,0 3 1 0,-2 5 0 0,0 5-1 16,-2-4-1-16,10 6 1 0,-6 8 0 0,6 5 3 15,-1 0-2-15,1-4 1 0,3 5 3 0,2-1 0 16,-1 1 1-16,4-2 1 0,5-2 2 0,-2 0 0 0,7-3 1 16,-1 0 0-16,7-3-1 0,-3-2-1 0,3 0 0 15,6 1 0-15,-4-4 0 0,2-1-2 0,4 1 2 16,1-3-3-16,-1-2 2 0,4 4-2 0,-3-6-3 0,3 2-4 16,-2-5-37-16,1 1-22 0,-1-3-23 0,1-1-27 15,-3-4-112-15,1-1 161 0,-3-3-113 0,-4-5-50 16</inkml:trace>
  <inkml:trace contextRef="#ctx0" brushRef="#br0" timeOffset="-72335.99">28598 16187 2161 0,'-13'-8'835'15,"3"3"-606"-15,-5 1-173 0,-2 1 18 0,-4-1-38 16,3 4-4-16,-4 0-7 0,3 6-8 0,4 2-1 16,-3-3-2-16,5 5 1 0,-4 0-2 0,9 3-5 15,0 0-1-15,0 2-3 0,8-1 1 0,-5-4-3 16,3 5 1-16,5-4-2 0,1 3 3 0,4-1 5 0,0-1-1 16,-1-1 1-16,-4 2 4 0,12-1 7 0,-3 1 3 15,3-1-1-15,4 0 4 0,-5 2 3 0,3 0 2 16,3 0 4-16,-1-4-2 0,-5 3 1 0,2 0 0 15,-5-3 4-15,-2 0-3 0,-2-2-4 0,-2-1-4 0,-3 0-2 16,-1 0-3-16,-3 1-8 0,-2-3-4 0,-5 2-3 16,-1-4-4-16,-5 2-3 0,1-1 0 0,-6 0 0 0,-2-3 0 15,5-1 0-15,-3-1 0 0,1 0-6 0,4-2-13 16,1-1-32-16,-3 0-18 0,4 1-20 0,3-2 6 16,-5 1-51-16,-1 0-98 0,-5 2 238 0,0 0-71 15,1 0 1-15,0 1 30 0</inkml:trace>
  <inkml:trace contextRef="#ctx0" brushRef="#br0" timeOffset="-71738.9">26523 17076 1217 0,'7'-7'609'0,"-3"-1"-354"0,0 1-24 0,-2-3-50 0,2 4-88 16,-2 3 42-16,1-2-9 0,-3 1-13 15,2-1-7-15,-2 1-6 0,1 1-7 0,-1 1-14 0,0 1-8 16,0-1-6-16,-1 0-5 0,-2 2-11 0,2 1-4 16,-2 2-2-16,-3-3-4 0,0 4-6 0,0-2 0 0,-2 3-3 15,0 0-2-15,0-1-1 0,-1 1 1 0,0 0-2 16,-3 0-1-16,2 2-1 0,-1 0-2 0,0 2 0 15,-4-1 0-15,3 5-5 0,-1 1-3 0,1 1-2 0,-1-1-2 16,-1 4-4-16,-2 0-2 0,0 3-2 0,0 1-2 16,-1-1 0-16,-1-1 0 0,-2 0 0 0,0 0 0 15,1-5 0-15,1 2 0 0,1-1 0 0,1-2 0 0,4-4 0 16,1 2 0-16,-2-1 0 0,5-1 0 0,3 1 0 16,1-5 0-16,-1 0 0 0,2 1 0 0,0 0 0 15,1-3 0-15,2 1 0 0,0 0 0 0,0-4 0 16,0 1 0-16,0 2 0 0,0-3 0 0,1-1 0 15,0 0 0-15,-1-1 0 0,0 1 0 0,0 1 0 0,0-1 0 16,2 0 0-16,-4 0 0 0,2 1 0 0,0-1 0 16,0 0 0-16,0 0 0 0,2 1 0 0,-2-1 0 15,0-2 0-15,0 1 0 0,0-4-19 0,1 2-51 16,-1 1-30-16,0-2-29 0,0-1-50 0,1-2 116 16,1 1-105-16,2-2-32 0</inkml:trace>
  <inkml:trace contextRef="#ctx0" brushRef="#br0" timeOffset="-70670.76">25173 17807 1768 0,'1'-1'755'0,"-1"-1"-488"0,0-2-174 0,1 0 44 15,-1-2-19-15,0-3-8 0,-1 1-6 0,1-2-18 16,0 1-7-16,0-2 3 0,0-5-16 0,1 4-18 16,-1 2-8-16,1-4-7 0,-1 2-6 0,-2-2-9 15,0 3 1-15,-2-1-14 0,-1 0 7 0,-4 2-2 0,1 1-2 16,0 0 0-16,-1-1 0 0,-1 7-2 0,-1 0-3 0,1 3 0 15,-2 0-1-15,0 3-1 0,0 3-2 0,2 3 0 16,-1 4 1-16,2 2-1 0,-2 1 0 0,1 6-1 16,4 5 1-16,0 0 0 0,-1 1 0 0,3 4-1 15,0-1 0-15,5-4 0 0,0 2-1 0,5-5 2 0,-2 2-1 16,3-7 3-16,3-4-1 0,0 1 1 0,-2-5-1 16,1 0 2-16,3-5 0 0,-1-3-2 0,1-3 1 15,-2-5-2-15,1 0 0 0,0-5-1 0,0-3-2 0,-3-5-4 16,1-2-25-16,0 0-12 0,-1-5 8 0,-1 3-40 15,0-7-33-15,0 1-21 0,0-1-25 0,-1 2-35 16,-1-1 123-16,-1-1-80 0,-1-1-22 0</inkml:trace>
  <inkml:trace contextRef="#ctx0" brushRef="#br0" timeOffset="-70469.77">25205 17303 919 0,'0'-4'632'0,"0"-1"-264"15,-2 1-209-15,2 4 123 0,0 0-32 0,-2 6-124 0,-1 3-14 16,2 1-16-16,-1-1 3 0,1 6-34 0,1 5-1 15,0 0-1-15,1 4-41 0,1 0 30 0,0 7-3 16,2 2-1-16,-2 3-17 0,2 7 16 0,-1-2-4 16,3 1 1-16,0 6 3 0,-2-9-12 0,1-2-9 15,1-1-3-15,-2-11-1 0,1-5-10 0,1-6-6 16,-3 0-6-16,2-6-6 0,-3-5 3 0,3-3-23 16,-1 0-19-16,1-6-18 0,1-3-20 0,-2 0-76 0,0-4 203 15,3 1-83-15,-4-1-13 0,-1-2 41 0</inkml:trace>
  <inkml:trace contextRef="#ctx0" brushRef="#br0" timeOffset="-70034.34">25546 17680 1860 0,'-3'22'773'0,"-1"0"-515"0,3 7-174 16,0 2 53-16,1 0-57 0,2 3-2 0,0 1-2 15,0 2-6-15,-1 1-7 0,3-1-2 0,-2 0-4 16,0-5-2-16,-1 0-12 0,0-2-4 0,-1-6-4 0,2-2-4 15,-2-6-8-15,0 0-4 0,-3-5-3 0,3-2-5 16,0-6-3-16,0 2-3 0,1-5-1 0,-1-6 0 16,2-3-1-16,0-2-2 0,-1-5 0 0,0 0 2 0,0-5-1 15,1 3 0-15,0-4 0 0,0-3 0 0,0 0-1 16,-2 1 0-16,2-1 2 0,-2-3-2 0,3 0 1 16,-1-3 1-16,0 0-1 0,0-2 0 0,1-3 1 15,2 0-1-15,1-5 2 0,1 2 1 0,-2 6-2 0,3-1-1 16,3 5 4-16,-1-2-1 0,1 11-1 0,1 2 1 15,0 4-3-15,2 3 2 0,-1 0 0 0,0 5 1 16,2 5-2-16,-1 1 0 0,-3 1 1 0,1 5 2 16,0-1 1-16,-3 6-1 0,0 3-1 0,-4 7 0 15,0-5-1-15,0 10 3 0,-2 5-1 0,-6 1 0 16,3 0-2-16,-6 2 3 0,-4-2 0 0,2-1 0 16,-6 0 0-16,1-5-1 0,-2-3 0 0,1-3-3 0,-2 2 1 15,1-5-2-15,1-2-1 0,1-7-1 0,0 0-1 16,0-5-1-16,4-1-4 0,-2-3-13 0,1-4-10 15,1-2-9-15,2-1-12 0,1-2-31 0,2-1-16 16,-1-2-16-16,4-5-18 0,2 2-65 0,0-1-111 0,6-4 211 16,-2 1-134-16,4 2-45 0</inkml:trace>
  <inkml:trace contextRef="#ctx0" brushRef="#br0" timeOffset="-69825.74">26152 17344 1549 0,'9'-1'722'0,"-1"1"-415"0,-2 5-185 16,-3 7 70-16,-1-2-39 0,0 5-15 0,-2 0-10 16,0 4-25-16,0 4-13 0,0-1-8 0,1 8-8 15,-1 0-13-15,-1-2-8 0,1 10-6 0,-2-1-8 0,1 1-9 16,0-1-6-16,0-1 0 0,0-7-9 0,1 0-10 16,0-2-2-16,1-6-1 0,-1-5-6 0,2-3-22 15,-2 1-18-15,1-7-29 0,1 2-21 0,-2-8-29 0,-2 3 0 16,1-6 63-16,1 0-66 0,-3-5 2 0</inkml:trace>
  <inkml:trace contextRef="#ctx0" brushRef="#br0" timeOffset="-69645.66">26054 17649 1949 0,'-3'-3'865'0,"2"1"-554"16,2 2-213-16,4-2 96 0,3 2-127 0,0-4-14 15,4-2-6-15,1-4-5 0,6 5-19 0,-4-3-9 16,7 0-6-16,-1 0 0 0,-2-1-19 0,7 0-42 16,2 5-21-16,-1-1 11 0,1-2-76 0,0 3 191 0,2 0-85 15,1 4-3-15,1 0 71 0</inkml:trace>
  <inkml:trace contextRef="#ctx0" brushRef="#br0" timeOffset="-69221.02">26599 17570 1935 0,'-8'-6'785'0,"1"1"-532"0,-1 1-162 0,1-5 27 16,-1 4-38-16,0-2-9 0,-1-1-10 0,-2 0-10 16,3-1-16-16,-1 2-3 0,0 0-12 0,-2 3-1 15,1 1-7-15,0-1-5 0,2 4-2 0,-5 0-4 16,1 7 2-16,2 1-2 0,-3 3-1 0,4 5 1 0,2 10 3 16,-8 1 1-16,9 11 2 0,-1 3 1 0,3 0 5 15,2 0 4-15,0 0 3 0,1 5 2 0,1-15 1 16,4-2 4-16,5-8-1 0,-1 2 2 0,1-11-7 15,-1-1-2-15,3-1-4 0,-1-5-1 0,2-7-5 0,-1 1-4 16,-2-2-1-16,2-6-4 0,-1-5 1 0,-1-5-10 16,3 3-3-16,-4-6-7 0,2 4-2 0,-4-10-14 15,3 4-9-15,-3 0 0 0,1-2-8 0,-1 2-3 16,-2-1 0-16,-1-2-1 0,-3 3 9 0,3 3 13 16,-1-1 8-16,-2 4 1 0,2 2 9 0,-2 5 12 15,0 0 1-15,0 5 7 0,0 2-4 0,0 4 3 0,-2 2-1 16,1 2 1-16,1 7 0 0,0-1 2 15,1 1 2-15,3 4-1 0,-1 0 1 0,3 4 7 0,-1-2 4 16,0 3 4-16,4 2 1 0,0-1 4 0,-2 1 0 0,2-3 1 16,0 4-1-16,-2-7-7 0,3 2-4 0,1-8-4 15,-2 4-3-15,-1-9-7 0,1 0-10 0,1 2-10 16,-1-6 5-16,-1-1-31 0,-1-1-41 0,-3-3-34 16,1-1-47-16,-2-1-181 0,-1-3 256 0,-1-1-155 15,-1-2-75-15</inkml:trace>
  <inkml:trace contextRef="#ctx0" brushRef="#br0" timeOffset="-69006.59">26755 17505 1944 0,'5'7'796'0,"1"2"-509"0,1 2-106 0,-1-2-68 16,7 5-3-16,-1 6-50 0,0-1 29 0,-3-2-15 15,4 4 1-15,-2 5-5 0,1-1-4 0,2-1-9 16,1-1-15-16,-2-2-9 0,6-1-8 0,-3 0-6 15,0-3-8-15,4-1-3 0,-4-2-6 0,2-3-1 0,-3-1-8 16,-3-1-8-16,0-2-9 0,1 1-15 0,-2-2-41 16,-1-2-21-16,-3 0-22 0,2-3-29 0,-3-1 162 15,1 0-62-15,-3-5-4 0,2-1 71 0</inkml:trace>
  <inkml:trace contextRef="#ctx0" brushRef="#br0" timeOffset="-68804.83">27084 17400 1139 0,'-8'4'844'0,"0"0"-359"0,0 4-331 0,2 0 204 15,-2 5-168-15,0 2-77 0,0 4-28 0,0-1-3 16,-1 5-124-16,0 6 114 0,-2 7-3 0,1-4-5 16,0 9-47-16,0 0 38 0,2-1-13 0,-2 0-7 15,3 0 11-15,-1-8-23 0,1-3-12 0,2-2-4 0,0-5-1 16,0-1-12-16,-2-7-29 0,4 0-20 0,0-4-21 15,3 1-23-15,0-9-93 0,-3 4-219 0,2-5 306 16,-6-4-195-16,2-5-130 0</inkml:trace>
  <inkml:trace contextRef="#ctx0" brushRef="#br0" timeOffset="-68011.08">27320 16849 411 0,'2'-1'268'0,"4"-2"-88"0,-4 3-81 15,0 0 72-15,1 0-6 0,-3 0-2 0,-2 0-6 16,4 1-3-16,1 0-3 0,3-1-3 0,-6 3-7 15,4-3-14-15,0 1 2 0,2 1-15 0,-2 2-2 16,0-1-13-16,-4 1-5 0,3-2-6 0,1-3-5 0,-2 6-7 16,0-2-11-16,2 0 6 0,3-2-6 0,-4 2-3 15,2 1 0-15,3 2-1 0,0-3 0 0,2 3-4 16,-1 0-1-16,3 2-3 0,-2 0 0 0,9 1-4 16,-3-2-1-16,6 3-1 0,1-2-6 0,7 1-9 15,-3 1-5-15,8-2-5 0,2-4-4 0,3 6-9 16,-2-3-3-16,6 1-6 0,1 3 0 0,2 3 0 15,1 0 0-15,4 8 0 0,-2-4 0 0,4 1 0 16,1 1 0-16,1-2 0 0,2 2 0 0,-18-8 0 0,9 4 0 16,-7-1 0-16,3 0 0 0,-10-1 0 0,-2-1 0 15,-3-1 0-15,4 1 0 0,-3-3 0 0,-8-3 0 16,-1-1 0-16,-6-3 0 0,-4 0 0 0,-1-3 0 0,-1 2 0 16,-5-2 0-16,-3 1 0 0,2-1 0 0,-3 0 0 15,0 0 0-15,0 1 0 0,-1-1 0 0,0 0 0 16,2 1 0-16,-2-1 0 0,0 2 0 0,-1-2 0 15,1 0 0-15,0 1 0 0,0-1 0 0,-1 1 0 16,1 0 0-16,0 1 0 0,-1-2 0 0,1 3 0 0,0-3 0 16,0 0 0-16,-2 1-13 0,-1-1-28 0,1 0-28 15,-1 0-32-15,-1 0-112 0,-1 0 158 0,1-1-111 16,-3-2-67-16</inkml:trace>
  <inkml:trace contextRef="#ctx0" brushRef="#br0" timeOffset="-67339.38">26065 18287 783 0,'0'-21'567'0,"1"8"-176"0,-1 1-231 16,0 0 166-16,0 2-115 0,-1 3-55 0,0-5-20 15,0 8-36-15,0 0-8 0,-4 3-39 0,3 0 17 0,-2 4-23 16,0 4-2-16,0-2-10 0,0 5-1 0,-2 8-5 16,-1 2-2-16,1 1 2 0,-2 4-1 0,4-3 4 15,-3 7 0-15,2 0 3 0,2-1-1 0,0 2 2 0,3-6-1 16,0 4-1-16,1 0 2 0,6-6-4 0,1-1-2 16,-2 0-1-16,3-6-1 0,1-7-3 0,0 2-3 15,4-3 0-15,-4-1-3 0,2-6 0 0,0-5-3 16,1 0 0-16,1-4-2 0,-1-7 2 0,0-7-5 15,0 1-1-15,0-5-1 0,-3 5 1 0,-1-6-1 16,-1 0-3-16,-2 7 0 0,-3 3-1 0,-2-5 0 16,-1 5 0-16,-1-2 1 0,-3 2-3 0,-2-1-2 15,1 3 1-15,-2-1-2 0,1-4 1 0,-1 12-1 0,0-2-13 16,0 5-6-16,-1-4-7 0,3 10-7 0,-1 1-35 16,-1 3-16-16,1 3-18 0,1 2-20 0,-1 4-63 15,3-1-211-15,-2 3 291 0,4 3-174 0,0-2-106 0</inkml:trace>
  <inkml:trace contextRef="#ctx0" brushRef="#br0" timeOffset="-67033.33">26461 18524 1905 0,'-3'4'868'0,"-2"-2"-435"0,2 2-205 0,-1-1-94 0,5 0-50 15,-2-4-34-15,-1 2-25 0,4 4 10 0,-1-3-7 16,1-3-7-16,2 0-6 0,0 1-5 0,-2 0-7 15,3 2-1-15,-3-2-5 0,2-5-4 0,-2 3-39 16,-1 0-23-16,0-5-25 0,1 0-32 0,-1 2 158 16,2-4-70-16,-2 6-9 0,5-5 57 0</inkml:trace>
  <inkml:trace contextRef="#ctx0" brushRef="#br0" timeOffset="-66303.49">26684 18216 1111 0,'0'0'498'15,"1"-3"-298"-15,-1 1-30 0,3-1-37 0,-1 1-6 0,0 0-61 16,1-1 53-16,-1 2 1 0,-1-2-3 0,1 1 0 16,0-1-7-16,-1 3-9 0,1 0-6 0,-1 0 3 15,0-1-17-15,-1 5-15 0,2 4-1 0,-2 3 1 0,2-2-10 16,-2 6-13-16,0 4-1 0,0 2 1 0,1 2-3 15,0-4-5-15,1 3-6 0,1 2-8 0,0-1 4 16,-1 3-4-16,0-1 1 0,0-2-8 0,0 4-5 16,-2-1 2-16,1 1-2 0,1-3-1 0,-2-1-2 0,2-3 1 15,0-10-5-15,-2 6 2 0,2-9 1 0,-2 1-1 16,2-4-3-16,-1 0 1 0,-1-2 1 0,-1 1-2 16,1-3-1-16,0 1 0 0,1-1-2 0,-1 0 0 0,1-6-8 15,0 4-11-15,1-3-12 0,1-12-16 0,-3 9-38 16,0 1-18-16,1-5 3 0,-1-9-57 0,0 7-305 15,0-8 355-15,0 6-191 0,0 0-122 0</inkml:trace>
  <inkml:trace contextRef="#ctx0" brushRef="#br0" timeOffset="-65739.03">26926 18223 1456 0,'0'-2'679'0,"2"0"-402"15,0 1-168-15,-1-3 47 0,-2 2-23 0,1-4-21 16,0 0-5-16,3 3-33 0,1-3-2 0,-2 0-6 15,5 2-8-15,2-1-1 0,-1-1-13 0,0 2-6 0,-1-2-12 16,1 5 4-16,-1-1-9 0,2-2-1 0,-2 3-3 16,1-1-2-16,1 2-4 0,0 4 1 0,-2-3-2 0,0 5 1 15,1 3 1-15,1 1-3 0,-2 6-1 16,0 1-2-16,1 3-1 0,-1 0 0 0,0 5 0 0,0-2-1 16,-2 1-1-16,-1 0 2 0,-1 0-1 0,-3 3 3 0,-1 2-2 15,0-4 2-15,-4 5-2 0,-4 5 0 0,-2-10-2 16,-1 1 0-16,-2-1 1 0,0-3-3 0,-1-5-1 15,-4 1 0-15,0-9 1 0,2-2-1 0,2 0 0 16,1 0 0-16,3-7-2 0,-3 0 2 0,5-1 0 16,-1-4 0-16,6-6 0 0,-2 1 0 0,-1-9-2 0,4 10 2 15,-3-4 0-15,1 1-1 0,4-1 0 0,5-8 2 16,-4 8-1-16,7 2 2 0,-1 2 0 0,-1-1 7 16,4-3-1-16,-2 5-1 0,1-2 6 0,3 9 5 15,-3-3-1-15,1 2 2 0,-1 2 2 0,4 0-2 16,1 4-1-16,0 2 2 0,-1 1-5 0,-2 1-4 15,0-1 0-15,2 1-1 0,-1 4-4 0,-4-4 0 16,0 6-3-16,0-1 1 0,0 0 1 0,-2-2-4 0,-1-2 1 16,-1-2-1-16,-2-2-3 0,1 6-16 0,-2-9-13 15,0 1 8-15,-1-2-50 0,1 0-56 0,0 5-41 16,-1-5-83-16,1 3 169 0,0-15-148 0,1 9-72 16</inkml:trace>
  <inkml:trace contextRef="#ctx0" brushRef="#br0" timeOffset="-64890.21">27474 18206 854 0,'-2'-7'547'0,"2"-1"-218"0,0-1-180 0,2 4 101 16,0 1-44-16,-1-1-43 0,1-1-9 0,-2 1-56 0,1 0-9 15,2 5-12-15,-3-2-9 0,0-1-10 0,6 4-14 16,-5-4-3-16,5 4-22 0,0 3 16 0,-2-1-3 15,0-2 1-15,0 4-1 0,-1 2 1 0,-3 0 0 16,-1 2 0-16,-2 1-1 0,-3-1-3 0,3 3-6 16,-2-2-2-16,1 0-3 0,-5-2-2 0,5-4-5 15,-3 2-4-15,1-1 1 0,1-5-2 0,-3-3 0 0,3-1 0 16,0-4-1-16,3 0 1 0,-1-5 0 16,0 0 0-16,3-2 1 0,0 5-1 0,1-4 4 0,-1 3-2 15,2 0 3-15,-4 0 0 0,4 0-1 16,0 4 1-16,0-3-1 0,-1 4 2 0,3 2 1 0,-1-1-2 0,3 4-2 15,1-1 1-15,-5 2-1 0,-1 0-4 0,1 1 0 16,0 0-1-16,-1 3-4 0,1-2-5 0,-1 2-10 16,4 3 5-16,1 0-35 0,-2-4-46 0,0 4-31 0,1-3 14 15,0 3-296-15,2 0 311 0,-3 0-164 0,0 0-79 16</inkml:trace>
  <inkml:trace contextRef="#ctx0" brushRef="#br0" timeOffset="-64466.57">27277 18582 1376 0,'0'5'782'0,"0"-5"-481"0,0 1 26 0,0-1-165 16,2-3-94-16,0-5 39 0,3 5-23 0,3-8-8 16,0 3-66-16,0-1 61 0,3 3-1 0,-1-5-4 15,3 3-16-15,-3 3-1 16,-4 3 15-16,0 1-5 0,10-6-2 0,-4 1-9 0,3 3-4 0,5 0-10 15,-5-1 6-15,3 3-14 0,-1-1-6 0,-6 1-6 16,3-1 3-16,0-2-7 0,1 3 0 0,-5 0-4 16,-1-2-6-16,-1 3 2 0,1-1 2 0,-4-2-1 15,0 3-5-15,0 1 3 0,-2-1-1 0,2-1-3 0,-2-1 1 16,-1-3-7-16,1 3-5 0,-1 0-18 0,0-2 7 16,1 2-35-16,-2 0-10 0,0-1-35 0,0 2 2 15,1 0-43-15,0-1-29 0,-2-1 113 0,0 1-87 0,1-2 3 16</inkml:trace>
  <inkml:trace contextRef="#ctx0" brushRef="#br0" timeOffset="-64172.89">27490 18691 1593 0,'-1'-4'669'16,"1"3"-403"-16,1 3-75 0,0-4-51 0,3-1-32 15,-1 2-54-15,3 2 21 0,-1-1-5 0,-1 0-12 16,3 0-12-16,-3 0 3 16,-3 0-7-16,1 0-7 0,6 3-1 0,-1 4 2 0,-2-3-1 0,-2 0 2 15,2 1-3-15,-1 4-15 0</inkml:trace>
  <inkml:trace contextRef="#ctx0" brushRef="#br0" timeOffset="-64090.58">27528 18632 3802 0,'-1'-4'1'0,"0"6"0"0,0 1-1 0,0-1 0 0,1-1 1 16,0-2 0-16,-2 1-1 0,2 0-3 0,0 5-3 0,0-8-3 0,2 4-22 16,-1 2-19-16,1-3-22 0,-1 3-23 0,0-3-32 0,3-4 81 15,0-1-66-15,1 3-17 0</inkml:trace>
  <inkml:trace contextRef="#ctx0" brushRef="#br0" timeOffset="-63538.09">28061 18070 1009 0,'0'-14'571'16,"0"2"-124"-16,-1 5-247 0,1 0-11 0,0 7-49 15,0 2-19-15,0-1-68 0,-1-1 29 0,-1 12-18 16,2-2-6-16,-1 7-4 0,-1 6-3 0,1 5-3 16,1 0 2-16,-1 11-4 0,1 1 4 0,-3 2 4 0,3-1-3 15,-1 4-2-15,1-1 5 0,-2 2 0 0,0-3-1 16,-2 2-3-16,3-12-5 0,-3 1-11 0,2-2-4 16,0-7-3-16,1-7-9 0,1-7-10 0,-1 1-4 0,1-7 1 15,-3 6-5-15,3-11-5 0,1-1-18 0,1 1-14 16,-2 0-11-16,1-6-10 0,0 4-31 0,1-9-2 15,-1 4-7-15,2-11-46 0,-1-1-113 0,-1 1-156 0,0-7 302 16,3 2-196-16,-1-10-144 0</inkml:trace>
  <inkml:trace contextRef="#ctx0" brushRef="#br0" timeOffset="-63324.42">28131 18045 1258 0,'0'-8'747'16,"1"6"-453"-16,0 2-7 0,1 0-205 0,-2 6 29 15,0 2-40-15,0-2-10 0,1 8-8 0,-1 0-6 0,0 5-6 16,0 3-3-16,1 2-3 0,0 8-3 0,0 1 1 16,-1-4-2-16,3 9 0 0,-3-2-1 0,1 4 0 15,-1 0-3-15,1 3-3 0,0-3 3 0,-2-3-11 0,0 0-3 16,1-7-3-16,1 7 1 0,-1-15-9 0,0-1-2 16,0-2-1-16,0-7-9 0,-4-5-2 0,3 0-27 15,0 2-18-15,0-5-23 0,-1-5-23 0,-3 0-211 16,3 0 241-16,1-4-143 0,-1-7-91 0</inkml:trace>
  <inkml:trace contextRef="#ctx0" brushRef="#br0" timeOffset="-63097.39">27931 18373 1893 0,'3'-2'769'15,"-1"1"-512"-15,8-3-176 0,-1 2 27 0,5 1-12 16,-3 1-5-16,4-2-23 0,1-6-5 0,4 2-8 16,-1-2 3-16,1 1-17 0,1 1-19 0,0-4-6 0,-1 3-2 15,-2 1-7-15,1 4-5 0,0-1-2 0,-1 2-15 16,-6 1 6-16,3 0-22 0,-4 0-10 0,1 1 1 16,-7 0-31-16,-3 3-45 0,-1 4-35 0,-1 0-65 0,-1-2-196 15,-3 2 306-15,-3 0-179 0,3 1-85 0</inkml:trace>
  <inkml:trace contextRef="#ctx0" brushRef="#br0" timeOffset="-62904.4">27924 18544 1984 0,'1'3'890'0,"2"10"-605"0,5-8-168 16,4-4-29-16,1 3-46 0,-2-6 23 0,7 3-14 15,-1 5-7-15,2-9-58 0,4-3 40 0,-4 0-23 16,-1-2-15-16,4 0-4 0,-1 0-50 0,2-5-97 16,-1 2-234-16,0-2 314 0,-2-2-199 0,12-1-163 0</inkml:trace>
  <inkml:trace contextRef="#ctx0" brushRef="#br0" timeOffset="-62188.61">28507 18273 1303 0,'-2'5'563'0,"2"7"-242"16,0 3-129-16,0 0-61 0,0 5-53 0,0 2-11 16,1 3-24-16,-1 0-3 0,0 2 97 0,0 1-98 15,-2 3-2-15,-1-1 1 0,0 2-2 0,-2-8 5 0,2-3 1 16,2 3-4-16,-4-9 3 0,1-9-10 0,3 0-10 16,0-1-6-16,1-5 1 0,4-4-9 0,-4 3-4 15,1-6-1-15,-1 6-7 0,1-10 5 0,0-1 4 16,0-2-2-16,-1-1-1 0,-2-4 3 0,2-3-4 15,1-2 2-15,-1 3 1 0,1 3-1 0,2-4-2 16,0-2 3-16,2 4 0 0,2 2-1 0,1-2 4 16,-1 2-1-16,2-2 2 0,0 5 0 0,-1 1 3 0,1-1 0 15,-2 5 1-15,0-2 0 0,0 9 0 0,1 0-1 16,-1 4 0-16,1-1 1 0,0 5-2 0,-1 7-1 16,1 2-1-16,1 3 0 0,-2 4-2 0,0 3 3 15,0 5 0-15,-2 3-2 0,-1-1 1 0,-1 2-1 0,-1-1 2 16,-1 1 1-16,0-7 0 0,-1-1 1 0,0-3 0 15,0-4 1-15,-1-1 1 0,1-7-1 0,0-1-1 16,-1 0 1-16,0-4-4 0,1-3-1 0,-1-2-2 0,1-3-1 16,0-4 1-16,0-2-2 0,0-1 0 0,3-1-2 15,-1 4 2-15,1-9 1 0,-1 0 1 0,0 0 0 16,3-3-1-16,-3-2-1 0,2 1 1 0,0-7 1 0,-1 3-1 16,4 1 2-16,-3 2-2 0,3 2 1 0,-4 1 0 15,6 3 4-15,-3 0-1 0,4 6 1 0,-1-4 1 16,-4 8-2-16,4-5 6 0,-1 9-3 0,2-3 3 15,-4 4-4-15,-1 0 2 0,3 0-2 0,-3 1 2 0,-2 1-1 16,1 8-4-16,1-5 2 0,-3 4-2 0,3 4 0 16,-2 5-2-16,1 0 1 0,2 5-1 0,3 1-1 15,-2-1 2-15,1 2-2 0,1 1 0 0,-4-3 1 0,0-1 0 16,-5 0-1-16,-1-3 1 0,1-2-2 0,-1-2-3 16,-1 0-2-16,1-1-1 0,1-3-6 0,0-8-21 15,3 2-16-15,1-5-16 0,-2 3 8 0,2-4-61 16,-1-6-26-16,-1 1 6 0,3-1-109 0,-2-2 168 15,2 3-91-15,-1-5-33 0</inkml:trace>
  <inkml:trace contextRef="#ctx0" brushRef="#br0" timeOffset="-61557.48">29020 18341 1194 0,'1'-7'666'0,"0"5"-388"0,0 2-12 15,1-1-69-15,-2 5-133 0,0 4 35 0,0 4-34 0,1 2-12 16,-1 2-8-16,1 1-2 0,-1 6-3 0,2-1 2 15,-1 5 1-15,2-4 4 0,-2 2 12 0,1-1 2 16,-1 0-1-16,2 1 7 0,0-8-1 0,-1-1-2 16,2 0 3-16,-1-7-12 0,3-3-10 0,0 1-3 15,0-7 0-15,-1-3-6 0,1-7-8 0,1 0 0 16,-2-4-9-16,-1 0 6 0,2-4-8 0,-3-3-3 0,1 0-1 16,-2-2-6-16,-1 1-3 0,3 3-2 0,-4-3 0 15,1 1 0-15,-1 4-2 0,0-2 0 0,-1 4-3 16,0 3 3-16,-3-3 1 0,1 2 0 0,-3 2-2 0,-1 4-3 15,0-1 0-15,0 1 0 0,-2 2-1 0,3 7-1 16,-2 2-2-16,2-1 0 0,2 5 1 0,0-5 2 16,1 2-1-16,-2 4 3 0,2-8-3 0,2 0 3 0,0 1-2 15,-2 0 0-15,3 2 0 0,-1-1 1 0,5 1-1 16,0-2 3-16,3-1-3 0,-2 2 2 0,5-3 2 16,-1 0 0-16,3 1 1 0,-1-1 1 0,-1 0 1 15,3 1-2-15,1 1 2 0,0 0 0 0,0 4 0 0,2 2-2 16,-2-1 0-16,3 5 0 0,-1-1-1 0,-1 8 0 15,-1-2 0-15,1 4-1 0,1 1 1 0,-5 1 3 16,-2-2-2-16,-1 3 4 0,-9-2 0 0,2-9-2 16,2 5 4-16,-7-8-2 0,-3 5 1 0,1-11-3 15,3 2 3-15,1-2-4 0,0-4 1 0,2 0 1 16,-4-5-4-16,4-5 1 0,-3-3 1 0,1 3-1 16,0-5-2-16,0-2 2 0,4-5-1 0,-1 1-1 15,-2 1 2-15,2-4-1 0,1 0 0 0,0 1 1 0,4 1 0 16,-4 5-1-16,2 2 1 0,2 2-1 0,-2-1 1 15,1 7 0-15,1-1-1 0,-1 2 1 0,1 3 0 16,2 1 1-16,0-2 3 0,-5 3-2 0,4 2 0 0,1 2 2 16,-1 2 2-16,1 2 0 0,-1 4-1 0,-5-1 1 15,5 5-2-15,-3 1 4 0,0 1 0 0,-1 3-1 16,-3 2-1-16,1-1 0 0,1-4-1 0,1 1-1 0,1 0 1 16,1-5-2-16,-4 4-3 0,2-7-1 0,-2 2-2 15,5-4-3-15,-7-4-21 0,4 3-16 0,-3-3-18 16,-6 0-19-16,10-7-44 0,-1-3-28 0,-3-2-48 15,0-6-152-15,9 0 247 0,-6-5-140 0,7-6-50 0</inkml:trace>
  <inkml:trace contextRef="#ctx0" brushRef="#br0" timeOffset="-61376.94">29565 18204 1837 0,'0'-6'815'0,"0"6"-510"0,0-1-54 0,0 5-124 16,3 5-34-16,-1 4-59 0,-1-2 17 0,1 5-17 0,1 6 1 15,0-1-2-15,-2 2-2 0,3 1-1 0,-3 7-7 16,0-2-4-16,-1 3-2 0,1-4-3 0,-1 2-9 16,0-1-4-16,0-1 1 0,-1 2-11 0,0-16-26 15,1 5-16-15,-2-3-22 0,0-5-28 0,1-7-106 16,-1 4 151-16,1-8-106 0,0-5-46 0</inkml:trace>
  <inkml:trace contextRef="#ctx0" brushRef="#br0" timeOffset="-60907.15">29444 18373 1959 0,'-8'1'800'0,"8"2"-520"0,1 1-206 0,2-1 34 0,2-2-16 16,5 1-8-16,1 0-3 0,1-2-5 0,-3 0-2 16,7-1-34-16,-1-5 28 0,2 2-13 0,-4-1-9 15,1 0-4-15,0-6-7 0,-2 1-8 0,2-3-5 0,-1-1-5 16,-2-1-1-16,2 0-7 0,-1-2 1 0,-1 1-3 15,-2 2-4-15,-1-2 0 0,1 4-2 0,-4 1 1 16,1 4-1-16,-1 5-1 0,-2-2 0 0,1 4 0 0,-2 9 1 16,-1 6-2-16,0 0 0 0,0 7 1 0,0 2-1 15,-1 5-1-15,0 1 2 0,0 1-2 0,-2-1 1 16,2 5 0-16,-1 1 1 0,1-1 0 0,-1-7 1 0,1-1 1 16,-1 1-2-16,1-5 3 0,1-1-3 0,-1-11 3 15,1-1-1-15,1-3 0 0,1 5-1 0,-3-12-1 16,3 0 3-16,1 0-3 0,-1-3 4 0,2-1-3 15,-1-2 1-15,1-3-1 0,2 1 1 0,0-11 0 0,-2 8-1 16,2-8 2-16,0 0-1 0,-1-2-1 0,4-1-1 16,-4 0 0-16,2 5 2 0,-1 3-2 0,2-2 1 15,1 1-1-15,1 6 0 0,-3-1 5 0,-3 6 0 16,3-1-1-16,-2 3 0 0,1 3-1 0,-5 4 1 16,-1 0-1-16,1 7 1 0,3 2-4 0,0 5 0 15,-4 1 0-15,3 4 0 0,2-3 0 0,-1-2 0 16,-3 2 0-16,-1-4 0 0,-1 3 0 0,0-7 0 15,1-6 0-15,-2 1 0 0,-1-1 0 0,2 0-25 16,2-3-22-16,0-3-23 0,-3 0-25 0,1 2-82 0,3 1-81 16,-1-1 174-16,7-16-139 0,-9 7-69 0</inkml:trace>
  <inkml:trace contextRef="#ctx0" brushRef="#br0" timeOffset="-60524.92">30183 18379 1292 0,'1'-7'886'16,"-1"-2"-377"-16,-1-1-328 0,-2 1 210 0,-2-1-221 15,-2 4-50-15,2-3-48 0,-4 0-12 0,3 3-10 0,-3 4-5 16,-1-1-8-16,0 0-4 0,-2 2-5 0,3 1-5 16,-1 3-7-16,-2 1-3 0,1 2-1 0,2 0 0 15,1 5 3-15,-1-1 3 0,1 2 2 0,1-4 0 16,3 2-2-16,1 3-1 0,0-5 2 0,0 0-6 0,3 1-8 15,2-2-5-15,0 1 0 0,0 0 0 0,4-1 0 16,0 1 0-16,4-1 0 0,-2 1 0 0,3-1 0 0,0 1 0 16,3 3 0-16,-3-2 0 0,-2 1 0 0,2 4 0 15,-1-5 0-15,0 3 0 0,-3-2 0 0,2-2 0 16,-3 3 0-16,2-3 0 0,-4 6 0 0,-1-9 0 16,0 6 0-16,-3-1 0 0,0-2 0 0,-3 5 0 15,-1-4 0-15,-2-3 0 0,1-2 0 0,-1 3 0 16,-1-4 0-16,0-2 0 0,1-4 0 0,-2 3 0 15,0 2 0-15,0-2 0 0,1-5 0 0,-1-3 0 16,-1 8 0-16,-2-1 0 0,1 0-3 0,1-10-52 16,-2 3-26-16,0 0-30 0,2-5-38 0,1 3 99 0,1-6-90 15,2-3-35-15</inkml:trace>
  <inkml:trace contextRef="#ctx0" brushRef="#br0" timeOffset="-59573.04">24696 17210 1767 0,'0'2'697'0,"-2"2"-485"16,1 3-146-16,1 5 20 0,0 6-17 0,0-1-5 0,3 9-4 15,0 2-4-15,2 4-5 0,-2 2-2 0,3 2 2 16,0 3-4-16,1 13-4 0,-1-5-4 0,3 12 0 16,0-4-5-16,-1 2-3 0,0-1-1 15,1 2-3-15,-3-4-2 0,-3-8-5 0,2-2-1 0,-4-7-4 0,0 2 1 16,-1-14-5-16,-1 4-4 0,0-9-2 0,0 2 1 16,-3-10-5-16,3 2-1 0,-2-4-4 0,0-1-12 15,1-6-13-15,-2-5-29 0,1-2-19 0,1-6-16 0,2-5-28 16,-4-6-200-16,1-1 236 0,0-5-137 0,-3-5-78 15</inkml:trace>
  <inkml:trace contextRef="#ctx0" brushRef="#br0" timeOffset="-58724.94">24668 17178 1639 0,'0'-12'672'0,"1"9"-458"0,4-2-149 0,0 1 26 15,1 0-20-15,6-3-10 0,-2-1 2 0,2-1-11 0,7 5 4 16,10-1-3-16,-5 0 1 0,2-3-6 0,5 6 1 16,2 0 0-16,5 2-2 0,6 3-1 0,2-3-6 15,-3 0 1-15,11 3-3 0,9-3-5 0,1-1-3 16,0-1-5-16,8-1-5 0,-1 6-1 0,8-4-5 16,-2-1-4-16,0 4-4 0,2-2 2 0,0 3-4 0,1-2 1 15,2-1-2-15,2-9 1 0,-4 10-3 0,0 0 0 16,2 2 1-16,-5 2 0 0,1-8 0 0,1-1 0 15,-3 4 1-15,-5 3 0 0,-1-4 2 0,0-4 0 16,-3 0-1-16,1-1 0 0,-2 1 4 0,-4 0 0 0,2-3 0 16,-3-3 1-16,-3 4-1 0,0-1 0 0,-4-2 1 15,1 6 1-15,-4-2-5 0,-3 3 1 0,0 3 0 16,-6-2-3-16,1-1 1 0,0 2-2 0,-6-3 0 0,1 0-1 16,-11 3 1-16,0-2-1 0,-8 3 0 0,6-1 2 15,-17 1 0-15,2 1 2 0,-1 2-2 0,-3-2 0 16,3 0 2-16,-9 2 3 0,0 0-1 0,0 0 2 15,4-1 0-15,-5 1-1 0,-1 1 3 0,-2 2 0 16,-3-1-1-16,5 3-4 0,0 0 2 0,-3 2-3 0,0 3 0 16,5 1 0-16,-3-2-4 0,1 5 1 0,2 7-2 15,-3-3 1-15,3 2-1 0,-1 2 0 0,1-3 0 0,0 4 0 16,0 2 1-16,1-6 0 0,-2-2-1 0,3 3-1 16,-2-3 1-16,0 2-1 0,5 1-1 0,-4-2 1 15,1 0-2-15,4 3 0 0,-4 5 3 0,4 2 0 16,-4-2-1-16,1 8 1 0,0-3 1 0,3 0-1 15,-6 0 1-15,4-7 0 0,1 5-1 0,-5-13 0 0,4-9 3 16,-3-5-3-16,1 0 1 0,1 8 0 16,-1 3 2-16,-1-7-3 0,3 1 0 0,-2-2 2 0,1-5-3 15,-1 3 2-15,1-4-1 0,-7-1-1 0,4-1 1 16,0 0 0-16,-4-1 0 0,2 2 0 0,-2-2-1 16,0 0 0-16,3 1 1 0,1-3 0 0,-3 1-1 15,0 1-1-15,1 0-1 0,-6-1 0 0,2 1-3 0,0-2 0 16,-3 3-2-16,-2 2-4 0,-1-5 2 0,0 3 0 15,0-2-1-15,-6 1-1 0,-4 1 3 0,2 0-1 16,-5 3 1-16,-2 2 3 0,-5-3-1 0,2 2 1 16,-1 0-2-16,-5 1 0 0,-3-2-1 0,1 0-2 0,-5-2 0 15,3 0-1-15,-6 4 1 0,-3-3-1 0,0 2 0 16,-1 2-2-16,-4-2 1 0,-1-1 3 0,-4 1-1 16,-2 0 1-16,8 2-3 0,-11 1-3 0,-1 2 0 0,-2-1 4 15,3 3 1-15,-5 0-3 0,-4 1 2 0,-1-2-2 16,-7 0 0-16,-1 3 4 0,-1-4 2 0,-4 2 1 15,9 4 3-15,-8-2 1 0,-5 5 2 0,4 1 4 16,1 1 4-16,5-4 3 0,0 5-1 0,-4-6 0 0,0 1-1 16,7 0-2-16,3-3-1 0,2-1-2 0,8-1-1 15,4-2 1-15,1 3-1 0,10-4-2 0,3 1 0 16,10-2-3-16,3-3-2 0,6 3 1 0,7-2-17 0,7-2-34 16,2 1-21-16,11-4-29 0,4 3-51 0,10-3 107 15,-4 0-84-15,11 0-31 0</inkml:trace>
  <inkml:trace contextRef="#ctx0" brushRef="#br0" timeOffset="-52677.04">29118 16644 900 0,'1'-6'625'15,"-2"-3"-254"-15,2 2-225 0,0 6 108 0,0-5-72 16,-1 0-44-16,2 4-40 0,-1-4-6 0,-1 6-64 0,1 0 49 15,-1 1-18-15,1 4 3 0,0 1 0 0,-1 2-1 16,0 1 0-16,-2 6-6 0,3 1-2 0,0 5 0 16,-1 4-12-16,0 3-5 0,-1 1-8 0,-1 5 0 15,2 0-9-15,1 3-4 0,-3-1-4 0,2 2-7 0,0-4 8 16,-3 2-3-16,3-2-1 0,-3 1-6 0,3 0 5 16,-4-4-3-16,2-2 0 0,1-1-1 0,0-5 0 15,0-2-3-15,-2-1-1 0,0-6-2 0,-1-2-4 0,3-4-20 16,-2 0-16-16,0-4-16 0,2 1-19 0,-1-5-50 15,1 1-45-15,0-4-158 0,1 0 232 0,0-2-166 16,0 0-81-16</inkml:trace>
  <inkml:trace contextRef="#ctx0" brushRef="#br0" timeOffset="-52500.17">28936 17032 1929 0,'-6'0'913'0,"8"0"-613"16,1 0-160-16,1-2-98 0,3 2 9 0,1-3-11 16,5 0-8-16,5 3-7 0,2-2-4 0,-2 0-9 15,1-1-4-15,3 1-8 0,-1-2-17 0,0 1-61 0,1-1-40 16,0 1 25-16,-2-2 53 0,2-1-86 0,-3-1-38 16</inkml:trace>
  <inkml:trace contextRef="#ctx0" brushRef="#br0" timeOffset="-52027.27">29486 16919 1686 0,'-14'0'783'0,"-3"0"-446"0,10-2-243 16,-6 1 56-16,3-1-50 0,2-1-24 0,-3 2-10 16,5 1-11-16,-2 0-7 0,-1 5-45 0,-4-1 35 15,5 3-5-15,0 1-6 0,1 4-6 0,-3 3-2 16,0 1-5-16,2 0-3 0,0 5 1 0,3 3-1 15,1 5 3-15,-6-1-1 0,8 4 5 0,-2 0 0 0,8-2 3 16,-2 3 3-16,4-3 0 0,-3-5 0 0,7-8-3 16,-4 0 0-16,6-8-3 0,0-5-1 0,-4-4-6 15,0-1-2-15,2-7-1 0,-1-2 0 0,-1-8-6 16,-2 1-2-16,0-6-6 0,3-2-7 0,1-1-18 16,-3 2-5-16,4-4-8 0,-3 3-11 0,-6 1-13 15,10 2-5-15,-10 3-3 0,1 2 0 0,-4 4 6 16,4-3 4-16,-3 6 6 0,0-2 7 0,2 2 14 0,-2 2 9 15,0 2 6-15,0 0 6 0,1 1 11 0,-7 1 0 16,4 1 4-16,-5 3 3 0,7 1 4 0,-5 1 3 16,2 0 2-16,1 3 5 0,-6 1 4 0,10 0 11 0,-1 1 3 15,-1 1 4-15,3 0 2 0,0 4 11 0,-2 0 3 16,6 3 2-16,3-1 4 0,2 5-1 0,-3-1-1 16,0 3 2-16,-2 0-7 0,6-2-12 0,1-1-5 15,-4 2-8-15,4-4-7 0,-5-2-8 0,4 0-3 0,-1-3-8 16,0-1 0-16,2-3 0 0,-3-3-4 0,1-1 2 15,-2 1-17-15,-2-4-35 0,3-3-18 0,-3-2-15 16,-1 0-22-16,-3-2-112 0,2 1 155 0,-2-3-109 16,-3 2-35-16</inkml:trace>
  <inkml:trace contextRef="#ctx0" brushRef="#br0" timeOffset="-51790.92">29744 16929 1337 0,'3'0'674'0,"1"0"-340"0,3 0-217 0,-6 2 101 16,4 0-77-16,-1 3-26 0,4 0-11 0,-3 4-13 16,2-1-3-16,-1 5-33 0,2 3 26 0,2 2-4 15,-2-1-4-15,1 8-4 0,1-2-4 0,1 1-10 16,2 1-8-16,-3 1 2 0,-4-2-10 0,5-2-13 16,1 0-4-16,-3 0 0 0,5-4-9 0,-6-3-5 15,4 1-2-15,1-6-7 0,2 1 3 0,-4-4 1 16,-2 0-3-16,-1-3-5 0,0 0 4 0,-1-4-13 15,-1 0-10-15,-2-1 7 0,1-2-36 0,0-1-35 16,0-1-17-16,-1-3-22 0,-1 0-27 0,2 2-31 0,0-2 113 16,-2-2-96-16,1-1 10 0</inkml:trace>
  <inkml:trace contextRef="#ctx0" brushRef="#br0" timeOffset="-51511.6">30046 16860 2068 0,'-14'-2'781'0,"0"2"-570"0,2 0-157 15,-4 2 15-15,1 4-23 0,1 1-3 0,-1 5-2 16,-4-2-5-16,7 8-4 0,-2-2-1 0,0 3-4 0,1 1 1 16,3-2-11-16,-3 5 1 0,-1 3-2 0,3-1 2 15,-1-2-2-15,0 5 0 0,2 0-2 0,-1 0-1 16,2-1-4-16,-3-6-3 0,6 5-1 0,-1-5-1 0,1-2-6 15,1-5-5-15,-1-1-2 0,0-4-4 0,1-2-5 16,2 0-19-16,1-2-16 0,2-3-13 0,0 1-16 16,0-3-45-16,0-1-41 0,3 0 12 0,1-1 82 0,-2-4-86 15,-1 1-25-15</inkml:trace>
  <inkml:trace contextRef="#ctx0" brushRef="#br0" timeOffset="-50394.49">30810 16890 1506 0,'2'-6'734'0,"-2"0"-470"16,-3 1-168-16,-4 0 20 0,5-5-25 0,-3 2-13 15,2-1-3-15,-4 3-15 0,-2-2-10 0,-2 0 0 16,2 1-10-16,-1 2 12 0,-1 1-2 0,-1 2-2 0,3 1-8 16,-4 1 1-16,1 5-8 0,0 0-5 0,0 4 3 15,-1 4-9-15,-2 3 1 0,2 0 0 0,-1 5-1 16,1-1 3-16,-1 4 5 0,2 0 3 0,0 1-2 0,5 1 6 15,0-3-1-15,1 1 1 0,4-1-1 0,2-3-1 16,0-5-4-16,4 2-4 0,0-4-3 0,4-4-2 16,-2-3-6-16,1-1-2 0,1-2-2 0,1-2-2 0,-1-2-2 15,2-5-1-15,-2-1-1 0,-4-5 0 0,5-1-2 16,0-2-1-16,-3-4-1 0,-1 0 1 0,0 0 0 16,-2-2-2-16,1 2 1 0,-1-1-1 0,-2 3-1 15,-1 0 0-15,3-1 0 0,-3 4-1 0,1-2 0 16,0 4-1-16,1 1 0 0,0 0-1 0,1 3 2 0,-1 0-4 15,4 4 0-15,0-2-1 0,-2 6 0 0,4 0 1 16,0 1 0-16,3 4-1 0,3 2 2 0,1 5 1 16,0-2 1-16,4 4 1 0,-3 2 0 0,6 1 0 15,-6 3 1-15,3 1 1 0,-5-3 0 0,-1-1 1 16,-1 4 1-16,-2-3 1 0,3 0-2 0,-8-3 2 16,0-3 0-16,1 2 0 0,-1 0-1 0,-4-6 0 15,0 0 0-15,-3-3-1 0,2-1 1 0,-4-4-1 0,3 2-1 16,-1-5 0-16,0-4 1 0,2 0-1 0,-5-1-2 15,-1-4 0-15,3 1 1 0,0-1-2 0,1-2 1 16,0 0-1-16,2 0-1 0,0 3 1 0,0-3 0 0,0-1 0 16,2-1-1-16,3 3 2 0,-1 1 0 0,3 1-1 15,-1 1 1-15,-1 1 0 0,6 3 1 0,-3 2-2 16,0 1 2-16,0 1 0 0,0 2 2 0,4 7 1 16,-2-2 0-16,3 4 2 0,-3 2 0 0,1-1 1 0,-2 5 0 15,0-5 1-15,-1 5-3 0,0 0 2 0,-3-1-3 16,1 0 1-16,-1-1-1 0,0-1-1 0,0 3-1 15,-1-7 0-15,-1 2-1 0,0-2 0 0,-1-5 0 0,3 1 0 16,-4 0-15-16,1-4-16 0,0 3-20 0,0 1-21 16,1-4-47-16,2-2-27 0,-2 1-39 0,1-7-69 15,4-2 161-15,-2 2-107 0,2-7-22 0</inkml:trace>
  <inkml:trace contextRef="#ctx0" brushRef="#br0" timeOffset="-49927.86">31496 16878 1410 0,'-5'0'792'0,"0"3"-396"0,0 2-246 0,4 4 154 16,-2 2-145-16,0 2-44 0,0-2-21 0,4 4-34 0,0 4-3 15,4 7-8-15,-3-3-2 0,3-4-7 0,1 10 5 16,-1 0-2-16,0 3-1 0,-2 2 0 0,1-3 0 16,-2-2-3-16,-1 4 1 0,-1-3-5 0,-1-3-8 15,1-3-5-15,-3-3-3 0,0-3-4 0,0-3-9 16,0-1-1-16,-1-3-5 0,2-4 0 0,1-2 0 0,-2-3 0 15,1-2 0-15,0-3 0 0,-2-8 0 16,3 2 0-16,-4-5 0 0,5 1 0 0,-2-6 0 0,0 1 0 16,1-3 0-16,0-3 0 0,1 1 0 0,1-4 0 15,-1-2 0-15,-1-1 0 0,2-2 0 0,0-1 0 0,0-2 0 16,2 0 0-16,2 1 0 0,-1 2 0 0,2-1 0 16,5 7 0-16,-2 0 0 0,0 2 0 0,3 5 0 15,0 5 0-15,2 2 0 0,-1 3 0 0,0 3 0 16,-1 4 0-16,3 2 0 0,3 2 0 0,-3 4 0 0,1 0 0 15,-1 5 0-15,0 1 0 0,1 3 0 0,-3 2 0 16,-5 0 0-16,1 2 0 0,-3 0 0 0,-3 0 0 16,-4 4 0-16,0-2 0 0,-7 1 0 0,3-2 0 15,-5-3 0-15,-2 3 0 0,-4-1 0 0,0 0 0 0,6-4 0 16,-7 0 0-16,2-2 0 0,3 1 0 0,-1-6 0 16,2 0 0-16,-1-1 0 0,-1-4 0 0,4 2 0 15,0-6 0-15,1 0 0 0,1-1 0 0,1 2 0 0,0-9-9 16,2 2-14-16,-1-5-18 0,5-3-18 0,0 2-49 15,0-2-25-15,4-3-35 0,0-1-53 0,5 2 136 16,1 1-99-16,0 0-19 0</inkml:trace>
  <inkml:trace contextRef="#ctx0" brushRef="#br0" timeOffset="-49427.79">31955 16907 1500 0,'-3'-4'867'0,"-1"0"-445"0,-5 0-278 0,8 1 139 0,-4-3-55 16,2 5-82-16,2-3 11 0,-2 2-61 0,0 0-109 16,3 0 85-16,2-2-6 0,-2 3-18 0,-2 0-51 0,0 1 38 15,-2 1-35-15,2 2 16 0,-4 2-5 0,-1 0-1 16,1 3-5-16,2 1 0 0,-4 2-5 0,1 1 0 16,-1 1 0-16,-1-2 0 0,-1 4 0 0,-1-1 0 15,-1 0 0-15,2 0 0 0,3-3 0 0,-5 1 0 0,6-1 0 16,-1-2 0-16,4 2 0 0,1-2 0 0,2-1 0 15,-1-3 0-15,1 2 0 0,2 0 0 0,3-2 0 16,2 1 0-16,-3-1 0 0,2-2 0 0,2 3 0 0,6 0 0 16,-3-3 0-16,-5-1 0 0,3 1 0 0,2-4 0 15,-2-3 0-15,3 1 0 0,-7-4 0 0,0-2 0 16,2 0 0-16,3 0 0 0,-2 1 0 0,2-2 0 16,-4-3 0-16,3 2 0 0,0-3 0 0,2 3 0 0,-4-2 0 15,-1-5 0-15,-1 4 0 0,0 2 0 0,2-2 0 16,-6 0 0-16,1 1 0 0,-2-2 0 0,2 9 0 15,0-4 0-15,-2 6 0 0,-2-3 0 0,2 6 0 16,0 1 0-16,0 2 0 0,0 3 0 0,-2 0 0 0,2 8 0 16,-3-3 0-16,1 5 0 0,0 0 0 0,2 1 0 15,-2 1 0-15,2 0 0 0,5-3 0 0,-4 0 0 16,4-1 0-16,-1-2 0 0,1-1 0 0,0-6 0 16,-1 3 0-16,1-3 0 0,-2 1 0 0,2-3 0 15,0-1-5-15,-2-1-11 0,2-1-8 0,-1 0-34 16,1 0-18-16,1-4-15 0,-1-2-19 0,1 0-48 15,0 0-30-15,1-1-42 0,-1 3-243 0,1-5 352 0,-2 1-180 16,1 2-79-16</inkml:trace>
  <inkml:trace contextRef="#ctx0" brushRef="#br0" timeOffset="-48994.95">32175 16896 1512 0,'2'0'796'0,"-2"2"-463"15,-2-1-207-15,0 1 58 0,1 6-31 0,-1-1-23 16,2 3-13-16,0 3-11 0,1 2-11 0,1-1-6 0,2 4 2 15,0 1-5-15,2-2-16 0,1 2-9 0,1-3-9 16,2 1-8-16,-2-7-20 0,2 3-8 0,-1-5-8 16,2-1-6-16,0-1-2 0,-3-3 0 0,0-2 0 15,-2-1 0-15,1 0-8 0,1 0-9 0,-5-1-9 0,4-3-14 16,-5-3-30-16,2 4 8 0,2-5-36 0,2 3-14 16,-5-5-24-16,2 1-7 0,-2 1-1 0,4-1-11 15,-2-2-11-15,2 0-30 0,-1-3-1 0,-2-2-32 16,6 3 10-16,-6-2 14 0,-2-2-31 0,-1 0 82 0,8 1 99 15,-5-2 47-15,1 2 59 0,0 3 65 0,-2 0 55 16,4-1 17-16,-3 3 53 0,0 3-45 0,-4 3-27 16,2-2-13-16,-2 3-12 0,-4 1-9 0,2 5-18 15,0 0-10-15,-3 3-8 0,1-2 4 0,4 7-35 0,-3 2-1 16,3 6-5-16,1-3-4 0,-3 2-8 0,-4 7 6 16,8 1 0-16,-8 3-9 0,1 1 6 0,2 3-10 15,-5 3-6-15,4 3-5 0,0 0-6 0,1-2-11 16,0-1-6-16,-2 1-5 0,1-4-4 0,-1-2 0 15,1-1 0-15,0-5 0 0,2-1 0 0,-2-3 0 16,1 1 0-16,0-5 0 0,3-1 0 0,0-5 0 16,-1 0 0-16,1-5-9 0,-2-1-13 0,3-3-31 15,1-1-12-15,-2-2-18 0,-2-5-18 0,2-1-55 0,2-2-38 16,2 0 12-16,4 1 96 0,-6-5-83 0,-1-2-26 16</inkml:trace>
  <inkml:trace contextRef="#ctx0" brushRef="#br0" timeOffset="-47844.95">32540 16803 1161 0,'-5'1'735'0,"0"4"-351"0,1 4-237 0,3 3 201 16,-2 1-223-16,2 2-12 0,1 4-6 0,-2-1-3 15,1 4-9-15,1-1-6 0,-1 2-4 0,0-3-4 16,1-1-15-16,0 1-6 0,1-2-1 0,-1-3-16 15,1-3-14-15,-1 0-2 0,0-1-1 0,0-8-6 0,0 2-3 16,-1-2-4-16,0-2-7 0,-2-1 5 0,2-3-2 16,0-3 2-16,1 2-8 0,-2-4 4 0,2-2-1 15,0-2-1-15,0-2-3 0,3 1 1 0,-2-1-3 16,2-1 0-16,2 2 0 0,1 0 0 0,-1-1 0 16,0 1 0-16,1 2 0 0,-1-2 0 0,1 4 0 0,-1-1 0 15,1-1 0-15,0 1 0 0,-2 4 1 0,2-1 4 16,-1 1 1-16,-1 3 3 0,1 1 3 0,-1 2 0 15,0 0 1-15,1 2 2 0,1 2-5 0,-3 3-3 16,2-1-1-16,-2 2-4 0,-1 0-2 0,2 2 0 16,-1-1 0-16,0 0 0 0,-2 0 0 0,1-1 0 15,-1 0 0-15,1 0 0 0,0 0 0 0,-2-2 0 16,-2 1 0-16,1 0 0 0,0-3 0 0,1 0 0 0,-1 1 0 16,1-3 0-16,0-1 0 0,-1 0 0 0,1-1 0 15,0 2 0-15,-1-2 0 0,1 0 0 0,0 0 0 16,0 0 0-16,0 0 0 0,0 2 0 0,1 0 0 15,1 2 0-15,2 0 0 0,-2 1 0 0,1-1 0 0,2 2 0 16,-2-2 0-16,2 0 0 0,1-1 0 0,0-2 0 16,-2 0 0-16,2-1 0 0,0 1 0 0,0-1 0 0,2 0 0 15,-4-3 0-15,2 0 0 0,-1 0 0 0,-2-1 0 16,5-1 0-16,-3-1 0 0,-1 0 0 0,3-1 0 16,-1 0 0-16,-1-1 0 0,0 0 0 0,2 0 0 15,-3-2 0-15,5 0 0 0,-2 0 0 0,-3 1 0 16,1-2 0-16,3 1 0 0,1 1 0 0,-2 0 0 0,0 4 0 15,-3-3 0-15,0 0 0 0,1 3 0 0,-5 3 0 16,5 0 0-16,-5-1 0 0,0 1 0 0,-2 0 0 16,-1 2 0-16,2 0 0 0,1 0 0 0,4 3 0 0,-5 3 0 15,1-1 0-15,1 3 0 0,2-1 0 0,-1 3 0 16,-1 1 0-16,-1 0 0 0,1-1 0 0,-1 2 0 16,1 2 0-16,-1-1 0 0,2 0 0 0,0 0 0 15,3 1 0-15,-2-1 0 0,3 0 0 0,-4-1 0 16,3-3 0-16,-2 1 0 0,4-3 0 0,-2-1 0 15,-1 1 0-15,1-3 0 0,-5 0 0 0,8-1 0 16,0-2 0-16,-1 1 0 0,-1-2 0 0,5 0 0 16,-3-3 0-16,7 0 0 0,-2-2 0 0,-3-4 0 15,0 3 0-15,0-2 0 0,3-2 0 0,-5-3 0 0,0 3 0 16,1-3 0-16,-2-1 0 0,0 3 0 0,-3-3 0 16,-2 2 0-16,1 1 0 0,-2-2 0 0,0 2 0 15,-1-2 0-15,-2 3 0 0,0 0 0 0,-1-1 0 0,1-1 0 16,-2 2 0-16,-1 2 0 0,1 0 0 0,0 1 0 15,0 0 0-15,-1 1 0 0,1 0-1 0,0 2-1 16,-1-1 0-16,0 2-1 0,2 0-3 0,-3 1-2 16,4 2 2-16,-6 0 0 0,1 4 1 0,1 0 0 0,-2 3-2 15,-2 2 3-15,2 3 4 0,-4 2 1 0,3 1 0 16,5 0 0-16,-3 2 1 0,-1 1 0 0,6 0 3 16,-1 1-1-16,5 0 1 0,-1-3-1 0,1 1 1 15,-2-1 1-15,4-2-2 0,3 0 1 0,-3-4-2 0,8 1 0 16,-8-4-2-16,5 0 1 0,1-3-1 0,-3-3-1 15,3 0 0-15,-1 1 0 0,-3-6 0 0,0-2 0 16,2 0 0-16,0-1 0 0,1-3 0 0,1 1 0 16,0-2 0-16,0-1 0 0,1 1 0 0,-1-3 0 0,-1 1 0 15,2 0 0-15,-2-2 0 0,-1 0 0 0,1 4 0 16,-1-2 0-16,1 3 0 0,-2 2 0 0,1 2 0 16,-1 1 0-16,1 4 0 0,0-1 0 0,-1 2 0 15,0 1 0-15,0 4 0 0,0-1 0 0,-1 3 0 16,0 0 0-16,-2 3 0 0,2 1 0 0,-1-1 0 0,-4 1 0 15,0 1 0-15,1 1 0 0,2-3 0 0,-1 2 0 16,-2-1 0-16,0 1 0 0,1-3 0 0,1-1 0 16,1-1 0-16,-4-2 0 0,2-3 0 0,-2 2 0 15,0-2 0-15,0-1-2 0,0 0-9 0,0-1-28 16,0 0-14-16,-1 0-16 0,-2 0-13 0,3-4-41 16,-1 1-26-16,0 0-32 0,1-2-47 0,-3-3 149 15,0-1-89-15,1-2-23 0</inkml:trace>
  <inkml:trace contextRef="#ctx0" brushRef="#br0" timeOffset="-47606.32">33455 16473 1321 0,'4'8'783'0,"0"-2"-398"0,-14 3-246 0,6 3 197 15,-4 3-228-15,4 1-13 0,4 6-2 0,-3-1 1 16,-2 2-12-16,5 3 14 0,-4 4 2 0,-2 0 4 15,13-1-15-15,1-1-9 0,-13 2-13 0,13-1 7 16,-5-3-28-16,-3-2-27 0,9-1-17 0,-11-3 0 16,-4-4 0-16,3-2 0 0,3 0 0 0,0-5 0 0,-3-1-4 15,10 0-14-15,-15-2-10 0,6-2 7 0,-7-1-34 16,7-1-41-16,-2-1-20 0,1-1-19 0,-5 0-21 16,-6-3-94-16,13 0 168 0,-2 0-124 0,-9-4-21 0</inkml:trace>
  <inkml:trace contextRef="#ctx0" brushRef="#br0" timeOffset="-47406.12">33120 16796 2119 0,'3'-4'853'0,"3"2"-594"0,4 0-186 0,6 1 15 15,0 0-16-15,6-2-1 0,-2 3-1 0,9-1-19 16,-7 1-7-16,3 0-4 0,3 0-3 0,-4 0-11 0,2 3-5 15,0-2-9-15,-8 2-8 0,-5 0-23 0,9-2-20 16,-12 2-22-16,-6 1-23 0,-3 0-72 0,-2 2-68 16,-3 0-254-16,2 1 349 0,-21 2-252 0,1 2-132 15</inkml:trace>
  <inkml:trace contextRef="#ctx0" brushRef="#br0" timeOffset="-46985.99">32141 17708 1710 0,'2'-6'782'0,"0"3"-474"0,0 3-202 0,-1 0 71 16,0 0-50-16,0 0-22 0,-1 2-14 0,0 2-19 16,-1-1-6-16,0-1-4 0,-3 1-3 0,0 2-12 15,-1 1-4-15,0 0-6 0,3 3-3 0,-6 2-10 0,1-2-1 16,1 3-3-16,1 0 0 0,-1 2-3 0,-2 2 1 15,-3 0-1-15,1-1-1 0,2 0-2 0,-4 2-3 16,2 1-1-16,-1-2-2 0,1-1-2 0,2 0-3 0,0-1-1 16,0-2-3-16,2-2-2 0,2-1-7 0,-3 0-2 15,1-3-8-15,4 2-8 0,-3-6-27 0,4 3-18 16,1-3 8-16,-6-1-35 0,6-3-45 0,1 2-36 16,-1-6-74-16,2-4 165 0,1 1-123 0,-3-2-61 0</inkml:trace>
  <inkml:trace contextRef="#ctx0" brushRef="#br0" timeOffset="-46747.63">31877 17753 1484 0,'6'-3'728'0,"-1"3"-405"16,0 0-200-16,-2 3 81 0,4 0-51 0,4 6-27 0,-2-4-12 0,2 5-29 15,2 2-1-15,-2 1-6 0,5 1 4 0,2 0-12 16,-2 1-13-16,0 0-6 0,1 1-9 0,0-4-4 0,2 3-10 15,1-2-5-15,-2 0-8 0,0-2 0 16,-1-3-9-16,1 2-2 0,0-2-2 0,-6 1-2 0,1-5-9 16,-1 0-9-16,-3 1 2 0,2-1-22 0,-2-2-30 15,-3 3-14-15,1-4-18 0,-1-1-19 0,-4 1-70 16,4 2-123-16,-5-3 206 0,-4-4-127 0,-3 1-77 16</inkml:trace>
  <inkml:trace contextRef="#ctx0" brushRef="#br0" timeOffset="-46478.97">32362 17503 1147 0,'2'-8'761'0,"5"7"-309"0,0-2-276 16,-2 1 243-16,1-1-291 0,-2 3-11 0,2 0-11 15,0 1-9-15,2 4-9 0,-2 5-17 0,-3-2-7 16,2 4-3-16,-1 2-5 0,0 2-6 0,-1 3-1 0,0 2-4 15,-1 3-5-15,2 0-6 0,-4-2 0 0,4 7-6 16,-3-4-2-16,0 0-11 0,0 1-2 0,-1-3-4 16,2-2-2-16,-4-2-5 0,2 1-2 0,-1-3 0 15,-1-2 0-15,1-1-3 0,2 3-8 0,-1-3-8 0,0-1-11 16,0-3-28-16,2 2-24 0,2-1-23 0,-2 0-25 16,1-4-95-16,0-1 235 0,0 0-72 0,4-2-23 15,-1-4 43-15</inkml:trace>
  <inkml:trace contextRef="#ctx0" brushRef="#br0" timeOffset="-46312.72">32650 18011 1908 0,'0'-2'768'16,"0"1"-536"-16,-1-4-173 0,0 1 39 0,1 0-66 15,0 0-10-15,0-1-11 0,-1-1-11 0,1 0-19 16,0 2-16-16,-1-3-17 0,1 1-26 0,-1 0-228 15,1-1 244-15,0 3-137 0,3-1-103 0</inkml:trace>
  <inkml:trace contextRef="#ctx0" brushRef="#br0" timeOffset="-46054.61">32841 17506 1816 0,'3'0'755'0,"-3"0"-512"16,-6 1-171-16,9 2 30 0,-3 1-16 0,-3 3-10 16,3 0-4-16,0 5-9 0,-1-1 3 0,5 7 3 15,-3 1 0-15,-1 1-2 0,2 2-5 0,-2 3-5 16,4 2-6-16,-4-2-8 0,0-1-9 0,1 0-5 16,0 1-5-16,2-4-13 0,-2-1-4 0,-2-3-5 0,-1-1-2 15,2-1-8-15,2 0-5 0,-2-3 2 0,0-3-20 16,-1 0-25-16,1 1-13 0,-1-3-15 0,1-5-16 0,0-1-60 15,-2 1-58-15,2-2-202 0,0 0 304 0,-1-3-202 16,1-4-112-16</inkml:trace>
  <inkml:trace contextRef="#ctx0" brushRef="#br0" timeOffset="-45530.8">32978 17554 1552 0,'-1'-3'653'0,"1"0"-431"0,2-3-148 0,4 0 33 0,-1 2-13 16,4-1 0-16,1 2-4 0,1-3-5 0,0 0-2 15,3 4 2-15,-3-2-2 0,3 4-7 0,-1-2-8 16,-1 1-6-16,1 0-4 0,-1 1-11 0,0 2-5 0,0 0-10 15,-2 3-1-15,-1 0-8 0,3-2-2 0,-5 4-4 16,2 0-1-16,-4 0-3 0,-2 1 0 0,-1 4 0 0,1-1 1 16,-3-2-5-16,-5 3 1 0,3 1-1 0,-4 0-3 15,-1 4-2-15,-2 0-3 0,0-4-1 0,-2 6-2 16,1 0-3-16,-3 2-3 0,-1-2 0 0,-1 0-1 16,2-1 0-16,-1 0 0 0,-2 2 3 0,2-4 0 0,0-4 3 15,4 3 2-15,0 2 1 0,3-5 0 0,3 0 3 16,0-2 0-16,-1-2-2 0,3 0 0 0,2-2 1 15,2-1-2-15,-2-3 0 0,0 0 1 0,1 1-1 16,1-2 0-16,4 1 3 0,-4 0-2 0,4-2 0 0,1 0 0 16,1 1 3-16,1-1-2 0,3 0 2 0,0-1 2 15,1 0-1-15,0 1 2 0,1 0-1 0,1-2 7 16,-2 2-2-16,2 0 1 0,-1 1-1 0,0 0-3 16,0-1 0-16,1 1 0 0,-4-2-1 0,1 2-5 15,1-1-1-15,-3-1 0 0,-1 1-2 0,-1-2 0 16,0 1-1-16,-1 2 0 0,-4-1-3 0,-1 0-8 15,0 0-10-15,-2 0-9 0,1 0-14 0,-1-1-15 0,-2 0-41 16,1 1-26-16,1-2 4 0,-2 2-11 0,-3 0 73 16,1-2-60-16,0 1 0 0</inkml:trace>
  <inkml:trace contextRef="#ctx0" brushRef="#br0" timeOffset="-42946.68">28824 16519 708 0,'1'-6'268'0,"-1"-1"-163"0,-6-3-42 0,-3 3 13 16,11 3 22-16,1 2 11 0,-3-1 10 0,0 0 7 15,-1 0-3-15,-2 3-15 0,1-1-8 0,1 1-8 16,-4 1-13-16,0 1-4 0,-1 1-4 0,-1 4 0 0,-2 6-12 16,3 2-2-16,-3 5-3 0,-2 2-4 0,0 9-10 15,-2-1-6-15,1 8-2 0,1 2-7 0,-1 5-5 16,1-4-3-16,1 8-1 0,0-2-3 0,2 1-2 15,1 2 0-15,3-1-3 0,-1 0 0 0,2-4 0 16,-1-1 0-16,3-2 0 0,0-3-1 0,1-2-1 16,0-2 0-16,0-4 1 0,0-2-1 0,-1-4 1 15,3 2-1-15,-2-4-1 0,2-4 0 0,-2-5 0 16,0-2 0-16,1-5-1 0,2 3 3 0,-1-8-3 0,-2-2 1 16,1-2 0-16,0 0 2 0,-3-5-3 0,2-5 0 15,0 1-4-15,-1-5-3 0,-1-2-5 0,-1-6-4 16,1-1-7-16,2-4-3 0,0 2-2 0,-1-4-10 15,-1-1-2-15,0 0-1 0,1-9-2 0,2 6-2 0,2-1 1 16,0-7 1-16,1 3 2 0,3 2 7 0,-2-1 6 16,3 5 1-16,3 7 1 0,-2-2 3 0,1-1 0 15,1 7-1-15,-1-3-1 0,3 6 1 0,-1-5-3 16,1 2 1-16,1-1 4 0,0-1 4 0,1 1 4 16,1-3 2-16,4-3 2 0,-4 2 4 0,0 4-1 0,1-3 3 15,3-2 0-15,-1 6 0 0,0-4 2 0,-3 4 0 16,-1 5 1-16,0 1 0 0,2 0 3 0,-5 8-1 0,-1 1 1 15,-2 2 0-15,1 3 0 0,-3 3 0 0,0-4 1 16,1 4 2-16,1 3-2 0,1-1-1 0,-1 0 4 0,1 0-3 16,3 3 4-16,2-1-1 0,0-2 3 0,3 1 2 15,4 1 5-15,0-1 1 0,5-1 1 0,-4 3 2 16,5-4 4-16,5 2 1 0,0-2-3 0,7 1-1 16,-3 0-4-16,0 2 0 0,8-3-1 0,3-1-1 15,8 2-4-15,-8 1 0 0,7-3 0 0,1 2 0 0,6-3-1 16,-1 0-1-16,2 1-3 0,5-2 0 0,0 0-3 15,4 1-2-15,2 0 0 0,-4 0-1 0,3 1-2 16,2-2 1-16,-3 1-1 0,5 2 1 0,-3-1-1 16,-1 0-1-16,3-1-1 0,-2 1 0 0,2-1 0 15,2 1 0-15,-1-1 0 0,-3-1-1 0,5-1 1 16,-3 2 0-16,3-2 1 0,2 0 0 0,-4 1-1 16,-1 0 2-16,3 0-2 0,0 2 1 0,-3 0-1 15,-2 1 2-15,0-1-2 0,-1 0 1 0,-11 4 1 0,8-1-2 16,-2-1 1-16,-2 0 1 0,-11 2-2 0,9-4 0 15,0 2 0-15,1-1 0 0,-8 0 0 0,0 2 0 16,-3 0 0-16,0 1 1 0,-1-4 1 0,-1 4-2 16,-7 2 1-16,7 0-1 0,-6-3 0 0,8 4 0 0,-6-2 0 15,-1 2 0-15,2 1-1 0,-4 1 1 0,0-1 0 16,-3 2 0-16,3 3 0 0,-13-3 2 0,11 1-2 16,-11-1 1-16,-1 2 0 0,-3-1-1 0,3 1 1 0,-7-1-1 15,5 2 2-15,-1-3-3 0,-5 2 1 0,5-2 0 16,-10 2-1-16,-2-2 1 0,6-1 0 0</inkml:trace>
  <inkml:trace contextRef="#ctx0" brushRef="#br0" timeOffset="-42497.32">33500 17424 2948 0,'-50'6'0'0,"-7"-1"-1"0,-9-1 0 16,-16 2-2-16,4 1 1 0,4-5-2 0,-18 3 2 15,4 1-2-15,-4 0 2 0,-6-1 0 0,-5 3 0 0,5-4 2 16,-11 5 0-16,-9-2 1 0,-2 3 2 0,1 1 1 16,-7-1-1-16,0-4 1 0,-5-1 2 0,-8 4-2 15,3-2 3-15,1-5-2 0,-5 3 1 0,1-4 2 16,-3 4 0-16,-1 2 0 0,1-1 1 0,1-5-1 0,-2 7 0 15,3 2 0-15,2-3 0 0,3-1-3 0,3 3-1 16,6-5 0-16,5 1-3 0,2 2 0 0,8-3 0 16,8 3-1-16,3-1-3 0,1 0-1 0,9 2-2 0,5 0-3 15,9-1-15-15,-2 2-13 0,6-3-21 0,8 2-30 16,12-1 61-16,-2 1-44 0,9-1-19 0</inkml:trace>
  <inkml:trace contextRef="#ctx0" brushRef="#br0" timeOffset="-14705.3">22743 16910 1667 0,'1'1'740'15,"2"-1"-477"-15,3 0-194 0,-1-2 74 0,5 0-89 0,7-3-24 16,8-1-2-16,-2 0 10 0,9-4 9 0,4 2 7 15,4-4 7-15,3-1 2 0,3-2-1 0,6-1 0 0,5-4 2 16,-1 1-18-16,7-5 3 0,-1 0-17 16,5 0-10-16,1-2-3 0,-2 0-5 0,5 1-2 0,-5-1-14 15,-1 2 7-15,0-1-12 0,2-2 10 0,-15 5-1 16,5 1-1-16,-11 0-1 0,4-1 0 0,-13 6-2 16,0-3 0-16,-2 3 1 0,-5 2-2 0,-7 4 0 0,-7 0-6 15,2 0-1-15,-10 5-3 0,-4-1-4 0,-10 1-7 16,-2 1-3-16,-7 0 0 0,-3 3-1 0,-9 0 5 15,-2 0 4-15,-4 1-1 0,-3 1 9 0,-1 0 10 16,0 1 1-16,-3-1 2 0,-4 2 2 0,0-2-1 16,4 2 0-16,-5-3 6 0,6 4-6 0,0-4-1 15,1 0 0-15,6 0 1 0,9 0 1 0,6-1 3 16,0 1 1-16,8-4-2 0,6-2 1 0,8 1 0 0,2 1 1 16,8-3 1-16,4 5-3 0,11-4-1 0,-1 0-1 15,10 1 2-15,-3 0 1 0,1 3 0 0,8 0 0 16,2-2-1-16,1-2 0 0,-9 2 1 0,7 3-3 0,-1 1-3 15,0-2 3-15,-4 2-4 0,-3 2-4 0,-1 1 1 16,-3 3 1-16,-9 3-1 0,-4 0 1 0,-5 0 1 16,-6 3-1-16,-6 2 3 0,-8 2 4 0,-1 0 2 15,-9 2 1-15,-2 2 1 0,-10 1 5 0,7 2 0 0,-8 0 2 16,2-2-2-16,-3 1-2 0,2-2 2 0,-2 0-2 16,2-3-5-16,1-1-6 0,2-2-4 0,1-1-3 15,0-4-11-15,7-1-35 0,-2-1-23 0,5-2-31 16,-4-2-44-16,8-2 102 0,-4 3-80 0,2-2-29 0</inkml:trace>
  <inkml:trace contextRef="#ctx0" brushRef="#br0" timeOffset="-13489.25">20677 16537 1512 0,'-4'1'690'0,"4"6"-349"0,0 2-193 16,3 8-65-16,-1-1-18 0,2 10-31 0,1 6 25 15,1 2-7-15,2-1-3 0,-1 10-2 0,-1-4-3 0,-1 0-4 16,1-1-2-16,-1-2 2 0,-2-6-9 0,1-3-7 15,-3-1-4-15,2-5-4 0,0-3-2 0,-3-5-6 16,-2-3-3-16,2-3-4 0,-1-4 4 0,-1-3-1 16,-4 0-3-16,2-4 0 0,-4-8-1 0,1-2-1 15,0 3-2-15,-1-7 0 0,-2-3-1 0,2-3-3 16,0-1 4-16,2 1-3 0,2 1 2 0,-3-6 0 16,1-1 1-16,2 1 0 0,0-2 0 0,1 1 3 15,-1-1 0-15,2 0 0 0,-2-2 0 0,3 8 0 0,1 0 3 16,5 7-1-16,-3-3 1 0,2 5-2 0,3 1 4 15,1 0 1-15,1 1-2 0,1 1 4 0,4-2 1 16,0 1 0-16,3 1 2 0,4 1 0 0,1 2-3 0,-3-1 2 16,5 4 0-16,-5 3 0 0,-5 4-1 0,4-1 2 15,-5 4 0-15,-1 5 0 0,-10 4 1 0,6-1 2 16,-6 4-1-16,-4 3-1 0,2-1 1 0,-6 4-2 16,-2 0 0-16,-8 3 0 0,3 3-1 0,-2 0-2 0,-2 3 2 15,1-3 0-15,-3-1-3 0,1-1 2 0,4-3-1 16,1-1-2-16,2-6 0 0,-1-3 2 0,4-1 0 15,0-3 0-15,4-4 1 0,-2 1-2 0,5-4 1 0,0-1 0 16,1 0 0-16,1-3-1 0,3-3-1 0,3 3-4 16,1-2-1-16,0 0 2 0,4 1-2 0,-1-1 2 15,2 3-3-15,4 5 0 0,2 6 1 0,-2-3 2 0,4 8 0 16,-4 5-1-16,-1-2-1 0,-2 7 1 0,4 0 2 16,-9 3-1-16,0-2-1 0,-7 2 1 0,-2-3 0 15,-2 3 2-15,4-1 0 0,-7 0 0 0,-4 0-2 0,5-6 2 16,-3 2-2-16,1-3 0 0,-10-6 0 15,8-3-1-15,-2 1-1 0,-4-6 1 0,2-3 0 0,-2 1-3 16,2-3 1-16,5 0 0 0,1-2-1 0,-1-2-3 16,0-1-1-16,5 1 0 0,0-2 0 0,0-1 0 15,1-2 0-15,1 1 0 0,3 3 2 0,1-2 0 16,1 1 3-16,3 2-1 0,6-1 0 0,-4-1 1 16,3 4 0-16,2-3 0 0,2-3 0 0,0 3 2 15,1-3-2-15,-3-2 1 0,1 0 3 0,3 2-1 16,-3-5 2-16,3 1-1 0,-2 0 3 0,-1-2-1 0,3-1 4 15,-2-3-1-15,0 0-1 0,-3 1 0 0,4-1 0 16,-6-3 0-16,0 1 0 0,-2 0-2 0,-1-1 1 16,1 1-2-16,-2-2 1 0,-6 2 0 0,1-1-2 15,0 2 1-15,-3 0-1 0,0-2 1 0,-3 5-3 0,-1-3 0 16,1 4 0-16,-1 9-2 0,-3-6 4 0,2 2-4 16,-3 6 0-16,1 4-1 0,0 1-1 0,-1 2 0 15,1 0-2-15,1 8-1 0,-3 8 0 0,1 0 0 0,0 6-1 16,1 4 3-16,-1 3-1 0,4 5 0 0,-2 2 2 15,2-4 2-15,4 3-2 0,-1-1 0 0,1-3 1 16,4-6-1-16,2 0-2 0,-1-3 1 0,3-4 0 0,3-4-7 16,-1-7-12-16,3 0-7 0,1-2-16 0,1-4-14 15,2-5-34-15,-1-1-20 0,4-6-18 0,-1 2 0 16,0-8-34-16,0-2-166 0,7-6 233 0,-3 1-132 16,-1-1-44-16</inkml:trace>
  <inkml:trace contextRef="#ctx0" brushRef="#br0" timeOffset="-13036.69">21499 16762 743 0,'-4'-15'582'0,"0"-2"-192"16,-3 4-215-16,1-4 104 0,-4 2-13 0,-2-2-86 0,2 6-63 16,0-5-17-16,-1 3-14 0,2 6-10 0,-2 0-17 15,0 1-8-15,2 6-48 0,3 5 33 0,-3 4-14 16,-1 1-3-16,0 7-2 0,0 3-6 0,0 7-8 16,0 3-2-16,-2 4 2 0,3 3 0 0,7 2 1 15,-5 2 1-15,7 3-2 0,1-11 6 0,3 3 3 16,3-4 4-16,1-4 1 0,1-6 1 0,-2-8 5 15,4-2 0-15,1-6 0 0,-2 4 0 0,-1-12-2 0,2-4 4 16,0-8-2-16,1 4 1 0,-6-8-5 0,1-2 2 16,-2-2-3-16,0-3-2 0,0 1-1 0,-2-2-5 15,-2 2-2-15,4 2 0 0,1 1-4 0,-6 1-1 16,1 0 1-16,-1 3-1 0,0 2 1 0,0 3 0 0,0 1-2 16,0 4 0-16,0 0 2 0,0 7 0 0,0 0 1 15,1 3-1-15,3 9-2 0,-4 5-1 0,0-2 2 16,2 10-1-16,2 5-1 0,1 6 1 0,1 0-2 0,-2 5 0 15,-3 3 2-15,9 1 2 0,-7 0-1 0,0 2 0 16,1-2 1-16,-1 0 0 0,0 1 6 0,0-3 4 16,-1 1-2-16,-5-6 2 0,2 3 0 0,-5-3 2 0,1-5 0 15,0-4 1-15,-5-2-6 0,1-6-2 0,5 0 1 16,-4-7-1-16,1-3-1 0,0-4-2 0,0 2 0 16,1-5 0-16,0-2-1 0,-2-4-3 0,-1-2 1 15,-4-2-3-15,1-4 0 0,2 0 0 0,-3-4-2 0,3 2-3 16,-3-7 2-16,-4-2-13 0,8-3-11 0,0-3-11 15,-1 0-35-15,-3-6-19 0,0-2 5 0,-1-6-52 16,5 2-249-16,1-2 296 0,0-3-160 0,2-7-100 0</inkml:trace>
  <inkml:trace contextRef="#ctx0" brushRef="#br0" timeOffset="-12802.86">21556 16474 1749 0,'-4'11'718'16,"0"0"-486"-16,2 0-158 0,2 4 49 0,0 4-63 15,1 0-2-15,1 6 2 0,1 3-4 0,1 1-7 16,0 1-2-16,0 2-3 0,1 1-6 0,0-7-9 16,-1 4-7-16,1-5-1 0,-1-5-7 0,-1-1-6 0,0 0-3 15,0-8-5-15,-1 0 1 0,-1-3-5 0,0-3 1 16,-1 1-6-16,0-2-9 0,0-3-26 0,0-1-14 0,-1-4 7 15,1-3-54-15,-1-2-203 0,0 0 238 0,0-5-141 16,1 1-85-16</inkml:trace>
  <inkml:trace contextRef="#ctx0" brushRef="#br0" timeOffset="-12423.88">21687 16557 1127 0,'1'11'803'0,"0"3"-350"16,0-2-303-16,0 1 187 0,2 2-185 0,-1 5-40 15,0-4-25-15,-1 5-2 0,3-2-118 0,-3 3 102 16,1-5-13-16,-1 2-7 0,1-3-7 0,-1-5-5 16,0 1-13-16,-1-3-6 0,1-4 13 0,-1-1-17 15,0-1-3-15,0-3-1 0,0 0-1 0,0-6 3 0,-1-1-2 16,1 1 0-16,0-5-2 0,0-4 0 0,-1 0-3 16,1-3-3-16,0 1 1 0,0 0-2 0,0 0 1 15,1-3-2-15,0 3 2 0,2 1-1 0,1 2-1 16,-1-1 1-16,2 2 0 0,-3 0-1 0,4 8 0 15,-1-5 0-15,0 7-1 0,1-2 1 0,0 3 1 0,1 2 2 16,3 0-1-16,1 2 1 0,-6 1 1 0,7 2 3 16,-2 2-1-16,1 4-1 0,-2-2 1 0,-1 4 0 15,-1-1-2-15,1 4 2 0,1 1-3 0,-3-1 0 16,-1-2 0-16,1 2 0 0,-3 0-1 0,3-3 0 16,-3-1 3-16,-1-3-3 0,-2 2 1 0,0-7-2 0,0 3-2 15,0-4-3-15,6-1-5 0,-7-2-15 0,0 0-16 16,2-1 8-16,-3-6-39 0,2 2-45 0,-4-3-34 15,-3-3-63-15,7 1 140 0,-6-1-120 0,5-3-57 0</inkml:trace>
  <inkml:trace contextRef="#ctx0" brushRef="#br0" timeOffset="-12019.39">22006 16430 1952 0,'-2'6'725'15,"-1"3"-474"-15,2-1-123 0,1 3-52 0,0-1-7 0,2 4-5 0,2 0-40 16,1 1 10-16,-2 1-3 0,2 2 0 0,-1 0-8 16,1 2-4-16,-3-1-5 0,0 3-4 0,2-2 3 15,-3-5-2-15,1 0-2 0,0-4-4 0,-1 0 3 0,0-7 2 16,-1 0 1-16,0-4 0 0,0-1 1 0,1 1 2 16,-1 0 1-16,-1-2-1 0,1-8-1 0,0 3-2 15,1-1-3-15,0-5 1 0,1 1-3 0,-2-4-3 16,3-1-1-16,-3 5 0 0,1-3 0 0,1 0 0 15,2 0-1-15,-2 1-1 0,-2 1 2 0,5 1-1 16,-2-3-1-16,3 2 0 0,-2 1 1 0,1 1-1 0,0 2 0 16,0-1-1-16,2 0 1 0,-1 2-2 0,1 3 2 15,-1 1 0-15,1 3 0 0,-3 1 2 0,4 1 2 16,-1 1 3-16,0 5 0 0,0 0 2 0,0 1 0 16,0 0 1-16,0 2 1 0,0 1-1 0,-1 0 0 15,-1 1-2-15,0 2 0 0,-2 3-1 0,1-3 0 16,0 0 0-16,0 1-1 0,-3-2 1 0,3 0-4 0,-3 0-1 15,1-2 0-15,-2-3-2 0,0-2-5 0,0 2-3 16,0-4 0-16,1 1-12 0,-2-2-36 0,0-3-17 0,1 1-19 16,1-2-20-16,-1-4-89 0,-1 2-184 0,-1-8 271 15,-3-4-172-15,5 0-108 0</inkml:trace>
  <inkml:trace contextRef="#ctx0" brushRef="#br0" timeOffset="-11793.55">22384 16314 1945 0,'0'4'809'0,"1"0"-506"0,0 3-117 16,-1 1-60-16,3 2-17 0,-3 1-63 0,4 2 20 15,-4 1-21-15,4-1-6 0,-1 4-8 0,-3-2-5 0,0 0-2 16,1 1-9-16,-2 0-4 0,7-1 0 0,-6-1-2 16,-2-1-1-16,4 1-6 0,0-2 2 0,2-2-5 15,-3-1 3-15,-5 1-3 0,2-2 1 0,3-3-4 16,-1 1-4-16,0-1 1 0,1 1-10 0,2-6-34 15,-1 0-19-15,-2-2-19 0,-1 2-19 0,1-4-84 16,0-1-177-16,-1-4 260 0,-3 0-167 0,3-2-62 0</inkml:trace>
  <inkml:trace contextRef="#ctx0" brushRef="#br0" timeOffset="-11105.22">22557 16397 1798 0,'-6'8'757'0,"3"0"-499"16,-1 2-173-16,1-3 53 0,1 3-50 0,0 0-19 0,2 2 4 16,0-3-21-16,0-1-15 0,0-1-7 0,2 1-6 15,-1-2-6-15,0-2-18 0,0-1 9 0,-1-2-14 16,0-1 15-16,0 0 5 0,2-1 1 0,1-3-2 16,-2 1 6-16,0-3-1 0,1-1 3 0,2-2 0 0,-1 2-2 15,1-6-3-15,-1 2 0 0,1-3 2 0,0 0-2 16,3 3 0-16,-2-2-3 0,-1-2 2 0,1 3-2 15,-2 1-2-15,3-1-2 0,0 2-3 0,-1-2 0 0,-1 3-2 16,1 1-1-16,1 0-3 0,-1 2 2 0,1 4-1 16,1-1-1-16,-2 0 1 0,1 3 0 0,0 1 0 15,0 4 1-15,-1 0 0 0,-1 2-1 0,1 1 2 16,-3 2-2-16,3 0 2 0,-3 3-1 0,0 0-1 0,2-1-1 16,-2 0 1-16,0-1-1 0,3-2-1 0,-1 1 1 15,-1-1-1-15,3-2-1 0,1-3-1 0,1-1 2 16,0-1-3-16,3 1 2 0,0-3-1 0,3-4 1 15,-3 1 0-15,4-3 2 0,1 2 1 0,-3-5 0 16,-2-2 0-16,1-1-1 0,1 3 2 0,-8 0 0 0,6-6 1 16,-7-3-1-16,2 1-2 0,0 1-1 0,2 1 3 15,-6 1-1-15,5-2 0 0,0-1-2 0,-6 2 2 16,2 3-2-16,-3 0 1 0,2 2 0 0,-4 2-1 16,0-2 3-16,-1 4-1 0,-2-4 0 0,4 9-1 15,-2-3 0-15,-3 3-1 0,4 1 2 0,-1-5-2 16,0 4 0-16,1 1 0 0,2 7-2 0,-2-6 1 15,1 2 1-15,-1 0 0 0,1-1-1 0,0 5 0 0,0 0 1 16,-2-2-1-16,4 3 2 0,2 2 0 0,1 1 0 16,3 1 1-16,-3 1-1 0,1 4 3 0,5 1-3 15,-5-1 2-15,3 4-2 0,-3-2 1 0,1 3 1 0,0 2-2 16,3 1 3-16,-1-5-4 0,0 6 4 0,-1 0-1 16,0 0 1-16,1-2 0 0,-1 6 6 0,2-1 2 15,-4 3-2-15,-2 1 10 0,-3-2 7 0,1 1 1 0,-1 1 0 16,-2-2-3-16,-2-1-5 0,0-1-3 0,-2-4 2 15,1-4-13-15,-3 0-6 0,2 2 0 0,-4-6 0 16,3-1 0-16,-5-4 0 0,0 0 0 0,-1 0 0 0,2-6 0 16,-1-3 0-16,2 0 0 0,-1-3 0 0,1-4 0 15,-1-3 0-15,0-3 0 0,1-3 0 0,-10-2 0 16,7-2-28-16,-6-4-26 0,-5-1 17 0,3 0-81 0,2-7-133 16,-1 4 190-16,5-3-126 0,2-9-76 0</inkml:trace>
  <inkml:trace contextRef="#ctx0" brushRef="#br0" timeOffset="-10946.67">22677 16046 2188 0,'-5'0'857'0,"-2"-2"-593"0,3 0-180 0,-1 0-52 15,1 0-31-15,2 0 11 0,2 2-25 0,-2-1-39 16,0-1 17-16,-1 1-94 0,2 0-151 0,-2-2 209 15,1 2-122-15,-2 1-67 0</inkml:trace>
  <inkml:trace contextRef="#ctx0" brushRef="#br0" timeOffset="-10691.75">21933 16027 1765 0,'-5'-2'825'15,"2"1"-550"-15,-1-3-151 0,-1 3-82 0,3 0 5 16,1 1-4-16,-2-2 6 0,2 2-4 0,3-3-20 16,0 2-9-16,1 1-6 0,0 0 2 0,-1-2-10 0,0 2-2 15,3-1-13-15,-5 1-4 0,0 0 6 0,0 0-21 16,1-1-21-16,1 1-42 0,-2 0-82 0,3 0 133 15,-3 0-86-15,2 1-42 0</inkml:trace>
  <inkml:trace contextRef="#ctx0" brushRef="#br0" timeOffset="-8691.72">20458 16439 1537 0,'-7'2'579'0,"3"-2"-416"0,2-2-134 0,2-3 3 15,-1-1-10-15,3-1 0 0,7 1 11 0,-1-6 21 16,0-1 4-16,5-1-30 0,1-2 33 0,0-4 3 16,8-2-3-16,-2-6 4 0,0 3-8 0,2-4-18 0,7-1-1 15,7 1 3-15,-4-3-12 0,5 8-10 0,4 2-4 16,1-4-3-16,4 11-4 0,1 3-1 0,-3 4-3 15,2-3-1-15,-2 7 0 0,-1-1-1 0,0 4 2 16,-1 0-1-16,-3 1-1 0,4 1 1 0,-8 0 0 16,-1 2 0-16,-2 1-1 0,-9 0 2 0,-2 1-1 15,2 0 3-15,-13 0-2 0,-5 0 4 0,-2 0 3 0,2-2 3 16,-4 1 3-16,0-4 3 0,-1 0 2 0,-2 0 0 16,2 1 2-16,0-4-4 0,4-1-5 0,-3-4-1 15,3 1-1-15,5-4-6 0,0-2-4 0,1-1-1 0,3-2-1 16,2 1-1-16,4-4 2 0,1 0-1 0,2 0-2 15,2-2 2-15,7 0 1 0,-2-1-2 0,4-1 0 16,3-2 0-16,3 2-2 0,-1 3 2 0,6 0-2 16,-4 3 2-16,5 4-2 0,0 0 1 0,4 6 0 0,-3-1 1 15,-6 8 0-15,9-5 0 0,1 5 1 0,2-2-1 16,-10 4 0-16,2 1 2 0,-1 4-2 0,-3 1 0 16,-2 0 1-16,-10 4 0 0,0-2 0 0,-7 3 0 15,-5-3 1-15,-3 0 2 0,-1 2 2 0,-7-1 1 0,0-1 3 16,-3-3 2-16,-1 2 2 0,0-2 1 0,-1-4 3 15,0 1 1-15,0-4-3 0,0-1 1 0,1-3-4 16,3-4-1-16,-1-2-3 0,3-3-1 0,1-1-3 0,5-2-2 16,-1 0 0-16,3-1-1 0,2-1 1 0,4 2-1 15,0 2 0-15,5 0 0 0,2 2-1 0,0 1 0 16,0 0 2-16,3 2-2 0,-3-1 1 0,2 5-2 16,1 0 1-16,-3 3 1 0,1 1-2 0,2 1 2 15,-1 2-1-15,3 4-1 0,-2 2 0 0,0 1 1 16,-1 0 2-16,2 7-2 0,0-1 2 0,-9 1-1 0,5 1 1 15,-7 4 3-15,5-1-1 0,-9 2 3 0,-5 2 0 16,-2-3 1-16,-1 3 2 0,-6-4-1 0,-2 2-1 16,0-3-2-16,-6-3 3 0,-4-3-1 0,1 2-3 15,1-2 1-15,1-1-1 0,-1-1-1 0,-2-5 1 16,2 0-2-16,2-2 0 0,3 2-3 0,0-6 0 0,-2 0-1 16,5-3-2-16,0 0 1 0,7-2-3 0,-3 0 1 15,4-2 0-15,5-1 1 0,-2 3 0 0,1-2 1 16,3 4 2-16,-1 0-1 0,2 4 4 0,0 3-1 0,-1 5 0 15,0 0-1-15,1 5 1 0,1 0 0 0,2 4-1 16,1 2 1-16,-2 5 1 0,-1 2-1 0,1 4 1 16,-5 7 1-16,0 1 1 0,1 0 1 0,-5 8-2 15,-2-6 4-15,-5 1-2 0,0-3 4 0,-6-7 0 0,3 3 0 16,-5-11 0-16,-5 2 0 0,-6 0 1 0,2-2-1 16,3-3-2-16,-7 4-1 0,-1 0-1 0,-1 3-1 15,-3-1-1-15,4-3-3 0,-1-3-1 0,1-1-1 16,0-2 2-16,-4-8-2 0,4 0 0 0,-1-5-2 0,4-4 2 15,-1-1 0-15,0 0 0 0,3-6 0 0,2 4-3 16,4-3 2-16,0 1 0 0,3 2 0 0,1-2-2 16,4 2 0-16,-2 1-1 0,3-2 0 0,0 1 1 15,0 2-1-15,3 0 1 0,0 0-1 0,0 6 3 0,3-2 1 16,0 3 2-16,2 1-1 0,-1 4 2 0,-1 1 0 16,-2 0-1-16,2 4 1 0,-2 1 0 0,-4 4 0 15,-3-1-1-15,-1 3 0 0,-4-3 1 0,-4 2-1 16,-1 1 1-16,-3-3-1 0,-1 3 0 0,-5 0 2 15,0-3 0-15,-1 5 0 0,0-1 0 0,0-5 1 0,-1 6 0 16,-3-6 2-16,1 2-2 0,6-6 0 0,-3 2-1 16,-2-4-1-16,4-1 1 0,1-1-4 0,-4-9 0 15,5 4-3-15,-5-6 2 0,-1 2-2 0,3-9 1 16,0 3 1-16,-1-4-2 0,5-1 3 0,1-1 0 16,-1 1 3-16,7-1-1 0,1 1 0 0,2 1-2 0,-1 0 1 15,3 2 1-15,3 1-1 0,0 3 1 0,-1-1-2 16,2 2 1-16,1-2-2 0,-2 7 1 0,3 2 0 15,-1 0-1-15,-1 3 1 0,0 3 0 0,-3 0 0 0,0 5 0 16,-3-2 1-16,0 4 1 0,-1-4-1 0,-5 2 1 16,-2-1 0-16,-2-1 0 0,-1-1 0 0,-3-1 0 15,0-4 2-15,-3 4-1 0,-3-4 0 0,2 2 1 16,-7-3 0-16,0 1-1 0,0 1-1 0,-7-1 1 0,2 2-1 16,5-6 0-16,-4-1 1 0,1-5 0 0,2 4-2 15,4-4-1-15,1-3 2 0,1 2-2 0,2-4 1 16,4 2 0-16,-4 1-1 0,7-1-1 0,2 1 1 0,0-1 3 15,2 3-3-15,0-5 0 0,3 2 0 0,-1-1 0 16,7-1-3-16,-3 3 3 0,4-1-2 0,0 2 0 16,4-1 1-16,-2 1 0 0,3 1 0 0,0 1 1 15,0 7 0-15,-1-1 0 0,1 1 0 0,-1 4 3 0,-3 2-1 16,0 1 0-16,-3 3-1 0,-3 1 0 0,0-2 3 16,-1 1-2-16,-3-1 2 0,-1-2-3 0,-5-2 0 15,2 4 1-15,-3-2 1 0,-1 0-1 0,-4-3 0 16,0 0-1-16,-1-1 0 0,-2 0 0 0,0-3 2 15,1-3-2-15,0-2-1 0,-1 0 2 0,1-2-2 0,-5-1 1 16,-1-1 0-16,2-2 1 0,3 0-1 0,-5-2 2 16,1-2-1-16,3-1-2 0,3 1 0 0,1-5 0 15,-1 3 0-15,1-2 0 0,14 5 1 0,-2-5-2 16,-1 3 1-16,7 0 0 0,-6-1 0 0,8 4 0 16,6 1-1-16,-7-3 1 0,4 2-2 0,2 5 2 15,-4-2-1-15,5 3 1 0,3 5 0 0,0 0 0 16,0 1 1-16,1 3-1 0,-4 1 3 0,0 2-1 0,3 1 0 15,-3 0 0-15,-5-4 1 0,5 3 0 0,-6-2 1 16,1-3 0-16,-5 2-2 0,-2-5-1 0,0-1 2 0,-2-1-1 16,-7 1-3-16,-1-6 1 0,-2-1-1 0,-2-5-1 15,1 0 1-15,-4-5-1 0,-1 0 2 0,2-7-1 16,2 2 1-16,1-2 1 0,-3 0-1 0,1-4 1 0,1 0 0 16,4 4 0-16,2 1-1 0,0-3 0 0,2 2 0 15,1-1 0-15,8 1 0 0,-5 1-1 0,5 0 1 16,0-4 0-16,0 0 0 0,1 1-1 0,3 0 1 15,-9 2 0-15,0-4-3 0,7 0 2 0,-4 3 0 0,1 2 1 16,-2 0-1-16,-2-2 0 0,7 3 0 0,-1-2 1 16,1 4 0-16,0-1 0 0,0-2-1 0,4 4 0 15,3-3-1-15,-3 0-2 0,7 2 1 0,1-1 0 16,6-1 0-16,-3 1 0 0,3-3-2 0,4-1 1 0,0 4 1 16,2-4 1-16,0 2-1 0,4 1 0 0,-3-2-3 15,3 2-1-15,0 0 2 0,-2-1-13 0,1 0-39 16,-1 1-29-16,-2 1-31 0,0-2-41 0,-6 6-84 0,0-5 162 15,-6 1-128-15,4 0-30 0</inkml:trace>
  <inkml:trace contextRef="#ctx0" brushRef="#br0" timeOffset="36597.44">25160 9866 1996 0,'-7'-2'762'0,"-1"-4"-557"0,-7-7-160 0,1 2 29 16,1-5-35-16,-5-1-27 0,3-4-4 0,-2-1-1 15,-1-2 1-15,-6-3 7 0,0-2 4 0,-6-2-22 16,-12-3 29-16,-6-3 9 0,0 0 2 0,-13-7 2 16,4-2 3-16,-4 2-5 0,-13-2-4 0,8-2 8 0,-17-2-14 15,3-2-7-15,6-1-3 0,-17 0 0 0,6 2-8 16,-10 1-1-16,12 1 0 0,3 3-3 0,6 5 0 16,1 0-2-16,1 4 0 0,5 3-3 0,-2-1 1 0,5 7 0 15,4 0 0-15,1 1-1 0,8 2 0 0,0 4-3 16,-2 1 0-16,11 5-4 0,7 0-1 0,5 4-15 15,-3-3-7-15,9 5-12 0,0-3-12 0,8 4-35 16,1-1-25-16,3 2-36 0,8-1-91 0,-1-2 168 16,6 0-106-16,6-2-36 0</inkml:trace>
  <inkml:trace contextRef="#ctx0" brushRef="#br0" timeOffset="37680.68">21123 6970 1206 0,'1'-4'583'0,"-1"-3"-362"0,2 0 66 0,-3 6-215 16,1-2-29-16,-1 6-12 0,1-2 10 0,-2 1 2 0,-1 7 8 16,-5 7 3-16,0-2-2 0,-3 7-10 0,-5 4-1 15,1 1-3-15,-8 8 0 0,3 0-3 0,-4 2-2 16,3-1-2-16,-1 2 1 0,4-7 3 0,3 5 4 16,1-4 2-16,2 0-1 0,-6-6 2 0,13-3-1 15,-1 0-2-15,2-3 0 0,-3-1-5 0,5-9-7 16,-3-2-2-16,5-1-2 0,7-3-5 0,-1-3-4 15,-3-1-1-15,9-3-3 0,5-6-3 0,3-1 0 16,0 2-4-16,6-6-2 0,-1-3-1 0,0-1-1 0,2-1-7 16,-3 1-1-16,-4 1 2 0,5-5-7 0,-2 1 1 15,-2 2-2-15,-3 3-1 0,-4 1-4 0,5 2 0 0,-3 2 2 16,-2 4-2-16,-9 7 3 0,1-1 1 0,-2 7 0 16,-1-3 1-16,-2 9 9 0,-1 1 1 0,-2 6 1 15,0-2 3-15,-1-1 1 0,-2 8 1 0,0 1 2 16,-1 1 3-16,0-2-3 0,2 2 6 0,-1-3 0 0,3 2-2 15,0-3 5-15,2-6 0 0,0 0 1 0,3-4 2 16,-1-1-2-16,4-6 0 0,0 1 1 0,1-3 1 16,1-6-4-16,0 0 0 0,0-2-1 0,2-4-3 15,1-2 0-15,-2-2-2 0,0-3-3 0,3 0-1 16,0-4-1-16,1 1 0 0,1 1-2 0,3-3 2 0,6 3-2 16,6-3-2-16,-4 3 4 0,11 3-1 0,-8 2-1 15,6 2-2-15,-2 0 0 0,-5 4-1 0,-8 8-2 0,-1 1 3 16,-2 3-4-16,-4 7 0 0,-1 4 3 0,-6 3 1 15,1 3 3-15,-1 3-3 0,4-2 4 0,-8 2-1 16,0 2 1-16,-2-1 2 0,0 2-2 0,-5-9 2 0,0 3-1 16,-8 1 1-16,1-4-1 0,4 3 2 0,-9-9 0 15,-2 2-1-15,-3-1 1 0,1-1 2 0,-7-7-3 16,6 2 2-16,-9-7 0 0,4-1-2 0,7-1 0 16,-1-2-2-16,3-3 0 0,3-1-2 0,3-2 0 15,6 0-2-15,3-2 1 0,0 3-2 0,1 0 0 16,-1-1 2-16,3 5-2 0,-2-5 0 0,3 7-2 15,1-1-1-15,0 2-1 0,-1 1 2 0,5 2-1 16,-2 0 2-16,3 5 0 0,9-1 0 0,0 3 6 0,0-4 2 16,9 4 1-16,0-1 0 0,6-2 4 0,-1-2 0 15,0 3 2-15,-1-4 2 0,0-2-3 0,2 0-2 16,-1-1 1-16,-1-3 1 0,-6-2-4 0,3 0 0 16,-4-2-3-16,-1 0-1 0,-4-2 0 0,-2 0-1 15,-3 2-1-15,2-1 0 0,-4 0 1 0,0-3-4 0,0 2 2 16,2 0 1-16,-3-2 0 0,1-1 0 0,-1 0 0 15,0 0 2-15,3 4 0 0,-10-1 0 0,3-1 0 16,-4 5 1-16,-3 2 0 0,-4 2-1 0,1 4 0 0,-9 1-3 16,3 4 2-16,1 2 0 0,-3 2-1 0,4 4 1 15,2-3-1-15,1 6 2 0,-1-3-1 0,1 2 1 16,0 1-3-16,2 2 2 0,1-1-3 0,0 2 2 0,4-1-3 16,-2-4-7-16,2 4-4 0,1-5-8 0,2 2-7 15,2-3-27-15,-1-1-11 0,2 1 1 0,2-2-51 0,1-1 80 16,0 1-50-16,4-4-11 0</inkml:trace>
  <inkml:trace contextRef="#ctx0" brushRef="#br0" timeOffset="38094.4">22412 7637 1430 0,'0'-13'800'0,"-1"-1"-489"15,-4 1-23-15,-1 2-198 0,-3-1 3 0,1 5-19 16,-1 2-11-16,-4 0-134 0,-4 2 114 0,2 4-19 15,-4 2-9-15,1 3-9 0,-3 4 1 0,-2 3-4 16,-1-1-2-16,0 5 126 0,2 4-127 0,-4-2-3 16,0 3 2-16,3 0 0 0,1-1 0 0,2-2-1 0,2 3 2 15,2-4 0-15,4-5-1 0,9 1 3 0,-1 0-2 16,7-4 1-16,7-4 0 0,3-1 2 0,2-1-2 16,5-4 0-16,1 2 3 0,3-7-4 0,3-4 0 0,1-2-1 15,-3 3 1-15,-1 0-2 0,3-10-5 0,0-4-4 16,2 0-5-16,-14 1-2 0,12-3-9 0,-1-1 2 15,-2-3-10-15,5-2 2 0,0-1 5 0,-1 0 2 0,9-4-2 16,-4-1 11-16,-7 3 13 0,2-2-3 0,-6 0 10 16,-7 8 1-16,-2 4 4 0,-2 1 3 0,-5 10 8 15,-5 3-5-15,-2 9 3 0,-2 4 1 0,-6 5 1 16,-2 4 3-16,-7 10 0 0,0 0-2 0,-5 8 2 16,-1 0-3-16,-4 5 0 0,2 2-1 0,-2 3 0 0,0 2-2 15,10-3 1-15,-4 0-1 0,4 1 2 0,4-4-2 16,5-4-4-16,0 1-1 0,6-6-2 0,3-3-2 15,0-2-9-15,3-2-8 0,3-4-12 0,1-2-15 0,0-1-49 16,1-1-43-16,-1-3 20 0,3-3 60 0,-4-4-84 16,2-2-33-16</inkml:trace>
  <inkml:trace contextRef="#ctx0" brushRef="#br0" timeOffset="38643.68">21148 7933 1293 0,'-17'11'656'0,"0"1"-379"0,-6-1-176 15,-7 0 129-15,5 2-145 0,-1-3-3 0,-2 1 0 16,5 0 3-16,1-2-1 0,3-1-6 0,7 0 0 16,8 3-13-16,-5-9-16 0,4 4-7 0,2-4 2 15,2 0-13-15,8-2-9 0,4 1-6 0,1-1-8 0,7-3 3 16,9 1-3-16,0-2-2 0,11 0-8 0,-9-1 2 15,5 0 0-15,-3 2 1 0,-5 1-3 0,-1 0 0 0,-6 2 0 16,-1 0 1-16,2 3-1 0,-6-1 2 0,2 8 0 16,-2-6-1-16,-3 9 0 0,1-5 1 0,-5 8 1 15,-1-1-1-15,-4 8 2 0,3-1-1 0,-5-3 0 16,0 7 2-16,1-2 0 0,-2-1 0 0,-4 2 0 16,-1 1 0-16,1-2 1 0,-6-1 2 0,-2-3 1 0,-2 0 3 15,-1 1 2-15,-1-5 0 0,-2 0 1 0,-3-3 3 16,1-3 1-16,-2 2-1 0,0-4 0 0,-6-1-4 15,0-3 1-15,-2-1-1 0,1-2-1 0,-2-2-3 16,3-2-3-16,-2-1 1 0,7-3-4 0,2-1-1 16,5-2-2-16,5-1-2 0,-1-3-8 0,9 2-11 15,-3-5-6-15,2 2-12 0,0-3-10 0,4 4-33 16,-1 0-19-16,-1 2-22 0,6 0-25 0,-3-3 93 0,1 3-67 16,4 0-15-16</inkml:trace>
  <inkml:trace contextRef="#ctx0" brushRef="#br0" timeOffset="38845.5">21164 7886 1724 0,'-4'0'697'0,"8"1"-478"16,0-1-148-16,9 1 14 0,-12 0-11 0,11 4-4 15,2-3-3-15,3 4-14 0,-2-3-9 0,7 4-2 0,1 0-4 16,4 2-24-16,-3-1-5 0,5 3-4 0,2-2-5 15,-2 1-10-15,2 1-7 0,-1 0-9 0,1-2-18 16,-4 1-22-16,1 0-18 0,-3 0 7 0,-6 1-64 16,1-4-173-16,-2 2 235 0,-6-2-145 0,1 2-76 15</inkml:trace>
  <inkml:trace contextRef="#ctx0" brushRef="#br0" timeOffset="39157.65">21702 8105 302 0,'-2'0'195'16,"1"0"-52"-16,1 1 31 0,-4 3 9 0,-1 0-3 15,0-3-3-15,0 2-69 0,-1 0 41 0,-4 1 28 16,-1 3-38-16,0-2 20 0,0 2-43 0,0 1-23 16,-3 0-6-16,-1 4 0 0,2 1-15 0,2 1-12 15,-2 0-1-15,0 0-21 0,4 4 17 0,3-5-1 16,3 1-2-16,1-1-12 0,0-4 9 0,7 1-6 0,3 2-2 16,4-4-4-16,-2-1 0 0,0-3-12 0,3 1-2 15,3-2-1-15,0 3-4 0,-2-9-3 0,5 1-4 16,-3 1-3-16,2-2-2 0,0-4-2 0,-2-3-6 15,0-1-4-15,-1 2 2 0,-1 1-5 0,-5-6-2 16,1-1 1-16,-2 1-3 0,-5 2 1 0,-2 0 3 0,0 2 2 16,-2-1-2-16,-5 0 4 0,-1 4 1 0,-2-1 2 15,-2 2 1-15,2 1-3 0,-1 1 2 0,-3-2 1 0,3 1-2 16,-1 3-1-16,1-3-2 0,1 3-6 0,1-1-3 16,3-1-7-16,-1 3-25 0,2 0-18 0,4 0 8 15,0-2-61-15,2 3 81 0,3-1-50 0,-1 1-17 16</inkml:trace>
  <inkml:trace contextRef="#ctx0" brushRef="#br0" timeOffset="39444.28">22175 8068 1330 0,'-4'7'736'0,"-3"-3"-447"15,1 2-25-15,-5 2-175 0,-3 5 11 0,1-3-11 16,-2 4-3-16,-2 1-6 0,-2 3-5 0,-1 3-16 15,-1 2-6-15,-2 1-5 0,-1 0-1 0,-4 8-1 16,0-1-1-16,-3 4-2 0,-1-4-3 0,1 2-6 16,0 1-2-16,-1-1 1 0,5-3-8 0,-1-5-11 15,2 0-2-15,4-4-2 0,2 0-2 0,2-4-4 16,-1 0 0-16,3 0-6 0,0-2 2 0,2-4 0 16,4 1 1-16,-1-4-3 0,7 1-2 0,-4-4-7 15,1-1-5-15,4-1-8 0,0 0 5 0,3 3-19 0,-1-4-28 16,1-2-14-16,0 3 5 0,2-3-27 0,0-2-54 15,1 1-46-15,1-3 9 0,4-3 109 0,4 1-99 16,-4-1-42-16</inkml:trace>
  <inkml:trace contextRef="#ctx0" brushRef="#br0" timeOffset="39743.51">21848 8676 887 0,'-1'7'514'0,"-1"0"-242"0,-8 4 83 16,-2 1-101-16,-2 2-74 0,0 2 1 0,-1 0-100 15,2-3 38-15,-2 3-24 0,1 2-6 0,4-3-36 0,-1 0 33 16,5-6-18-16,0 2-22 0,6 1 1 0,-1 1 8 16,3-8-14-16,4 2-2 0,0-1-2 0,3 0-10 0,2-3 0 15,4 0-6-15,0-2-2 0,5 0-3 16,1-3-1-16,-3-4-7 0,4-1-2 0,-1-1-2 0,-3-1 1 16,0-3-5-16,-1-2 0 0,-4 2-1 0,-2 1-2 15,-3 1-1-15,-3-3 3 0,-2 5-3 0,0 1 0 0,-2-3 4 16,-2 3 0-16,-3-2 0 0,-4 2 0 0,0-1 3 15,1 0-3-15,-7 1 1 0,-2 0 0 0,-1-1-1 16,0 3 0-16,-2-2-2 0,1 2 0 0,-2 0-12 16,3 0-9-16,1-1-12 0,2 3-16 0,0 1-50 15,2-2-43-15,3 1-104 0,1-2 173 0,2 2-139 16,3 3-69-16</inkml:trace>
  <inkml:trace contextRef="#ctx0" brushRef="#br0" timeOffset="40071.58">22465 8525 711 0,'7'-6'463'0,"1"-1"-180"0,-4 2-153 16,3 5 124-16,0 0-73 0,-2 6-27 0,4 0-17 15,-10 3-25-15,-6 3-1 0,-7 7-12 0,5-2-6 16,-7 5-25-16,-1 2 2 0,-2 2-6 0,-3 2-4 0,4-1-2 16,4 2-9-16,-3 1-3 0,6-1-1 0,-3-7-9 15,1 3-11-15,1-3-3 0,-2-1-6 0,0-5-5 16,2-2-2-16,-1-4-20 0,3-1-23 0,-2-2-17 15,4-4-79-15,-1 1-158 0,1-3 223 0,2-2-147 0,0-8-120 16</inkml:trace>
  <inkml:trace contextRef="#ctx0" brushRef="#br0" timeOffset="40227.99">22284 8732 1863 0,'7'-4'782'0,"-5"4"-493"0,-1 2-88 0,5-1-89 0,0 0-24 15,5 1-53-15,0-2 26 0,1 6-25 0,7-3-12 16,1 1-12-16,5-1-1 0,10 4-24 0,3 0-43 16,-2 1-29-16,11 1-35 0,-6-4-68 0,1 3 131 0,3 2-100 15,-11-3-40-15</inkml:trace>
  <inkml:trace contextRef="#ctx0" brushRef="#br0" timeOffset="40578.81">22937 8849 1762 0,'-8'-5'712'0,"3"-3"-461"16,-3 0-102-16,-2 1-72 0,2 1-16 0,-3 1-38 16,-1 2 18-16,-2 0-19 0,-1 2-7 0,-3 1-6 0,1 0-3 15,-1 4-4-15,1 2-1 0,-3 6-1 0,2-1 0 16,2 4-1-16,-3 2 1 0,1 4 0 0,1 2 0 16,1-4 1-16,1 3 0 0,1-1 3 0,1-3 0 15,5-1 4-15,3-4 7 0,2 0 2 0,3 0 1 0,1-4 1 16,5-4 4-16,1 1-2 0,1-3 2 0,-2-3-6 15,10 0 0-15,-1-4-9 0,2 0-1 0,3-2-3 16,3-3-7-16,-3-2-3 0,7-1-3 0,-3-1 2 0,-5 0-10 16,1 1 5-16,-2-1-1 0,-3 3 2 0,-3 1 1 15,2 3 0-15,-2 2 2 0,-5 4 1 0,1 0 3 16,-3 2 4-16,1 3 0 0,-1 0 0 0,-5 5 5 16,-3 2 1-16,2-1 0 0,1 3 1 0,-1-1 0 15,-1-1-1-15,-3 1-1 0,2 3 0 0,4-4-5 0,1-3-4 16,1-2-7-16,-2 1 4 0,-1-2-32 0,4-3-55 15,4 1-50-15,-4-4 26 0,0-2 68 0,10 1-99 16,-3-2-43-16</inkml:trace>
  <inkml:trace contextRef="#ctx0" brushRef="#br0" timeOffset="40746.38">23151 8957 1863 0,'-4'13'768'0,"1"1"-499"16,-2 4-169-16,-1-3 39 0,4 4-33 0,0 0-7 15,0 1 3-15,2 1-24 0,2 0-26 0,0-2-9 0,3 2-11 16,2 1-6-16,1-5-16 0,2 2-5 0,3-4-20 16,-2 1 8-16,2-9-11 0,2 6-29 0,1-6-18 0,0 1-19 15,-2-4-24-15,3 0-118 0,3-1 162 0,1 1-105 16,0-2-51-16</inkml:trace>
  <inkml:trace contextRef="#ctx0" brushRef="#br0" timeOffset="40964.08">23573 8907 1859 0,'-15'8'754'0,"-1"-1"-515"0,-2 2-158 0,-4 5 19 16,2 1-13-16,-5 6 0 0,-9-2-5 0,-1 5-10 16,-2 2-8-16,-6 3-3 0,2 1-14 0,-3-1-11 15,-3-3-6-15,11 2-11 0,-3 1 0 0,12-13-8 0,-1 6-5 16,14-8-12-16,-7 2 1 0,7-8-10 0,2-1-24 15,1 0-18-15,3 2 8 0,3-5-59 0,-1-4-144 16,-3-1 190-16,7-1-115 0,5-4-70 0</inkml:trace>
  <inkml:trace contextRef="#ctx0" brushRef="#br0" timeOffset="43159.62">19338 8396 1176 0,'3'-3'589'0,"-2"-2"-321"16,0 3-161-16,-1-3 84 0,-1 4-83 0,1 0-11 15,-1 1 0-15,-4 0-21 0,3 4-20 0,0-1-7 0,2 5 1 16,-1 6-13-16,1 1-13 0,-4 0-3 0,3 7-13 16,-3 2 2-16,-3 0-6 0,1 0 1 0,-3 3-10 15,-2 2 8-15,1-6 2 0,0 0 3 0,-1-4 2 0,-1 2 6 16,4-5 4-16,-2 0 5 0,0-7 1 0,2 0 4 15,1-2 1-15,3-4 0 0,-1 2-4 0,3-5-3 16,2-1-3-16,1-6-7 0,4 0-1 0,1-4-2 16,4-1-4-16,0-3-6 0,0-1 0 0,3-4 0 0,-2 3-3 15,1-2-2-15,0 1-1 0,-2 0-2 0,0 0 2 16,1 2 3-16,-1 1-2 0,1-1 1 0,1 2 2 16,2 1-1-16,-4 2 1 0,5 2 0 0,4 2-1 15,-2 3-2-15,-2 0 1 0,4 2-1 0,-4 0 0 0,-5 7 0 16,5 2 1-16,-8 2 1 0,-4 1 1 0,-4 5 0 15,0-1 0-15,-6 6 1 0,-4 3 1 0,-3-1 1 16,1-3 1-16,-4 5-3 0,1 2 2 0,4-4 2 16,2 3 2-16,4-1 0 0,-2-6 2 0,7 3 1 15,-2 1 3-15,5-6 1 0,1 2-1 0,3-6 4 0,-2 1 4 16,13-1 1-16,-4 1 1 0,6-6-1 0,-1-1 0 16,5 1 3-16,2-3 2 0,1-2-9 0,-1-4-5 15,1-1-2-15,-1-4 1 0,-3-3-4 0,0 0-2 16,-1-2-4-16,-3-1-1 0,1 2 2 0,-6-4-2 15,2-1-1-15,-2 1-1 0,-2 2 2 0,-2-3-2 16,-1 0-1-16,-2-2-1 0,-1 0 0 0,-1 2 2 0,-2 2-1 16,3-2 1-16,-1 0-3 0,-4 7 2 0,0-2 1 15,-1 5-1-15,-2 2 2 0,-1 1-3 0,0 1 1 16,-2 4-1-16,-2 1 4 0,1 0-2 0,-1 2 0 0,-1 2 1 16,-4 3-1-16,0 3 2 0,1-2 0 0,-3 7 1 15,-4 4-2-15,2-1 1 0,2-1 0 0,-1 3 0 16,5-2 2-16,1 2 2 0,-2 1 0 0,10-4 0 0,-1-1 2 15,5-6-2-15,-3 7 2 0,1-5 1 0,1 1-1 16,13-9-2-16,-6 0-1 0,-1 2-2 0,4-2 1 16,-5-5-2-16,8-2-7 0,3-1-8 0,-8-1 4 15,2-4-21-15,3-2-25 0,-1-3-10 0,6 1 1 0,-2-4-25 16,-2 1-28-16,-1 0-10 0,-1-1-11 0,1-1-5 16,-1 3-37-16,1-2-13 0,1 4-17 0,-3 2 20 15,2-1 32-15,-1-2 20 0,-1 6-38 0,-2 2 86 0,0 1 121 16,-5 0 48-16,1 2 34 0,-5 2 24 0,-2 4 24 15,-1 2 9-15,-3 1 87 0,-2 1-83 0,0 5-39 16,-4 2-15-16,0 1-1 0,3-1-16 0,1 4-5 16,2-2-2-16,0 0-39 0,3-4 33 0,-1 1-11 15,3-2-4-15,2-4-15 0,-1 2 11 0,1-10-24 0,2 3-2 16,6-2-1-16,-3 1-4 0,-3-5-14 0,13 0-2 16,-1-4-2-16,4 3-8 0,2-5 4 0,-1 1-4 15,-4-3-5-15,9-1-4 0,-4-1 4 0,-6 2-2 16,-4 1 0-16,-1 1-5 0,-2-2 1 0,-4 6-2 15,0-1-1-15,-1 2 1 0,-4 2-2 0,0 3 1 16,0-2-1-16,-2 6 2 0,-3 3 0 0,0-3 1 16,2 2 0-16,-4 4 0 0,5 0 0 0,-2 2 1 0,0-3 1 15,4 3 0-15,0-4-2 0,4 3 4 0,-1-5 0 16,1 1 0-16,1-2 2 0,3-3-2 0,3 1 2 16,-1-3 0-16,-3 1 3 0,1-3-1 0,4 1-2 0,-1-1 1 15,1 0-1-15,2-2 2 0,-5-1-2 0,8 0-2 16,-2-1 0-16,1-4-2 0,0 3 2 0,-1-3-3 15,0 0 1-15,-7-5-2 0,3 2-1 0,-3-3 0 16,1 1-1-16,-3-1-1 0,-4-2-3 0,1-4 3 0,-1 6-1 16,2-1 0-16,-5-2-3 0,1-2-1 0,-1 3 0 15,-6-3-3-15,7 5-5 0,-6 1 1 0,0 0-3 16,5 2-19-16,-3 3-15 0,-1-1-10 0,4 5-10 0,-1 3-11 16,-1 2-31-16,4-2-29 0,-1 3 2 0,-1-1-148 15,1 2 212-15,0 0-110 0,2-1-42 0</inkml:trace>
  <inkml:trace contextRef="#ctx0" brushRef="#br0" timeOffset="43562.38">21140 9241 1376 0,'1'-1'665'0,"0"1"-396"15,-1 0 31-15,0 3-168 0,-1 0-32 0,-1 0-52 16,-3 3 28-16,-2 2-12 0,2 2-4 0,-6 2-5 0,2 1 0 16,0-3-16-16,-4 6 2 0,2 2-2 15,-3-2 1-15,1-1-9 0,2 3 1 0,1-2-2 0,-1 4-5 16,1-6 2-16,4 1-8 0,-5-1-3 0,6-3-3 16,0 2-3-16,0-4-5 0,-2-1-1 0,3 1-3 0,6 2-1 15,-9-8-10-15,8 3-8 0,-1-4-15 0,0 2-16 16,3-4-31-16,-1 0-19 0,-2 0 3 0,-2-8-65 15,11 2 103-15,-3-1-66 0,2-6-9 0</inkml:trace>
  <inkml:trace contextRef="#ctx0" brushRef="#br0" timeOffset="43996.47">21376 9241 1454 0,'11'0'747'0,"0"3"-243"0,2 0-301 16,-3 1-74-16,2 1-65 0,-2 1 35 0,1 1-24 15,0 1-15-15,0-1-11 0,-10-1-12 0,6 3-20 0,-2 1-6 16,-1 1-6-16,-2 0-2 0,-1 4-3 0,-6-2 1 16,2 4-2-16,3 1 1 0,-5-2-1 0,-4-1 0 15,-1 1 0-15,1-2 1 0,-7-4 0 0,2 5 0 16,-7-3 1-16,-4-2 2 0,-2 0 0 0,3-2 4 0,-7 0 1 15,3-3-1-15,1 1 2 0,1-3-2 16,5 0 3-16,3-2-2 0,3 0 1 0,0 0-3 0,4 0-1 16,2-1 1-16,4-2-5 0,0 0 0 0,4-5-3 15,-1 4 2-15,4-4-4 0,1-2-4 0,7 0 1 0,-3 0-1 16,3-2 2-16,4 2-2 0,-2 2 3 0,5-2-1 16,-4 0 1-16,5 4 3 0,-2-2-1 0,-1 4 2 15,0 2 1-15,2 1 4 0,-2 0-2 0,1 2 3 0,2 0 0 16,-3 4 0-16,-4-1 0 0,1 2 3 0,-1 2-4 15,-4-3 2-15,-1 2 0 0,-4 1-3 0,-1 1 2 0,0-3-2 16,2 2 0-16,-4 1-1 0,-6-5-2 0,4-1-9 16,3 0-7-16,-1-4 4 0,3 3-26 0,-4-1-38 15,2-2-26-15,4 0-37 0,7-1-74 0,-3-1 146 16,3 2-103-16,1-6-41 0</inkml:trace>
  <inkml:trace contextRef="#ctx0" brushRef="#br0" timeOffset="44284.78">21698 9386 1638 0,'-7'2'788'16,"1"0"-489"-16,0-1-218 0,-3 2 63 0,3 0-65 0,-3-1-9 16,1 5 11-16,1 0-25 0,3 1-146 0,-1 1 114 15,1 3-7-15,-1-3-6 0,5 2-3 0,-1-1-3 16,1 0-18-16,3-3 16 0,2 1-1 0,-2-3 1 15,4-2 0-15,3 1 1 0,-4-2 0 0,3-2 2 0,-1 1 3 16,0-3-5-16,0-4-2 0,2 4-1 0,-3-5-1 16,0 1 2-16,1-3-4 0,-1-1-3 0,-1 2-1 15,1-2 1-15,-4 3-3 0,1-2-4 0,-4 1-6 16,1-1-1-16,-1 4-1 0,-3 1-8 0,0-2-4 0,-2 2-7 16,1-1-2-16,-1 2-23 0,-2 2-15 0,0 0-23 15,5-1-59-15,-4 2 113 0,2 0-73 0,-1 1-26 16</inkml:trace>
  <inkml:trace contextRef="#ctx0" brushRef="#br0" timeOffset="44538.75">21993 9425 1861 0,'-11'8'749'15,"6"-1"-503"-15,-3 4-166 0,0 1 49 0,-2-2-57 0,-7 4 6 16,-4 6-6-16,2-1-5 0,-2 0-16 0,-4 1-2 15,-3 2-1-15,-2 1-14 0,4 0 10 0,4 2-3 16,-2-2-3-16,4-1 0 0,2-1-8 0,0-1-3 16,2-2-4-16,0-1 0 0,5-1-7 0,-2-6-9 15,3 4-1-15,3-5-6 0,0-2 3 0,2-2-10 16,0-1-3-16,3 0-13 0,0-3-10 0,2-1-24 16,-1-1-11-16,2-2 2 0,2 1-27 0,3-2-30 0,-1-1-21 15,3 0 7-15,0 0-129 0,1-2 194 0,4-1-101 16,-2 0-40-16</inkml:trace>
  <inkml:trace contextRef="#ctx0" brushRef="#br0" timeOffset="44791.61">21819 9847 1213 0,'-8'8'743'0,"2"0"-341"0,3-2-245 0,-5-2 164 0,7 0-153 15,-2-2-52-15,3 0-25 0,-1 2-8 0,1-2-11 16,1-1-10-16,3 1-18 0,0 0-8 0,3 0-24 0,3 0 11 15,2-2-10-15,1 1-2 0,3-1-1 0,-1-1-4 16,-1-2-5-16,1 0-1 0,-2 0 0 0,0-3 0 16,-6 0-2-16,3 0-1 0,-4 0-3 0,-2-1 2 0,-1 0-2 15,0 0-3-15,-3 0-3 0,-4 0-2 16,4-1-2-16,-6 1-8 0,3 0-5 0,-3-2-6 0,2 0-18 16,-4 0-12-16,2-1-14 0,-5 1-23 0,3 1-9 15,0-1 66-15,-3 2-52 0,3 0-7 0</inkml:trace>
  <inkml:trace contextRef="#ctx0" brushRef="#br0" timeOffset="45875.25">23868 9219 1478 0,'3'-9'598'15,"3"-1"-406"-15,-6-3-132 0,0 2 25 0,4-5-40 16,-2-1-6-16,4 0-6 0,-2 0-2 0,3 3-15 15,-5-8 0-15,3-2-1 0,-2 0 0 0,-4 1 4 0,-1-6 9 16,2 0 1-16,0-4 3 0,-5-2 0 0,8 0-1 16,-9 0-3-16,6-2 3 0,-2 1-6 0,1-8-8 15,-9 2-2-15,3-3-3 0,-5-5-2 0,-4 2-2 16,4-3 1-16,-4-3-1 0,-1 2-2 0,-8-2 1 16,3-1-1-16,-1 2-2 0,-1-4 0 0,-7-2-2 15,0 1-1-15,-4-4 1 0,-2 1-2 0,-3-2 1 16,1-1-1-16,-5 1 1 0,-2-1-1 0,-2 0 0 0,-1 0 0 15,-2-1 0-15,-4 4 0 0,-4-4-2 0,-2 2 2 16,-5 0-1-16,-3 0 0 0,-4 3 0 0,-4-1 1 16,-2 1-1-16,-6 1 1 0,-2 3 0 0,-1 0 1 15,-4 2 1-15,1 4 2 0,-5 3 6 0,2-1 3 16,-1 5 5-16,3 4 2 0,-6 6 9 0,4-2 2 0,-3 8 2 16,0-1 3-16,15 10-5 0,-15 1 4 0,2 5-3 15,-2 0-1-15,18 8-7 0,-16 4-3 0,1 0-3 0,1 5-3 16,4 2-4-16,-3 6-9 0,2 2-1 0,-1 3-1 15,-1 4-2-15,3 3-2 0,0 3 0 0,-2 5 1 16,-1 4 0-16,7 4 2 0,-3-1 0 0,3 5-1 0,9 2 2 16,-2 6 2-16,1-2 0 0,7 3-2 0,3 4 2 15,1 3 1-15,4 2 2 0,-3 5 0 0,10 1 1 16,2 6-1-16,6 1 2 0,3 5 1 0,1 0-2 16,7 1-1-16,4 1 0 0,-1 3 0 0,4 2-2 0,7-3 0 15,-1 0 0-15,8 3-1 0,3 1-1 0,9-3 3 16,1 3 0-16,6 0-1 0,6 1 3 0,8 0 2 15,0-2 0-15,11 4 0 0,4-4 4 0,7 6 0 16,1-7 0-16,12 4 2 0,-3-1-2 0,2-11 0 0,12 9-1 16,11 0 1-16,-3 2 0 0,-3-13-4 0,14 7 1 15,2-2-3-15,6-1 2 0,4-4-4 0,2-2 1 16,1-1-2-16,6-4 0 0,0-5-1 0,6-3 1 16,-4 0 0-16,4-3-1 0,0-5 2 0,1-6-2 15,-2-1 1-15,3-4-1 0,-1-8 3 0,-3-2-2 16,3-3 0-16,-2-6 1 0,1-5-1 0,-3-7 2 15,2-2-1-15,0-5 1 0,2-4-3 0,-4-10 1 0,-1-2-1 16,0-9 0-16,-4-1 1 0,-3-9-3 0,-1-1 0 16,-5-6 1-16,-1-7-1 0,-4 0 0 0,-3-2 2 15,-3-7 0-15,-2-5 1 0,-2-3 1 0,-1 0 1 16,-2-6-1-16,-8-1 2 0,-3-7-2 0,-1 1 1 0,-7-5-2 16,2 3 0-16,-13-6-2 0,-3 1 0 0,-6-3 0 15,5-1-1-15,-15 9 3 0,1-9-4 0,-11-5-1 16,1 0 2-16,-4 11 0 0,-5-13 1 0,0 3-1 15,-6-1 0-15,0 3 0 0,-7-2 0 0,0 3 0 0,-5-1 0 16,-4 5-5-16,-4 3-7 0,-1-1-6 0,-6 3 4 16,-2 1-18-16,-4 6-19 0,2-3-12 0,-4 3-14 15,3 4-14-15,-10 1-57 0,0 2-75 0,-1 4 145 0,-2 3-96 16,1 6-58-16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6-17T19:24:52.53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364">
        <inkml:traceFormat>
          <inkml:channel name="X" type="integer" max="11752" units="cm"/>
          <inkml:channel name="Y" type="integer" max="6608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2-06-17T19:29:46.291"/>
    </inkml:context>
  </inkml:definitions>
  <inkml:trace contextRef="#ctx0" brushRef="#br0">13734 613 1856 0,'-36'-2'790'16,"16"1"-499"-16,-11 0-65 0,-6 1-117 0,0-1-23 16,-4 1-49-16,3 2 28 0,-8 0-17 0,2-1-7 15,-1 2-2-15,0-2-8 0,5-1-5 0,-1 0-3 16,0-3-3-16,4 3-3 0,7 0-5 0,2-1-1 0,3 1-5 15,3 1 1-15,11 1-5 0,-1 0-1 0,7-2-1 16,5 1 0-16,1-1-2 0,2 1-1 0,12 0-2 0,-2-1 3 16,4 3 1-16,5 2 2 0,9 5 1 0,-3-3 0 15,5 10 1-15,7 0 2 0,0 3 1 0,5 4-1 16,-7-1-1-16,-1 5 1 0,2 4-1 0,-7-2 2 0,-1 16 0 16,-11 0 3-16,-2-3-1 0,-1 13 0 0,-6-7 14 15,-9 3-6-15,-2 3 18 0,-5-11 3 0,-9-5-1 16,0 0-4-16,0-2 1 0,-7-2-1 0,2-3-12 15,-1-4 2-15,-2 0-18 0,4-2-2 0,-8-8-2 0,2-4 0 16,-1 1 0-16,-3-9 0 0,1-5 0 0,-1-7 0 16,0 0 0-16,4-7 0 0,1-9 0 0,2-1 0 15,-3 2 0-15,3-8 0 0,2 0 0 0,5-2 0 16,0-1 0-16,4 3-13 0,7-4-18 0,0 1-46 16,3-1-26-16,4 1-27 0,6-5-38 0,4 1 102 15,1-2-95-15,1 0-16 0</inkml:trace>
  <inkml:trace contextRef="#ctx0" brushRef="#br0" timeOffset="215.56">14003 481 1981 0,'10'4'876'0,"-9"12"-532"0,-2 6-210 0,-2 11 37 0,0 1 12 16,-2 10-46-16,1-1-17 0,1 4-49 0,0 1-23 15,3 2-18-15,-2 16-30 0,2-4 0 0,2-2 0 0,1 10 0 16,-2-11 0-16,3-5 0 0,-2 10 0 0,3-22 0 15,1-4 0-15,-5-3 0 0,4-2 0 0,1-3 0 16,-1-1-6-16,-2-5-38 0,-3-3-22 0,2-1-22 0,-5-4-26 16,0-7-71-16,-1 0-79 0,-6-8 168 0,-1-5-128 15,5-4-52-15</inkml:trace>
  <inkml:trace contextRef="#ctx0" brushRef="#br0" timeOffset="365.91">13680 974 1905 0,'9'-1'914'0,"5"-1"-551"0,7-1-119 16,-10-6-64-16,17 5-116 0,7 4 46 0,-8-5-39 15,3-5-22-15,2 3-14 0,7 1-30 0,-1 4-6 16,2-1-14-16,1-2-25 0,0-1-33 0,3 1-79 16,2 3-70-16,-3-4 157 0,-1 5-124 0,9 2-84 15</inkml:trace>
  <inkml:trace contextRef="#ctx0" brushRef="#br0" timeOffset="767.08">14650 891 1878 0,'-7'-6'793'0,"-5"-1"-508"16,3 2-186-16,-2 1 70 0,1 0-64 0,-3 0-31 0,3-2-12 16,-4 2-16-16,0 4-11 0,4 0-21 0,-5-1-3 15,0 3-30-15,-2-2 19 0,3 10-4 0,1 5-2 16,-1 0 1-16,2 14-1 0,-8 6 2 0,5-2 0 15,-2 19 4-15,3-5 0 0,2 3 13 0,-3-2 3 16,4-4-2-16,3-1 13 0,7-9 8 0,0-1 3 0,2-6 0 16,6-5 2-16,1-6-2 0,2 2-1 0,3-11 5 15,-1-5-9-15,1-2-6 0,4-6-1 0,1-4-1 0,-6-3-2 16,10-8-7-16,-4 2-2 0,3-8-2 0,-1 4-4 16,-1-3-3-16,-3-2 0 0,0-1-4 0,5 0 1 15,-10 5-2-15,1-8 0 0,-2 3 1 0,-1 0-1 16,-1 1 0-16,-1 9-2 0,0-4 2 0,-2 6 0 0,-3 8 0 15,-1 13-1-15,4-2-1 0,-4 17 1 0,-2 3 0 16,3 3 2-16,2 7 1 0,-1 4-254 0,-1 2 254 16,6-2 0-16,-6 3 1 0,6 2 1 0,1-5-3 0,-2 1-1 15,0-1 0-15,2-2 280 0,1-1-280 0,1-9 0 16,-2-3 0-16,1-2 0 0,2-6 0 0,-3-8-14 16,0-1-53-16,0-6-77 0,2-7 7 0,2-10-39 15,-1 1-70-15,1-10 158 0,2-5-118 0,-7-3-49 16</inkml:trace>
  <inkml:trace contextRef="#ctx0" brushRef="#br0" timeOffset="965.37">15044 371 1690 0,'0'5'813'0,"2"-2"-440"0,0 17-215 16,3-12 66-16,-2 6-24 0,1 5-41 0,1 15-31 15,-1-7-21-15,0 16-23 0,-1 1-15 0,2 4-28 0,-2 3-10 16,1 3-30-16,-2 2 14 0,1 8-13 0,1-3-2 15,-2 7 0-15,3-4 0 0,-1-8 0 0,0 6 0 0,2-6 0 16,2-4-5-16,-3-12-35 0,1-1-18 0,1-5 14 16,-2-4-63-16,-3-3-64 0,1-2-50 0,-3-5 11 15,0-2 109-15,-1-6-115 0,-1-1-46 0</inkml:trace>
  <inkml:trace contextRef="#ctx0" brushRef="#br0" timeOffset="1434.47">14791 936 2105 0,'6'-15'860'0,"1"15"-579"0,6-2-187 0,3-4 16 16,2 1-10-16,9-5 14 0,0 3-25 0,8 0-28 16,2-1-13-16,4 6 2 0,8-4-20 0,2 0-13 15,-2 2-2-15,11-3-19 0,-5-2 10 0,1-1-1 16,-2 1-1-16,-3-1-10 0,-4 2 10 0,-7 0 0 15,1-2 2-15,-7 5 0 0,-4 1 1 0,-7 0 0 16,-1 0 4-16,-10 1 2 0,3-1 0 0,-12 2-3 0,-2 2 0 16,-8 1-2-16,3-1 0 0,-10 2-2 0,-3 6-3 15,-2-1-3-15,-5 3 0 0,-1 1 0 0,-5 1 0 16,3 0 0-16,-3 1 0 0,0 2 0 0,4-4 0 16,-2 3 0-16,4-1 0 0,3 3 0 0,6-5 0 15,-3 1 0-15,8 0 0 0,6 3 0 0,3-6 0 16,-2-3 0-16,6-3 0 0,4-2 0 0,2 0 0 0,6 1 0 15,0-8 0-15,5 1 0 0,4 3 0 0,-1 4 0 16,5 1 0-16,1 1 0 0,4 7 0 0,-2-1 0 16,0 5 0-16,1 3 0 0,1 3 0 0,0-2 0 0,-1 2 0 15,-3 4 0-15,-6-2 0 0,-1 1 0 0,-8-1 0 16,-6 1 0-16,-6-1 0 0,0 1 0 0,-7-2 0 16,-5-3 0-16,-3-1 0 0,1 2 0 0,-4-5 0 0,-4-1 0 15,2-3 0-15,-2 0 0 0,-1-3 0 0,1 1 0 16,1-8 0-16,-3 2 0 0,2-6 0 0,-1 1 0 15,1-3 0-15,-3-4-30 0,1-3-22 0,0 1-22 0,5-3-26 16,0-1-60-16,-4 5 7 0,5-4-147 0,1 0 191 16,-1-2-131-16,1 7-47 0</inkml:trace>
  <inkml:trace contextRef="#ctx0" brushRef="#br0" timeOffset="2034.47">12633 1977 580 0,'9'-6'338'0,"1"4"-132"0,0-1-101 15,6 0 66-15,6 0-59 0,0-2 22 0,4 0-29 16,0-7-12-16,8 7-37 0,4-3-13 0,0 1-8 15,-1-1-4-15,-3 3 1 0,8-1-2 0,-1 5 31 0,1 1 11 16,3-6 5-16,12 2 13 0,-5-3 6 0,9 1 10 16,3 3-12-16,-4 0-17 0,15-4-7 0,-7 5-8 0,6-8-5 15,0 7-10-15,5 1-7 0,2-5-12 0,-4 4 4 16,13-4-6-16,-1 5-4 0,1 2 0 0,0 0-4 0,1-1-2 16,4 1 4-16,1-1-3 0,-1-5 5 0,2 8 1 15,0-3 4-15,1 1-1 0,1-7 3 0,1 6-2 16,-3 1-1-16,3 0 3 0,0 0-5 0,-2-3-1 15,3-2-2-15,-3 5-3 0,-3 2-2 0,2-2-1 16,-1-4-3-16,-1 1-3 0,-8 2 1 0,3 1-4 16,-2-1-1-16,-3 1-1 0,-2-4 1 0,-8 2-2 15,1 2-1-15,-2-3 1 0,-11 1-1 0,-6 0-1 16,0 0-1-16,-13 4 0 0,3 2 0 0,-17-4-3 0,4-1-1 16,-9 0-3-16,5 1 1 0,-15-4-5 0,-1 3-15 15,-1-1-12-15,-5 2-12 0,-4-4-10 0,-2 4-39 16,-2 0-37-16,-2 0-89 0,-2-1 153 0,-1 1-113 15,-1-3-55-15</inkml:trace>
  <inkml:trace contextRef="#ctx0" brushRef="#br0" timeOffset="6413.73">1854 3122 1509 0,'-1'11'656'0,"-5"-1"-400"0,0 1-39 0,-4-8-99 0,9 2-17 16,-2-2-61-16,-1-1 34 0,1-2-29 0,2-1-4 15,1-2-12-15,4-1-22 0,-2-5 10 0,-2-4-7 16,1 3 1-16,1-7-2 0,0 7 0 0,5-8-3 16,-6-2 0-16,3 4-1 0,-5-1 2 0,1-2-1 0,1 1-2 15,-2-4 0-15,-6 1 1 0,-1 5 1 0,1 0-1 16,0 2 1-16,-1 4-1 0,0 3 0 0,-3 3 1 15,3 4 0-15,-2 4-1 0,-1 5 2 0,2 0-3 0,-3 5 0 16,6 6 1-16,-6 3-4 0,0-2 0 16,1 6 0-16,-6 2 0 0,6 3-2 0,-2 3 1 0,-6-1 0 15,-1 4 0-15,5 12 2 0,-1-1 2 0,0 9 5 0,2-5 8 16,1 7 13-16,2 0 10 0,0 1-4 0,4-1 15 16,7-1 11-16,-1-6 2 0,6 5 3 0,3-5-8 15,3-8-10-15,0 1-7 0,4-12 5 0,2 8-15 16,-3-20-10-16,6 2-5 0,1-13-5 0,1 6 2 0,-3-14-4 15,5-2 0-15,1 0-1 0,0-5 0 0,5-7-3 16,-3-4 0-16,1-3-1 0,3-4 0 0,-3-1 1 16,-5-11-4-16,3 2 2 0,-7-5-1 0,0 2-1 0,-6-1 2 15,1 2 1-15,-4 0-2 0,-3 0-1 0,1 6 0 16,-1-2 0-16,-3 3 0 0,-3 2 1 0,-1-3-1 16,-1-1-2-16,-4 3 2 0,-2 0 2 0,5 0-2 15,-3 2 0-15,2-3 1 0,-1 6-2 0,-2 6 1 16,1 0-2-16,0 6 0 0,0-5 0 0,1 12 0 15,-3 0 1-15,1 2-1 0,0 2 0 0,3 7-2 16,-1-3 1-16,3 11-1 0,1 11 1 0,-2-5-2 16,-1 4 2-16,-2 8 0 0,3-1-1 0,4-1 1 0,-1 10 0 15,3 5 1-15,-2-5-1 0,-2 3 0 0,1 4 1 16,9-1 0-16,-8 4 1 0,7-12 0 0,-2-1-1 16,-3-3 0-16,9-8 0 0,-1-5 0 0,0-7 0 15,0-3 0-15,-4-1 0 0,2-6 0 0,1-10 1 0,-2 0 0 16,1-8-1-16,-1 0 1 0,1-12 0 0,1 1 0 15,-3-7-1-15,-1-2 1 0,1-4 0 0,-1 0-1 16,0-5 0-16,-2 4 1 0,0 4-1 0,3-1 0 0,1 3 0 16,-5 1 1-16,0 6-1 0,1 3-1 0,0 2 1 15,0 2-1-15,2 4 0 0,-7 2 1 0,6 4-1 16,2 4-2-16,2 4 0 0,-3 1 3 0,4 6 0 16,0 3-2-16,0 2 2 0,-3 2 0 0,1 3 0 0,-1-1 0 15,1 5 2-15,-3-1-1 0,-1 2 0 0,3-2 2 16,-7 4-2-16,-1-2 1 0,-1-1-2 0,1 4 4 15,-1-11-3-15,-3 1 0 0,1-7 0 0,-4 5 0 16,7-8 1-16,-2-6-2 0,0 2 0 0,0-7 0 0,0-3 0 16,0-2 1-16,1 0-1 0,-1-7 0 0,-2 0-2 15,3-2 2-15,2 2 0 0,-1-2 0 0,-1-8 0 16,4 7 0-16,2-3 0 0,2-2 0 0,-4-4 0 0,6 4 0 16,-2-3 0-16,2 3-1 0,2 0 0 0,2 0 1 15,-1 1-1-15,4 2 1 0,3 4 0 0,-7-2-1 16,5 3 0-16,-2 3 0 0,1 6-1 0,0 4 0 15,-1-2 1-15,0 5-1 0,0 7 2 0,-1 4 0 16,2 1 3-16,-2 3-1 0,-2 5 0 0,-1 4 0 16,0 1-1-16,-3 3 3 0,0-5-2 0,0 11-2 15,1-2 0-15,-5 1 0 0,1 2 2 0,-2-2 1 16,1 0 1-16,-3 1-3 0,0 4 3 0,0-14 1 0,1 3-1 16,1-7 1-16,-2 3-1 0,1-13-2 0,-1 3-2 15,2-2 0-15,-3-4 0 0,1-2-3 0,-1-3-20 16,0-1-12-16,-1-1 8 0,1-1-45 0,-3-7-44 0,2 0-27 15,0-4 5-15,0-4-89 0,1-6 152 0,1-2-97 16,0-5-25-16</inkml:trace>
  <inkml:trace contextRef="#ctx0" brushRef="#br0" timeOffset="6613.56">2883 3041 1462 0,'21'0'782'0,"-12"6"-394"0,3-1-220 16,-12 0 118-16,4 14-102 0,-4 4-33 0,2-3-20 15,0 3-36-15,-1 10-19 0,1 5-16 0,5 10-20 16,2 10-3-16,-2-3-13 0,3 1-4 0,0 12-2 16,0-7-4-16,-4 5-2 0,1-4-2 0,0-6 0 0,-6-5-2 15,1-4-5-15,0-1-3 0,-8-3 0 0,8-11-19 16,-2-5-47-16,-4-3-20 0,5-9 11 0,1-6-63 0,-7-4-130 16,7 0 189-16,-11-5-129 0,4-4-45 0</inkml:trace>
  <inkml:trace contextRef="#ctx0" brushRef="#br0" timeOffset="6966.69">2713 3551 1676 0,'0'-7'827'15,"3"0"-505"-15,-2 1-202 0,6-2 43 0,4-2 2 16,0-2-34-16,8-2-6 0,1-2-10 0,11 1-30 16,-7-1-13-16,5-2-3 0,-5 2-16 0,7 4-32 15,1-1 12-15,-2 5-6 0,2 8-4 0,-2 5-9 16,-1 1-4-16,4 9-1 0,-7 4-1 0,4 5-4 0,-4 3 0 15,-3 3 0-15,-1 1 0 0,-1 7-2 0,-4-2 2 16,6 2-3-16,-8 0 0 0,-5 2 1 0,-1 2-1 16,-7 0-1-16,-1-3 0 0,-2-6 0 0,-1 0 0 15,-1-4 0-15,1-6 0 0,0-8 0 0,-3-2 0 0,3-7 0 16,1-4 0-16,-3-5 0 0,2-7 0 0,0-4 0 16,1-5 0-16,-2-4 0 0,2-1 0 0,1-9 0 0,-1-1 0 15,2 5 0-15,0-2 0 0,3 2 0 0,-2-2 0 16,0 4 0-16,3-1 0 0,2 0 0 0,0 1 0 15,1 2 0-15,2-4 0 0,2-2 0 0,2 0 0 0,1-1 0 16,-2 3 0-16,1-1 0 0,1 0-2 0,0 6-17 16,1 7-43-16,-4 0-24 0,1 9-23 0,0 2-27 15,4 6-99-15,0 3-225 0,0 4 324 0,2 5-201 16,0-1-120-16</inkml:trace>
  <inkml:trace contextRef="#ctx0" brushRef="#br0" timeOffset="7547.74">3804 3501 1566 0,'3'3'725'15,"-1"1"-419"-15,-2-4-175 0,0 0 57 0,-2 0-55 16,1 0-16-16,-2-2-21 0,-1-3-16 0,-1 1-24 16,0-1-11-16,-1-1-17 0,-3-1-121 0,1 5 115 0,-3-1-5 15,1 4-5-15,-1-1-2 0,4 11-7 0,-4 2 0 16,-2 1-3-16,0 5 127 0,3 4-127 0,0 6-3 16,-3 0 3-16,-3 2-3 0,7 0 5 0,0 6 5 15,0-1 8-15,2 1 4 0,2-1 5 0,3-6 12 16,2-2 3-16,2-1 3 0,4-5 0 0,0-8-1 15,3-3-3-15,3-9 0 0,3-2-9 0,-2-8-7 0,0-3-3 16,2-9-2-16,3-2-3 0,-1-4-3 0,-1-1-2 16,0-6-5-16,-2-1 5 0,1 8-5 0,-1 2-1 15,0 1-1-15,-4 0 1 0,1 5-2 0,-1 2 2 16,-2 4-1-16,-3 0-2 0,-1 7 3 0,2 0 0 0,-3 6 0 16,-3 7 0-16,2 5 1 0,0 3-2 0,0 12-1 15,1-1 1-15,-3 3-1 0,3 3-1 0,7 10 0 16,-3 0 0-16,1-5 0 0,0-5 1 0,4 4 1 0,1-6-1 15,-1-8 1-15,0-1 0 0,-3-5 0 0,1-7-1 16,7-8 0-16,1-1-1 0,-3-1 0 0,3-4 0 16,0-7 0-16,1-8 0 0,6-3 0 0,-7-5 0 15,0-10 0-15,-7 2 0 0,6-5 0 0,-3-5 0 0,1 3 0 16,1-4 0-16,-2 1 0 0,2 3 0 0,-7-6 0 16,9-15 0-16,-7 8 0 0,-3-14 0 0,0 1 0 15,-3 1 0-15,-2-9 0 0,1 3 0 0,-3-3 0 0,-1 19 0 16,-1-1 0-16,-2 5 0 0,1 15 0 0,-4 8 0 15,2 3 0-15,-3 20 0 0,-2 7 0 0,-7 11 0 16,5 0 0-16,-6 19 0 0,2-5 0 0,-1 10 0 0,-3 10 0 16,5 14 0-16,-2-4 0 0,7 2 0 0,-6 17 0 15,4-3 0-15,-1 5 0 0,6-5 0 0,4-2 0 16,1-1 0-16,4-6 0 0,5-5 0 0,8-13 0 16,-1-1 0-16,7-8 0 0,1-6 0 0,4-9 0 15,-1 4 0-15,2-9 0 0,6-3 0 0,-7-7 0 16,2-2 0-16,1-3 0 0,-5-5 0 0,5-8-4 15,0-4-29-15,-5-7 16 0,0-3-95 0,1-5 91 0,-1 0-47 16,3-7-29-16</inkml:trace>
  <inkml:trace contextRef="#ctx0" brushRef="#br0" timeOffset="7882.58">5520 2834 1326 0,'-12'-20'756'0,"0"2"-364"0,9 11-235 15,-3 1 151-15,6 6-168 0,-3 10-30 0,3 11-21 16,0 2-6-16,0 14-12 0,1 2-12 0,-1 11-18 16,3 5-2-16,-1 5-3 0,0 0-1 0,-2-2-8 0,4 10-3 15,-2 9-2-15,0-2-1 0,-2-16-8 0,1 5-2 16,-2 5-3-16,0-9-1 0,-2-9-1 0,0-8-13 16,-5-5-19-16,1-6-26 0,2-3-23 0,0-6-82 15,-1-5-1-15,2-1 98 0,-7-6-101 0,-4-11-51 16</inkml:trace>
  <inkml:trace contextRef="#ctx0" brushRef="#br0" timeOffset="8430.81">5202 3547 1946 0,'0'6'872'16,"2"-2"-693"-16,-9 0 1 0,19-4-28 0,-1 0 53 0,4 0-48 15,6 1-30-15,8-6-18 0,-6-2-33 0,19-1-18 16,0-3-33-16,-7-5-18 0,0-2-5 0,0-9-2 15,1 3 0-15,-9 5 0 0,3-6 0 0,-2 0 0 16,2-2 0-16,-7 6 0 0,-2 1 0 0,-1 1 0 0,-5-1 0 16,0-2 0-16,-5 5 0 0,-2 4 0 0,-6-1 0 15,0 1 0-15,-2 2 0 0,-8-1 0 0,-3 3 0 16,4 1 0-16,-4 4 0 0,0 1 0 0,1 4 0 0,-2 4 0 16,-2 7 0-16,11 0 0 0,-9 6 0 0,1 5 0 15,-1 14 0-15,4 0 0 0,1 13 0 0,3-4 0 16,0 3 0-16,1 7 0 0,1 0 0 0,5-7 0 0,0-7 0 15,0-5 0-15,0-3 0 0,6-4 0 0,-2-10 0 16,2-1 0-16,1-4 0 0,-1-3 0 0,-1-7 0 16,5 0 0-16,-2-5 0 0,-1-5 0 0,2-5 0 15,-2-2 0-15,2-9 0 0,-2 3 0 0,-1-4 0 0,-2-2 0 16,4-6 0-16,-2 2 0 0,-3 7 0 0,1-9 0 16,1 1 0-16,0 1 0 0,0-4 0 0,1 0 0 15,0 4 0-15,2-8 0 0,-1 2 0 0,4 6 0 16,0-4 0-16,1 8 0 0,-6 5 0 0,4 4 0 15,-2 0 0-15,1 8 0 0,2 2 0 0,-1 5 0 16,-1 0 0-16,5 4 0 0,2 0 0 0,-1 11 0 16,-1-4 0-16,1 5 0 0,-6 8 0 0,2 2 0 15,1 1 0-15,-6 8 0 0,-1 3 0 0,-1-7 0 0,1 7 0 16,-1-5 0-16,-1-2 0 0,-1-3 0 0,2 1 0 16,-4-5 0-16,-2-3 0 0,2 0 0 0,-1-4 0 15,-1-1 0-15,0-7 0 0,-1 2 0 0,0-3 0 0,1-3 0 16,-1-1 0-16,3-4-2 0,0-1-17 0,3-2-23 15,-1 3 16-15,0-8-68 0,0 0-87 0,3-2-85 16,0 0 187-16,-2-7-144 0,0 2-95 0</inkml:trace>
  <inkml:trace contextRef="#ctx0" brushRef="#br0" timeOffset="9266.75">6689 3302 2312 0,'-9'-16'939'0,"2"5"-623"0,-2 0-212 0,1 4 31 0,-2-4-41 16,2 2-17-16,0 5-2 0,-2-3-37 0,1 4-33 16,-2 1-5-16,0-1 0 0,1 2 0 0,-3 2 0 15,0 3 0-15,0 4-2 0,3 7 2 0,-2 11 0 16,2 0 0-16,2 19 0 0,-5-8 0 0,5 1 0 0,2 7 0 16,-3 0 2-16,0 6-2 0,15-17 0 0,-6-1 0 15,-5-3 0-15,6-4 0 0,7-4 0 0,-5-8 0 16,9 2 0-16,-8-7 0 0,5-5 0 0,8-4 0 15,-4 0 0-15,3-5 0 0,3-5 0 0,1-6 0 16,-1-4 0-16,1-2 0 0,-1-3 0 0,-2-10 0 16,0-1 0-16,-4-5 0 0,2-8 0 0,0 3 0 15,0 1 0-15,0-5 0 0,-7 1 0 0,0 0 0 16,8 1 0-16,-9 7 0 0,-3-1 0 0,-4-4 0 0,1 0 0 16,-1 1 0-16,-1 11 0 0,-3 4 0 0,1-2 0 15,-2 12 0-15,-1 9 0 0,-8 11 0 0,8 3 0 16,-5 9 0-16,3 13 0 0,0 3 0 0,-1 5 0 15,6 8 0-15,-6-3 0 0,11 0 0 0,-8 10 0 0,4-2 0 16,-1-3 0-16,1 6 0 0,0 4 0 0,3-2 0 16,2 6 0-16,3-8 0 0,7-2 0 0,-3-1 0 0,7-10 0 15,1-7 0-15,5-5 0 0,-4-2 0 0,6-5 0 16,0-1 0-16,-3-8 0 0,0 1 0 0,1-3 0 16,0-6 0-16,-7-4 0 0,4-1 0 0,-7-7 0 15,2-4 0-15,-1-4 0 0,1-1 0 0,-2-3 0 0,0 2 0 16,-3-8 0-16,1 0 0 0,-1-1 0 0,-2-7 0 15,-5 0 0-15,1-2 0 0,-4-5 0 0,0 2 0 16,-1 5 0-16,-2-3 0 0,0 8 0 0,-1 3 0 0,1 7 0 16,-2 2 0-16,2 7 0 0,-3 1 0 0,1 13 0 15,-2 2 0-15,1 8 0 0,1 3 0 0,-1 5 0 16,0-1 0-16,2 13 0 0,-1 0 0 0,2-2 0 0,2 9 0 16,-3 11 0-16,1-3 0 0,0-7 0 0,3 7 0 15,3 0 0-15,0 0 0 0,1-7 0 0,0-7 0 16,2-3 0-16,3-5 0 0,3-2 0 0,0-6 0 15,-5-4 0-15,5-1 0 0,1-7 0 0,-3-3 0 16,3 1 0-16,-3-5 0 0,0-10 0 0,0-2 0 16,0 2 0-16,-2-8 0 0,-2 2 0 0,2-6 0 15,1-1 0-15,-2 2 0 0,4-2 0 0,-2-4 0 16,0 0 0-16,1-3 0 0,3-4 0 0,-3 6 0 16,2-1 0-16,-1 2 0 0,4 8 0 0,-2 4 0 0,1-1 0 15,0 11 0-15,-1 0 0 0,4 7 0 0,-4 1 0 16,0 1 0-16,-1 0 0 0,-3 8 0 0,0 1 0 15,1 13 0-15,1-5 0 0,-4 3 0 0,-1 6 0 0,-2 11 0 16,3-3 0-16,-5-1 0 0,9 1 0 0,-8-4 0 16,3 2 0-16,-6-6 0 0,2 0 0 0,2-3 0 15,-3-5 0-15,-2-3 0 0,4 0 0 0,-7-3 0 16,5-1 0-16,0-5 0 0,2 0 0 0,0 0 0 0,4-3 0 16,-6-3-7-16,0-6-45 0,2 3-26 0,-2-5-25 15,-1-4-31-15,0-4-127 0,3 0 182 0,0-3-134 16,9 7-51-16</inkml:trace>
  <inkml:trace contextRef="#ctx0" brushRef="#br0" timeOffset="10279.6">7868 3211 1926 0,'13'-3'808'0,"-11"-1"-484"0,1 0-63 0,4 2-105 0,-3-1-14 15,-4-1-11-15,6 3-75 0,1-1 26 0,-5-2-25 16,3 3-8-16,-3 1-9 0,2-5-9 0,-4 5-15 15,1-2-6-15,-2 2-5 0,-5-1-4 0,0 0-1 16,1 1 0-16,-6 0 0 0,-1 3 0 0,0 3 0 16,-2-2 0-16,0 5 0 0,0-1 0 0,-1 7 0 15,0 1 0-15,0 4 0 0,0 8 0 0,-3 0 0 16,7 1 0-16,-1 8 0 0,-1 1 0 0,11-2 0 16,-4-5 0-16,8-1 0 0,-1-7 0 0,12 0 0 0,-8 0 0 15,7-8 0-15,2-5 0 0,2 1 0 0,-1-1 0 16,5-2 0-16,0-2 0 0,-3-6 0 0,0 0 0 15,0-4 0-15,4-5 0 0,-5-2 0 0,-1 0 0 0,0-5 0 16,3 3 0-16,-2-4 0 0,1-4 0 0,-1 1 0 16,-1 2 0-16,-3-2 0 0,6-4 0 0,-5-4 0 15,-1 0 0-15,2 4 0 0,-3-2 0 0,-1 3 0 16,-1 1 0-16,2 2 0 0,-6 4 0 0,2 1 0 0,-4 3 0 16,0-2 0-16,-2 13 0 0,2-1 0 0,-2 3 0 15,1 12 0-15,-1-1 0 0,-1 1 0 0,-1 12 0 16,1 8 0-16,0 0 0 0,0-1 0 0,0 6 0 0,2-5 0 15,3 1 0-15,-2 2 0 0,4-7 0 0,3-5 0 16,1-1 0-16,2-3 0 0,2-2 0 0,1-1 0 16,1-5 0-16,3-1 0 0,1 0 0 0,-2-5 0 15,2-6 0-15,2 2 0 0,0-4 0 0,-5-7 0 0,1 0 0 16,-1-2 0-16,0-3 0 0,4-5 0 0,-4 2 0 16,-4-2 0-16,7-1 0 0,0 0 0 0,-2 1 0 15,-1-10 0-15,-4-3 0 0,2 4 0 0,-3-5 0 16,-3-1 0-16,2-2 0 0,-4-1 0 0,-1 2 0 0,-1 5 0 15,-1 0 0-15,-1 4 0 0,-3 0 0 0,0 5 0 16,1 2 0-16,-2 2 0 0,-1 8 0 0,1 1 0 16,-2 0 0-16,0 8 0 0,-4 5 0 0,2 5 0 15,-1-1 0-15,-3 5 0 0,1 1 0 0,-1 7 0 16,0 0 0-16,0 4 0 0,-1 4 0 0,1-1 0 16,3 1 0-16,-2 5 0 0,1 4 0 0,2-3 0 15,2-1 0-15,1 2 0 0,1-11 0 0,5 6 0 16,-1-2 0-16,2-8 0 0,2-4 0 0,2-2 0 0,1-1 0 15,0 0 0-15,1-3 0 0,1-7 0 0,0-2 0 16,-1-1 0-16,-1-5 0 0,3-5 0 0,-1 0 0 16,2-5 0-16,-1-1 0 0,2-2 0 0,0-2 0 15,3-3 0-15,-2 4 0 0,-2-5 0 0,3-6 0 0,-2-5 0 16,3 3 0-16,-4-2 0 0,2 0 0 0,2 1 0 16,-1 0 0-16,-1 0 0 0,1 10 0 0,2 1 0 15,0 7 0-15,-3 2 0 0,-1 9 0 0,-1-3 0 0,0 11 0 16,0 8 0-16,-4 4 0 0,-2 1 0 0,-2 10 0 15,-4 4 0-15,-2 2 0 0,1 2 0 0,-5 3 0 16,0-8 0-16,-5 3 0 0,-1-2 0 0,-2-5 0 0,2-5 0 16,-6-1 0-16,1-4 0 0,-2 2 0 0,-2-7 0 15,1-7 0-15,2 4 0 0,-2-7 0 0,2-3 0 16,2-6 0-16,-3-2 0 0,5-2 0 0,-1-6 0 16,3 2 0-16,-2-4 0 0,0 1 0 0,1 7 0 0,4 0 0 15,0-4 0-15,5 10 0 0,2 3 0 0,-1 0 0 16,0 1 0-16,1 0 0 0,3 0 0 0,4 0 0 0,-3 6 0 15,3 0 0-15,-4-2 0 0,4 1 0 0,-1 1 0 16,6 0 0-16,-6 0 0 0,7 0 0 0,4-5 0 16,-1 0 0-16,8 0 0 0,0-2 0 0,6-4 0 15,0 1 0-15,1-4 0 0,2 2 0 0,-3-2 0 16,2-1 0-16,0 0 0 0,-4-2 0 0,-6 0 0 16,-1-1 0-16,-6-4 0 0,2-5 0 0,-5 2 0 15,-7-3 0-15,-1-2 0 0,-8-5-11 0,-3 0-102 16,3-3-78-16,-15-2 152 0,-4-4-108 0,-1-3-97 15</inkml:trace>
  <inkml:trace contextRef="#ctx0" brushRef="#br0" timeOffset="10435.59">8751 2212 2505 0,'-18'6'1048'0,"5"-1"-718"0,-3-3-216 0,0 0-63 0,7 2-39 15,3-5 9-15,0 6-17 0,3-1-28 0,1 2-29 16,2-1-34-16,0 3-96 0,0-1-208 0,1 5 297 16,1 6-201-16,-2-1-148 0</inkml:trace>
  <inkml:trace contextRef="#ctx0" brushRef="#br0" timeOffset="11098.56">1192 4107 1250 0,'10'6'538'0,"7"-1"-365"0,-4 0-125 16,5-4 54-16,6 0-50 0,7-1-11 0,-3 1-4 15,7-2 15-15,8 1 18 0,1 1 9 0,8 3 7 16,4 0 3-16,8-3 2 0,1 0-1 0,8 3 8 16,7-1-12-16,4-1-12 0,2-4-6 0,12 0-3 0,0-5-14 15,7 5-17-15,3 1-5 0,5-3 0 0,9-4-9 16,5 5-4-16,3-1-7 0,10 2-8 0,1 1 5 0,12-4 0 15,-2 1-1-15,7 1-6 0,-1 2 4 0,10-1 0 16,-8 1 2-16,10 1-2 0,0-4 1 0,-2 4-1 16,3 0-1-16,4 0 1 0,-4 1-1 0,1 1-1 15,1-2 0-15,1 3 0 0,-8 0 0 0,1 0 1 16,-14 1-1-16,0 0-1 0,11-4 2 0,-17 3-1 16,8-3-1-16,-3 1 1 0,2-1 0 0,-12 0 4 15,21-2 3-15,-17 2 2 0,1 0 4 0,-20-4 4 0,10 2 5 16,-6 0 0-16,3 0 3 0,-21-2-3 0,8 3-1 15,0-3 0-15,-3 0-2 0,-5 1-5 0,-8-2-5 16,3 0-1-16,-8 0-3 0,-2-6-1 0,-10 7-1 16,0 0-4-16,-6 0-2 0,-18 0-2 0,6 1-27 15,-4 0-18-15,-9 3-23 0,-5 0-28 0,-9 0 149 0,-2 0-73 16,0 3-1-16,-6-5 52 0</inkml:trace>
  <inkml:trace contextRef="#ctx0" brushRef="#br0" timeOffset="12729.08">1611 4907 1245 0,'0'-10'594'16,"-3"2"-329"-16,6 5-155 0,-2 2 62 0,-1 1-50 16,1 5-12-16,-1 0-2 0,0 9-31 0,-1 0-26 15,1 2-7-15,-1 6-6 0,-1 1-3 0,5 8-5 16,-2-1 0-16,1 6-16 0,-2-5 13 0,1 9-1 0,3 5 5 16,-3 6-1-16,1 0 5 0,-2-11-2 0,3 5 5 15,-3 2 1-15,1-8 1 0,-1-3 0 0,-1-6-3 16,-1 2-1-16,0-4 1 0,1-4-10 0,-5-4-5 15,4-4-5-15,-3-2-1 0,4-5-2 0,-1-4-5 16,-2-4-2-16,2-5-5 0,-1-5 3 0,3-5-3 16,0 2 0-16,-3-7-2 0,2-4 0 0,1-2-3 15,0-1 0-15,4-1 1 0,0-3 1 0,0-3-3 0,0-1 1 16,1-2-1-16,-2-5 0 0,3 1 0 0,0 0 1 16,1-3-4-16,-1 5 0 0,2 5 1 0,0 0 1 0,1 9-3 15,1 5 0-15,-1 3 0 0,1 2-2 0,-1 7 3 16,-1 1 0-16,2 4-1 0,1 1 2 0,-3 2 0 15,0 3 3-15,1 7 1 0,0-1 2 0,-1 9 0 0,3-3 0 16,-4 3 3-16,2 8-2 0,1 11 3 0,-4-13 0 16,-2-12-4-16,-1 0 3 15,9 35 0-15,-1 1-1 0,-1 0 0 0,0 5 4 0,5 2 0 0,-11-31 0 16,-1-12 2-16,0 1 0 0,7 34 0 16,0-13 2-16,-8-8-1 0,3-8-3 0,-2 1 0 0,2-3-1 0,-7-11 1 15,5-10-3-15,-6-3 1 0,3-7-2 0,-1-5 1 16,1-6-1-16,3 1-2 0,-1-9 1 0,-3-1-1 15,1-2 1-15,1 1-1 0,1-1 0 0,-2-6-1 0,4 0-1 16,-5 1 2-16,3-5 0 0,-1 4-1 0,1 3 0 16,-1-1 1-16,3 7 0 0,-2-2 0 0,3 12 1 15,-2 0-1-15,3 6-1 0,0 7-1 0,1 3 0 16,1 1 0-16,2 8 2 0,-5 5-3 0,-1 5 3 16,2-1 0-16,-2 11 0 0,0-4 2 0,-3 2 1 0,3 7-2 15,0 8 1-15,2 0 0 0,-1-1-2 0,-3 8 4 16,4-3-2-16,0 8-1 0,3-4 2 0,-2-1 7 15,0-1 1-15,2-3 0 0,2-2 8 0,3-3 6 16,-1-5 2-16,1 0 2 0,2-1 6 0,-5-7-3 16,8-2-2-16,-4-5 7 0,6-1-8 0,-2-9-2 15,0 4-2-15,1-7 0 0,-2-7-6 0,7-2-4 0,-3 0-1 16,0-8-3-16,-7-4 0 0,2-4-7 0,-1 0 1 16,-2-4-1-16,2 0-1 0,-4-5 1 0,-6-3 0 15,3 1-1-15,-2-5-1 0,-3-3 1 0,2 1-1 16,-6-6-1-16,-2 4 1 0,2 1-2 0,-2 3 0 0,-2 3 0 15,1 2 0-15,-1 10 0 0,-2 2 0 0,4 6 0 16,1 7 0-16,-6 1 0 0,1 1 0 0,0 9-2 16,-5 1 2-16,3 6-1 0,-5 0-1 0,3 4 0 0,-3-2 1 15,2 4-1-15,-2 3 1 0,3 5 1 0,0 0-2 16,-2 1 2-16,5 6-1 0,-4 1 1 0,3 7 0 16,1 8 0-16,4-3 1 0,-1 5 2 0,4 4-2 0,3-6 1 15,1 3 0-15,1 0 0 0,3-6 0 0,-1-5-2 16,6-3 1-16,-2-2-1 0,4-2 0 0,4-3 0 15,0-7 0-15,-3-1 0 0,6-4 0 0,-1-6 0 16,-1-2 0-16,-1-2 0 0,-3-4 0 0,4-4 0 0,-3-7 0 16,-1 2 0-16,2-6 0 0,1-2-2 0,0-7-29 15,-2 3-18-15,0-7 14 0,4-2-55 0,-3 1-46 16,-8 1-30-16,-1-1-39 0,13 3-68 0,-3 2 180 16,-1-2-117-16,2 6-39 0</inkml:trace>
  <inkml:trace contextRef="#ctx0" brushRef="#br0" timeOffset="13195.29">2939 5083 1299 0,'-5'-21'703'0,"2"6"-388"0,4 3 47 0,-6-1-157 16,-5-1-45-16,5 7-96 0,-8 3 37 0,3 0-33 15,3-1-10-15,-9 5-2 0,-4-1-14 0,3 5-14 16,4 3-6-16,1 1 0 0,-1 2-9 0,-2 6-5 0,1 2-3 16,2 3-7-16,-1 4 5 0,-1 6-1 0,3 1 0 15,0 7-4-15,4 7 4 0,3-1 4 0,-4-2 2 16,3 9 4-16,6-6 4 0,0 0 13 0,0-1 4 15,2-6 0-15,6-3 6 0,-1-7 3 0,0 2 2 0,0-7-1 16,0-7-8-16,-7-2-10 0,12-3-6 0,-9-6 2 16,12-4-8-16,-4-4-5 0,-1-5-3 0,7-7-5 15,-2 5 2-15,7-7 0 0,-9-7-1 0,0-9-1 0,0 4 0 16,-8 2-1-16,6-7-5 0,1 1 0 0,-3-3 0 16,-7-1-3-16,0-3 0 0,4 3 2 0,-3-5-3 15,-1 3 1-15,-3 4 2 0,1-1 3 0,4 5 0 0,-5 0 3 16,1 11-1-16,0 1 0 0,1 4 2 0,-4 1-1 15,5 7 1-15,-7 2 0 0,4 4 0 0,4 2 0 16,-2 7 0-16,-4-1 0 0,5 10 0 0,-2 2 0 0,-2 7 0 16,8 1 1-16,-7 7 0 0,2 5 2 0,-1-1 0 15,4-1 2-15,1 5-1 0,0-7 3 0,1 4 1 16,-1-4 2-16,1-2-1 0,-3-2 1 0,5-6 0 16,0 0-2-16,-1-3 1 0,-2-1-4 0,1-8-1 15,0 0-3-15,-3-10 0 0,2 3-1 0,3-6-1 0,-4-2-3 16,-2-10-5-16,3 3 4 0,-2-8-18 0,-1-1-29 15,2-1-12-15,-5-5-15 0,2-1-15 0,1-1-37 16,1 2-18-16,-1-1-34 0,3 3-26 0,-1-4 135 16,-1 1-81-16,1 1-17 0</inkml:trace>
  <inkml:trace contextRef="#ctx0" brushRef="#br0" timeOffset="13494.97">3248 5463 701 0,'4'24'626'15,"1"-3"-146"-15,-1-3-264 0,-1 2 194 0,-2 1-109 16,-5-1-73-16,8-5-41 0,-4-3-53 0,-1-1-22 15,1-2-39-15,0-8 2 0,-3-2-27 0,6-2-12 0,-6-5-4 16,1-3-14-16,0-6-7 0,1 0-2 0,-3-3-5 16,2 2 4-16,-3-1-4 0,4-5-1 0,1-3-5 15,-1 2 7-15,3 1 0 0,-1-7 2 0,-1 2 5 0,0-6 1 16,6 0 2-16,6 1 4 0,-6 2 3 0,2 0 1 16,0 0 1-16,2 8 0 0,13-2-1 0,-10 7-2 15,-2 2-3-15,7 5 1 0,-2 1-2 0,-4 12 1 16,-6 0-2-16,1 0 0 0,17 2-1 0,-2 1-2 15,-4 9 0-15,2 13-5 0,3 3-1 0,-11-6 0 16,-6-11-6-16,1-1-1 0,13 34 0 0,-2-3 0 16,-2 1 0-16,-2 3 0 0,-1-1 0 0,2 0 0 0,-5-11 0 0,-8-11 0 15,5-1 0-15,-5-3 0 0,0-4 0 0,0 0 0 16,0-4 0-16,-2-8 0 16,0 0-11-16,0-1-64 0,1 8-32 0,0-5-42 0,-1-3 19 0,0-4 71 15,1-7-116-15,2-2-40 0</inkml:trace>
  <inkml:trace contextRef="#ctx0" brushRef="#br0" timeOffset="14022.77">4455 4480 1564 0,'3'-8'755'0,"-2"3"-463"0,-2 1-31 16,0-3-95-16,-2 2-96 0,-2-1 35 0,-3 8-14 15,3 2-7-15,-1 3-13 0,0-3-6 0,-7 1-52 0,0 14 23 16,2-2-3-16,-3 3-3 0,1 2-4 0,0 6-3 15,-3 2 0-15,5 11-7 0,-2 13 6 0,4-4-1 16,-1 4-1-16,-1 10 0 0,3-3 1 0,-9 6 0 16,11 1-1-16,-3-4 0 0,10-2-2 0,0-2-3 15,-1-5-1-15,10-1 0 0,-5-10-5 0,15-3-8 16,-10-1-2-16,0-12-5 0,2-3-4 0,1-7-16 16,-2 2-12-16,2-5 2 0,4-7-38 0,-2-3-49 15,0-2-35-15,1-4-68 0,0-8 149 0,9-4-129 0,-2-1-63 16</inkml:trace>
  <inkml:trace contextRef="#ctx0" brushRef="#br0" timeOffset="14495.33">4826 4999 1900 0,'2'-13'809'16,"-4"2"-522"-16,0 1-186 0,-4-2 37 0,-2 1-34 0,3 0 4 15,-1-2-23-15,-1 2-27 0,2 1-14 0,-2 0-3 16,-1 4-16-16,0 0-13 0,-2 2-3 0,2 3-17 15,1 8 10-15,-2 2-2 0,-2 1 1 0,1 4-10 0,0 1 7 16,-1 6 2-16,-2 4 0 0,0-3 0 0,2 3 3 16,-3 5 1-16,0 2 0 0,0 3 1 0,1 3 3 15,2 4 4-15,1-3 2 0,-1 6 4 0,8-5 3 16,0-3 3-16,1-1 1 0,2-6 2 0,4-4-4 0,3-6-3 16,-1-1-4-16,3-10-5 0,-4 2 1 0,2-7-6 15,5-3-1-15,-1-7-1 0,1 1 1 0,-1-4-3 16,1-8 3-16,2 1-2 0,-2-6-1 0,-2-1-2 0,1-7 0 15,1 1-1-15,-3-7-1 0,0 1 0 0,1 5-3 16,-1-4-1-16,1 3 1 0,-2 1-1 0,-1 5 0 16,0 1 0-16,-1 3 2 0,2-1-1 0,-4 3 1 15,0 2 2-15,3 1-1 0,-2 6 3 0,-1 2-1 16,-1-3 0-16,0 10-2 0,0 2 3 0,-1 8-1 16,2-2 0-16,-2 7 0 0,0 1-1 0,1 5 2 15,0 0 0-15,1 4 2 0,-2 2-1 0,3 2 0 0,-2-2 1 16,3 4 1-16,-5 1-2 0,2 0 1 15,3-1 3-15,-2 0-2 0,0-1-1 0,0-3 1 0,-2-1-1 16,5-4-2-16,-1-9 2 0,-2 0-4 0,1 1-3 16,0-10-2-16,-1 2-2 0,-3-4-8 0,3-2-24 0,-1-4-10 15,0 4 5-15,2-6-29 0,-5-6-27 0,3 1-13 16,0-6-2-16,-2-2-32 0,5-5-50 0,-3 2-105 16,1-4-117-16,-1-2 291 0,7 0-224 0,-4 1-119 0</inkml:trace>
  <inkml:trace contextRef="#ctx0" brushRef="#br0" timeOffset="15078.25">5048 4999 1261 0,'5'14'661'0,"1"1"-274"0,0 8-214 0,-3-1-4 16,6 4-46-16,-3 4-19 0,1 4-55 0,0 2 29 15,0-2-5-15,-1-2-2 0,0 5-1 0,0-4 2 16,0-1-3-16,-1-7 2 0,-2-3-5 0,2-4-2 0,0-6-14 16,-1-1-7-16,2-6 1 0,-1-2-13 0,0-6-7 15,2-2-5-15,-2-7-1 0,-1 2-3 0,1-5-3 16,-1-2 0-16,0-8-8 0,-1-1 5 0,2 7-4 0,-2-9 0 15,0 2-2-15,0-2 1 0,-1 3-3 0,2 4 2 16,-1-1-2-16,1 1 1 0,-9 4-2 0,7 7 0 16,1-1 0-16,0 5 0 0,3 2 0 0,-1 3 0 15,-3 2 0-15,8 2 0 0,2 3 0 0,-3-1 2 16,1 2-2-16,1 2 3 0,4-7 0 0,0 3 2 16,-1-1 4-16,4-1 2 0,1-3 3 0,-1-3 5 15,0-2 2-15,2 1 2 0,-5-2 0 0,0 1 0 16,2-5-3-16,-4 2-3 0,2-4-3 0,1-1-5 15,-7 1-2-15,7-1-3 0,4-1-2 0,-5-1-2 0,-3-1 0 16,0 2 0-16,-1 0 0 0,-6-5 0 0,2 1 0 16,-6-5 0-16,2 2 0 0,-3 4 0 0,0-5 0 0,-1 1 0 15,-2-2 0-15,-1 9 0 0,-2 3 0 0,2 2 0 16,-4 1 0-16,0 6 0 0,1 7-1 0,0 3-3 16,-1 7 0-16,3 8-1 0,-1 2-1 0,-1 3-1 15,-1 3 0-15,9 3-1 0,-4 7 1 0,0-2 3 0,1 2 3 16,0 5-2-16,5-1 3 0,4 3 1 0,-2 2 4 15,-1-3 0-15,4-10 3 0,2 3-1 0,2-10-1 16,3-8 2-16,-4 0-2 0,-2-2-1 0,-1-9-2 16,5-4 0-16,-5-1-3 0,1 0 0 0,-2-4 0 0,3-3 0 15,-2-6 0-15,-1 0 0 0,-3-4 0 0,3-2 0 16,-2-6 0-16,-1 0 0 0,-2-3 0 0,3-2 0 0,-2-4 0 16,1-1 0-16,-1-2 0 0,-1-2 0 15,0 4 0-15,2-2 0 0,2 3 0 0,-3-1 0 0,0 3 0 16,1-1 0-16,4 2 0 0,0 2 0 0,-3 5 0 15,5 1 0-15,0-2 0 0,2 6 0 0,-2 0 0 16,1 4 0-16,2 1 0 0,1 0-11 0,1 2-24 0,-3-1-52 16,-1 3-25-16,4 1 14 0,-3 1-93 0,6 2 124 15,-1 3-97-15,1 1-16 0</inkml:trace>
  <inkml:trace contextRef="#ctx0" brushRef="#br0" timeOffset="16045.2">6274 4903 1955 0,'-1'-8'870'0,"-2"0"-538"16,-1 1-214-16,-13 2 75 0,13 0-85 0,-2-1-14 16,-2-1 2-16,1 2-33 0,-1 1-28 0,-2 3-10 15,6-3 1-15,6 1-7 0,-8 9-16 0,-5 2-5 16,2 9-18-16,0-6 16 0,-3 11-2 0,-1 1 0 0,0 7-9 16,-3 1 2-16,1-4 9 0,2 9 5 0,-4-1-1 15,2 2 3-15,2 3 3 0,5 1 7 0,1-5 2 16,4 8-2-16,-1-6 9 0,2-7 1 0,3-2-1 0,3-6 0 15,1-6-1-15,2-6-4 0,-4-1-3 0,5-8 1 16,5-3-7-16,0-8-3 0,-2-1 0 0,1-6-4 16,1-4 1-16,0-6-2 0,3 1 0 0,-4-6 0 15,2-4 0-15,-2 7 0 0,2 0 0 0,-3 0 0 0,-2-1 0 16,3 7 0-16,-2 0 0 0,-1 6 0 0,0 3 0 16,-3 3 0-16,1-1 0 0,0 7 0 0,-2 5 0 0,1 5 0 15,-3 1 0-15,2 8 0 0,1 1 0 0,-2 5 0 16,2 3 0-16,-2 1 0 0,3 1 0 0,-2 1 0 15,1 1 0-15,2 0 0 0,-2 2 0 0,5-6-1 16,-2-3-7-16,2 4-2 0,3-8 2 0,-2-1-15 16,0-4-22-16,0 0 8 0,-2-7-30 0,5 0-10 0,-4-5-13 15,0 0-7-15,1-4-12 0,-1-5 8 0,5-5 9 16,-1 4-13-16,-3-8 28 0,5-2 8 0,-6-2 18 16,4-2 10-16,0-1 13 0,0-5 5 0,-6 5 18 15,2-4 5-15,-4 0 9 0,-4-3 3 0,1 0 5 16,-3 0 2-16,-1 1-1 0,-3 5 3 0,0-5 0 15,1 1-1-15,-3 4-1 0,-1 3 2 0,-2 5 5 16,4 3 2-16,-5 3-2 0,0 7 5 0,1 9-1 16,1-1 1-16,-2 11 3 0,-1 0-3 0,-3 4-5 0,5 3 3 15,-5 1 3-15,5 1-2 0,1 3 5 0,-1 1 2 16,6 3 2-16,-2 8 2 0,4-1 3 0,0-3-1 16,0 8-1-16,0 1 1 0,5-8-7 0,3 6 5 0,4-6-2 15,-3 1 1-15,5-5-6 0,2 8-3 0,3 1-5 16,2 0-3-16,0 0-3 0,-6 2-9 0,7-2-5 15,-4 4-4-15,0-1-2 0,-3-3 0 0,-4-2 0 0,2 0 0 16,-6-1 0-16,1 8 0 0,-4-5 0 0,-2 3 0 16,-5-4 0-16,-4 0 0 0,0 1 0 0,-4-4 0 15,-1 0 0-15,-6-8 0 0,-1-2 0 0,-1-1 0 16,-2-4 0-16,-2-4 0 0,0 0 0 0,-2-7 0 0,6-2 0 16,-2-4 0-16,-2-1 0 0,4-3 0 0,1-2 0 15,2-4 0-15,1-2 0 0,-3-2 0 0,0-1 0 16,4-4 0-16,5 5 0 0,-2-6 0 0,1-3 0 0,7 2 0 15,-3 0 0-15,8-6 0 0,-1 1 0 0,5-5 0 16,0-4 0-16,9-6 0 0,-1 3 0 0,2 1 0 16,7-11 0-16,-4-4 0 0,6 1 0 0,3-6 0 15,1 0 0-15,-1-1 0 0,3-6 0 0,0 0 0 0,0 7 0 16,4-3 0-16,-3 8 0 0,-1-3 0 0,0-3 0 16,1 6 0-16,-1-2 0 0,-4 6 0 0,-5 4 0 15,1-4 0-15,-4 12 0 0,1 2 0 0,-9 7 0 16,-5-4 0-16,-3 5 0 0,0 6 0 0,1-1 0 15,-3 0 0-15,-1 4 0 0,-4 3 0 0,2 2 0 16,0 1 0-16,-3 1 0 0,3 4 0 0,-6 3 0 16,1 1 0-16,-2 4 0 0,-2-2 0 0,0 7 0 15,3 4 0-15,-4 0 0 0,2 6 0 0,3 0 0 0,-3-1 0 16,6 9 0-16,1 1 0 0,2 0 0 0,2-1 0 16,1-1 0-16,4 4 0 0,4-7 0 0,-1 3 0 15,6-6 0-15,-3 3 0 0,1-6 0 0,5-1 0 16,2-9 0-16,-1 1 0 0,-3-5 0 0,-2-4-19 0,4 3-25 15,-2-9 15-15,10-3-66 0,-5-4-67 0,-5-3-54 16,8-2 145-16,-1-1-122 0,1-9-67 0</inkml:trace>
  <inkml:trace contextRef="#ctx0" brushRef="#br0" timeOffset="16378.93">7134 4164 1307 0,'-8'11'760'0,"4"-1"-378"0,-1 3-208 0,4-9 189 15,4 9-234-15,6 2-25 0,-2-2-3 0,5 6-5 16,4 2 6-16,1-1-7 0,6 8-38 0,-1 2 24 0,7-1-13 16,-1 1-7-16,4-1-2 0,-6 0-12 0,3 3-15 15,0 1-5-15,0 0-5 0,-7 2-4 0,0 14-10 16,-2-1-6-16,1 11-2 0,-7-2 0 0,-5-1 0 15,0 4 0-15,-3 1 0 0,-6 5 0 0,-8-2 0 16,0-5 0-16,-6 8 0 0,0-8 0 0,-8-3 0 16,-1 4 0-16,-1-9 0 0,-7 0 0 0,-4-7 0 15,2-8 0-15,-11 3 0 0,5 1 0 0,0-7 0 16,0 0 0-16,5-5 0 0,3-3 0 0,8-7 0 16,1 3 0-16,7-12 0 0,0-2-6 0,9-4-74 0,2 0-43 15,4-4 31-15,8-2 54 0,8 2-92 0,-3-1-48 16</inkml:trace>
  <inkml:trace contextRef="#ctx0" brushRef="#br0" timeOffset="18063.34">9202 4877 1194 0,'0'-8'699'0,"-1"3"-375"0,-2 3 108 0,1-3-221 16,1 4-45-16,0-4-94 0,-1 0 43 0,0 5-34 0,-1 0-5 16,2 0-11-16,1-3 0 0,-6 7-23 0,3 0-1 15,-1 2-6-15,-1 3 1 0,-1 2-6 0,-3 4-3 16,1 0 0-16,-2 1-9 0,-4-2 9 0,2 3 0 15,0 1-1-15,-4-2-4 0,-1 6 4 0,2 0 0 16,-5-2-2-16,2 6 2 0,1-6-4 0,-4 7-2 16,1-1-1-16,-1-1 2 0,4 3-4 0,-5-4-6 0,6-1-1 15,-2 4-3-15,-2-2-1 0,6-3-4 0,0-1-2 16,-1-4 0-16,2 0 0 0,2-3 0 0,1-1 0 16,1-3 0-16,-2-2 0 0,5-3 0 0,-5 2 0 0,3-5 0 15,7 1 0-15,-9-3-4 0,8 2-4 16,1-1 3-16,1-1-11 0,0-1-18 0,0 1-12 0,0-4 5 15,1 4-30-15,-1-2-27 0,0-1-12 0,0 0-6 0,2-1-26 16,-2-1-82-16,11-1-232 0,-5-3 325 0,-3 1-183 16,7 1-93-16</inkml:trace>
  <inkml:trace contextRef="#ctx0" brushRef="#br0" timeOffset="18364.32">8703 4955 1244 0,'-2'-1'663'0,"5"1"-343"0,-3 1-194 0,9 4 149 15,-9-3-138-15,5 4-24 0,2 2-17 0,1 4-5 16,-1 0-4-16,4 3-11 0,3-1-4 0,2 4-10 16,1 4-1-16,1 0-8 0,0-1 9 0,-3 0-11 0,6 0 0 15,-1 6-4-15,-1 0 1 0,-7-9-8 0,4 2-6 16,-1 3-4-16,-1-4-2 0,1 2-2 0,-4-4-6 15,-1-1-1-15,1 2-5 0,2-4-5 0,-4 1 0 16,0-3 0-16,-2-4-7 0,-1-1 1 0,0 1-3 16,1-1-1-16,-5 0-3 0,4-1-1 0,-5-3-7 0,0 1-4 15,1-1-7-15,2 1-10 0,-4-4-35 16,1 0-16-16,-2-1-19 0,0 1-20 0,-2-5-72 0,3 3-150 16,-2-4 241-16,1 2-151 0,1 0-88 0</inkml:trace>
  <inkml:trace contextRef="#ctx0" brushRef="#br0" timeOffset="18747.7">8705 4535 1636 0,'5'0'782'0,"4"-3"-499"0,5 1-112 15,-4-2-36-15,9 2-72 0,-1-3 49 0,8 2-18 16,-4-1-9-16,3 1-40 0,1 1 22 0,1-3-11 16,2 0-4-16,0 4-8 0,-1 0-3 0,-5 1-12 0,9 0-1 15,-5 0-4-15,1 0-2 0,-5 1-5 0,1-1 0 16,3 0 3-16,-4-2-3 0,-3 0-1 0,-1-1 0 15,-1 0-1-15,-3-1 1 0,-3 2-2 0,-3 0 0 16,1 1-5-16,-4-1 0 0,-1 4 0 0,-2-2-3 16,1 0 0-16,-1 1-3 0,-3 0 0 0,1 0 0 15,-1-1-1-15,0-1-1 0,0 1-1 0,-1 0-4 0,-1 0-3 16,2 0-3-16,0 0-6 0,0 0-27 0,0 0-23 16,0 0-19-16,0 0-21 0,0 1-83 0,2 0 4 15,-2 2 106-15,0 0-102 0,0-3-36 0</inkml:trace>
  <inkml:trace contextRef="#ctx0" brushRef="#br0" timeOffset="19159.77">9477 5021 1563 0,'-5'1'824'0,"3"-2"-520"0,-2-4-46 15,5 4-98-15,3 0-100 0,3-1 19 0,2-2-11 16,2-2-7-16,6 3-58 0,0 2 36 0,4-2-12 16,-2-1-6-16,4 1-10 0,-1 0 4 0,4 1-9 15,-3 1-1-15,2-2-1 0,-3 2-1 0,0-1-2 16,1 1 2-16,-5-2-4 0,1 2 0 0,-4 0 0 16,0 1-2-16,-3 0-1 0,-4 0-3 0,-2-1-7 0,0 1-2 15,-5 0 1-15,1 0-11 0,-2 0-15 0,-1 0-8 16,0 1-12-16,0 1 5 0,0 1-28 0,-1-3-80 15,-2 1-165-15,1 1 248 0,0-2-141 0,-4 1-117 0</inkml:trace>
  <inkml:trace contextRef="#ctx0" brushRef="#br0" timeOffset="19448.86">9475 5148 1861 0,'-2'0'691'16,"4"0"-438"-16,2 0-104 0,-2 0-43 0,-1-3-32 16,4-1 1-16,2 1-41 0,1 0 21 0,3-2-16 15,6 4 0-15,-4-3-3 0,9 1-6 0,-1 1 5 0,0-2-10 16,2 0-2-16,-1 2 1 0,-1-1-7 0,-1-1-4 15,1 0-3-15,0 0-4 0,-6-1-4 0,0 3-3 16,7-2-1-16,-7 1-4 0,-4 0-6 0,-2 2-24 16,1 1-19-16,-2 0-20 0,-3 1-34 0,-2-1 75 15,-1 0-60-15,-1 2-22 0</inkml:trace>
  <inkml:trace contextRef="#ctx0" brushRef="#br0" timeOffset="20791.28">11154 4294 1534 0,'-1'-2'787'16,"0"-2"-350"-16,0 2-252 0,-5 1-37 0,3 0-19 15,2 0-10-15,0 1-66 0,-2-1 28 0,-2 1-14 0,4 0-3 16,0 0-1-16,-3-1-5 0,2 1-7 0,0 3-1 15,-1-2-2-15,1 2-2 0,-1-3-9 0,-4 3-1 16,-1-1-8-16,1-1-2 0,-2 6-9 0,-4-5-4 0,4 3-5 16,-5 0-2-16,-2 4-2 0,1-3-4 0,-3 2 0 15,1-2 0-15,-3 3 0 0,1 2 0 0,-3 1 0 16,1 0 0-16,-3-1 0 0,-3 3 0 0,6 2 0 0,-6-3 0 16,-1-1 0-16,3-1 0 0,3-1 0 0,0-1 0 15,1-3 0-15,2 1 0 0,-2 0 0 0,4-4 0 16,0 1 0-16,2 2 0 0,-3-1 0 0,3 2 0 15,0-2 0-15,5 2 0 0,0-1 0 0,0 2 0 16,1-4 0-16,3 3 0 0,-1-2 0 0,2 1 0 0,6-2 0 16,-4 1 0-16,0-3 0 0,3 2 0 0,-2-1 0 15,-2 0 0-15,4-1 0 0,-3 0 0 0,1 0 0 0,0-1 0 16,2 2 0-16,0-1 0 0,2 0 0 0,-1-2 0 16,2 0 0-16,-1 3 0 0,1-2 0 0,2-1 0 15,-2 1 0-15,3 0 0 0,0 1 0 0,3-2 0 16,-3 4 0-16,5-4 0 0,-2 1 0 0,1-1 0 0,1 0 0 15,3 0 0-15,-2 0 0 0,0 2 0 0,2-1 0 16,0 1 0-16,-2 2 0 0,3-4 0 0,1 4 0 16,-1-1 0-16,4 1 0 0,-1-1 0 0,1-1 0 15,-1 1 0-15,1 0 0 0,-2-2 0 0,0 3 0 16,2-3 0-16,-2 0 0 0,-3-1 0 0,0 1 0 16,1-1 0-16,-3 3 0 0,0-3 0 0,-3 2 0 15,-3-2 0-15,1 2 0 0,-3-3 0 0,3 3 0 0,-6-1 0 16,2 3 0-16,1-2 0 0,-4-1 0 0,1 3 0 15,1-1 0-15,-2 0 0 0,1-3 0 0,2 3 0 16,-3 0 0-16,0 3 0 0,-2-5 0 0,4 1 0 0,-2 1 0 16,1 2 0-16,-3-2 0 0,1-1 0 15,0 2 0-15,1-1 0 0,-1-3 0 0,-6 3 0 0,4-1 0 16,0-1 0-16,-2 4 0 0,1 0 0 0,-1-1 0 16,0 7 0-16,3 1 0 0,-4-4 0 0,-3 4 0 0,1-4 0 15,3 3 0-15,-3-3 0 0,-2 3 0 0,-3-1 0 16,-4 0 0-16,4 3 0 0,1 0 0 0,-4-2 0 15,-2 1 0-15,2-1 0 0,-1 2 0 0,2-1 0 16,0-1 0-16,-4-2 0 0,1 2 0 0,1-3 0 0,1 0 0 16,-3 2 0-16,2 1 0 0,-2-1 0 0,1-1 0 15,2 3 0-15,1-1 0 0,0 1 0 0,0-2 0 16,3-1 0-16,1-2 0 0,3 1 0 0,0-1 0 16,2-2 0-16,0 1 0 0,3-1 0 0,-1-2 0 0,2-2 0 15,3 5 0-15,0-4 0 0,0 1 0 0,2-3 0 16,0 0 0-16,-1 0 0 0,2 4 0 0,4-4 0 15,-4 0 0-15,0 0 0 0,4 2 0 16,5-4 0-16,-3 1 0 0,0 1 0 0,0 0 0 0,1-3 0 0,1 1 0 16,0-1 0-16,1 3 0 0,0 0 0 0,1 0 0 15,2-2 0-15,-1 2 0 0,-1 0 0 0,2 0 0 16,1 0 0-16,0 0 0 0,-1-1 0 0,3 0 0 16,0-1 0-16,5 2 0 0,-1 0 0 0,-4-1 0 15,2-2 0-15,1 2 0 0,0-1 0 0,-1 1 0 16,-5 1 0-16,0-3 0 0,3 2 0 0,-2 0 0 15,1 1 0-15,-2 0 0 0,5 1 0 0,-7-1 0 0,2 1 0 16,-1 2 0-16,-2-2 0 0,-1 0 0 0,-1 0 0 16,-3 2 0-16,0-1 0 0,-4 0 0 0,3-2 0 15,-2 1 0-15,-2 0 0 0,0 1 0 0,0-2 0 0,-2 1 0 16,0 1 0-16,1-2 0 0,-1 1 0 0,-1 2 0 16,0-1 0-16,-1-3 0 0,-2 1 0 0,3 0 0 15,-2 1 0-15,-2 0 0 0,2-1-23 0,0 0-13 16,1 3 10-16,-4 1-39 0,4-2-37 0,-1-2-21 0,-2 1 1 15,1-1-60-15,0-2 205 0,2 0-68 0,0-2-16 16,0 4 92-16</inkml:trace>
  <inkml:trace contextRef="#ctx0" brushRef="#br0" timeOffset="21275.43">10244 5487 1371 0,'5'3'674'16,"0"-2"-382"-16,-2 1-181 0,3-3 105 0,3 1-78 15,4 0-28-15,-2 3-8 0,9-8-5 0,1 5 10 16,-1-1-6-16,6-1 1 0,-1-3-10 0,9 1-11 0,-1 0-5 16,3 3 3-16,1 1-10 0,4-4-11 0,1 0-5 15,3 4-10-15,2-2-2 0,-5-3-13 0,2 2-6 16,0-2-6-16,-1 0-4 0,-3 0-8 0,-1 0-4 15,-3 0 0-15,-1 2 0 0,-2-1 0 0,-3 1 0 0,-2 0 0 16,-1 2 0-16,-4-1 0 0,0 1 0 0,-5-2 0 16,-2 3 0-16,-3-1 0 0,0 0 0 0,-3-1 0 15,1 2 0-15,-3 0 0 0,-1 0 0 0,-2-1 0 0,-1 1 0 16,-1 1 0-16,-1 0 0 0,-2-1 0 0,5 1 0 16,-4-1-6-16,-1 1-16 0,0-1 9 0,0 0-50 0,0 3-53 15,-1-1-33-15,-2 1-52 0,2-2 201 0,-5 5-64 16,-1 0-48-16,-1 2 40 0</inkml:trace>
  <inkml:trace contextRef="#ctx0" brushRef="#br0" timeOffset="21876.41">10629 5795 1367 0,'-4'2'694'0,"-1"5"-425"0,1 2-61 0,1-2-57 16,0 3-91-16,-2 3 35 0,3 3-25 0,0-1-13 15,2 3-12-15,-2 0-9 0,2 2-11 0,-1 2-3 0,2 0 0 16,-4 0 1-16,3 2 4 0,0 0 6 0,1 2 3 16,-2-7 4-16,1 1 5 0,0 0 1 0,0-5 1 15,1 1 0-15,-2-6-4 0,0 1-3 0,0-2-1 16,0-3-4-16,-2-2-5 0,3 1-4 0,-1-5-3 0,0 1-3 16,0-3-5-16,1-2-2 0,-1 0-4 15,-1-1-1-15,2-5-2 0,0 3-2 0,0-7-1 0,2-4 4 16,0 2-2-16,1 1 1 0,1-4-1 0,-1-5 0 15,2 2 1-15,2 0-1 0,-1 0 0 0,2 3-3 0,1-1 1 16,-1-3 1-16,2 5-1 0,-2 2-1 0,6 0 0 16,0 1 2-16,0 1-1 0,0-3 2 0,0 10-2 15,1-2 3-15,3 4-1 0,0-2 2 0,-3 7 1 16,2 0 2-16,1 0-2 0,2 3 3 0,-1 7 2 0,-5-1-2 16,1 3 3-16,-1 3 0 0,-5 1-1 0,2 2-1 15,-6 3 5-15,-2-1-3 0,5-1-2 0,2 4 2 16,-7 1-2-16,8 1-1 0,-5-1-1 0,-3 2-2 15,5-3-4-15,-8 2-1 0,4-6 1 0,-4 3-4 16,1-2 0-16,1-2 0 0,2-5 0 0,2 0 0 16,0-1 0-16,1-1 0 0,-3 0 0 0,0-6 0 15,3-1 0-15,-3 1 0 0,-1 1 0 0,-2-5 0 16,1-1 0-16,-2 0 0 0,4-2 0 0,-3-2-30 0,-1 3-19 16,2-4-24-16,2 1-24 0,-3-4-84 0,4 2-106 15,-2-3 198-15,1-1-150 0,0 0-74 0</inkml:trace>
  <inkml:trace contextRef="#ctx0" brushRef="#br0" timeOffset="26027.4">1749 7882 1457 0,'-1'-13'660'0,"2"5"-399"0,0 0-169 0,-2-1 36 15,2 6-15-15,-1 0-28 0,1 0-3 0,4 3-9 16,-5-2-72-16,1 3 52 0,0 0-10 0,1 4-3 16,1 0-22-16,1 7 21 0,1 6-4 0,0 0-3 15,0 6-3-15,2 1-2 0,-2 7-1 0,2 1 1 16,-1 4 3-16,-1 4-1 0,0-3 8 0,1 0 5 0,-3 4-2 16,-3-8 5-16,1-3-2 0,-1 3 0 0,0-12-4 15,-2-5 2-15,0-3-12 0,-4 0-5 0,5-7 0 16,-2 3-6-16,1-9-5 0,-1-1 1 0,-1-3-3 0,1 2-6 15,0-10 2-15,1 0 0 0,-1-2-3 0,2-3 1 16,-3 0-2-16,4-7-1 0,1 0 0 0,2-3-1 0,-1 2 1 16,1-4-2-16,0 1 1 0,1-3-1 0,2 0 0 15,-3 2 0-15,2 1 1 0,1 0 0 0,-2-3-1 16,6 2 0-16,0 2 0 0,2-2 1 0,-4 6 0 16,5-1-1-16,2 0-1 0,4 5-1 0,-9 3 0 15,1 2-1-15,-1 4 2 0,2 1-2 0,0 5 3 0,-4 6-1 16,-4 0 1-16,6 7 1 0,5 1 2 0,-6 8 2 15,-1 2-3-15,2 3 3 0,-3-2-3 0,-1 8 1 16,4-1 1-16,-7 6 2 0,1 6-2 0,3-3 1 16,-5-2 4-16,1 8-1 0,3-5 5 0,-1-6 4 15,-4 1-1-15,1-13 0 0,-1 3 1 0,0-13-3 0,2 1-2 16,-3-11 3-16,0 2-5 0,-1-5-4 0,4-6-1 16,-2-5 1-16,2-3-1 0,-2-3 0 0,1-7-1 15,1 2-3-15,-1-7 0 0,1 1 1 0,-2 3-2 16,0 2 0-16,2 1 0 0,0 0 0 0,1 2 0 15,0 2 0-15,0 2 0 0,0 0 0 0,3 5 0 16,0-4 0-16,-1 5 0 0,1 3 0 0,-1 4 0 0,-1-1 0 16,1 6 0-16,0 0 0 0,0 7 0 0,-2 0 0 15,1 4 0-15,-4 1-1 0,4 4 1 0,-3 3 0 16,0 3 0-16,1 4 0 0,0 1 0 0,2-1 0 0,0 5 0 16,3 1 0-16,0 1 0 0,3-4 0 0,0-1 0 15,2-2 0-15,3-7 0 0,-2 1 1 0,3-7-1 16,2-3 0-16,-1-2 0 0,2-2 0 0,-1-6 0 15,2 1 0-15,-7-1 0 0,4-5 0 0,-3-5 0 0,2 2 0 16,1-5 0-16,-3-5 0 0,1 1 0 0,1-7 0 16,0-1 0-16,-4-1 0 0,2-2 0 0,-3-2 0 15,-2-1 0-15,0 4 0 0,-2 1 0 0,0 0 0 16,-3 1 0-16,-1 1 0 0,-2 0 0 0,-2 3 0 0,0 0 0 16,-3 2 0-16,-2-1 0 0,-3 4 0 0,2 7 0 15,-4-1 0-15,3 2 0 0,-2 6 0 0,0 3 0 0,0 6 0 16,-1 1 0-16,1 2 0 0,-5 4 0 0,4 8 0 15,2 1 0-15,-3 4 0 0,5 3 0 0,2 7 0 16,-1-2 0-16,5 7 0 0,4-3 0 0,4 0 0 16,-5-1 0-16,5-1 0 0,0-8 0 0,2-2 0 15,3-3 0-15,-1-6 0 0,3-5 0 0,1-3 0 16,1 0 0-16,2-2 0 0,-2-6 0 0,3-2-5 16,-1-2-16-16,1-4-20 0,1 4-18 0,-3-5-16 0,4-5-42 15,8-2-19-15,-2 2-23 0,-4-1-24 0,2-4-150 16,1 0 233-16,-1-1-130 0,2-3-59 0</inkml:trace>
  <inkml:trace contextRef="#ctx0" brushRef="#br0" timeOffset="26607.81">3110 8027 1062 0,'0'-19'703'0,"0"-3"-295"0,-3 1-249 0,-2-1 99 15,0 0-53-15,-7 4-44 0,5-2-49 0,1 1-17 16,-3 3-74-16,0 1 51 0,0 2-16 0,0 3-5 16,3 1-1-16,-3 4-10 0,-1 4-9 0,2-1-3 0,-2 4-1 15,6 6-6-15,-3 1-5 0,-5 4-2 16,5 2-6-16,0 2 6 0,-2 8 0 0,1 1 1 0,-6 2-5 15,-1 3 5-15,7 11 3 0,2-2 3 0,0 9 2 16,-2-2 2-16,9-5 0 0,0-1 7 0,9-4 4 0,-2 7 1 16,2-21-2-16,-1-1-1 0,3 1 0 0,1-12-3 15,-2-4-5-15,4-3-9 0,-1-4-3 0,0-4-4 16,0-5-3-16,-2-7-3 0,1-3-4 0,0-4 0 0,0-3 0 16,0-6 0-16,-5-1 0 0,3-5 0 0,-1 1 0 15,-1 0 0-15,0 1 0 0,-2-1 0 0,0-1 0 16,-2 1 0-16,1 4 0 0,-4 0 0 0,0-3 0 0,-2-5 0 15,1-1 0-15,-2-4 0 0,0 3 0 0,-1 5 0 16,-2-3 0-16,1 4 0 0,-2 8 0 0,3 10 0 16,0 0 0-16,-2 11 0 0,1 1 0 0,0 8 0 15,1 0 0-15,0 5 0 0,2 8 0 0,-2 2 0 16,0 3 0-16,1 8 0 0,2 10 0 0,-2 1 0 16,1 5 0-16,0 5 0 0,3-3 0 0,0 7 0 15,-1 0 0-15,4 0 0 0,-4-1 0 0,5-5 0 0,1 0 0 16,3-1 0-16,-2 3 0 0,5-15 0 0,1-2 0 15,-1-1 0-15,2-11 0 0,3-6 0 0,1-2 0 16,0-2 0-16,-1-7 0 0,3-2 0 0,-1-5 0 16,-2-2 0-16,0-1 0 0,2-2 0 0,-6-11 0 15,-2 2 0-15,1-6 0 0,5-4 0 0,-11 2 0 0,2-1 0 16,-4-4 0-16,2 4 0 0,-3-2 0 0,1 1 0 16,-4 4 0-16,0-3 0 0,-1 3 0 0,0-3 0 15,-4 1 0-15,2 7 0 0,1 5 0 0,-4-1 0 0,2 9 0 16,-3 0 0-16,6 7 0 0,-1 6 0 0,2 0 0 15,-5 7 0-15,1 8 0 0,4-1 0 0,1 11 0 16,-9 4 0-16,6 5 0 0,-3-1 0 0,7 8 0 16,-2-2 0-16,-2-8 0 0,-6 4 0 0,9-10 0 0,3 4 0 15,-6-12 0-15,2-2 0 0,-3-3-14 0,1-6-29 16,1-7-29-16,5-3-74 0,-2-2-70 0,1-7 155 16,-1-4-125-16,6-8-87 0</inkml:trace>
  <inkml:trace contextRef="#ctx0" brushRef="#br0" timeOffset="26745.64">3634 7609 1980 0,'-12'-10'980'0,"4"10"-572"15,1 3-210-15,0-2-118 0,3 3-16 0,0 3-29 16,0 1-18-16,5 5-17 0,0 0-18 0,-1 0-94 0,3 3 18 16,4 1-82-16,-1 2-30 0,2-2 144 0,4 3-127 15,-2-2-66-15</inkml:trace>
  <inkml:trace contextRef="#ctx0" brushRef="#br0" timeOffset="27460.27">3862 7950 861 0,'9'-1'544'0,"-1"-1"-207"0,-1 1-178 0,-1-2 90 0,-4-3-20 16,4 5-27-16,-5-3-35 0,3-2-47 0,-3 4-11 16,-1-4-9-16,0 0-7 0,0-1-12 0,-5 1-6 15,3 2 0-15,0-2-10 0,-6 1-7 0,3-1-8 16,-3 1 2-16,-4 0-12 0,2 4-12 0,0-2-4 15,-3 2-4-15,-2 4-5 0,1 3-4 0,0 0 0 0,-4 6-11 16,4 0 5-16,1-1-1 0,1 7-2 0,0 0-2 16,-1-2 2-16,3 6 0 0,-3 5 2 0,10-1 0 0,-6 6 1 15,3 5 0-15,1 2 4 0,1 0 0 0,3 2 3 16,1-10 1-16,4 3 5 0,0-2 0 0,3-8 2 16,2-2 2-16,-1-7-1 0,3 1-1 0,0-3-2 15,3-3-2-15,1-4-3 0,-2 0 1 0,5-5-5 0,-3-2 0 16,3-6-5-16,-3 0 0 0,1-5 0 0,4-4 0 15,-5-1-3-15,0-3-1 0,0 0 1 0,2-4-2 16,-6 0 1-16,2-3-1 0,-3 0 1 0,1 4-1 16,-1-5-2-16,-3 3 1 0,-2 0 0 0,4-2 0 0,-5 4 0 15,-1 2-1-15,-3-1 1 0,4 3-1 0,-4 5 0 16,-2-2 2-16,-2 8-3 0,-3-3 2 0,6 6-2 16,0 2 1-16,-2 3-1 0,-2 0 1 0,6 4 0 0,0 6-2 15,-1-2 2-15,1 5 0 0,-1 0 2 0,1 7 1 16,1 0 1-16,0 3 0 0,-2 5 2 0,3-4 1 15,1 4 2-15,1 2-1 0,0-2 2 0,1-3 0 16,-1 0-1-16,5-3 1 0,-6-5 0 0,1 2-1 16,1-3 1-16,-3-5-1 0,2-3-2 0,-2 2 0 15,1 1-1-15,1-4 0 0,-1-4-1 0,-2 0-2 16,3-2 0-16,-3-1 0 0,2-2 0 0,-2-5 0 0,-2-3 0 16,0 1 0-16,3 2 0 0,-2-5 0 0,-1-2 0 15,-2 1 0-15,6-1 0 0,-4-2 0 0,0 0 0 16,-2-5 0-16,1 0 0 0,2 0 0 0,2-2 0 15,0-3 0-15,-3 1 0 0,3 1 0 0,2 2 0 0,2-3 0 16,1 0 0-16,-2 6 0 0,1 0 0 0,-1-2 0 16,2 5 0-16,0 2 0 0,1 2 0 0,0-1 0 15,3 5 0-15,-3-1 0 0,3 3 0 0,1 2 0 0,1 3 0 16,-3 4 0-16,4 2 0 0,0 1 0 0,1 8 0 16,0-1 0-16,-1 9 0 0,2-3 0 0,-1 7 0 15,-2 0 0-15,0 5 0 0,0-1 0 0,-3 7 0 0,-4 1 0 16,0-8 0-16,2 2 0 0,-2-1 0 0,-4-5 0 15,1-4 0-15,2 1 0 0,1-8 0 0,-2-3 0 16,-1-2 0-16,-2 1 0 0,4-2 0 0,0-4 0 0,-5-3-25 16,-3-2-30-16,1 0-30 0,-6-2-32 0,7-5 81 15,0-2-68-15,-1-1-33 0</inkml:trace>
  <inkml:trace contextRef="#ctx0" brushRef="#br0" timeOffset="30749.12">6136 7857 472 0,'-4'1'368'16,"1"-2"-165"-16,0-3-139 0,1 4 100 0,-1-3-79 15,3 5-76-15,-2-2 4 0,2-1-2 0</inkml:trace>
  <inkml:trace contextRef="#ctx0" brushRef="#br0" timeOffset="31122.83">6016 7838 1839 0,'-7'4'789'0,"4"-4"-494"16,2 1-183-16,1 0 51 0,0 5-52 0,0 2-4 0,0 1-10 15,-1 3-16-15,0 3-24 0,2 0-7 0,-2 5-7 16,-2-2-4-16,1 2-6 0,4 1-4 0,-2-1-3 15,1-4-1-15,-1 2-6 0,0 1-2 0,0-1-3 16,-1-3-3-16,1-2-5 0,-2-3-1 0,1 2-1 0,0 3-2 16,1-6-4-16,0-2-1 0,0 3-4 0,0-4-4 15,-2 3-19-15,2-1-15 0,-1-4-20 0,-3 1-17 16,2-4-19-16,2 0-60 0,0 1-48 0,1 2-175 16,5-4 277-16,1-2-195 0,-7 0-92 0</inkml:trace>
  <inkml:trace contextRef="#ctx0" brushRef="#br0" timeOffset="31439.26">6050 7401 1618 0,'-8'3'721'0,"4"-3"-445"0,2 1-182 16,0 1 58-16,2 3-69 0,2-2-16 0,6 0-24 0,-1 1-8 15,6 5-9-15,-4 1-1 0,5-1-18 0,1 4-2 16,5-2 0-16,-3 5-11 0,-3 1 7 0,5 4-1 16,-1 1 2-16,1 3-5 0,-1 7 4 0,-3 3 0 15,0 0 2-15,-2 9-2 0,0-4 3 0,-6 5 1 0,0-2 3 16,-4-1-3-16,-3-1 3 0,-1 1 13 16,-2 0 7-16,-3 3 6 0,-1 0 4 0,-1-6 6 0,-1 3 0 15,0 0 3-15,-2-10-3 0,2-2-12 0,1-2-8 0,0-8-6 16,3-4-7-16,1-3-6 0,-2-3-4 0,6-2-5 15,0-1-9-15,0-5-27 0,0-1-18 0,-1-1 9 16,1-5-50-16,0-2-160 0,1 0 195 0,0-5-116 16,-1 0-69-16</inkml:trace>
  <inkml:trace contextRef="#ctx0" brushRef="#br0" timeOffset="31973.35">6674 7727 1767 0,'-6'-3'850'0,"0"4"-529"0,-2 7-97 16,1 2-62-16,-1 3-105 0,1 6 38 0,-1 1-32 15,3 3-19-15,-2 3-5 0,3-2-11 0,1 5-2 16,-1 0 1-16,1 0 3 0,3-2 4 0,0 0 4 16,1-2 3-16,1 1-3 0,1-2 5 0,4-7-5 15,-2 0-3-15,2-4-5 0,1-4-6 0,2-4-8 16,-1 2-5-16,0-9-4 0,1-1-1 0,-3-2-5 0,4-7-1 15,-2-6 0-15,1 1 0 0,-3-1 0 0,2-3 0 16,-1 3 0-16,1-3 0 0,-3-1 0 0,-2 3 0 16,-1 1 0-16,-3 0 0 0,-2-2 0 0,-8 5 0 15,6-2 0-15,-6 2 0 0,4 5 0 0,-3-2 0 16,-3 1 0-16,5 2 0 0,-2 6 0 0,6 0 0 0,-7 0 0 16,2 3 0-16,4 0 0 0,-1 5 0 0,2-1 0 15,-1 3 0-15,5-3-2 0,3 2-5 0,-2 2-2 16,2-1-1-16,4 1-2 0,3 1-4 0,1 0-2 0,2 4-2 15,-1-1 3-15,7 6 0 0,-1-4 2 0,0 5-1 16,1-4 3-16,-1 1 2 0,2 3 4 0,1-2 1 16,-5 4 0-16,3-7 5 0,-5-3 0 0,0 3-236 15,-11-4 239-15,3-3 6 0,0 2 3 0,-4-7-1 0,0 0 1 16,-8-6-2-16,4 1 4 0,1-7 301 0,0 2-301 16,1-7-4-16,-1 1-1 0,-1-1 1 0,2 0-1 15,-1-1 2-15,0-2-4 0,0 2-63 0,0 4 61 16,-2 0 1-16,3-3-1 0,-2-1 0 0,1 2-1 0,4-1 1 15,-1 2 0-15,0 2 0 0,2-1-4 16,1 4 1-16,0-3-1 0,2 3-3 0,-3 1 2 0,2 0-8 0,7 1-14 16,-6-2-23-16,5 0 14 0,2 3-56 0,0 2-57 15,-1-1-42-15,2 3-73 0,4 2 169 0,-3 3-152 16,-1-1-67-16</inkml:trace>
  <inkml:trace contextRef="#ctx0" brushRef="#br0" timeOffset="32739.01">7361 7841 1790 0,'-2'0'844'0,"-3"0"-513"0,2 0-137 0,-2-1-41 16,-1 1-101-16,2-2 60 0,-4 1-57 0,1 0-11 15,1 1-11-15,-2-1-26 0,-4 2 13 0,2 0-9 16,-4 0-4-16,1 4-20 0,2 1 16 0,-2 6-3 16,-2 0 1-16,3 5 0 0,-2 2 1 0,0 0 5 0,8 2 3 15,-5 3 5-15,1-5 1 0,2-1 5 16,3 1 3-16,2-2 0 0,2-3 1 0,0-2-3 0,3-2-2 15,2 0-5-15,1-5 0 0,1-2-3 0,2-3-1 16,2-2 0-16,-4-5-2 0,5-5 0 0,-9 2-3 0,2-3 2 16,8-1-2-16,0-6-3 0,-2 1-1 0,6 0-1 15,-5-6-1-15,-1 3 2 0,14 1-2 0,-12-2-1 16,-3-1 1-16,0-2-1 0,-1-2 1 0,0 2-1 0,-2-5 1 16,-5 0 0-16,3-3 0 0,-4-2 0 0,1 1 0 15,-1 7 0-15,0 0-1 0,0 10 1 0,-1-4-1 16,1 13 0-16,-1-1 0 0,-1 4-1 0,0 6 0 15,0 1-1-15,-2 6 1 0,2 0-2 0,-3 3 1 0,0 5 1 16,2 6 0-16,0 2 2 0,1 7 0 0,0 5 0 16,2 2 4-16,0-2 0 0,2 6 1 0,2-6 0 15,4 0 8-15,0-2 2 0,3-6-2 0,4-2 7 16,-4-3 0-16,4 0-1 0,0-2 0 0,0-3-2 0,-1-4-6 16,1 0-4-16,-2-5 2 0,-3-1-9 0,6-1 0 15,0-3 0-15,3 1 0 0,-2-4 0 0,-4-5 0 16,3 4 0-16,-2-6 0 0,2-3 0 0,-6-3 0 15,2-1 0-15,-1 0 0 0,1-2 0 0,-4-1 0 16,0-4 0-16,-3-1 0 0,-1 6 0 0,-3-2 0 16,1-4 0-16,-2 6 0 0,1-5 0 0,-4-1 0 15,1 4 0-15,-1-6 0 0,-1 0 0 0,2 6 0 0,-3 2 0 16,2 8 0-16,-2-5 0 0,4 11 0 0,-4 3 0 16,1 1 0-16,-1 7 0 0,3 6 0 0,-2 3 0 15,2-1 0-15,-1 7 0 0,-1-2 0 0,4 5 0 16,-1 0 0-16,1 1 0 0,2 0 0 0,2 0 0 0,-1-1 0 15,2 2 0-15,4-2 0 0,0-1 0 0,3-2 0 16,-1-1 0-16,0-5 0 0,3 0 0 0,-10-1 0 16,0-4 0-16,10-3 0 0,-3-3 0 0,-2 1 0 0,4-3 0 15,-7-3 0-15,-2-5 0 0,18-2 0 0,-16-4 0 16,-1-2 0-16,-2-4 0 0,-1-1 0 0,2-3 0 16,0 0 0-16,-2-2 0 0,-1 4 0 0,0-4 0 15,1-2 0-15,-1 4 0 0,1-1 0 0,2-2 0 0,0 1 0 16,3 6 0-16,-2-8 0 0,3 6 0 0,2-1 0 15,-5 2 0-15,8-3 0 0,-3 2 0 0,1-3 0 0,-4 6 0 16,4-1 0-16,1 2 0 0,0 0 0 0,-2 1 0 16,0 2 0-16,0 4 0 0,3-3 0 0,-3 0 0 15,0 4 0-15,0-1 0 0,2 2 0 0,1 0 0 0,-5 3-58 16,1 0-38-16,0 1 27 0,-2 0-169 0,2 6 181 16,-1 0-115-16,-2 3-53 0</inkml:trace>
  <inkml:trace contextRef="#ctx0" brushRef="#br0" timeOffset="33339.93">5979 8879 1954 0,'2'2'856'0,"-4"-7"-553"16,3 3-230-16,4-3 20 0,1 2-12 0,-1-3-5 0,2-1-24 16,0-2-10-16,4 1-95 0,-1 1 83 0,-1 0-5 15,0 1-2-15,3 1 1 0,-3 2-7 0,0 3-4 16,0-1-1-16,1 2-1 0,-2 5 0 0,-5 3-1 15,1-2 1-15,-4 6-3 0,-4 0 4 0,-3 2 0 16,1 3 1-16,-6 0-2 0,-3-1 1 0,2 3 6 16,0 1 0-16,1 1 2 0,-2 1 0 0,1 0 1 15,2-1 2-15,0 3 2 0,3-3-3 0,0 0-4 16,1-3-1-16,6-4-4 0,-2 2 0 0,-1-7-5 0,4 0 0 16,0-5-5-16,1 2 2 0,5-4-3 0,0-2-2 15,-3 1 1-15,5-2-1 0,-2 0 1 0,7-3 0 16,-3 1 1-16,-1-3 0 0,2 3 0 0,1 0-1 15,1-2 0-15,1 1-1 0,2 1 0 0,-3 0-5 16,2 0-4-16,-1 0-7 0,-1-2-6 0,-1 2-39 0,1 1-23 16,-3-3-22-16,-1 3-29 0,-2-2-253 0,0 0 293 15,-3 1-173-15,-1-1-105 0</inkml:trace>
  <inkml:trace contextRef="#ctx0" brushRef="#br0" timeOffset="33639.98">6186 8401 1981 0,'-1'2'751'0,"1"-2"-491"0,1 1-142 0,0 1-47 15,2 2-13-15,0 2-32 0,6 2 11 0,1 0-6 16,2 5-10-16,3 4-6 0,-2 7 5 0,0 3 5 15,7 5 7-15,-3 10-10 0,-1 0 17 0,0 5 6 16,-3 2 7-16,0 5 3 0,-5-4 3 0,3 0-1 0,-1 0-4 16,-5 2 9-16,-4 3-15 0,0-4-4 0,-3-10-10 15,-4 2-5-15,3 5 1 0,-8-8-12 0,2-7-9 16,0-8-7-16,-2 2-1 0,2-9 0 0,1 2-16 16,-2-2-21-16,3-5 3 0,2-4-48 0,-2-3-66 15,-1-1-51-15,2-3 199 0,0-4-61 0,0-6-43 16,0-3 14-16</inkml:trace>
  <inkml:trace contextRef="#ctx0" brushRef="#br0" timeOffset="34072.37">6928 8703 1695 0,'-4'-12'783'0,"3"1"-509"0,-4-4-122 0,3-1-29 0,2-3-59 15,-2 0 47-15,1-2-16 0,1 7-9 0,-2-5-42 16,-1-3 23-16,-3 7-16 0,0 0-5 0,0 4-4 0,1 0-6 16,-7 2-7-16,2-4-4 0,-2 6 1 0,1 0-7 15,-2 1-5-15,5 2-2 0,-3 1-4 0,-1 0-1 16,3 3-5-16,0 5 0 0,2 6-4 0,-1-2 2 16,-1 6 0-16,2 12-1 0,0 3-1 0,1 8 1 0,-1 9 1 15,0 4-2-15,5-2 1 0,2 12 0 0,1-7 1 16,0 2 0-16,-3 0 0 0,2-6 0 0,6 0 0 15,3-5 2-15,-8-4-2 0,5 3 0 0,-6-8-4 0,-1-9-8 16,16 0-10-16,-13-10 6 0,-3-4-41 0,1-5-57 16,0-1-39-16,0-5-74 0,0-3 155 0,-1-4-141 15,-9 1-71-15</inkml:trace>
  <inkml:trace contextRef="#ctx0" brushRef="#br0" timeOffset="34357.15">6700 8915 1633 0,'-3'-4'813'0,"2"1"-499"16,0 1-39-16,1 2-184 0,3-2 13 0,2-2-12 16,1 3-9-16,4 0-4 0,-1 1-15 0,6-1-13 15,0-3-5-15,2 4-9 0,0-2-1 0,4 2-11 0,-2 0-6 16,4 0-9-16,2 2 3 0,-6 3-3 0,2-2-2 16,-2 7-1-16,-4 1 0 0,-3 3 2 0,3 0-2 15,-10 3 4-15,2 3-1 0,0-1 6 0,0 3 3 0,-1 0 1 16,-1 2 1-16,-3-1 2 0,2-2 1 0,-4 2-3 15,-1-7 0-15,0 2-5 0,-2-1-4 0,-2-6-3 16,4-1 1-16,1-2-6 0,1-1-3 0,3-3-1 0,-7 1-4 16,3-5-9-16,1 0-7 0,-2-6-11 0,-2 3-15 15,-1-4 5-15,-1-4-67 0,2-6-21 0,2 2-33 16,1-1 7-16,4-3 85 0,-3 3-82 0,6-3-18 16</inkml:trace>
  <inkml:trace contextRef="#ctx0" brushRef="#br0" timeOffset="34677.83">7122 8944 1156 0,'0'18'685'0,"-1"5"-381"0,1-1 50 16,0-1-120-16,0 2-132 0,-1-1 51 0,1-5-20 15,-1 4-12-15,0-9-12 0,-4-3-10 0,4-2-23 16,1 1-10-16,-2-7-12 0,2-2-10 0,-3-3-15 16,3 1-7-16,0-5-4 0,3-5-2 0,0 1-1 15,-2-3-1-15,2-2 0 0,0 0 0 0,-1 1-1 16,2-1 1-16,-1 3-1 0,0-2 0 0,1 2-2 15,1 0 0-15,2 2-1 0,-3 0-1 0,6 0-3 0,-3 1 2 16,2 4 1-16,0-2 0 0,1 2 3 0,3 6 3 16,-1-3 1-16,0 5 3 0,1 7-1 0,3-2-2 15,-1 1-3-15,1 7-1 0,-2 1-3 0,-1 1-4 16,-2-2-3-16,-2 3-2 0,-3-1 0 0,0 4 0 0,-1-3 0 16,-5 2 0-16,4-1 0 0,-3-1 0 15,1 2 0-15,0-2 0 0,0-3 0 0,-1-3-24 0,2 3-19 16,-2-6 13-16,3-1-57 0,0-4-49 0,-4 0-34 0,3-2-40 15,2-5-121-15,4-3 228 0,-3 1-143 0,4-5-51 16</inkml:trace>
  <inkml:trace contextRef="#ctx0" brushRef="#br0" timeOffset="35122">7698 8970 1078 0,'1'-13'724'15,"0"2"-320"-15,-2-3-218 0,1 2 160 0,-1-2-124 16,-3-1-51-16,2-4-49 0,1 4-20 0,-3-3-2 0,-3 7-25 15,3-3-17-15,0 1-7 0,0 4 1 0,-3 2-7 16,1 5-8-16,0-3-4 0,-1 3-14 0,-1 2 9 16,-1 4-8-16,0 3-2 0,0 4-9 0,-4 2 2 0,4 6-5 15,-2 2 1-15,0 3-2 0,3 2 3 0,-4 7 0 16,3-1 3-16,1 4-1 0,1-3 6 0,7 2 3 16,-3-4-1-16,3 0 0 0,1-3-1 0,6-8-3 15,0-1-3-15,2-5 0 0,3-5-6 0,-2-7-5 16,1 2 0-16,1-8 0 0,-2-6 0 0,3-9 0 15,-1 1 0-15,1-10 0 0,-2 2 0 0,-1-5 0 16,3-2 0-16,-3 0 0 0,0-2 0 0,-2 6 0 0,0-3 0 16,-2 0 0-16,1-2 0 0,-11 7 0 0,7-15 0 15,0 4 0-15,-3-3 0 0,4-2 0 0,-3 6 0 16,-2-4 0-16,6 1 0 0,-7 5 0 0,2 13 0 16,0-1 0-16,-1 10 0 0,0 5 0 0,-5 5 0 0,1 1 0 15,3 8 0-15,4 6 0 0,-6 7 0 0,-3 2 0 16,5 10 0-16,-2 12 0 0,3 1 0 0,-2-2 0 15,0 12 0-15,3-3 0 0,0-4 0 0,0 3 0 0,3-10 0 16,1-3 0-16,6 1 0 0,0-4 0 0,4-2 0 16,1-1 0-16,4-3 0 0,0-3 0 0,4-2 0 15,2-2 0-15,-3-7 0 0,1 2 0 0,1-7 0 16,-3-4 0-16,-3-5-15 0,3 1-28 0,-4-6 17 0,3-3-84 16,0-4 86-16,-4-1-51 0,5-7-26 0</inkml:trace>
  <inkml:trace contextRef="#ctx0" brushRef="#br0" timeOffset="35863.46">8468 8747 1519 0,'3'-4'678'0,"-3"3"-401"15,3 0-34-15,-5 5-89 0,7 5-33 0,-5 0-16 16,4 6-63-16,-6 2 24 0,1 9-15 0,5-1-2 16,0 6-24-16,1-2 0 0,-5 4 20 0,0 2 5 0,3 1-1 15,-3-1-2-15,1-5 6 0,-2-2-5 0,0 0 3 16,5-5-14-16,-4-9-9 0,-2 1-7 0,2-8-4 16,-1-6-3-16,2-2-8 0,1-3-1 0,-4-6-7 15,2-4 1-15,0-6 1 0,0-1 0 0,2-4 1 0,-1 0-2 16,-1-2 1-16,2 2-3 0,-1-2 1 0,-1 0 0 15,1 7-1-15,1-1 1 0,2-4 0 0,1 7 0 0,-1-1 1 16,0 2 0-16,4 2-2 0,0 0 2 0,-1 6 0 16,2 1 1-16,-1-1-1 0,0 5 1 0,0 4-2 15,0 2 3-15,0 0 0 0,1 3 0 0,-4 4 1 0,3 9 0 16,-1-2 0-16,0 6 0 0,1-3 0 0,-3 7 1 16,1-1 0-16,-1 0 1 0,0 3-2 0,-5-4 1 15,4 0 2-15,-4 2 0 0,-2-3 1 0,2-5 0 16,0 3-1-16,0-5 0 0,-2-4-2 0,2-3 2 15,1-2-5-15,-1-5 1 0,0-6-1 0,1-5 0 16,1 3 0-16,-1-8 0 0,1 3 1 0,-1-7-1 16,1-2 0-16,1 3 1 0,-2-3-1 0,2 1 1 15,1 0-1-15,-2 0 0 0,2-4 1 0,-3 3-1 0,3 3 2 16,2 0-1-16,0-1 2 0,-3 3-2 0,5-1 1 16,-2 0-1-16,2 2 0 0,0 5 2 0,2 1-1 15,-4 1 3-15,4 7 0 0,-1 0 0 0,0 9 2 16,1 2 1-16,2 5 2 0,-2-3 0 0,0 7 1 0,-1 0-2 15,0 3 1-15,3 2 0 0,-4-4-1 0,-1 2 0 16,-1 2-3-16,-2 1 0 0,-1-3 1 0,2-3-2 16,-5 0 1-16,-1-2-1 0,0-3-2 0,1-1-3 15,0-3 2-15,0-4-9 0,1-4-19 0,-1 2-13 0,3-5 7 16,1-8-44-16,-2-3-49 0,-3 0-33 0,1-8 7 16,2 2 83-16,-2-10-90 0,-1 4-35 0</inkml:trace>
  <inkml:trace contextRef="#ctx0" brushRef="#br0" timeOffset="36016.6">9045 8719 1899 0,'4'13'938'0,"-2"6"-610"0,-1 3-156 0,-1 1-114 0,3 2 35 16,-1 3-35-16,-2 0-16 0,2 2-12 0,3 2-11 16,-4-4-10-16,-1 2-6 0,0-2-4 0,1-4-11 0,-2-3-47 15,1-4-33-15,0-7 19 0,1-2-158 0,4 0 171 16,-1-4-104-16,2-4-44 0</inkml:trace>
  <inkml:trace contextRef="#ctx0" brushRef="#br0" timeOffset="36131.24">9138 8567 999 0,'-5'0'567'15,"2"-1"-348"-15,1 3-251 0,0 6 212 0,2 5-222 16,1-3-62-16</inkml:trace>
  <inkml:trace contextRef="#ctx0" brushRef="#br0" timeOffset="36605.58">9437 8798 2198 0,'-7'-3'906'0,"-1"2"-624"16,-2-2-204-16,1-2 5 0,4 2-5 0,-2-2-12 15,3 0-13-15,-6 1-23 0,4-1-4 0,0 3 0 16,-5 4-10-16,2 3-5 0,1-4-4 0,-6 7 0 16,0 1-1-16,2 8-2 0,-2-2-1 0,2 5-3 0,0 1 3 15,-4 1 2-15,6 3 1 0,-1 3-2 0,0 4 0 16,9-9 2-16,-1 5 0 0,4-3 0 0,1-5 0 16,6-2-2-16,-3 1-1 0,5-9 1 0,4-7-3 15,-1 3 2-15,-1-6-3 0,5-2 0 0,-3-8-1 0,0-8-1 16,5 4-4-16,-4-6 2 0,4-5-6 0,-6-2-17 15,-1 0-10-15,0 0 6 0,-1-3-28 0,1 4-17 16,0-6-5-16,-4 4-8 0,-5 1 2 0,7-10 9 16,-6 2 12-16,-1-8-6 0,0 7 18 0,0-2 29 0,-4-2 10 15,1 3 9-15,0-4 1 0,0 14 12 0,1 0 6 16,3 3 0-16,-3 5 14 0,1 6-4 0,3 4 6 16,-5 0-2-16,1 7 8 0,1 1-7 0,-3 5-2 15,-1 2 2-15,-4 4 1 0,8 2-5 0,-2 4-6 16,-5-1 0-16,4 6 0 0,-3 9-2 0,5 8-3 15,0-1 3-15,-2 11-1 0,-2-3 5 0,-1 5 7 16,4 4 1-16,0-4-13 0,-1-6 0 0,1-3 18 0,0-3-2 16,3-5 3-16,1-1-9 0,1-9-6 0,-3 2-14 15,5-6-5-15,-1-1-14 0,-3-7-38 0,2-2-23 16,-3-4-31-16,5-2-41 0,0-5 98 0,0-3-78 0,4-3-28 16</inkml:trace>
  <inkml:trace contextRef="#ctx0" brushRef="#br0" timeOffset="40553.75">9850 8824 1233 0,'1'-5'602'0,"-1"3"-317"0,-3-5-161 0,3-1 65 0,-4-3-49 16,1-4 11-16,1-2-37 0,-1 1-17 0,3-2-34 15,0-2-7-15,-1 0-6 0,1 1-1 0,0 1-8 16,-1-2-23-16,-4 3 20 0,3 4-2 0,-1 3-1 16,-2 3 0-16,0 2-3 0,0 4-2 0,-1 3-6 15,-1 4-1-15,-1 8-5 0,0-3-4 0,-1 9-3 16,-1 4-3-16,-1 6-1 0,-1-3-2 0,3 3 1 15,-1 3-6-15,0-5 6 0,0 4-1 0,3-4 1 16,1-3-1-16,4-5 3 0,1 4 1 0,0-4 1 16,2-1 0-16,0-5 0 0,4 0-1 0,2-3-2 0,0-1 0 15,1-3-4-15,1-3 1 0,0-3-2 0,3-1-2 16,0-5 0-16,1-1 0 0,0-5 2 0,0-4 0 16,0-3 1-16,1-1-2 0,1-2 1 0,0-4 1 0,0 2 0 15,-5-2-2-15,3-7-1 0,0-5 0 0,1 3-1 16,-6-6-1-16,-3 0-1 0,2-2-1 0,-1-2 0 15,0 2 2-15,-3 4 1 0,-2-4-1 0,4 5 0 16,-6 6 1-16,2 1 0 0,1-1 2 0,1 3-1 16,-2 3 0-16,0 5 0 0,-1 7 1 0,0 0 1 0,1 6 0 15,-3 7 0-15,-1 2-2 0,-1 9 0 0,-2 5 0 16,-1 5 0-16,1 0-2 0,-2 7-1 0,-1 1 2 16,8 8-4-16,-6 4 2 0,5 3-1 0,-2 11 0 0,2 2 1 15,2-2-1-15,0 10 1 0,0-11-2 0,5-1 5 16,-1-1 0-16,4-13-2 0,3-7 3 0,-2-3 0 15,1-2 0-15,1-5 0 0,-1-2-1 0,-5-7-1 16,3 0 0-16,-4-3-1 0,6-9-2 0,-1-5 0 16,-1-3 1-16,4-8 0 0,0-4 0 0,1-3 1 15,-1-5 0-15,-1 0 0 0,-3-4 0 0,2-2-1 16,-2-2 0-16,0-4-3 0,-1-4 1 0,-1-4-2 16,0 0-1-16,1-5 2 0,-3 3-2 0,1-4 0 15,1 3 0-15,-3 1 3 0,2-4 1 0,-1 0 2 0,1 1 1 16,-2-4-1-16,1 11 2 0,1 9 1 0,-2-5 2 15,-2 16-2-15,0 2 5 0,-1 12 3 0,3 6 2 16,-3 3 0-16,0 1 0 0,-2 5 1 0,1 3 0 16,-1 7 2-16,1 1-5 0,-3 10-1 0,1 0-1 0,-1 8-1 15,0 6 1-15,0 0-2 0,2 1-3 0,-1 2 0 16,-1 2 3-16,3-9-5 0,1 12 2 0,0-1-1 16,1-2-1-16,3 3 1 0,-1 2 4 0,2 0-3 15,0 7 0-15,-2-9 3 0,5-3-2 0,1-2-1 0,-1-7 3 16,2-7-3-16,2-1-1 0,-2 0-1 0,7-3 0 15,-1-1-1-15,-1-6 0 0,-1-2 1 0,0-1-2 16,-1 0 2-16,2-8-1 0,-1-3 1 0,-1-3 0 0,-2-2 3 16,0-6-2-16,1 1 1 0,-1-7-1 0,-1-1 3 15,-2-2-2-15,0 1 1 0,1-1 1 0,3-2-1 16,-6 0-1-16,-2-1-1 0,2 0 1 0,-1-2-2 0,-2 0 3 16,4-3-2-16,-1 1-1 0,-4 2 1 0,2-4 1 15,-2 0 0-15,0 2 0 0,3 4 1 0,-3 5 2 16,-5-1 1-16,3 8-1 0,-3 3 1 0,1 6 0 15,0 5 2-15,-3 3-1 0,2 6-1 0,-4 2-2 16,3 1 0-16,1 4 0 0,1-6 0 0,-2 7-2 16,-2 0 0-16,3-2 0 0,-4 0 2 0,7 2-2 15,-1-3 0-15,0 6 1 0,3 1-1 0,3-3 0 16,-2-3-1-16,9 4 0 0,-4-6 0 0,1 0 0 16,2-1 0-16,-3-3-1 0,2 0 0 0,3-5-1 0,-1-1-3 15,1-6 1-15,1 3 1 0,-1-7-6 0,0-4-4 16,3-2-2-16,-4-6 0 0,5 0-12 0,-2-4-25 15,-6 0-19-15,2-1-20 0,9-3-20 0,3 1-89 16,-2 0-221-16,4-1 306 0,-1-3-188 0,2 1-128 16</inkml:trace>
  <inkml:trace contextRef="#ctx0" brushRef="#br0" timeOffset="40788.8">11449 8351 1995 0,'-9'14'819'0,"0"7"-527"0,-5 1-124 16,5 6-51-16,-1 0-17 0,3 6-62 0,-1 7 20 16,3 5-20-16,-2-2-2 0,6 10-6 0,-3-9-1 15,1 0-14-15,2 3-5 0,1-12 0 0,1-1-4 16,0-8-5-16,-1-2-2 0,2-2-1 0,-2-3 0 16,2-1-7-16,-2 0 0 0,2-3-9 0,-2-4-7 0,0-3-31 15,0-3-15-15,2-2 7 0,-3-6-45 0,1-9-69 16,0 0-127-16,0-8 215 0,-1 2-139 0,-6-6-51 15</inkml:trace>
  <inkml:trace contextRef="#ctx0" brushRef="#br0" timeOffset="40991.6">11554 8363 1797 0,'-8'11'841'0,"3"6"-462"16,1 3-218-16,4 3-45 0,-1 4-17 0,-1 3-27 15,2 2-43-15,-1 10 4 0,1-2-5 0,0 2-8 16,0 6-9-16,3-8 3 0,-2-1-7 0,0 1-6 16,1-10-3-16,1-4-3 0,-2-4-7 0,1-1-16 15,-2-4 2-15,1-2-35 0,0 0-13 0,-1-7-68 0,0 0 17 16,-2-5 73-16,3 2-74 0,-3-6-36 0,-3-3 60 16</inkml:trace>
  <inkml:trace contextRef="#ctx0" brushRef="#br0" timeOffset="41240.87">11132 8660 1887 0,'-2'0'885'16,"-3"-2"-576"-16,6 1-117 0,10-3-127 0,-6 1 11 0,9-3-2 15,6-2-2-15,10-3-11 0,-5 1-30 16,-2 3 1-16,-11 4 30 0,1 1-8 15,36-11-29-15,-2-2-9 0,17 2-3 0,-5 0-9 0,-4 1-2 0,-21 5 1 16,-16 4-18-16,-1 0-15 0,46-6-23 16,-14 0 11-16,-4 0-30 0,0 2-11 0,-6 0 39 0,-22 5 1 15,-7 0-75-15,-1 1-6 0,2-1-79 0,-1-2-65 0,-5 4 181 16,0 2-89-16,-3 1 111 0,-8-1 0 16,4 0-59-16</inkml:trace>
  <inkml:trace contextRef="#ctx0" brushRef="#br0" timeOffset="41520.04">11111 8951 1659 0,'-3'3'831'16,"4"-3"-450"-16,7 0 52 0,5 0-309 0,-1-4-31 15,9 0-46-15,5-3 35 0,6 0-19 0,1 2-7 16,8-3-55-16,-14 4 1 16,-13 2 63-16,0 1-17 0,39-9-27 0,1 0-9 0,3 2-3 0,0 0-4 0,-4 0-5 15,-2 1 0-15,-7-2-11 0,-12 3-21 0,-1-1 0 16,-5 5 0-16,-4-2-37 0,-3 0-13 0,-5 1 7 0,-4 3-33 16,-6 3-10-16,0-2-61 0,-4 1 12 0,0 0-241 15,-9 2 316-15,3-2-150 0,-4-1 59 0,1 1 26 16</inkml:trace>
  <inkml:trace contextRef="#ctx0" brushRef="#br0" timeOffset="46684.8">1658 10734 978 0,'-2'-9'710'0,"2"0"-382"16,2 3 82-16,0-2-283 0,-1 1 39 0,3 4-39 0,-2-4-19 15,2 4-16-15,-2 3-11 0,1 2-22 0,0 1-7 16,0 3 1-16,2 4-12 0,-1 5-10 0,1 3-4 15,2 5-6-15,-3 1-2 0,2 6-6 0,1-1-3 16,-2 5-7-16,2 2 6 0,-2 0-1 0,2-1 0 16,1 3 0-16,0-4-3 0,-2-2 2 0,1 2 1 0,-2-7 0 15,-1-1-3-15,0-4 1 0,-2-1 1 0,-1-2-1 16,2-6 1-16,-3-3-1 0,0-1 2 0,0-4-2 16,-4-5 0-16,1-4 1 0,0 0-2 0,0-6 1 15,2 0-1-15,-4-6 0 0,-1-3-1 0,3-1 0 0,-2 1 1 16,2-3-2-16,-3-3-1 0,1 0 0 0,2 2 2 15,2-4-1-15,-5 3-2 0,4-3 1 0,-5-3 1 16,8 0-1-16,1 4 0 0,1-5-1 0,0 1 1 0,1 0-2 16,4 1 1-16,2 2 0 0,4 3 0 0,-3 4 0 15,0-1 1-15,4 7 0 0,-1-5 1 0,2 11-2 16,0 2 3-16,1 3-1 0,-1 0 1 0,-5 4 0 16,8 6 1-16,-4 0-2 0,-1 3 0 0,-2 6 3 15,-2 6-3-15,4-1 0 0,-2 8 0 0,1 0-1 0,-7 3 0 16,4 1 1-16,0 2-1 0,-1 1-1 0,-4-4 1 15,2 1 0-15,-1 0-1 0,-5-3 2 0,4-6-2 16,-3 2 0-16,-1-5 0 0,3-4 0 0,-3-4 1 16,-1 1-1-16,2-6-1 0,-1-1 0 0,1-6-3 15,-2 1 1-15,0-3 2 0,0-3-2 0,0-6 0 16,-3 1 0-16,3-5 0 0,-1-2 0 0,-1-1 2 16,0-3 0-16,0-1 0 0,2 0-1 0,0-3-1 15,-1 0 2-15,1-2 0 0,0-1 0 0,3 0 0 16,-2 1 1-16,0-3 0 0,5 1-1 0,-2 1 2 0,4 2 0 15,0 2-2-15,0 3 2 0,3 4-1 0,0-1-1 16,1 6 0-16,-1 4 3 0,1 4 0 0,1-1 0 16,-1 4 1-16,-2 4-3 0,-2 3 3 0,-4 1-1 15,-3 2 2-15,7 4-2 0,2 6-1 0,-3-2 0 0,3 5 1 16,-2 1 1-16,1 4-1 0,10 2 0 0,-9 1-1 16,-3 3 1-16,1-2 2 0,-1 0 0 0,0 3 1 15,-1-3 1-15,-3-2 0 0,-2-1 0 0,2-5 0 0,1-3-3 16,-3-4-3-16,0 1-2 0,1-5-1 0,-2-5-8 15,1-2-21-15,1-3-18 0,-2-1-18 0,-1-2-23 16,0-7-63-16,0 0-68 0,-1-4 144 0,2 0-108 16,-2-2-60-16</inkml:trace>
  <inkml:trace contextRef="#ctx0" brushRef="#br0" timeOffset="46988.15">2630 10748 1750 0,'-6'1'876'0,"-1"2"-560"16,1 2-105-16,-2 1-57 0,-1 2-103 0,2 1 44 0,0 8-37 16,1-1-16-16,2 7-52 0,-2 4 33 0,5 2-10 15,0 1-2-15,1 7-5 0,1 0-1 0,3-2-3 16,-1-1 2-16,4 1-2 0,0-5 4 0,1-7 0 16,-1 1 0-16,2-7 3 0,2-4 0 0,-1-5 2 15,1-2-1-15,1-6 3 0,0-5-3 0,-1-4 0 16,1-1 1-16,-1-6-2 0,-2-5 1 0,0-2-3 15,0-2-1-15,-3-2 0 0,-9 1-2 0,7-1-3 0,-1-1 0 16,-2 3-1-16,0-1 0 0,-5 1 0 0,-1 1 0 16,5 0-1-16,1 2 1 0,-7 3-2 0,-2-1-1 15,1 2 1-15,-2 3-5 0,2 4-16 0,-1 0-12 16,-2 6-13-16,1 0-14 0,3 5-43 0,-3 0-33 0,5 5-59 16,-1 0-219-16,5 2 309 0,0-2-172 0,1 3-78 15</inkml:trace>
  <inkml:trace contextRef="#ctx0" brushRef="#br0" timeOffset="47684.96">3099 10834 1516 0,'-6'-3'772'0,"-1"0"-465"16,3-2-50-16,-2 2-76 0,-1-3-108 0,-1 1 45 15,-1 3-34-15,2-1-18 0,-2 3-13 0,-1 1-8 16,0 3-15-16,0 1-6 0,1 4-4 0,1 3-8 0,1 4-8 15,1 1-1-15,0 6-2 0,-3 5 0 0,2 1-1 16,-1 1-1-16,0 5-5 0,-1 2 6 0,4-2 2 16,-5-1-1-16,6 0 1 0,8-6 1 0,0-1 1 15,-3-1 1-15,6-7 2 0,2-5-1 0,0-2 0 16,3-4-2-16,-7-4 1 0,0-4 0 0,5-7 0 16,0-1 0-16,-1-7-1 0,-1-3-1 0,4-5 0 15,-1-1 3-15,2-4-1 0,0 0-1 0,-3-3-3 16,0 1 0-16,3-1 0 0,-1-1 1 0,-4-1-1 15,1 2-1-15,-1-1 0 0,-2-3 2 0,-3 1-2 0,1-3 2 16,-3-1-1-16,0 0-1 0,-1-5 2 0,-1 1 0 16,-3-5 1-16,1 8-3 0,-1 5 4 0,1 0-2 15,0 8 2-15,-2 4 1 0,3 10 0 0,-3 3-1 16,0 7 3-16,1 4-1 0,-2 8 0 0,1 1-1 0,-2 7-1 16,4 9 0-16,-2 4-3 0,4 1 1 0,0 7-2 15,-2 3 1-15,3 4-1 0,2-1 0 0,0 2 0 16,-1 0 0-16,3-5 2 0,2 3 0 0,4-4-1 0,-1 3 2 15,4-10 3-15,4 0 5 0,-3 0 3 16,6-7 0-16,2-2 2 0,2-6 1 0,0 0 1 0,2-9 0 16,-4-2-1-16,6-6-4 0,2 2-2 0,-5-8-6 15,-13-3 1-15,-6 4 5 0,1 0-1 16,17-11 0-16,1 0-3 0,-6-12 2 0,4 3-1 0,-7 0 0 0,-4-1-3 16,0-12-1-16,-3 9-1 0,-2-1 0 0,-3 0-1 15,-1 1 0-15,-3-4 0 0,0 2-1 0,-3-2 3 16,-2 2-3-16,-2 2 1 0,-3 0-1 0,0 6 2 15,2 1 1-15,0 3 1 0,1 5 0 0,2 9-1 0,-5 3 3 16,6 2-2-16,-1 10 1 0,-3 3 1 0,-3 7-4 16,4-2 0-16,-5 7-1 0,10 0 3 0,0 7-4 15,-4 1 1-15,7 2 0 0,-1 1-1 0,11 1 6 16,-2 0-3-16,-1 1 2 0,-5 0-2 0,9-8 1 16,-1 1 0-16,3-5-2 0,-3-14 0 15,-5-7 0-15,1 0-3 0,12 13 0 0,0 2 0 0,10-8 0 16,0 0 0-16,-5-1 0 0,0-6 0 0,-1-12 0 0,-16-2 0 15,11 1 0-15,-5-2 0 0,0-8-9 0,0-6-72 16,2-3-46-16,-1 1-74 0,-6-2 149 0,12-4-141 16,-10-2-84-16</inkml:trace>
  <inkml:trace contextRef="#ctx0" brushRef="#br0" timeOffset="49350.34">5163 10662 1529 0,'-6'0'713'16,"1"0"-409"-16,-3 2-25 0,5 5-156 0,-3 0-26 0,2 2-63 15,-2 1 30-15,3 11-25 0,0-1-8 0,2 2-26 16,-2 2 19-16,0 1-3 0,2 1-4 0,-2 1 0 16,1 2 2-16,-3-2 2 0,1-1 3 0,0 2 2 15,-1-2 1-15,-3-4 0 0,4 0 1 0,-3-2 2 16,0-3-3-16,4-5-2 0,-2-1-4 0,3-4-2 0,-5-5 1 15,7-2-7-15,-5 0-3 0,3-7-3 0,-3-4-1 16,2-4-3-16,0-1 0 0,1-5-2 0,4 0-1 16,1-2 0-16,-3 0 1 0,6 0-1 0,-3-1 2 0,5 3 0 15,-2 0-2-15,-1 2 3 0,-1-2-2 0,-3 3 1 16,5-2-2-16,1 2 2 0,-1-1 1 0,0 5-1 16,-3-3 3-16,3 1-2 0,1 2 1 0,-1 4 1 0,-3 2 0 15,-1 1-1-15,1 2 3 0,-1 3-2 0,1 5-1 16,1 2 4-16,-2 4-1 0,2 4-1 0,0 5 2 15,2-1 0-15,0 6-3 0,10-1 1 0,-9 5-1 16,1-1-1-16,2 3 0 0,-2 0 2 0,3 0-2 16,0-4 4-16,-9 3-2 0,-2 0 8 0,5-7 1 15,2 1 0-15,-4-4 2 0,1-2-1 0,-4-6-1 16,1 4-4-16,0-6 3 0,0-2-8 0,-2-5-4 0,-3 1 1 16,0-2-3-16,1-5 0 0,-3-5-2 0,-1-1-1 15,-2-4-1-15,-2 1-1 0,-1-4-2 0,5 0-1 16,-5-1-3-16,0 1-1 0,-3 2-2 0,2 0-2 15,-4 1 1-15,2-2 1 0,0 8 0 0,-4-4 0 16,1 4 2-16,-2-3 1 0,1 3 4 0,-2 3 1 0,4-1 0 16,-4 3 2-16,1 0 2 0,2 3 1 0,-3-1 1 15,4 2 1-15,4 2 1 0,0 0 3 0,1-1 1 16,2 1-1-16,1-1-2 0,7-1 0 0,1 0 2 0,1 0 1 16,2-1-4-16,6-4-1 0,1 2 1 0,5-2 0 15,5 0 2-15,-1 0 0 0,3-1-1 0,4-1 0 16,1-1 0-16,7 1 0 0,-4 1-1 0,5-1 0 0,-2 0 0 15,-2 2-1-15,-1-1-1 0,-1 1 1 0,0-2-1 16,-5 1 0-16,-1 1 0 0,-1 0-1 0,-6 0 1 16,2 2 0-16,-1 0 0 0,-5 3 1 0,1 0 2 0,-7 2 0 15,2 0 2-15,-9 4-1 0,2-1 0 0,2 1 3 16,-8-1-1-16,-3 4 0 0,-1-1-1 0,3 0 0 16,-11 3-1-16,8-2 0 0,-9 0 1 0,6 5 0 0,0 1-2 15,-5 0 1-15,5 4 0 0,-5-1-3 0,7-1 1 16,-4 4-1-16,-5-4 1 0,3 8-2 0,-2-4 1 15,1-1 0-15,-3 3-1 0,-1-3 1 0,8-1 0 16,2 3-1-16,1-7-1 0,2-3-1 0,5-3-7 16,-1 0-4-16,6-4 2 0,4-2-13 0,-4-3-43 15,-2-1-22-15,1-5-28 0,4-1-47 0,-4-2 111 16,7-1-87-16,1-3-31 0</inkml:trace>
  <inkml:trace contextRef="#ctx0" brushRef="#br0" timeOffset="50136.71">5684 10765 1209 0,'0'-2'662'0,"0"1"-313"16,0 1-203-16,1 1 81 0,-8 5-65 0,-1-1-25 0,8 7-40 15,0-1-20-15,0 5-9 0,2 1-24 0,5 6-15 16,-4 2-5-16,3 5 0 0,-2 3-4 0,-1 0 0 16,3 1 1-16,-4 4-8 0,1-6 13 0,-3-2 2 15,0-2 2-15,1-4-3 0,-1-7 1 0,0-3-4 16,1-3-2-16,-1-4-5 0,0-4-2 0,0-3-7 16,-1-3-2-16,1-1-1 0,1-5-2 0,-2-8-2 15,0 4 0-15,1-9 2 0,0-1-2 0,-2-3 0 16,2 0 1-16,0-2-1 0,3 0 1 0,-3 2 1 0,0-1-2 15,1 4-2-15,0-1 1 0,1 7 2 0,3-4-2 16,1 5 2-16,-2-1-1 0,2 4 0 0,3 0 0 16,1-1 3-16,-1 3-2 0,0 0 0 0,0 5 2 0,3-3-1 15,-1 5 2-15,4 3-1 0,-3 1 1 0,-2 4 0 16,3 4 1-16,4 3-1 0,-3 4 0 0,-1 2 0 16,-1 4-1-16,-4 1 0 0,4 5 0 0,1-2-2 15,-5 6 0-15,-1 0 2 0,-5 0-1 0,4 0 0 0,-2 3-1 16,1-2 1-16,-5-7 2 0,-1 2-2 0,-2-4 0 15,2-8-1-15,1-1-1 0,-1-2-1 0,0-6 0 16,1-5-4-16,0-1 2 0,1-2-1 0,-1-4 0 0,0-2-1 16,-5-7 0-16,5-1 2 0,-4-3 2 0,0-6 0 15,4 1-2-15,-1-1 1 0,2-5-1 0,4 3 2 16,-2 3-1-16,-3-5-1 0,2 6 1 0,2 2 1 0,2 0 0 16,-3 2-2-16,3 2 1 0,-2-3 1 0,5 6 0 15,2-1 0-15,0 2 1 0,0 0 1 0,-1 5-1 16,2-3 3-16,2 3-1 0,-4 1 2 0,-3 6-1 15,4 3 2-15,4 2 0 0,-5 4-1 0,-2 1 0 0,0 5-1 16,0 2 1-16,-1 3-1 0,1 1 0 0,-2 2-1 16,-2 0-2-16,1 3 0 0,-1 3 3 0,-2 1-3 15,2-1 0-15,-4 2 0 0,0 0-1 0,0-5 1 16,0 1 0-16,0-1-1 0,-3-7-4 0,3-5-13 16,0 2-12-16,-1-9-18 0,0-4-22 0,2-3-60 15,3-2-52-15,0-5-182 0,-2-7 261 0,2-2-197 16,-2-1-102-16</inkml:trace>
  <inkml:trace contextRef="#ctx0" brushRef="#br0" timeOffset="50418.75">6327 10782 1915 0,'-6'16'806'0,"-5"2"-534"0,1 3-186 0,1 4 21 0,2 2-10 15,2 2-12-15,-1 5-10 0,6 0-27 0,0-1-4 16,0 4 0-16,4-2-2 0,1-7-3 0,0 6-3 0,3-9-2 15,-3-5-5-15,6-3-2 0,-1-1-4 0,2-5 1 16,-2-6-9-16,4-3-9 0,0-4 1 0,3-2-1 16,-2-5-2-16,-5-8-4 0,4 1 2 0,-1-7-5 0,2 0 4 15,-7-6 1-15,-1 4-1 0,1-5-1 0,-6 2 0 16,6 3 2-16,-7-2-2 0,-2 3 0 0,0 0 0 16,-2 6-1-16,-1-3-2 0,1 6 2 0,3-2-1 0,-7 4-3 15,3 0-4-15,0 7-7 0,-2-2-4 0,-2 5-7 16,-2 1-25-16,-2-2-13 0,-3 4 5 0,6 2-32 15,-6 2-41-15,0-1-35 0,3 3-117 0,5 1 196 16,4-4-134-16,0 3-78 0</inkml:trace>
  <inkml:trace contextRef="#ctx0" brushRef="#br0" timeOffset="50817.43">6796 10784 1578 0,'0'-4'767'0,"-6"2"-443"0,-2 1-26 0,0 0-99 0,-4 0-35 16,-1 1-107-16,0 1 35 0,-2 2-33 16,0 1-10-16,0 3-8 0,0-2-5 0,0 0-10 0,4 2-5 15,-4 0-1-15,0 0 0 0,6-3-6 0,-1 3 1 16,1-1-4-16,3 2-1 0,-2-2-3 0,6-3 0 16,2 3-3-16,1-1-1 0,5-3-1 0,1 2-1 0,0-3 1 15,5 1-2-15,2 0 1 0,2 4-1 0,-1-4 0 16,3 3 0-16,-1 0 1 0,5-1-1 0,-1 1 0 15,2 1 0-15,-4 4 0 0,3-4 0 0,-1 2 1 0,-1 1-1 16,-2 3 1-16,-5 1 0 0,0 1-1 0,-1 0 0 16,-2-1 2-16,-4 5 3 0,2 1-3 0,-3-1 2 15,-7 3 1-15,-4-4 4 0,3 0-2 0,-7 1 3 16,0-2-1-16,-3-5-2 0,-4 4 0 0,1-4 1 0,-1-4-2 16,4 1-4-16,-4-3 1 0,2 1-1 0,0-5-2 15,2 1-2-15,0-2 0 0,3-3-3 0,-1 3 0 16,2-3-3-16,-1-2-6 0,3-1-6 0,0 3-4 0,3-2-8 15,0-4-29-15,-3 1-13 0,3-1-17 0,1-2-17 16,2-5-68-16,1 2-136 0,0-5 220 0,1-3-139 16,2 1-83-16</inkml:trace>
  <inkml:trace contextRef="#ctx0" brushRef="#br0" timeOffset="51001.81">7043 10362 1426 0,'-1'8'714'0,"1"5"-387"0,0 5-207 16,1 1 86-16,0 6-72 0,1 11-41 0,1 4-25 0,-2-1-12 16,1 13-3-16,5-5-18 0,-5 3-11 0,3 0-3 15,0-4-23-15,-2 1 20 0,2-10-8 0,-1 5-4 16,-1-5-9-16,-3 4 4 0,3-12-3 0,-2 3-20 16,-1-6-13-16,-1-3-24 0,3-3-26 0,-3-7-233 15,0 1 253-15,-1-9-145 0,-1-1-106 0</inkml:trace>
  <inkml:trace contextRef="#ctx0" brushRef="#br0" timeOffset="51187.14">6782 10807 2071 0,'8'5'823'0,"-3"-1"-563"0,3 1-177 0,5-2 25 15,2 0-22-15,3-1-9 0,6-2-13 0,-1 1-3 16,-5-1-28-16,7 0-7 0,-2 0-6 0,1-1-7 15,1-3-11-15,0 2-14 0,-1 1-19 0,7-1-40 0,-3-3-27 16,4 0 71-16,-3 1-52 0,-14-1-26 16</inkml:trace>
  <inkml:trace contextRef="#ctx0" brushRef="#br0" timeOffset="51733.8">7898 10795 1770 0,'3'14'802'15,"-2"-4"-508"-15,-4 0-126 0,-1-2-33 0,2 0-74 0,-3-3 42 16,1-1-29-16,0 0-16 0,2-1-12 0,-4-4-12 15,5 0-17-15,-2-3-4 0,3 0-4 0,1-5-7 16,-2-3-3-16,4-1-1 0,-3-2-1 0,1 2 3 16,-4-6 0-16,6 1 0 0,-3 2-3 0,0-3 3 0,-4 6 0 15,0-3 0-15,4 0 0 0,-3 2-2 0,0 3 2 16,-4 4 3-16,0-1-3 0,1 3 3 0,-2 4-3 0,0 7 1 16,-1 2 0-16,0 6 1 0,-3 1-2 0,-9 7-1 15,11 1 0-15,-6 1 1 0,3 1 0 16,5 5 0-16,-4-2 2 0,7 2-1 0,-3 1 3 0,11 1-1 15,-5-2 0-15,2 1 0 0,0 0 0 0,2-5 1 16,3 1-4-16,1-2 3 0,6-6-3 0,0-4-2 16,-5-1-2-16,7-6-2 0,2-2-5 0,-1-5-9 15,-3-1-7-15,2-3-13 0,-2-4-17 0,2-6-40 16,-2 0-30-16,2-6-50 0,-3-3-163 0,1 0 245 16,-1-2-149-16,-1-3-61 0</inkml:trace>
  <inkml:trace contextRef="#ctx0" brushRef="#br0" timeOffset="52066.54">8046 10703 850 0,'-1'-10'672'16,"0"3"-184"-16,-4 5-285 0,0 2 198 0,3 1-156 16,-3 3-28-16,0 3-67 0,1 6-56 0,-4 1-20 15,2 3-48-15,1 2 21 0,2 2-13 0,1 3-4 16,2 3-49-16,0 2 42 0,3 2 3 0,-3-4 1 0,0 3-2 16,2 1 8-16,0-2 4 0,1-1-1 0,0-1 10 15,4-5-11-15,-2-6-9 0,5 2-3 0,1-6 2 16,1-4-9-16,1-5-7 0,1-3-1 0,-3-2-6 0,3-5 3 15,-3-5-1-15,3-1-1 0,-1-6 0 0,0-1 0 16,0-6 0-16,-1 3-2 0,-1-3 1 0,-4-1-2 16,0 4 1-16,0-1 0 0,-4 2-1 0,-5-1 0 0,1 6-2 15,-1-4 2-15,-1 3 0 0,0-1 0 0,-3 3 1 16,-2-1-3-16,0 3 0 0,3-2 2 0,-4 9-1 16,-4-1-3-16,0 2 0 0,-1 5 1 0,-1 1-3 0,-3 2 4 15,5 4-4-15,-4 0 0 0,5 1-2 0,-2 3-5 16,1-1-6-16,3 1-9 0,3-1-8 0,5-3-28 15,-6 1-12-15,4-2 18 0,6-3 0 0,5-2-143 16,-2-2-170-16,3-1 274 0,8-7-162 0,0 2-123 16</inkml:trace>
  <inkml:trace contextRef="#ctx0" brushRef="#br0" timeOffset="52602.59">8386 10792 1653 0,'1'24'732'0,"5"2"-435"0,-7-7-187 0,0 4 45 16,-2 0-26-16,0 0 9 0,-4-3-38 0,6-2-12 16,-2 1-15-16,3-3-11 0,-1-4-9 0,0-3-15 0,0-1-8 15,1-5-18-15,3 0 2 0,-3-6-8 0,3 2-2 16,-2-4-1-16,-1-7-1 0,0-1 0 0,3 2-1 16,-3-9-2-16,-2-1 2 0,2 3 2 0,0-5-2 0,1 3 1 15,0 2-2-15,5-1 0 0,-2-1 1 0,4 3 0 16,-7-2 0-16,6 0 0 0,1 1 0 0,-1-2 0 15,3 4 1-15,-4 0 0 0,-2 0-1 0,6 4 1 16,0 3 1-16,-3 3 2 0,1 3 0 0,-2 3 0 0,-2 4 0 16,3 6 0-16,0 1-1 0,-1 7 2 0,2 0-1 15,-2 5-3-15,1 1 0 0,1 2 2 0,1-6-2 0,-4 6 1 16,4-3-1-16,-2 0 0 0,-4 2-1 0,3-2 2 16,-3-3 0-16,-1 2 1 0,-2 1 0 0,1-9-1 15,-1-1-2-15,0-6 0 0,0 3 0 0,-1-10-3 16,2 0 0-16,-1-2-1 0,1-3-2 0,-1-6 2 0,1 1 1 15,0-3 0-15,2-3-1 0,-1-2 3 0,-2 0 0 16,2 0-2-16,0 1 2 0,1-2 0 0,-1 3-1 16,2-1 0-16,-1 2 1 0,4 1 1 0,-2-1-1 15,0-1 0-15,1 1 2 0,1 0 0 0,0 3 0 16,0 1 0-16,0 0 0 0,2 5 1 0,-2 2 1 16,2 1 0-16,-1 5-1 0,-8 4 2 0,12 3-1 15,-2 0 2-15,-1 5 1 0,4-1-1 0,-1 3 1 16,-6 1-1-16,11 0 1 0,-1-3-2 0,-8 2 2 0,-1 3-2 15,0-2 0-15,0 0-1 0,-3-1 2 0,-2 1-3 16,1 1 1-16,-2-1 0 0,0-3-1 0,0 0-1 16,-1-2 0-16,0 0-3 0,0-6-6 0,0-1-13 15,0-5-8-15,0 0 5 0,0-5-36 0,-1-8-49 0,0 3-32 16,0-6 15-16,0-5-272 0,-1-1 304 0,-1 0-162 16,2-1-74-16</inkml:trace>
  <inkml:trace contextRef="#ctx0" brushRef="#br0" timeOffset="53169.35">8990 10621 1713 0,'-6'5'783'0,"5"8"-442"0,0 2-223 15,-2 3 61-15,3 1-49 0,2 1 6 0,6 1-35 16,-6 2-34-16,-2-1-15 0,3 0-33 0,-1-1 25 16,1-1-11-16,1 1 0 0,-3 0-31 0,0-3 27 0,0 0 0 15,2 0 0-15,-3-1-2 0,0 1-16 16,-2-9 0-16,4 1 4 0,-2-5-1 0,0 4 1 0,-2-9-11 15,4 0-4-15,-4-4-1 0,0-2 0 0,-1-8 0 16,4 1-3-16,0 2 3 0,0-5-1 0,4 2 1 0,-1-4 3 16,-1 2-3-16,2 5 1 0,5-2 1 0,-7-1-1 15,2-1 1-15,-3 1-1 0,0-3 1 0,1 3-1 16,3-3 1-16,-1 1 0 0,4 4-1 0,-1 0 0 16,-2 0 0-16,3 5 1 0,1 3 1 0,-1 1 2 15,0 4 1-15,-3 3-1 0,3-1 1 0,-2 9 2 16,1-1 0-16,-1 6 0 0,1-2-1 0,-1 2-4 15,0 0 1-15,-4 3 0 0,4-1 1 0,-3-1-2 0,-1-1 0 16,-2 0-1-16,-2 1 3 0,2-6 1 0,0 3-1 16,-2-2 1-16,0-6-1 0,0 0 0 0,0-2-2 15,0-2 0-15,1 0-3 0,0-2-1 0,0-4-1 0,0-3-1 16,0 4-1-16,1-6 1 0,-1-3 2 0,1 0-1 16,-1-4 0-16,1 2 0 0,0-3 0 0,2 1 2 15,-1 0 2-15,-1-1-1 0,-2 2-1 0,9-1 1 16,-5 0 0-16,2-2 0 0,3 5 1 0,0-2 0 0,4 1-3 15,-5 3 2-15,8 1 3 0,-5 0 1 0,2 6-3 16,-2 3 1-16,-1 0 1 0,3 2 0 0,0 4 0 16,2 3 1-16,-3 3-2 0,-1 2 0 0,-1 4 1 0,2-2 0 15,-5 2-1-15,2 0 1 0,-5 0-2 0,4-2 0 16,-7 1 3-16,5 1-3 0,-5-1-1 0,3-4 2 16,-1-1-1-16,0 4-1 0,-2-3-1 0,-4-6-5 15,4 1-14-15,2-3-9 0,-2 1 6 0,-1-5-44 0,1-1-41 16,2-5-24-16,4-3-28 0,1 3 3 0,3-2-128 15,-4-6 191-15,7-4-131 0,-2 2-3 0</inkml:trace>
  <inkml:trace contextRef="#ctx0" brushRef="#br0" timeOffset="53784.92">9715 10703 864 0,'1'-2'768'0,"-4"3"-235"15,3 1-312-15,0 3 199 0,-2 3-160 0,-1 1-75 0,-1 5-65 16,1 0-22-16,3 1-21 0,2 0-11 0,-4 3-17 15,0 1-6-15,1-1-6 0,2-2-3 0,-2-1-4 16,1 2-1-16,1-2 2 0,-3-2-1 0,6-2-2 0,0-1 0 16,3 0-1-16,0-3-3 0,2-2-2 0,-4-2-4 15,7-1-2-15,2 0-3 0,-4-6-5 0,1-2-1 16,3-6-3-16,-1 3 0 0,0-4-3 0,-1-2-1 16,-1-1 0-16,-2 0 0 0,2 0 0 0,-4-3 0 15,-3 2 0-15,-3 1 0 0,2-4 0 0,-2 2 0 0,0 0 0 16,-2-1 0-16,-3 3-1 0,-2-2-3 0,1 2-1 0,-4 4 1 15,-2 1 0-15,0 4 0 0,-3 2 0 0,2 1 0 16,1 3 1-16,1 3 3 0,-8-1 0 0,4 6-1 16,5 1 1-16,1-1-2 0,1 0 1 0,3 1-1 15,-1-1 0-15,3 0-4 0,3 2 2 0,-2-2-2 0,6-1 1 16,4 3-1-16,-4-1 0 0,7 2 0 0,2 0 0 16,-3 1 1-16,12-1 0 0,-4 2 0 0,-2 1 0 15,1-1 2-15,1 0-1 0,2 1 0 0,-1 1 3 16,-2-2 1-16,-2 2-1 0,-1 1 2 0,-3 0 1 0,0-1 0 15,-3 0 2-15,-2 0-2 0,-1 0 1 0,0-7 0 16,-6 1 0-16,3-4 0 0,1 1-1 0,-6 1-2 16,1-6 0-16,0-2 0 0,-2 1-2 0,-3-7 0 0,5 1 0 15,-3 0-2-15,2-5 1 0,-5-7 1 0,6 5 0 16,-1-3 3-16,-1 3-1 0,3-1 0 0,3 1 0 16,-3-3 1-16,5 5 0 0,3-1 0 0,-6-2 0 15,9 1-1-15,-5 0 3 0,0 1 0 0,3 0 0 16,1-1-1-16,-1 1 2 0,1 4 0 0,2 1 0 15,2-1 1-15,1 3-1 0,-2 4 2 0,0 2 3 16,-1 0 0-16,0 4 0 0,-2 1 0 0,-2 6 0 0,-1 1-1 16,-1 3-2-16,-1-1 0 0,-5 3-5 0,4-1 1 15,-3 4-2-15,2-4 0 0,0 1 0 0,4-4 0 16,0 1 0-16,-1 1 0 0,3-6 0 0,-5 2 0 16,2 1 0-16,0-1 0 0,-4-5 0 0,3 2 0 15,0-2-1-15,-2-3 0 0,0 0-30 0,1-4-76 0,1-2-53 16,-2-2 34-16,0-6 73 0,1-1-120 0,-2 0-56 15</inkml:trace>
  <inkml:trace contextRef="#ctx0" brushRef="#br0" timeOffset="53920.31">10649 10853 2469 0,'-9'7'965'0,"1"1"-684"15,2-6-218-15,-1 1-1 0,1-2-1 0,3 0-39 16,2-1-69-16,0 0-48 0,1 0-69 0,0-1 36 15,3-3 71-15,2-1-118 0,-2-3-50 0</inkml:trace>
  <inkml:trace contextRef="#ctx0" brushRef="#br0" timeOffset="54633.96">1728 12154 1865 0,'4'3'781'0,"-4"10"-515"0,1-3-176 16,-4 6 12-16,2 7-2 0,5 8-4 0,-1-4 0 16,3 3-39-16,-3 4-2 0,4 1-2 0,1 2-1 15,-4-5-2-15,1-1-3 0,0-2 0 0,-4-3-12 16,-1-8 9-16,0-2-4 0,0 1-3 0,0-5-7 0,-2-3 0 16,2-3-10-16,0-1-6 0,-2-4-1 15,-2-2-4-15,-7-3-5 0,10-1-1 0,-6-4 0 0,-4-1-1 16,11-4-1-16,-1 0 1 0,4-2 1 0,-3-2-1 15,11-2 2-15,-11 0-2 0,10 0 2 0,-1-5 0 0,-4 2 2 16,1-1 0-16,1-2-2 0,0-1 1 0,2 1-1 16,0-1 0-16,2 2-1 0,1-2-3 0,1 4 0 15,0-2 0-15,2 2 0 0,0 4 0 0,0-1-4 16,1-1-7-16,-1 4-14 0,-1 0 8 0,-1 5-83 16,4-1-30-16,-2 3-41 0,2 0-68 0,3 6 157 15,-3-1-127-15,7 6-45 0</inkml:trace>
  <inkml:trace contextRef="#ctx0" brushRef="#br0" timeOffset="55820.56">2368 12219 1692 0,'2'9'801'0,"-4"-2"-444"0,-1-2-212 0,-4 0 59 16,1-2-45-16,2-2-18 0,-1-1-34 0,-2 0-20 15,4-1-18-15,0-5-11 0,-4 1-22 0,2 0-5 16,-1-2-5-16,-1 0-7 0,-1 0-7 0,-2-2-1 0,1 2-3 15,0 0-3-15,-3 0 0 0,1-1-4 0,-4 1 1 16,7 1 0-16,-7 1-2 0,0 0 0 0,0 3 1 16,4 2-1-16,-4 3-1 0,3 2 0 0,-2 4-2 0,-2-1 1 15,4 5 0-15,0 6-3 0,1 8 1 0,-2-4 0 16,5 6 0-16,5 4 0 0,-4 2 2 0,6 4-1 16,0 1 1-16,5-3 1 0,0-1-2 0,6-3 3 0,1-4 0 15,-2 0 1-15,5-4 0 0,1-5 2 0,1-6 1 16,-1-4-2-16,2 2 2 0,0-6-2 0,-5-4 0 15,-4-6 1-15,10-3-1 0,-8-4-2 0,5-2 0 16,1-6 0-16,-6-3 0 0,9-4 0 0,-8 0-1 0,9-1 1 16,-10 2-2-16,-2-3 1 0,2 4 0 0,-4-1 1 15,0 2-2-15,1 1 0 0,-2 2 2 0,-2 2-2 16,-3-2 2-16,-1-1 0 0,1 3 0 0,-2 4-1 16,-1 1 1-16,0 3 1 0,0 1 0 0,2 4-1 15,4 4 0-15,-2 2 0 0,1 7-1 0,3 4 2 16,-4-1-3-16,5 11 0 0,-2-1 1 0,-1 1-1 0,2 3 1 15,1 3-1-15,0 0 2 0,-2-4-1 0,2 0 1 16,0-2 1-16,1-1 1 0,-3-3 1 0,-4-4 0 16,7-1 0-16,-4-6-1 0,-2 1-1 0,0-7 0 15,1 1 1-15,1-2-2 0,-3-6 0 0,2-2 1 0,3 1-1 16,-1-6 0-16,-4 0 1 0,2-4-1 0,1-1 1 16,-1-1-1-16,-3-2 2 0,7 1-2 0,-6-2 0 15,5 1 0-15,-1-8 1 0,-2 7 0 0,4-1-1 16,1 1 1-16,1 1-1 0,-1 0 0 0,-1 1 0 0,4 5 0 15,2 4 1-15,-1 0-1 0,-2-1 2 0,3 5-1 16,-1 6 0-16,1 3 0 0,2 2 2 0,-2 5-2 16,3 1 1-16,2 8 2 0,-5 4-1 0,3 1 1 15,-1 4 0-15,-1 0 0 0,-1 1-1 0,-2 2-1 0,0 1 2 16,-3-8-4-16,3 1-1 0,1-3-1 0,-3 1 2 16,2-7-2-16,4-2 0 0,-1 0-1 0,3-3 0 15,3-1 0-15,-2-9 2 0,1 1-1 0,2-5 0 0,0-3 0 16,-1-4-1-16,1 0 0 0,0-5 2 0,-6-1-1 15,7 1 1-15,-4-4-1 0,-1 1 0 0,3-3 1 16,-6 2-2-16,0-1 3 0,1-1-2 0,0 2 1 0,-6-3 1 16,-1 3 0-16,-5 0-1 0,0 1 1 0,-3-2 1 15,0 3-1-15,-4-1 3 0,0 5 1 0,-3 4-1 16,0-3 2-16,-3 8 0 0,1 2 2 0,2 4-1 16,1 4 3-16,-1 2-3 0,-2 0-1 0,-1 6 1 15,4 2-1-15,-2 0 0 0,4-2 1 0,6 7-1 16,-10 1-2-16,9 4 1 0,-1-2 1 0,2-1-4 0,3 2 2 15,1 5-3-15,0 0 1 0,1-4 0 0,3 1 0 16,6 1-1-16,2 1 0 0,2 0 0 0,1 3 0 16,0-1 2-16,4 1-2 0,0 1 0 0,1 3-1 15,-1 2 1-15,1 1-1 0,-3 2 1 0,2-2-1 16,-3-1 0-16,0 2 1 0,-7-3-1 0,-2-2 1 0,1-1 0 16,-8-4-1-16,-5-1 1 0,-4-1 0 0,1 1-1 15,-6-2-1-15,-4-4 0 0,-14-2-1 0,11 0-2 16,-8-5 0-16,6-3 0 0,-8-5-1 0,0 0 0 15,4-6-2-15,-2-1 4 0,9-4-2 0,-14-4 3 16,2-1 0-16,2-6-1 0,4 0-1 0,2-2 1 0,0-4 1 16,2 0-3-16,5-5 1 0,5 4 0 0,4-2 0 15,-4 1-1-15,6-6 3 0,-2 1-1 0,3-2-1 0,4-1 2 16,5 0 1-16,-8-3-1 0,13-4 2 0,-1 2 1 16,2 4-1-16,4-7 1 0,7-2 2 0,-2 0-1 15,-2 7 3-15,8-9 2 0,-1 3-2 0,1-2 1 16,-3 1 2-16,2 0-3 0,-1 1 0 0,-1-1 1 15,-1-1-2-15,-5 9-1 0,3-4 1 0,-3 6-1 0,-3 2-1 16,-8 1 2-16,3 2-1 0,-7 3 2 0,-4 5 1 16,-1 3 3-16,-3 1 0 0,-6 5 1 0,-2 7 0 0,-2 2 1 15,-2 3 0-15,-1 8-1 0,-3 1 0 0,-1 7-3 16,2-2-1-16,-3 6-1 0,3-1 0 0,-4 7-3 16,8-3 1-16,-1 3-2 0,-2 5 0 0,16-7 0 15,-3 3 0-15,9 1 0 0,0-2 0 0,15-1 0 16,-10 0 0-16,16-4 0 0,-1-3 0 0,-1-2 0 15,-3-2 0-15,8-5 0 0,-1 2 0 0,-9-7 0 0,2-4 0 16,-2-4 0-16,3 0 0 0,-6-6-1 0,3 0-65 16,-3-3-43-16,2-4-63 0,0-3 128 0,-2-8-120 15,0 2-75-15</inkml:trace>
  <inkml:trace contextRef="#ctx0" brushRef="#br0" timeOffset="56515.6">5338 12097 1508 0,'4'-11'703'0,"-1"-2"-392"0,-3-2-201 0,-4 3 86 16,-2 3-77-16,1-2-14 0,-3 1-1 0,-2 2-17 16,0 1-11-16,0 3-35 0,-1-1 23 0,-1 5-25 0,-1 5-3 15,3 3-7-15,-3-2 1 0,5 7-13 0,-5 2 1 16,0 3-2-16,3 0-8 0,4-1 7 0,-3 2 2 15,-2 0-1-15,2-1-258 0,3-2 258 0,2 1-108 0,-1-2 106 16,4-1-83-16,1-2 80 0,3 0 0 0,0 0-1 16,3-2 296-16,5-1-299 0,1 1 107 0,1 0-109 15,5 1 109-15,2 1-109 0,0-3-2 0,3 2-1 0,-1-2-41 16,0 0 41-16,0 3-1 0,1 0 2 0,-1 2-27 16,-11 0 24-16,5 6 3 0,-5-3-1 0,-2 5 1 15,2-2-2-15,-9 2 3 0,-2-2 0 0,4 2 1 16,0-1 0-16,-5-5 0 0,0 0 2 0,-3-1 0 0,-7-2-1 15,5-3 0-15,-5-1 0 0,-4-3-2 0,-4-4 2 16,1-1-2-16,-1 1-2 0,0-5-1 0,0 0 0 16,-2-5 1-16,4 1-2 0,2-4-2 0,-1 2 1 0,4 1-3 15,-2-3-1-15,2-1-4 0,-1-1 3 0,5 4-7 16,-1-2-14-16,0-1-6 0,1 1 3 0,0 0-27 16,3 1-26-16,0 1-13 0,2-2-18 0,3 0-19 15,0 0-108-15,0 2-167 0,5-1 281 0,0-3-172 0,5 2-126 16</inkml:trace>
  <inkml:trace contextRef="#ctx0" brushRef="#br0" timeOffset="57082.65">5508 12079 1128 0,'15'-10'557'0,"-7"5"-317"0,2 2-23 0,-1 7-35 16,4 3-33-16,-2 4-88 0,-2 4 25 0,2 7-13 0,-4 0-6 15,-3 8-5-15,3-2-3 0,-5-1-14 0,2 4 10 16,-1 4 3-16,0 0 6 0,-3-3-2 0,0-1 11 15,0-1 4-15,-4-1 1 0,3-5-5 0,-2-3-11 16,-1 0-6-16,1-10-9 0,-1-3-7 0,3-3-16 16,1-1-7-16,0-4-8 0,-1-2-1 0,1-6-5 0,0-2-1 15,0-4 0-15,2-2-2 0,-2-4 1 0,0 3 1 16,3-6 0-16,-1 2-2 0,1-1 3 0,1 1-1 0,-1 1 0 16,1 1 0-16,3 1 0 0,-2-2 1 0,3 2-1 15,-1-3 3-15,0 4-1 0,3 0-1 0,-2 0 0 16,1 2 1-16,-5 4-1 0,7 0 1 0,-4 5 2 15,1 3 0-15,2 6 1 0,-2 0-1 0,4 7 1 0,-5 4 0 16,8 2 0-16,-6 1-2 0,1 6-1 0,2 1 0 16,-8-5-3-16,6 5 1 0,-6 2 0 0,3-1 1 15,-5-2-1-15,0 2 1 0,-1 0-1 0,0 0 1 0,-1-2 0 16,-1-6 0-16,0 2-1 0,1-5-1 0,-2-7 2 16,1 0-3-16,-1-4-1 0,2-3-1 0,-2-1 0 15,1-5-1-15,1-2 0 0,-2-1 0 0,0-3 0 0,1-5 1 16,1-2 2-16,0-1 0 0,0-1 0 0,2-3 0 15,-2 2 0-15,4-1 2 0,1 3-1 0,1-2 3 16,-2 3-3-16,1-1 1 0,1 1 1 0,0 0 0 16,1 1 2-16,-1-2-2 0,-1 0 1 0,7 3 1 15,-1 0 1-15,4 3 2 0,-9 2 1 0,6 3 4 16,0 1-1-16,0 4 1 0,3 2 4 0,-5 5-3 16,-4 1 2-16,10 4-2 0,0 3-1 0,-1 4-4 15,-2 0-1-15,0 3-1 0,-2 0-2 0,-2 0 1 0,3 3-2 16,-3 2-1-16,2-1 1 0,-3-5-2 0,-3 6 1 15,3-1 1-15,-2 0-2 0,-1-1-3 0,-3-5-1 16,2 3-2-16,-3-1 1 0,0-3-6 0,0-5-22 16,-1 1-17-16,1-2-19 0,0-5-23 0,-1 1-63 15,0-4-50-15,0-1-200 0,0-2 286 0,3-4-205 0,-2-1-101 16</inkml:trace>
  <inkml:trace contextRef="#ctx0" brushRef="#br0" timeOffset="57548.42">6154 12182 1758 0,'-3'0'767'0,"3"0"-482"0,0 0-187 0,1-2 65 16,3 1-69-16,3-1-6 0,0 0-8 0,-1 1-11 16,9 1-15-16,-2 1-4 0,3 2 0 0,-2 1-2 15,4 0-6-15,3 2-3 0,1 1-2 0,-3 1-2 16,1 0-5-16,-2 0-2 0,2 2-4 0,-2 0 0 15,-4 2-4-15,-3 0 0 0,-2 1 0 0,2-1-1 0,-8 2 1 16,4-2 0-16,-7 0-1 0,-2 2 1 0,5-3-2 16,-2-1-3-16,-1 0-2 0,-5-1-2 0,3-1-5 15,1 0-1-15,-3-3-1 0,2-5-2 0,-3 2-2 16,2-1-1-16,3-1 0 0,-1 0-2 0,-3-5-2 16,-1 0-1-16,-1-1 1 0,0-1-5 0,-5-3 0 15,-2 1-4-15,-3-3 1 0,0-1 0 0,1 5 0 0,-2-2-3 16,-1 2-2-16,-2 0 4 0,5 3 0 0,0 3 3 15,0-3 0-15,3 4-1 0,1 2 3 0,1 4 5 16,0 2 1-16,4 3 0 0,0-1 4 0,3 5 2 16,-2 5 4-16,3-1 3 0,2 4-1 0,2 1 0 15,0-1 3-15,5 6 2 0,-3-4-2 0,7-1-2 0,-2-2 0 16,4-2-1-16,-1-3-1 0,1-4-1 0,1 1-2 16,2-5-1-16,-1-1-1 0,-1-5-2 0,1 0-3 0,1-2 0 15,-2-4-4-15,-2-4-11 0,-1-2-11 16,0-3 6-16,1-4-44 0,-4-4-44 0,-1 0-27 0,1-5-37 15,3-1-50-15,-2 0 141 0,0 0-109 0,0-3-30 16</inkml:trace>
  <inkml:trace contextRef="#ctx0" brushRef="#br0" timeOffset="57748.34">6563 11909 1138 0,'0'-14'785'16,"3"3"-431"-16,-2 8 24 0,-1 1-222 0,0 2 79 0,-1 5-41 15,-1 6-63-15,2 3 2 0,-2 7-15 0,4 8-48 16,0 3-28-16,-2 3-9 0,2 8-5 0,-3-2-6 15,1 1-5-15,2 5-22 0,-3-6-15 0,-1-1 35 16,0 4 1-16,2-6-1 0,2 3-2 0,-1-5-2 0,-1-6-5 16,3 0-4-16,0-5 5 0,0-3-7 0,0-11-11 15,-3 1-12-15,2-8 6 0,-1-2-26 0,1-4-37 16,-1-2-18-16,1-8-20 0,1-4-25 0,0-4-159 16,1 1 218-16,-2-8-144 0,0-4-52 0</inkml:trace>
  <inkml:trace contextRef="#ctx0" brushRef="#br0" timeOffset="58400.71">6672 11868 1245 0,'3'-18'718'0,"1"10"-373"0,-1 4 46 0,0 4-102 15,2 0-51-15,-1 2-141 0,-2 3 50 0,2 5-36 16,-2 3-14-16,0 2-15 0,0 1-14 0,-3 9-23 0,5 0-3 16,-3 8-3-16,3 1-8 0,1 2-6 0,-9-1-2 15,4 5-5-15,9-3-1 0,3 0-5 0,-7-1-5 16,3-3-4-16,-5-1 2 0,5-2-5 0,17 0 0 0,-15-1 0 15,2 1 0-15,3-8 0 0,-3 0 0 0,7-4 0 16,-4-2 0-16,2-2 0 0,-2-3 0 0,0-6 0 16,2-1 0-16,-3-4 0 0,-2-1 0 0,0-5 0 15,1-1 0-15,-3-9 0 0,4 4 0 0,-2-6 0 0,-3-1 0 16,-1 2 0-16,5-2 0 0,-3-1 0 0,0-1 0 16,0 5 0-16,-6-4 0 0,2 1 0 0,-3 0 0 0,0-2 0 15,-3-3 0-15,0 1 0 0,-3-2 0 0,-1 4 0 16,0 3 0-16,0-2 0 0,-1 6 0 0,2 5 0 15,-1 3 0-15,-2 3 0 0,3 3 0 0,-3 6 0 16,0 5 0-16,1 2 0 0,-3 4 0 0,6 1 0 0,-1 6 0 16,-5-2 0-16,5 3 0 0,3 2 0 0,-2-3 0 15,5 1 0-15,-3 0 0 0,0 0 0 0,4-3 0 16,4-1 0-16,-2-2 0 0,0-2 0 0,3-3 0 16,1 0 0-16,0-4 0 0,-2-3 0 0,0-3 0 15,0-1 0-15,0-4 0 0,1-6 0 0,0-2 0 16,-1-3 0-16,3-3 0 0,-2 3 0 0,1-1 0 0,1-7 0 15,-1 2 0-15,2-2 0 0,-3 3 0 0,5 0 0 16,-2-2 0-16,2-2 0 0,-1 3 0 0,3 3 0 16,0-1 0-16,2 1 0 0,-1 5 0 0,1 1 0 15,-2 3 0-15,3 3 0 0,-4 2 0 0,-1 8 0 16,-3-1 0-16,-2 6 0 0,6 1 0 0,-8 6 0 16,0-2 0-16,0 5 0 0,5-3 0 0,-9 3 0 0,2 0 0 15,-5 1 0-15,-5-2 0 0,3-3 0 0,-3 1 0 16,-5 0 0-16,5-1 0 0,-3-7 0 0,-1 0 0 15,2-2 0-15,-6-2 0 0,0-5 0 0,0-1 0 0,-8-3 0 16,4-3 0-16,0-4 0 0,-2 1 0 0,3-5 0 16,1 2 0-16,5-1 0 0,-1 3 0 0,3 0 0 15,2 2 0-15,2 2-6 0,0 3-7 0,4 1 5 0,1 2-12 16,2 1 1-16,-1-2-19 0,4 3-10 0,0-1-12 16,-2 0-6-16,4-2-26 0,2-1-20 0,-1-1-4 15,-1-3-24-15,6-1-66 0,-3-4-206 0,4 0 303 16,-4-9-177-16,-1 0-116 0</inkml:trace>
  <inkml:trace contextRef="#ctx0" brushRef="#br0" timeOffset="58599.18">7619 11767 1083 0,'0'-2'813'0,"-2"1"-288"0,1 3-306 16,-1 3 169-16,0 3-141 0,0 5-43 0,0 3-70 15,-2 1-32-15,4 6-22 0,0 10-11 0,-1 6-19 16,1-3-7-16,0 12-5 0,-1-3-8 0,0 3-10 15,2 2-3-15,-1-5-3 0,-1-6-4 0,2-2-4 16,1 0-3-16,2-9-3 0,-3 4 0 0,1-12 0 0,2 4 0 16,-2-3-1-16,0 1-5 0,-1-8-7 0,1 0-31 15,-2 0-21-15,-2-4 12 0,0-1-59 0,2-5-79 16,-2 0-87-16,0-4 189 0,-2-2-137 0,3-5-74 16</inkml:trace>
  <inkml:trace contextRef="#ctx0" brushRef="#br0" timeOffset="58772.45">7438 12220 1785 0,'1'7'899'0,"-3"3"-520"0,3-5-253 16,3-1 148-16,0-1-184 0,2 0-14 0,5-2-11 16,7-1-20-16,-1 1-21 0,4-1-5 0,6 0-5 0,3 1-4 15,-2-1-17-15,6-2-18 0,-2 1-30 0,-4-4-32 16,1-1-3-16,0 2 55 0,-4-5-56 0,0 1-19 15</inkml:trace>
  <inkml:trace contextRef="#ctx0" brushRef="#br0" timeOffset="59048.21">8049 12228 1714 0,'19'2'750'0,"-1"-2"-458"0,8 0-81 0,-2 0-54 16,1 0-18-16,9 1-83 0,0-1 31 0,1 0-26 0,-1-1-9 16,0-2-11-16,-1 2-9 0,-9 0-17 0,10-1-5 15,-9 2-5-15,3-1-4 0,-7 1-3 0,-1 0-7 16,-1 0-4-16,-1 2 2 0,1-1-11 0,-9 0-22 0,3 0-13 15,-5 2-16-15,0-3-16 0,-3 2-72 0,-1-2-153 16,-3 1 224-16,0 0-141 0,-1-2-95 0</inkml:trace>
  <inkml:trace contextRef="#ctx0" brushRef="#br0" timeOffset="61706.11">9288 12120 484 0</inkml:trace>
  <inkml:trace contextRef="#ctx0" brushRef="#br0" timeOffset="61998">9188 11772 1016 0,'-1'-10'596'0,"-1"0"-300"0,-2 3 18 0,3 1-62 16,1-4-27-16,0 7-130 0,-1-2 50 0,0 5-37 16,1 1-12-16,-1 6-13 0,0-3-3 0,0 4-22 0,-3 4-7 15,4 12-11-15,-1-4-4 0,0 8-12 0,1 12-1 16,2 0-1-16,0 13-3 0,2 0-3 0,-2 4-1 15,3 2 0-15,-1 2 0 0,-1-2-1 0,1-7 1 16,-3 0-2-16,-1-5 1 0,2-4 4 0,-2-8-5 16,0 1-1-16,1-6 1 0,-1-3-4 0,0-7-2 15,0-2-2-15,0-5-3 0,-1-3-5 0,1-3-9 16,0-3-7-16,-2-3 2 0,2-2-14 0,0-8-36 0,0 2-22 16,0-6 11-16,5-3-67 0,3-6 100 0,-4 3-66 15,2-5-21-15</inkml:trace>
  <inkml:trace contextRef="#ctx0" brushRef="#br0" timeOffset="63433.02">9577 12205 930 0,'0'-5'622'0,"-4"-2"-240"16,3-1-212-16,-4-3 146 0,0 1-105 0,-1-2-48 16,3 2-26-16,-4-2-33 0,-1 0-20 0,0-1-4 0,1 4-20 15,1 0-12-15,0-1-6 0,-1 2-4 0,-2 3-5 16,2 2-10-16,1 2-6 0,-2 1-7 0,3 9 6 15,-4 3-6-15,-1 1-2 0,1 6-1 0,0 4-1 0,-1 5-2 16,2 2 1-16,-2 1-3 0,-4-3-1 0,5 5-1 16,2 4 1-16,0-1-1 0,2-1 4 15,5-1 4-15,-4-3 1 0,6 4 3 0,-2-5 3 0,7-7 3 16,-1-1 0-16,2-7 0 0,-2-3-4 0,1-6-1 16,2 0-4-16,0-6-1 0,4-3 0 0,-4-8-2 15,-3-3-1-15,3-8-2 0,1 3 3 0,-5-4-5 0,3-5 2 16,1-2-1-16,-3-2-2 0,2 5 1 0,4 2-1 15,-8-2 1-15,7 4-1 0,-3 2 2 0,-3 3 0 16,1 2 1-16,-5 3-2 0,5 3-1 0,-6 4 5 16,2-1-2-16,1 5 2 0,0 2-1 0,1 3 0 15,-1 5 0-15,-1 4 2 0,2 3-2 0,2 4-2 16,-2 2-1-16,3 6 0 0,1 2 1 0,-2-1-2 0,2-1 0 16,-2 3 0-16,0-5 2 0,0-3 1 0,0 0-1 15,-1-6 0-15,2-1 1 0,0-3 0 0,-4-4-1 16,2-1 1-16,-1-4-2 0,0-3 1 0,0 0 0 15,0-5 2-15,-1-4-2 0,0-1 2 0,0-3 0 0,-1-3 1 16,1 0 1-16,-2-3-1 0,1 0 1 0,0 0-3 16,0 0 3-16,0-1-1 0,-2 4 0 0,2-2-2 15,-2-1 0-15,4 3-1 0,-1 0 0 0,-5-3-1 16,1 3-1-16,6 1-1 0,6 0-6 0,-5-1-3 0,3 4-6 16,0-1-3-16,-1 2-19 0,17 1-13 0,-11 0-13 15,5 2-13-15,2 2-21 0,-1 0-6 0,6 3-4 16,-1 0-5-16,2 1-1 0,0 2 11 0,-1 0 7 15,-1-1 13-15,0 0 25 0,-3 0 12 0,0-1 9 0,-3 2 8 16,-3 0 27-16,0-2 6 0,-5 2 10 0,-1-3 10 16,-5 0 13-16,0 2 8 0,-4-5 9 0,0 1 7 15,-3 0 9-15,0-1 3 0,-3 1 2 0,-1-4-5 0,-1 4-6 16,-1-1-5-16,-1-1-7 0,-1 6-6 0,-1 0-15 16,-1 0-4-16,-2 5-8 0,3 7-4 0,-2 4-7 15,0-2-3-15,0 7-1 0,-2 0-2 0,4 5-2 16,0 3 0-16,0-1-1 0,-2 1 1 0,5 0 0 0,-1 2 3 15,6 2 0-15,-1 0 5 0,4-6 3 0,0-3 7 16,0 2 2-16,3-5 1 0,4-7 0 0,-2-3 1 16,-1-5 1-16,0-5-4 0,-2-4-1 0,3-5-4 15,2-3-3-15,-3-5-1 0,7-4 0 0,-1-2-4 16,-1 2 1-16,5-3-2 0,-1-1-3 0,0 2-1 16,-1 3 0-16,-4 0 1 0,-4 2-2 0,3 4 2 0,2-3-2 15,-4 5 1-15,-1 4 0 0,1 2 4 0,-2 2-2 16,2 4 0-16,-1 6 4 0,0 7 0 0,0-1-1 15,2 9 2-15,1 7-2 0,2 11-3 0,-1-1 2 16,4 11 0-16,-11 0-5 0,13 8-1 0,-2 3 0 0,-2 5-1 16,0-2-1-16,-1-1 3 0,-2-1 0 0,5 2-1 15,-3-8 3-15,-8-3 2 0,0 0 0 0,-3-10-1 16,0 3 4-16,-4-11-3 0,-1 4 0 0,0-7 0 16,-1 4-1-16,1-15-3 0,-3 0 0 0,-2 1 2 0,1-9-4 15,-2-4-2-15,-2-4-2 0,-1-2 0 0,-2-2 0 16,0 0-1-16,0-8 1 0,-1 0-1 0,1-2 2 0,2-5 1 15,2-1 4-15,0-2-2 0,4-4 1 0,1-2 1 16,3-1 0-16,1-2 0 0,2 1 0 0,-2-1 2 16,3-6-2-16,-2 1 0 0,2-3 1 0,5 0 0 15,6 0 1-15,-7 0 0 0,11-2 2 0,2 0-4 16,4 3 5-16,4-2-2 0,1 1 2 0,2 0 2 0,1-3 0 16,3-3-1-16,0-1 2 0,0-3 1 0,0 0-3 15,1 1 2-15,-1-3 0 0,2 6-2 0,-7 3-3 16,0 1 3-16,-2 8-2 0,-1 3 0 0,-8 3 0 15,1 0 1-15,-7 2-1 0,1 5-1 0,-3 1 2 16,-4-1-3-16,-4 4 2 0,1 0 2 0,1 6 1 0,1 1 2 16,-3 3 1-16,-2-2-1 0,-3 6 1 0,-1 6-2 15,6 0 1-15,-9 2-5 0,-1 5-2 0,0 5-4 16,1 1-4-16,1 5 1 0,-5-1-4 0,8 9-1 16,-1-2-1-16,1 5 0 0,6 3 2 0,-5-5 1 15,3 1 4-15,5 2-1 0,6-5 3 0,-3-9 2 16,2 3 2-16,3-11 1 0,1-3-1 0,2-5 1 15,-4-2 1-15,1-5-2 0,-2-6 1 0,4-3 0 0,-2-1-1 16,2-7 1-16,-1-5 2 0,2-3-4 0,1 1 2 16,2-5-2-16,3 1 0 0,-2 2 0 0,-2-4 0 15,1 3-1-15,1 2 0 0,-1-1 0 0,3 1 0 0,-4 1 0 16,-3 1 1-16,3 3 1 0,2 1-2 0,-4 3 2 16,-1 3-2-16,1 4 1 0,-2 1 1 0,2 4 0 15,-2 3 2-15,2 4-3 0,0 2 2 0,-1 6 2 16,2-3 0-16,-2 3-3 0,-3 2 2 0,1 5-1 0,2 0 0 15,-7-3-1-15,4 4 2 0,-2-2-3 0,-2 3 1 16,-1 2 1-16,-4-4 1 0,1 1-1 0,-2 1-1 16,-3 1 1-16,-5-4 1 0,2 3 0 0,-3-4 0 15,-3-1-1-15,1-3-1 0,-2 1 0 0,-2-6 0 0,1-2 0 16,-2-4-1-16,-1-1-1 0,1-3 0 0,1-3 0 16,1-2 0-16,-2 0 0 0,2-4 0 0,4-1-3 0,-3-2-2 15,4 2 1-15,-1-4-2 0,2-2-2 0,3 0-6 16,-2-2-1-16,3 0-5 0,0-1-7 0,3-2-23 15,0 1-15-15,1-1-13 0,0-1-20 0,3 1-51 16,4-2-43-16,0 0 13 0,2 0 94 0,4-4-95 16,-2-1-29-16</inkml:trace>
  <inkml:trace contextRef="#ctx0" brushRef="#br0" timeOffset="63632.77">11046 11685 1937 0,'4'10'898'0,"1"0"-575"0,-1 5-130 15,2 0-35-15,-1 5-95 0,-2 0 29 0,2 5-35 0,-2 1-8 16,1 3 2-16,0 10-14 0,-1 1-10 0,-1 2-5 16,2 9-7-16,-1-7 3 0,-2 4-6 0,1-1-3 15,0-6-9-15,0-7 5 0,0-2-5 0,-1 1-2 16,1-6-2-16,-1-1-6 0,0-7-10 0,-1 0-14 0,0-2-13 16,-1-1-17-16,0-7-43 0,-2-2-23 0,0-3-33 15,-1 0-42-15,4-2-165 0,-3-7 259 0,-1-8-153 16,2 5-55-16</inkml:trace>
  <inkml:trace contextRef="#ctx0" brushRef="#br0" timeOffset="63826.21">10831 12026 2122 0,'11'-4'866'15,"-2"3"-577"-15,-1 0-185 0,-2 0 31 0,9-2-41 16,0 1-5-16,3-1 4 0,1-3-29 0,2 4-23 15,1-2-6-15,7 2-14 0,2-1 1 0,-3 1-16 16,0-1-4-16,5 3-20 0,-1-1 3 0,-6-1-20 0,4 0-62 16,-5-4-41-16,3 4 20 0,-6 1 69 15,-2 5-100-15,0-4-39 0</inkml:trace>
  <inkml:trace contextRef="#ctx0" brushRef="#br0" timeOffset="64013.07">11635 12401 2327 0,'-16'19'1005'0,"-1"-6"-647"0,6-1-262 0,2-1 80 16,-1-7-123-16,1 0-14 0,6-4-14 0,1-3-21 0,2-2-22 16,1 0 5-16,2-1-72 0,-1-4 1 0,8-4 57 15,-2 2-52-15,2-9-22 0</inkml:trace>
  <inkml:trace contextRef="#ctx0" brushRef="#br0" timeOffset="69296.92">1564 14575 899 0,'-1'-5'505'16,"-4"-3"-227"-16,5 3-144 0,1 0 79 0,0-1-35 15,1 0-17-15,3 1-18 0,-3 2-14 0,2-3-18 16,-4 2-5-16,0-1-3 0,-2 3-4 0,-3-3-9 16,3 3-3-16,-2-1 0 0,2 1-10 0,-10 2-11 15,4 4-8-15,-5-2-12 0,-4 2-7 0,-3 8-15 16,-2-2-6-16,-8 5-9 0,-3-1 3 0,1 6-4 0,1-3 1 15,-3 3 2-15,3-2 4 0,1-1 4 0,0 2 0 16,4 0 4-16,4 0 2 0,1-3 1 0,0-1 0 16,5 1-2-16,6-5-3 0,5-1-7 0,2-2 0 15,3-3-6-15,5-3-3 0,8 0-3 0,2-1-1 0,2-1-1 16,4-3 0-16,7 1 0 0,1-2-2 0,4 0 2 16,3-3 0-16,2 4 0 0,-1-2-1 0,3 1 1 15,2 3 0-15,-2 1-2 0,-2 0 1 0,0 3 1 0,-3 2-2 16,-8 4 0-16,7 2 2 0,-10 2 0 0,-2 4 0 15,-5 0 1-15,-1 1 1 0,-3 4-1 0,-6 0 2 16,0 0 1-16,-5 1-1 0,-2 0 0 0,-8 1 0 16,-1 3 4-16,-2-3 0 0,-4 3-1 0,2-1 1 0,-4-5-2 15,-1 4 4-15,-2-3 0 0,2 2 0 0,1-11-5 16,-2 5 1-16,-2 0-1 0,2-4 0 0,0-3 0 16,1-6-3-16,1 3-1 0,1-5-3 0,1-3-2 15,-2-1-9-15,5-3-4 0,-1-3 2 0,-2-1-21 0,7-2-27 16,-2 0-14-16,2-2-16 0,1-3-19 0,3-3-66 15,-3 2-116-15,7-5 197 0,0-1-126 0,-1 3-76 16</inkml:trace>
  <inkml:trace contextRef="#ctx0" brushRef="#br0" timeOffset="69597.82">1892 14480 1445 0,'7'1'664'16,"-7"5"-401"-16,0-1-165 0,0 7 47 0,0 0-27 0,1 0-3 15,2 5-21-15,0 0-18 0,-2 2-6 0,2 5 1 16,2-1-3-16,2 4-3 0,-1 1-1 0,-2 8-15 16,0-5 9-16,3 3-12 0,0 4 3 0,-4 4-8 15,3 1-3-15,-1-9-11 0,-2 3-3 0,3-2-3 16,-3-4-3-16,-3-16-3 0,0-7-6 15,1 0-3-15,3 20-1 0,0-1-4 0,-4-5-4 0,-4-2-2 0,4-2-6 16,-3-4-8-16,1-12-26 0,2-1-13 0,-2 1-13 0,1-4-15 16,1-2-45-16,2-3-36 0,0-2-100 0,2-5 179 15,-2 2-125-15,-2-3-60 0,1-2 133 0</inkml:trace>
  <inkml:trace contextRef="#ctx0" brushRef="#br0" timeOffset="70811.07">1705 14925 1855 0,'1'3'769'0,"2"3"-511"16,-3-1-171-16,9 2 28 0,-2-5-23 0,3 2-9 16,5-1-3-16,6-3-21 0,2 0-11 0,9-1-2 15,-3-3-16-15,7 0-12 0,-3-1-4 0,5-3-5 16,-1 0-3-16,-1 0-12 0,-3 1-12 0,5-2-3 0,1 3-24 15,-5 0-45-15,2 2-29 0,-1 0-47 0,-1-2-153 16,3 6 230-16,-3 2-144 0,2 0-63 0</inkml:trace>
  <inkml:trace contextRef="#ctx0" brushRef="#br0" timeOffset="71414.69">2571 14825 1398 0,'-19'-4'617'0,"4"2"-381"0,4-1-147 0,-2-1 44 16,1-1-33-16,-2 1-10 0,-1 2-5 0,7-3-22 16,-3-3-12-16,0 3-10 0,-4 1-10 0,2-2-11 15,2 1-4-15,-4-2-2 0,-2 4-5 0,4 3-1 16,-2-1-3-16,1 2 1 0,2 3 3 0,1 10-1 16,-2-1 1-16,5 5-1 0,-4 3 6 0,2 3 2 0,0 2 4 15,-2 3-2-15,5 1 5 0,0 0 5 0,-1 1 3 16,7-1 4-16,-1 1-2 0,1-9 5 0,1 5 6 15,1-4 1-15,-1 3-3 0,6-10-6 0,2-1-3 16,-1-2-5-16,5-2-1 0,-3-6-9 0,8-4-10 0,-1 0-1 16,0-2-1-16,1-5-3 0,-1-5 0 0,3-2 0 15,0-2 1-15,-4-2 0 0,0-2-1 0,-3-4 1 16,-2 0-1-16,-3 0 1 0,1 0-2 0,-5 2 0 16,2 2-1-16,-1 2 0 0,0-1 2 0,1-2-2 0,2 5 0 15,-2 3-1-15,-5 1 1 0,1 1-1 0,-1 3 2 16,1 2 0-16,-2 5-3 0,1 2 1 0,0 3 1 15,-1 7 0-15,-1 2-1 0,5-2 0 0,-3 7-1 0,1-2 1 16,3 5 0-16,-7-1 0 0,4 0 0 0,5-4 0 16,-3 2 0-16,2-1 1 0,1-2-1 0,-4 3 1 15,-1-9 1-15,7 1 0 0,-5-2-1 0,-1-3 1 16,-1-5-1-16,-2 3 0 0,3-8 1 0,0-1-1 0,1-1 0 16,-2-5 0-16,2-1-1 0,1 1 0 0,4-4 0 15,-2-2 0-15,-2-1 1 0,2-4-1 0,0 2 0 16,2-2-2-16,0 0 2 0,-1 2 2 0,2 1-3 0,-1-4 0 15,-1 4 0-15,1-2 1 0,3 3 0 0,-3 2 2 16,0 0-2-16,0 1 1 0,0 7 2 0,2 8-1 16,1-1 0-16,-3 4 2 0,-3 8 0 0,6 6 2 15,-2 2 3-15,0 5-2 0,-2-1 2 0,0 2 1 16,-1 4 4-16,1-5-4 0,-1-2 0 0,-2 0-3 16,0-1-2-16,0-2 2 0,0 0-4 0,-1-3-4 15,-1-3 1-15,1 0-2 0,-1 0-4 0,-1-6-18 16,1 3-14-16,0-4 8 0,-1-3-4 0,2-3-84 0,2 1-41 15,1-5-77-15,-1-4 161 0,1-1-133 0,0 1-79 16</inkml:trace>
  <inkml:trace contextRef="#ctx0" brushRef="#br0" timeOffset="71879.16">3166 14834 1183 0,'-7'-22'691'0,"0"2"-338"0,-1 4-213 15,0 0 159-15,-1 1-177 0,-2 0-16 0,-1 3 7 16,-1-2-29-16,2 7-30 0,0 0-10 0,-1 3-6 0,7 4-7 16,-7 0-12-16,1 0-3 0,0 7-20 0,5 7 14 15,-2 10-4-15,1-3-1 0,-1 13 1 0,3 0 0 16,-2 5 6-16,4 4 4 0,-1 1-2 0,-1-7 10 0,3-4 7 16,1-2 4-16,1-11 1 0,-3 5 2 0,5-13-8 15,1-1-2-15,4-7 2 0,-1 3-9 0,8-5-8 16,-8-4-4-16,4-3-1 0,1-2-2 0,5-6 1 15,-5-5-3-15,4 1 2 0,-6-9-2 0,1-1-2 0,2-6 0 16,1 0 0-16,-5-3-2 0,-1-4 1 0,2 8-1 16,-1-4 0-16,0 1-2 0,-2 3 2 0,-3 3 0 15,3 0-1-15,-4 7 1 0,0-2 0 0,-2-3 1 16,0 1-1-16,-2 0 2 0,0 4-2 0,-2-1 1 16,2 1 1-16,0 3 0 0,-2 8 0 0,1 6-1 15,1 1 4-15,-2 6-3 0,-2 5 0 0,5 9 0 16,-2 0-1-16,0 7 0 0,2 1 0 0,1 3 1 15,0-1-2-15,4 3 0 0,-2 4 1 0,1 1 0 0,2 1 0 16,-1 4 1-16,0 2-1 0,1-4 1 0,2 2 0 16,1-4-2-16,-1 3 3 0,2-11-3 0,2-3 0 15,0-7-1-15,-1 2-4 0,2-8-5 0,0 2-20 0,2-1-15 16,-1-1-17-16,-2-4-19 0,6-3-49 0,-1 0-40 16,1-3-115-16,3 0 191 0,-1-2-142 0,0-2-67 15</inkml:trace>
  <inkml:trace contextRef="#ctx0" brushRef="#br0" timeOffset="72411.28">3701 14842 1459 0,'-4'-25'687'0,"0"5"-373"0,0-2-199 16,-4 6 66-16,1-4-43 0,-2-1-16 0,0 3-12 16,0 1-27-16,0 5-13 0,0 3-31 0,1-1 13 0,-3 4-15 15,1 1-4-15,0 4-8 0,-3-1 0 0,3 2-15 16,-3 3-1-16,-2 6-3 0,0-3 0 0,6 6-3 15,1 9-3-15,-4 1 2 0,7 6-2 0,0 9 4 16,-2 0 4-16,6 4 3 0,-4 5-1 0,2-6 6 16,2-1 10-16,-1-2 0 0,2-6 3 0,0-7-1 0,4 0 1 15,0-4-3-15,1-4 1 0,3-5-4 0,-2-3-11 16,1-1 1-16,-1-3-5 0,5-4-2 0,-3-4-1 16,-1-2-1-16,1-2 0 0,1-2-2 0,0-5 1 15,2-3 0-15,-1 0 0 0,-4-3 0 0,2-2-2 16,2-2 0-16,-2-1-1 0,2-1 1 0,-6-2 0 15,0 0-1-15,1-2-1 0,1 3 1 0,-4 3 0 0,1-1 1 16,-1 5-1-16,-1 4 0 0,1 4-1 0,-2 2 1 16,1 5 0-16,1 5 0 0,0 6-1 0,-1 3 0 15,0 9 1-15,1-5-1 0,1 15 0 0,0 1 1 16,2 7 0-16,-2 0 0 0,2-5 0 0,-1 5-1 0,3 0 1 16,0-8 0-16,-3-3 2 0,1-2-1 0,-2 0 1 15,-3-4 0-15,5-6-1 0,1-3 1 0,-4 2 1 16,4-5-1-16,-2-2-1 0,-3-5 0 0,9 0-1 15,-7-4 0-15,-1 0 2 0,-1-5-1 0,2 0 0 0,0-4-1 16,0-2 0-16,1-2 1 0,-2 1 2 0,0-3-2 16,1 0 3-16,0-2 5 0,0 0 0 0,0-1 5 15,-2-3 1-15,1 0 1 0,3 3-1 0,-3-4 5 0,0 0-6 16,2 4-5-16,2 0-2 0,-1 4-4 0,-1-2 0 16,4 8-5-16,-1-4-3 0,1 4-9 0,2 0-6 15,2 4-27-15,-3-2-19 0,7 6 10 0,-2 0-49 0,6 2-60 16,-1-1-50-16,3 4 19 0,1 0 104 15,3 4-110-15,-3-3-43 0</inkml:trace>
  <inkml:trace contextRef="#ctx0" brushRef="#br0" timeOffset="72860.7">4264 14743 1277 0,'0'1'699'0,"-3"0"-351"16,0-1-203-16,-1 0 106 0,-2-2-76 0,2 0-51 15,-2-2-20-15,2 2-3 0,-2-4-27 0,-3 3-18 16,3-2-7-16,-1 2 0 0,0-1-11 0,-4 1-10 15,1-1-3-15,1 3-17 0,-2-2 11 0,0 3-9 16,0 2-1-16,0 1-9 0,-2 3 5 0,2 9-3 16,-1-3 1-16,1 9 0 0,-2 8-1 0,4 1 2 15,0-1 1-15,2 9 1 0,-1-3 2 0,2-4 2 16,0 2 1-16,3-5 2 0,5-4 1 0,-2-7 0 0,-1 2-1 16,3-5 1-16,5-6 0 0,0-2-1 0,2-2 0 15,3-5-2-15,-5 1-1 0,4-6 1 0,2-2-1 0,1-4 0 16,-1 1-3-16,2-5-2 0,-3-5 0 0,1-1-1 15,-1-2 1-15,-1-6-3 0,1-2-1 0,0 0 0 16,-2-5 0-16,1 1 0 0,-2 3 1 0,-1-2 0 16,0 6-1-16,1 1 2 0,-3-2-1 0,-1 2-1 0,-2 0 1 15,2-2 1-15,-4-7 0 0,1 1 1 0,-2-5-2 16,1 1 0-16,-2 8 2 0,0-3 1 0,-1 5-1 16,1 7 2-16,-2 11-1 0,1 1 0 0,0 11 0 0,-2 9 1 15,1 8 0-15,-1 5-1 0,1 10 1 0,-1 2-4 16,2 6 1-16,0 2-1 0,1 3 1 0,1-4-2 15,2-1-1-15,0 2 3 0,3-3-3 0,-2 5 3 0,5-5-2 16,0 0 1-16,3 3-1 0,-1-10-1 0,6 0 0 16,-2-2-4-16,5-12-2 0,-1 4-3 0,-2-14-9 15,5 0-23-15,1-6-20 0,0 1 10 0,-3-4-46 0,3-8-74 16,1 0-94-16,1-4 184 0,1 3-128 0,-5-10-78 16</inkml:trace>
  <inkml:trace contextRef="#ctx0" brushRef="#br0" timeOffset="73296.63">5405 14674 1704 0,'0'-5'717'0,"-5"-1"-467"16,-1-2-165-16,3-1 22 0,-5 4-12 0,1 1-6 0,1-1-2 15,-1-2-30-15,-3 0-9 0,-1 2-6 0,3 0-4 16,-4-4-11-16,-1 4-2 0,0 1-5 0,1 0-4 15,-6 2-2-15,8 5-3 0,-5-2-3 0,2 10 1 16,1-1-2-16,-2 3-4 0,0 1 0 0,4 4-2 0,3 7 2 16,-5 1 2-16,3-1 2 0,3 6-1 0,3 9 4 15,0-4 2-15,1 0 2 0,2 2 0 0,0-9-1 0,3 0 1 16,2 2-2-16,0-13-1 0,0-6-2 0,6-2-2 16,-2-2-3-16,3-3 1 0,1-5-3 0,0-6-1 15,1-1 0-15,1-3-1 0,-4-2-3 0,2-7-13 16,0-1-15-16,-2-2-18 0,1-3-19 0,-3-5-79 15,1 2-159-15,1-4 229 0,-2 1-150 0,-4 0-107 16</inkml:trace>
  <inkml:trace contextRef="#ctx0" brushRef="#br0" timeOffset="73611.77">5433 14056 1755 0,'-8'6'698'0,"4"-1"-470"16,-4 5-149-16,-2-5 20 0,7 6-22 0,-3-2-2 16,2 4 6-16,-1-3-17 0,4 5-18 0,0-2-4 0,1 4 1 15,2 7-9-15,-2 4-5 0,1 2 0 0,3 10-11 16,-1 2 9-16,1-1 0 0,-1 2 1 0,-1 3-6 16,-2-7 8-16,3-1 0 0,0-4-3 0,-1-7-2 0,1 2 1 15,1-4-6-15,-1 4-2 0,0 1 1 0,2 0-2 16,-3 0-5-16,5 2 1 0,-2 2 0 0,-2-1-3 15,-3-4-2-15,6-2 0 0,-3 0-3 0,1-5 0 16,4-1 0-16,-8-6-3 0,2 0-1 0,2-4-2 0,1-6-1 16,-4-1-4-16,4-2-5 0,-5-3-4 0,4-6-6 15,-1-5-22-15,0 0-14 0,1-5 6 0,-5 1-42 16,0-6-73-16,-1-1-134 0,-4-2 218 0,2-4-143 0,5 6-96 16</inkml:trace>
  <inkml:trace contextRef="#ctx0" brushRef="#br0" timeOffset="74060.14">5586 14691 1638 0,'-6'1'709'0,"6"1"-450"0,-1 1-169 0,5-2 45 0,-3-1-31 16,6 1-6-16,-1 0-9 0,3-4-12 0,2 3-11 16,0-4 0-16,2 1-8 0,0-2-5 0,2 2-4 15,2-1-9-15,-3-1 2 0,2-1-4 0,1-1-1 16,-1-1-6-16,-1 0 3 0,0 1-6 0,-1-4-1 0,1 3-4 16,0 0-1-16,-4 0-5 0,-1 1 0 0,-2 0 0 15,-2-2-2-15,-5 2-2 0,5 0 1 0,-8-1 0 16,1 0-2-16,-3 2 0 0,-1 0-1 0,-1 1-2 0,-1 1 0 15,-2 2-4-15,-1 0-1 0,-4 2-2 0,0-1 2 16,-5 1-5-16,6 2 0 0,-3 1-2 0,0 6 0 16,3 0 1-16,-2-2-3 0,3 9 2 0,-1-2-1 0,7-3 2 15,-7 8-1-15,4-1 0 0,-3 1 0 0,5 2 2 16,1 5 0-16,0 0 1 0,1 8-1 0,2 4-1 16,3-4-1-16,0 3 2 0,2 0-1 0,4-8 1 0,1 0-2 15,0-3-1-15,3-7 2 0,5-7-1 0,-2-4-2 16,2-1-5-16,0-5-3 0,-3-4-6 0,6-8-25 15,-1 0-17-15,0-6-16 0,-1-5-19 0,2-7-52 16,-2-1-35-16,1-6-95 0,-4 2 179 0,3 1-133 16,-1-3-57-16</inkml:trace>
  <inkml:trace contextRef="#ctx0" brushRef="#br0" timeOffset="74326.89">5982 14538 1019 0,'3'5'670'0,"-6"9"-276"0,-1-1-208 0,4 0 141 0,2 5-130 16,-1 6-54-16,-1-1-22 0,6 0-33 0,-5 5-6 15,5 0-7-15,-2 4-29 0,0 3 20 0,3-1-1 16,-1-3-2-16,-2 4-4 0,0-7-4 0,-1-5-6 0,3 2-4 16,-2-10-1-16,1-5-7 0,1-3-12 0,-3 0-6 15,3-4 2-15,2-3-7 0,0-5-1 0,-2-2-2 16,1-2-2-16,1-3-1 0,-1-4 3 0,0-1-1 16,-3-4-2-16,2-1 4 0,-1 1-1 0,0-1-1 0,0 2 0 15,-1-6 2-15,0 8-6 0,1-2 2 0,-3 2-3 16,0 2 0-16,2 1-4 0,-2-1 1 0,0 4-2 15,2 2-3-15,-2-4-8 0,-1 1-10 0,2 1 6 0,-1-2-38 16,0 1-47-16,2 0-28 0,-3 1-36 0,2-5-56 16,1 5 142-16,-1-1-110 0,4 2-34 0</inkml:trace>
  <inkml:trace contextRef="#ctx0" brushRef="#br0" timeOffset="74480.07">6393 14615 1552 0,'2'29'768'0,"0"0"-468"0,2-1-50 16,-4-1-92-16,0 3-96 0,0-4 34 0,2-3-32 16,0 2-10-16,2-5-16 0,0-3-18 0,-6-7-28 15,4-2-19-15,-2-5-22 0,8-5-24 0,-6-11-110 16,0 2-196-16,1-11 287 0,9-2-188 0,2-4-137 16</inkml:trace>
  <inkml:trace contextRef="#ctx0" brushRef="#br0" timeOffset="74592.73">6522 14258 938 0,'-6'-13'528'0,"4"11"-301"0,-2 0 56 0,2 4-179 0,0 2-87 15,-2 3-143-15,4 2 126 0,-1 10-106 0,2-3-62 16</inkml:trace>
  <inkml:trace contextRef="#ctx0" brushRef="#br0" timeOffset="75043.36">6856 14607 1819 0,'6'0'798'0,"-8"-2"-502"15,-1 2-192-15,-3-4 40 0,3 1-23 0,-4-3-14 0,0 1-10 16,0-2-30-16,0 2-11 0,-1 0-7 0,0-2-6 0,0 1-12 16,-2 2-6-16,-1-1-5 0,1 3-5 0,0 4-6 15,-3 5-4-15,3-4-2 0,-1 10 0 0,2 0-3 16,-1 5-3-16,-1 2-1 0,2 3-1 0,1 7 2 15,0 9 1-15,1-3 1 0,0 12-3 0,2-5 3 0,3-3 2 16,1 4 1-16,1-8 0 0,2-6 1 0,4-9 0 16,-1-3-2-16,2-7 3 0,1-1-2 0,3-8 0 15,-9-1 0-15,4-4 1 0,8-4-2 0,-1-11 0 16,-1 2 0-16,3-8 0 0,-3-2 0 0,-3-10-1 16,15 1-1-16,-12-6 0 0,-3 3 0 0,3 4 0 15,-2 0 0-15,0 3-1 0,-2 2 1 0,-1 6 1 16,3 1 0-16,-3 2 0 0,-1-1 0 0,-2 6 3 15,-1-4-1-15,1 5 0 0,-1-3 2 0,3 8-2 0,-6 3 3 16,1 7-1-16,2-1 1 0,-5 7-2 0,4 7 1 16,-2 0 1-16,-2 7-2 0,1 1 1 0,0 5-3 15,1 2 1-15,2 1 0 0,0 10 1 0,2 0-1 0,1 0 1 16,1 7 0-16,-1-9 0 0,3 1 0 0,-3 1 1 16,3-11-2-16,5-3-1 0,-8-9-2 0,1-1-4 15,1-4-6-15,0-7-4 0,-2-6-24 0,3-1-23 0,-4-7 12 16,4-5-56-16,2-10-80 0,0-1-156 0,3-8 250 15,1-4-166-15,-1-4-109 0</inkml:trace>
  <inkml:trace contextRef="#ctx0" brushRef="#br0" timeOffset="75210.28">7180 14134 1094 0,'1'-9'776'16,"0"8"-330"-16,-2 5-245 0,0 1 199 0,-2 4-183 15,1 3-49-15,0 6-46 0,1 2-20 0,-1 5-20 0,2 7-15 16,0 11-17-16,1-4-5 0,0 12 1 0,2-1-14 15,0 0-3-15,-1 0-12 0,2-3 3 0,0 0-9 16,0 0-4-16,-2-1-6 0,-1 0-4 0,0-1 0 0,0-7-26 16,2 3-8-16,-3-5-28 0,1-8-14 0,-2-4-69 15,1-4-64-15,-1-8 141 0,2-5-110 0,-1-6-62 16</inkml:trace>
  <inkml:trace contextRef="#ctx0" brushRef="#br0" timeOffset="75526.32">7021 14585 2192 0,'-5'3'892'15,"3"0"-599"-15,0-3-188 0,5 0 30 0,2-1-43 16,-2 1-10-16,8 0-10 0,4-2-13 0,1 1-15 0,0 1-5 16,2 0-18-16,1 0 8 0,6 0-14 0,-1-1-3 15,3 1-4-15,-2-1-4 0,2 1-3 0,0-1-1 16,-1 0 0-16,-4 1 0 0,-5 0 0 0,4 2 0 15,-5 1 0-15,-3 1 0 0,-4 2 0 0,2 2 0 16,-4 2 0-16,0 2 0 0,-2 0 0 0,-4 2 0 0,-1 5 0 16,3-2 0-16,-1 9 0 0,-4-1 0 0,0 2 0 0,0 2 0 15,5 0 0-15,1-1 0 0,-2 2 0 0,-1-3 0 16,0-8 0-16,5 0 0 0,-4-8 0 0,3 2 0 16,-5-7-4-16,0-1-29 0,2-5-19 0,2 0-20 15,-2-4-21-15,-2-7-57 0,2-1-40 0,4-5 2 0,0-3 95 16,1-4-95-16,-3 1-22 0</inkml:trace>
  <inkml:trace contextRef="#ctx0" brushRef="#br0" timeOffset="76209.63">7614 14614 1722 0,'-3'10'789'0,"3"-1"-476"0,0 2-199 0,1 3 60 16,-1-1-33-16,3 4-19 0,-1-1-12 0,3 2-24 15,-1-1-9-15,1 3-2 0,1 1-5 0,1-4-9 16,2 0-3-16,0 2-8 0,0-4-7 0,2-1-14 15,0-2-5-15,1-2-5 0,-2-7-6 0,3-1-8 16,-1-1-5-16,0-6 0 0,1 1 0 0,-2-7 0 0,2-1 0 16,1-3 0-16,-1 0 0 0,-1-1 0 0,-3-4 0 15,3 2 0-15,-2-2 0 0,-5 4 0 0,3 1 0 16,-2-2 0-16,-2 3 0 0,-5 1 0 0,-2 3 0 16,1 1 0-16,-2 1 0 0,-3-4 0 0,-6 5 0 0,-1 0 0 15,-1 1 0-15,3 1 0 0,-1 0 0 0,-3 1 0 16,2 4 0-16,1-1 0 0,0 1 0 0,-1 1 0 15,0 1 0-15,2 1 0 0,2 1 0 0,-2-1 0 0,4 2 0 16,1 0 0-16,2-2 0 0,1 1 0 0,1-2 0 16,0 0 0-16,3-2 0 0,0 1 0 0,3 0 0 15,0 1 0-15,3-2 0 0,1 0 0 0,0 1 0 16,-3-2 0-16,9 1 0 0,-3 0 0 0,3 0 0 0,1 0 0 16,0 0 0-16,0 0 0 0,4 3 0 0,1 1 0 15,-7-2 0-15,4 7 0 0,4 5 0 0,-3-3 0 16,-2 7 0-16,0 4 0 0,0 1 0 0,1 7 0 0,-2 1 0 15,-5-4 0-15,-3 3 0 0,-1-1 0 0,5-3 0 16,-10-7 0-16,0 1 0 0,0-8 0 0,-2-3 0 16,2-4 0-16,0 1 0 0,-1-6 0 0,-5-2 0 0,4-5 0 15,2-1 0-15,-4-4 0 0,4-5 0 0,0-6 0 16,-2 0 0-16,2-8 0 0,-1 2 0 0,1 2 0 16,2-3 0-16,-2 5 0 0,0 0 0 0,2 4 0 15,2 1 0-15,3 4 0 0,-2 0 0 0,5 2 0 16,-2-1 0-16,2 5 0 0,1 1 0 0,-2-1 0 15,0 1 0-15,4 3 0 0,-2 3 0 0,-2 2 0 16,1 0 0-16,0 2 0 0,-2 5 0 0,2 3 0 16,-4 1 0-16,1 3 0 0,-1 1 0 0,1 2 0 15,-3 1 0-15,2 2 0 0,2-1 0 0,-2 3 0 0,1-1 0 16,1 4 0-16,0-1 0 0,0-3 0 0,5 2 0 16,3-2 0-16,-3 1 0 0,2-8 0 0,3-1 0 15,1 1 0-15,1-8 0 0,1-2 0 0,-1-6 0 16,-2 2 0-16,1-6 0 0,2-5 0 0,-4-3 0 0,-2-1 0 15,1-5 0-15,-6 1 0 0,0-3 0 0,1-1 0 16,-7 2 0-16,-4 0 0 0,3 1-23 0,-4-1-25 16,-2 1-28-16,0-6-32 0,-12 2-111 0,1-3 160 0,-4-3-115 15,-10-3-60-15</inkml:trace>
  <inkml:trace contextRef="#ctx0" brushRef="#br0" timeOffset="76378.89">7571 14157 2632 0,'-16'11'1021'0,"4"-2"-754"0,5-2-212 15,8-1-7-15,-2 0-18 0,7 1-6 0,6 0-6 0,-3-3-18 16,4 0 0-16,0 1-2 0,5-3-16 16,-3 2-67-16,4-1-45 0,1-2 30 0,-1 5 58 0,2-4-97 15,1 6-46-15</inkml:trace>
  <inkml:trace contextRef="#ctx0" brushRef="#br0" timeOffset="76557.53">8747 14915 2728 0,'2'7'1015'0,"2"-4"-763"0,-4 4-208 0,-2 1 2 16,1-7-36-16,0 1-10 0,1 0 0 0,0-6 0 15,0 2 0-15,0-4 0 0,-1 0 0 0,1-3-39 0,-2-1-42 16,-1-3-57-16,0 2 0 0,-4 2 89 0,0-2-95 16,-1 3-39-16</inkml:trace>
  <inkml:trace contextRef="#ctx0" brushRef="#br0" timeOffset="77793.1">10836 14451 1631 0,'-1'0'724'0,"-2"3"-445"16,1-1-49-16,0 2-103 0,-7-1-20 0,5 1-61 16,-1 0 27-16,0 0-17 0,0 4-6 0,2-1 0 15,-1 0-4-15,1 5-2 0,-3-1-2 0,1 4-1 0,0-2-3 16,-4 1 0-16,4 0 0 0,-3 0-4 0,-3 3 1 15,2-3-2-15,-2 0-1 0,-3 1-2 0,2-1 2 0,-1-1-5 16,0 4 0-16,-1 2-1 0,0-3-1 0,0 0-7 16,1 4-3-16,1-1 0 0,-1 3-3 0,3 1-2 15,-2-4-2-15,2-1-3 0,1 1-1 0,-2-4 0 0,2-3-2 16,1 1-1-16,0-6-1 0,4 1 0 0,1-2-2 16,-2-3 0-16,5 0 1 0,0-1-6 0,0-1-7 15,0 0-4-15,0-1-8 0,0-1-9 0,0 1-20 16,0-1-15-16,1 0 2 0,-2-2-30 0,1 1-47 15,0 1-36-15,0-1-130 0,4-2 218 0,0 1-156 16,-4-1-84-16</inkml:trace>
  <inkml:trace contextRef="#ctx0" brushRef="#br0" timeOffset="78160.14">10493 14497 1120 0,'0'3'698'0,"0"-2"-396"0,2 1 0 0,0 2-188 16,-1 1 39-16,4 5-39 0,-4-4-17 0,2 6-3 0,2-3-20 15,3 5-17-15,0 0-1 0,1-1-13 0,0 0 9 16,1 1-1-16,0 0-1 0,0 2-13 0,0 0 11 15,0-1-9-15,0 4 1 0,1 6-4 0,0-3 0 16,1 1-14-16,1 4-1 0,-1-2-2 0,1 1 0 0,-3-1-3 16,3-6-5-16,0 2-2 0,-2-4-3 0,0 1 1 15,-3-8-2-15,2 3-1 0,-3-4-3 0,-1-4 2 16,-1 3-2-16,-1-1 2 0,-1-3-1 0,-2 0-2 0,2-1-4 16,-3-2-7-16,1 3-5 0,0-3-8 0,-1 0-19 15,0-1-15-15,1 0-13 0,-2-1-14 0,0 0-53 16,-1 0-43-16,-1 1-168 0,-1-2 249 0,-1 0-171 15,0 0-95-15</inkml:trace>
  <inkml:trace contextRef="#ctx0" brushRef="#br0" timeOffset="79076.25">11308 13563 591 0,'3'2'424'15,"-1"0"-142"-15,-2 4-147 0,1-1 111 0,0 0-65 0,-1 5-29 16,0 0-17-16,0 2-30 0,-1 2-10 0,1 2-9 15,3-1-9-15,-3 4-12 0,0 3-2 0,1 2-6 16,1 6-2-16,0 3-6 0,3 0-2 0,-3 8-2 16,1 1 1-16,0 6 1 0,-1-4 0 0,1 5 3 15,-3 4 2-15,1 11 4 0,-1-7 2 0,0 14 1 0,-3 0 0 16,-1 2 0-16,0 11 0 0,0 1 0 0,-3 13-4 16,2-7-2-16,-3 5-2 0,2 7 0 0,0 7 0 15,2 8-2-15,-4-11-1 0,6 7-1 0,-1 1-5 0,2 6-10 16,0-2-5-16,1-2 3 0,0-6-13 0,0-5-16 15,0 7-1-15,1-10 0 0,-1-1 0 0,0-15 0 16,0 0 0-16,0-5 0 0,-1-6 0 0,0 1 0 16,1-10 0-16,-1 0 0 0,0-5 0 0,-2-5 0 15,1-1 0-15,0-5 0 0,1-3 0 0,-1-9 0 16,0 4 0-16,2-7 0 0,0 1 0 0,0-3 0 16,0 2 0-16,0-3 0 0,0-1 0 0,1-7 0 15,-1 0 0-15,1-5 0 0,-1-2 0 0,0-6 0 16,0-3 0-16,0-5 0 0,-1-2 0 0,0-2 0 0,0 0-4 15,1-4 2-15,-4-5-28 0,3 0-38 0,-1 0-18 16,-1-5-36-16,-1-5-9 0,1-1-97 0,-2-2 231 16,3-2-83-16,-3-3-6 0,0 3 56 0</inkml:trace>
  <inkml:trace contextRef="#ctx0" brushRef="#br0" timeOffset="79859.36">10315 15144 808 0,'2'-1'420'0,"-1"0"-210"15,1-2-113-15,1 0 59 0,-1 1-63 0,2-2-4 16,0 4-7-16,1-2-12 0,2 0-16 0,-3 2-6 16,3-2-10-16,1 0 4 0,5 1 0 0,-4 0-1 15,5 0-2-15,-4 0-3 0,1 1-9 0,4-2-4 0,-5 2 4 16,4-1-7-16,-2 1-2 0,0 3-2 0,4-2 2 15,-2 0 5-15,-7 0 3 0,0 0 2 16,18 0-2-16,1 0 5 0,8 2 2 0,-1-2 0 0,-1 0-2 0,2-1-5 16,15-3 0-16,-12-2-1 0,0 2-3 0,2-1-2 15,-14 3-7-15,-12 0-2 16,0 1-1-16,40-3-2 0,2 3-3 0,10-1 0 0,-11 0-1 0,3 1 0 16,2 0 2-16,17-1 0 0,-18 1-1 0,-3-1 3 15,3 1-2-15,2 0 0 0,1 1 0 0,0 0 2 0,1-1 0 16,-1 1 1-16,3-1 1 0,-1 0 0 0,-3 0 2 15,5-1 1-15,0 1 2 0,2-1-3 0,-1 0 3 16,1 1-1-16,-3 0 1 0,6 0-1 0,-2 0 2 0,4 0 4 16,-6-1 1-16,5 0 0 0,0 3 0 0,-1-1 2 15,4-1 0-15,-2 1 2 0,6-2-4 0,-8 1 0 16,5 2 0-16,1-2 1 0,0 3 0 0,3-3 0 16,-3 0-3-16,1 2 1 0,-7-3-2 0,7 4-4 15,-2 2-2-15,-2-4-1 0,-3 1-3 0,-2-2-2 16,-1 1 0-16,2 2-3 0,-4-2 2 0,-7 2-1 15,0-3-1-15,-3 3 0 0,-4-2-1 0,-4 2-1 16,-2 1-1-16,-5 0 1 0,-3 3-1 0,-3-7 0 16,0 1 0-16,-5-1-5 0,-6 0-3 0,-3 0-25 0,-3 0-14 15,-5 0-15-15,-3-2-16 0,-7 2-41 0,-1-1-23 16,-5 1-40-16,-3 0-137 0,-1 0 227 0,-1 0-124 16,-2 1-46-16</inkml:trace>
  <inkml:trace contextRef="#ctx0" brushRef="#br0" timeOffset="85707.59">11828 14517 812 0,'6'-6'569'0,"0"6"-214"0,-1-4-196 0,-3-3 77 0,1 4 10 16,-2-2-62-16,3 2-53 0,-1 3-16 0,1-6-50 15,-1 5 31-15,0 0-12 0,-2-1-1 0,1 2-39 0,-2 2 32 16,-1 3-4-16,-1-1-1 0,-3 0-3 0,-2 0-5 15,2 7-12-15,-1-1-6 0,-1 3-3 0,-1 0-2 16,-2 2-7-16,1 0-3 0,-1 1-2 0,2 1-2 16,-3-5-2-16,0 0-2 0,0 3-3 0,1 0-2 0,-1-1-4 15,-1 4-3-15,-1-1 0 0,2 2-2 0,0 3-3 16,1 2-2-16,0-3 0 0,3 3 0 0,-1-2-1 16,3-5 0-16,0 1-2 0,1-7-1 0,-1 1 1 0,3-6 1 15,0 2-3-15,-1-6 0 0,3 1-2 0,-1 0-4 16,0-1-4-16,1-2 1 0,0 2-10 0,0-3-12 15,0 0-8-15,0-1 4 0,0-1-25 0,0-2-26 16,2-1-9-16,-1-4-18 0,2-1-8 0,-3 0-42 16,1 0-57-16,0-3-157 0,-1 2 267 0,2-3-172 15,-2 2-93-15</inkml:trace>
  <inkml:trace contextRef="#ctx0" brushRef="#br0" timeOffset="85964.34">11602 14466 1399 0,'-1'0'694'0,"1"1"-400"0,0 4 3 0,1 0-112 16,1 1-31-16,-1 4-88 0,0 0 35 0,2 5-19 0,1 1-5 15,-1 2-1-15,2-2-10 0,0 3-10 0,7-1-3 16,-1-1-3-16,-6-1-6 0,5 2-7 0,-1-1 0 0,-1 0-7 16,1 1-2-16,5 1-7 0,-11-2-2 0,10 1-4 15,-3-1 0-15,2-1-4 0,1-1-5 0,-2-1 0 16,0-3 1-16,-3-2-1 0,1 1-2 0,-1-2 0 0,-2-1-2 15,-1-6 0-15,1 1-2 0,-1-2-1 16,-2 0-3-16,1-1-4 0,-2-3-5 0,3 0-6 0,-2-3-9 16,-1-1-33-16,1 3-14 0,0-5-18 0,-2 1-19 0,0 2-66 15,-1-1-112-15,0 0 198 0,0-2-130 0,-3 8-41 16</inkml:trace>
  <inkml:trace contextRef="#ctx0" brushRef="#br0" timeOffset="86249.28">11977 14667 1805 0,'0'0'778'0,"5"0"-513"0,1-3-145 0,-1 1-22 15,7 1-46-15,-2 1 31 0,9 0-17 0,-3-1-5 16,3 0 0-16,3-3-13 0,1 2-14 0,-1 2-6 15,4-2-6-15,-2-2-4 0,-2 0-7 0,2 1-3 16,-4 1-8-16,1 1 7 0,-6-3-2 0,2 2-2 0,-1-1-2 16,-5 0 2-16,1 2 0 0,-6 1-2 0,2-1-1 15,-5 1 0-15,-2 0 1 0,0 0-1 0,2 0-5 16,-4 0-5-16,-4 1-9 0,1-1-25 0,3 0-16 16,-1 2-17-16,1 0-26 0,-1-2-133 0,-3 0 173 15,4 0-106-15,-5-3-56 0</inkml:trace>
  <inkml:trace contextRef="#ctx0" brushRef="#br0" timeOffset="86557.34">12727 14435 1749 0,'-4'4'759'0,"-7"1"-486"0,2 2-180 16,-2 2 41-16,-2 2-35 0,4-1-15 0,0-1-10 15,4 4-21-15,-4-1-12 0,1 0-6 0,2 1-5 0,-2 2-11 16,1-1-1-16,-1 1-2 0,1-1-3 0,-1-1-5 16,-1 1 1-16,-2 0 0 0,-1-2 1 0,-1 3 2 15,5 0 2-15,-3 2-3 0,0-1 7 0,-3 3 2 16,2-5 0-16,0 6-2 0,5 1-2 0,-2-3 0 16,-4-3-4-16,4 4 2 0,2-4-7 0,0-3-3 15,4 5-2-15,-2-5 1 0,-3-4-2 0,6 0-4 16,1 0-2-16,-2-3-2 0,3 0-6 0,-1-3-14 15,-2-1-9-15,3 0-13 0,1 3-13 0,1-4-30 0,-3 0-21 16,1-4-25-16,-2 3-35 0,5-1-119 0,-2-2 203 16,2 0-122-16,-3-2-44 0</inkml:trace>
  <inkml:trace contextRef="#ctx0" brushRef="#br0" timeOffset="86845">12217 14595 1127 0,'73'4'1051'0,"-41"-1"-435"0,-9 1-346 0,-5 0-168 16,-5 0-18-16,-1 2-57 0,-3 3 32 0,48 1-1 16,-48 2-10-16,3-2-63 0,-1 0 57 0,1 5 6 15,1 0-9-15,1-1 0 0,1 0-9 0,-1 0 1 0,-5 3-11 0,2 2-3 16,2-3-3-16,-1-6-6 0,-1 3-1 0,-2 1-1 15,1-2 0-15,-5-2-2 0,5 0-1 0,-5 1 1 16,-1-2-4-16,3-3 1 0,-4-1 0 0,-1 2-3 0,0-6-13 16,0 4-8-16,-2-5 5 0,0 0-36 0,0-1-34 15,0 1-20-15,0-2 4 0,-1-2-71 0,1 2 118 16,-1-3-77-16,-1-1-20 0</inkml:trace>
  <inkml:trace contextRef="#ctx0" brushRef="#br0" timeOffset="87258.69">12260 14279 1292 0,'4'-3'704'0,"0"3"-363"0,-1-1-209 16,2 0 155-16,-2 2-136 0,5-2-34 0,-1-4-11 16,2 4-15-16,2-1 5 0,8-2-10 0,-2 2-8 15,2 1-16-15,-2-3-3 0,3 2-7 0,2-3-2 0,0 0-6 16,3 5-11-16,-4-2-1 0,2 1 2 0,-2-5-8 15,2 9-7-15,-1-3-2 0,-4 0-4 0,2 0-4 16,-2 0-3-16,-1 0-3 0,-2 0-2 0,-1 1 1 16,-2-2 0-16,1-2 1 0,-4 1-3 0,1 1 1 15,-3 0 0-15,-1 1 1 0,1 0-3 0,-3-5 1 0,-1 4-3 16,0 1-8-16,-2-1 5 0,2 0-14 0,-2-3-34 16,0 1-17-16,0 2-22 0,0-2-28 0,1 0-145 15,2-3 194-15,-3 2-130 0,0-4-57 0</inkml:trace>
  <inkml:trace contextRef="#ctx0" brushRef="#br0" timeOffset="87822.64">13187 13153 1024 0,'-5'9'482'0,"1"3"-272"0,0 2-119 0,-1 4 58 15,1 3-37-15,0 4-9 0,0 5-5 0,-1 5-4 16,1 3-8-16,2 6-7 0,-2-1-5 0,0 6-9 16,2-1-1-16,-2 3-7 0,1 7 7 0,2 9-6 15,0-4-4-15,-1 13-1 0,1-7-4 0,1 11 1 16,0 9 2-16,0-2 1 0,-1 5 1 0,1-2-5 15,-1 1-2-15,-1 10 2 0,-1 9 2 0,0-5-4 16,-3-7-2-16,2 6-3 0,-2 10-10 0,0 3 1 16,0-11 4-16,-1 3-5 0,4-4-9 0,-3 3-3 15,4-1-2-15,1-14 0 0,1-5 4 0,0-5-1 0,2 1-6 16,1-14-1-16,1 4 6 0,3-15-2 0,-5 4-1 16,4 2-1-16,-2-3 0 0,3-13-8 0,-2 2 1 15,1 0 0-15,-1-5 0 0,2-5-3 0,-1-6-3 16,-1-7-3-16,-1-3 0 0,2-5 0 0,-2-4-8 0,-2-2-8 15,1-6 3-15,0-3-24 0,-2-3-38 0,1-2-15 16,-2-4-22-16,0-6-22 0,0-1-131 0,-1-2 187 16,-1-6-129-16,3-9-40 0</inkml:trace>
  <inkml:trace contextRef="#ctx0" brushRef="#br0" timeOffset="88256.96">13682 14468 1819 0,'3'0'738'0,"-6"0"-472"0,-1 0-115 0,-1-1-54 0,0 2-3 15,3 1-50-15,-1-2 28 0,-3 1-26 0,1 2-4 16,2 3-4-16,-3 0-4 0,-1 1-3 0,-1 4-7 15,0 0-5-15,-1 4-7 0,1-3 5 0,-3 6-3 0,1-5-2 16,-2 2 0-16,1-1-3 0,1-1-2 0,-3-2 1 16,0 2-3-16,2 2-1 0,-2 1 0 0,3-3 0 15,-3 4-3-15,4 5 1 0,-4-2-4 0,7 0-7 0,-1 1 0 16,3-1-10-16,-1-5-26 0,-1 7-16 0,2-10-16 16,-6-1-19-16,5-4-74 0,0 2-124 0,-3-6 206 15,2-1-137-15,2-2-83 0</inkml:trace>
  <inkml:trace contextRef="#ctx0" brushRef="#br0" timeOffset="88499.42">13362 14425 1608 0,'3'7'669'0,"1"5"-437"0,-5 1-152 0,4 7 24 15,3-2-14-15,-1 3-2 0,4-4-2 0,-4-1-16 16,5 6-7-16,2-5-10 0,3 0-5 0,-1-2-9 16,-5 0-6-16,5 0-8 0,0-3-7 0,-3 7-8 15,2-4-4-15,-2 2 0 0,-2 1-3 0,1 2-3 16,1-5-1-16,-2 3-2 0,0-1-5 0,-1-4-23 16,-2 2-14-16,1-5-20 0,0 2-25 0,-2-4-44 0,1 0 89 15,-2-5-69-15,0 2-19 0</inkml:trace>
  <inkml:trace contextRef="#ctx0" brushRef="#br0" timeOffset="88722.81">13762 14662 1439 0,'8'6'694'0,"-1"-5"-399"15,1 1-186-15,-1 0 91 0,3-2-104 0,-2 0-24 16,1-2-16-16,8-1-5 0,1 3-8 0,-1-1-1 16,-2-4-28-16,1 3-6 0,2-2-5 0,-2 3-6 15,5 0-12-15,-5 2-58 0,1-4-67 0,3 4 29 0,-2-2 68 16,2 1-96-16,-1 0-46 0</inkml:trace>
  <inkml:trace contextRef="#ctx0" brushRef="#br0" timeOffset="89002.53">14473 14489 1807 0,'-4'0'701'16,"-5"4"-446"-16,1-3-81 0,1-1-81 0,4 6-16 15,-4 1-8-15,2-1-46 0,4 4 14 0,-6 5-14 16,3-8 0-16,0 9-17 0,-5-1 8 0,-5 1-2 15,5-1-4-15,-8 1 0 0,-1 0-1 0,1 0-1 16,-2 4-1-16,1-1 0 0,0 5 2 0,3-4-3 16,-1 1 0-16,1 2 0 0,0 2-1 0,0-4 0 0,2 1-2 15,3-3 0-15,0-4-1 0,1 0-1 0,0 1 0 16,2-7-6-16,2-1-5 0,2-2-19 0,0-2-15 16,1-3 9-16,1 3-41 0,1-5-70 0,1-4-121 15,1-1 196-15,1-2-128 0,-1-3-89 0</inkml:trace>
  <inkml:trace contextRef="#ctx0" brushRef="#br0" timeOffset="89241.92">14160 14550 1083 0,'0'7'663'0,"3"0"-298"15,-3 1-213-15,6-2 132 0,-3 3-121 0,3 2-33 0,2 0-20 16,0 0-8-16,4 4-9 0,-2-5-10 0,5 4-20 15,-3-3-8-15,-1 2 3 0,1 0-19 0,-1-2-16 16,2 0-6-16,-1 1-4 0,0-1-1 0,0-1-7 16,0 3-1-16,1-2-11 0,-3 1 9 0,0-3-4 15,-2 0-4-15,-2-1 2 0,-1 0-16 0,2-3-20 16,-6 3-14-16,5-3-15 0,-1-2 3 0,0 0-51 0,-5-1-200 16,0-2 234-16,3 2-136 0,-2 0-70 0</inkml:trace>
  <inkml:trace contextRef="#ctx0" brushRef="#br0" timeOffset="89562.9">14133 14234 1263 0,'0'2'611'0,"5"-1"-298"0,0 0-183 0,3 0 121 15,2 0-106-15,5-1-41 0,0 0-4 0,4 0-3 16,3-3-7-16,4 3-17 0,-1 0-2 0,5-1-4 16,-1-3-4-16,-3 3-10 0,1 0-8 0,-3 1-7 0,-1-2-5 15,-1 2-12-15,-3-2-4 0,-1 2-2 0,0 0-6 16,-5-1-5-16,2-1 1 0,-5 1-3 0,-1 2-2 0,-3-2-3 15,0 1-7-15,-5 0 1 0,0-1-22 0,0-1-33 16,-1 2-23-16,0 0-28 0,0 3 10 0,-1-2 56 16,-1-1-63-16,1 1-14 0</inkml:trace>
  <inkml:trace contextRef="#ctx0" brushRef="#br0" timeOffset="90175.35">13470 13853 1573 0,'-16'9'646'15,"1"1"-433"-15,3 8-135 0,-4 1 26 0,2 10-34 16,-3 1-5-16,-4 5 0 0,1-2-8 0,2 10-8 16,-4-2-2-16,4 4-7 0,1 5 2 0,3 4-11 0,2 0-6 15,2 7-6-15,-2-1-2 0,0-4-8 0,6 4-3 16,-1-5-5-16,7 6 1 0,4-6-6 0,-4-5-6 15,10 2-10-15,-1-11-12 0,10 3-44 0,-6-1-44 0,5-13 21 16,1-7 55-16,6-2-78 0,-1-2-31 0</inkml:trace>
  <inkml:trace contextRef="#ctx0" brushRef="#br0" timeOffset="90622.15">14503 13901 1198 0,'4'4'606'0,"-2"-2"-277"0,6 3-165 15,-1 3-30-15,1-1-24 0,6 4-19 0,2 3-38 0,1-1 35 16,-1 3-6-16,4 1-6 0,3 3-5 0,1 3-16 16,2-1-9-16,1 4-1 0,-4-2-4 0,3 8-17 15,-1-1-6-15,-3 1-4 0,-1 9-4 0,-5 2-2 0,-1-1-2 16,-1 7-2-16,-6 0-5 0,-5-3 6 0,3 2 0 15,-6-5-1-15,-1-2 1 0,-4 5-2 0,-6-1 2 16,1 0 2-16,-5 1-1 0,-4-2-1 0,0 4 2 0,-7 0 1 16,0-8 0-16,0-7-3 0,1-2 0 0,-1-9 0 15,7-3-3-15,0-6-8 0,2-3-8 0,5-3-12 16,3 0-12-16,3-6-30 0,1 0-24 0,2-2-33 0,0 0 9 16,4-4-12-16,0-1 66 0,6-5-56 0,-2 2 11 15</inkml:trace>
  <inkml:trace contextRef="#ctx0" brushRef="#br0" timeOffset="91155.68">14945 13856 1617 0,'-4'-3'679'15,"3"3"-446"-15,0-2-146 0,0 0 28 0,2 2-44 0,-6-3-7 16,5 3-3-16,-2-1-15 0,5 2-11 0,0-1 2 15,0 0-14-15,1 0 12 0,5 1-2 0,-1 0-1 16,3 3-8-16,4-2 7 0,-4-1-3 0,-1 5-4 16,2-3-2-16,-1 2-1 0,-2 0-1 0,2-1 1 15,-3 2 1-15,-2 3 2 0,-3 0 2 0,3 1 1 0,-5 1 2 16,-2 2 0-16,-3 0-2 0,1 0-3 0,-3 2-3 16,-2-2-1-16,-2 4-3 0,-1-3-1 0,-2 1 1 15,1-1 1-15,-2-2-2 0,3 0 5 0,0 0 0 0,-1 0 0 16,4-5-2-16,-1 1 1 0,4-1-4 0,1-1 2 15,0-1-1-15,2-2-6 0,0-1 1 0,1 0-2 0,1 0-1 16,0 0 1-16,-1-2 2 0,1 3-3 0,4-1-1 16,-1-1 2-16,-2 2 1 0,4 0-3 0,-4-2 0 15,2 0-1-15,4 1-3 0,-2-2 2 0,4 2-1 16,-3-1-2-16,-1-1 0 0,6 1 0 0,-1-1 0 0,1 0-3 16,1 0 2-16,-1 0-3 0,-2-2-3 0,4 0-12 15,-2 2-11-15,1 2-15 0,-1-1-18 0,2 1-45 16,-3-1-30-16,1 4-45 0,1 2 4 0,-1-4 99 15,0-2-89-15,1 2-13 0</inkml:trace>
  <inkml:trace contextRef="#ctx0" brushRef="#br0" timeOffset="92937.76">15935 15970 1804 0,'5'0'763'0,"-4"-2"-497"0,-4 0-174 0,6 2 33 15,-6 1-17-15,-5 0 4 0,9 1-16 0,-3 3-22 16,1 5-9-16,1-1-7 0,7 0-4 0,-7 4-14 16,0-2-3-16,0 4-16 0,0-1 7 0,0 3-5 15,5-2-1-15,-7 4 1 0,2-2-5 0,-1 5-2 16,0 2-4-16,0 3 3 0,3-1-5 0,-2-2-2 16,-1 3-2-16,-1-1-2 0,-4-3 0 0,6-1-2 0,0-4 1 15,-3-2-3-15,0-4 0 0,2 0-4 0,-1 0-6 16,2-2-5-16,0-4-7 0,-4-1-24 0,6 1-13 15,-4-1-12-15,-1 1-16 0,2-4-36 0,-2-2-21 0,2 0-32 16,1-1-81-16,3-3 175 0,-3 1-102 0,2-3-33 16</inkml:trace>
  <inkml:trace contextRef="#ctx0" brushRef="#br0" timeOffset="93260.8">15669 16225 1953 0,'0'-2'903'0,"4"2"-597"16,2 1-183-16,3-1-69 0,3-3 33 0,2 3 0 15,3 0-7-15,1 2 2 0,4 0-7 0,4-2-6 16,-2 0-5-16,3 3 8 0,-3 0-24 0,0-2-15 15,1 1-6-15,-2 1-9 0,0-1-4 0,-4 2-14 0,1-3 0 16,2-1 0-16,0 0 0 0,-2 1 0 0,-5 3 0 16,2-4 0-16,-4 0 0 0,-2 0 0 0,-3 0 0 15,2 1 0-15,-5-1 0 0,0 0 0 0,0 0 0 16,-2 0 0-16,-1 0 0 0,0-1 0 0,-1 1-7 16,-1 1-13-16,0-1 7 0,0 2-46 0,-1-2-55 15,-1 0-35-15,2 1-57 0,-1 5 206 0,0 2-63 16,0-2-43-16,0 2 24 0</inkml:trace>
  <inkml:trace contextRef="#ctx0" brushRef="#br0" timeOffset="94054.09">15476 16813 1781 0,'-6'-1'733'0,"6"1"-490"0,-2 3-157 0,4-2 29 16,5 2-11-16,1-2-3 0,6 3 2 0,1-2-5 15,0 2-6-15,9-2-6 0,2 1-5 0,6-3-8 16,-2 0-7-16,6-1-3 0,4-2-7 0,2-3-9 16,-1 0-8-16,6-2-2 0,-3 2-8 0,0 1-9 15,0-1-5-15,-4 2-4 0,-2 3-3 0,0-3-4 16,-3 4-2-16,-1-4-1 0,-1 1 0 0,-6 0-1 16,-1 1 0-16,-6-3 0 0,5 0 0 0,-10 4 0 0,-2-2 0 15,-6 3 0-15,1-1-2 0,-3 0-7 0,-3 0-16 16,0 1-12-16,-2 0 7 0,-3-1-38 0,-4 2-43 15,4-1-25-15,-4 3-27 0,0 5-39 0,-1-3 130 0,-1 1-95 16,-2 2-27-16</inkml:trace>
  <inkml:trace contextRef="#ctx0" brushRef="#br0" timeOffset="94639.33">15867 17058 713 0,'6'-2'578'0,"-1"0"-196"0,-2 2-215 15,-3-2 137-15,1 2-76 0,2 0-75 0,-3 2-33 16,3 2-10-16,-2-1-10 0,0 0-10 0,4 8-15 16,-4 2-7-16,1 4-31 0,-1 12 15 0,4-4-11 15,-2 4-4-15,1 7-4 0,-2 1 0 0,3-12-9 0,0 9 5 16,-2-13-3-16,2 3 1 0,-5-8-5 0,2-1 4 16,0 1-1-16,-3-1-1 0,1-6-1 0,-3-2-6 15,3 1 0-15,0-5 0 0,0 1-3 0,0-3-4 16,0-1 0-16,0 0 0 0,-1-1-1 0,2-4-2 15,-1 0-1-15,2-1-2 0,-2-3 3 0,0-3 0 0,0-2-2 16,0-2 0-16,4 1 0 0,-1-8 4 0,2-1-1 16,5-2-1-16,0-1 0 0,-3-4 0 0,4 1 0 15,0-5 1-15,1 6 2 0,0 4 1 0,-1 1 1 16,2 4 0-16,-1 4 0 0,3 7 2 0,-3 1 0 0,1 4-1 16,-1 0-2-16,0 4-2 0,0 1 1 0,-1 2 0 15,0-2 1-15,1 9 4 0,-1-2 1 0,-1 7 1 16,0-3 1-16,-1 9 1 0,0 1-1 0,-2 10 2 15,1-1-2-15,-4-4-5 0,3 2-1 0,-1 1-2 0,0-5-2 16,0-2-2-16,-2-2-2 0,1-2-2 0,-1-2-2 16,1-4 0-16,-1 1 0 0,0-1 0 0,1-2 0 15,-5-4 0-15,3-1 0 0,2 0 0 0,-1-3 0 0,-2 1 0 16,-2-3 0-16,1-1-1 0,1 1 0 0,0-1-18 16,2 0-39-16,-7-2-23 0,5-1-27 0,-2-1-34 15,1-1 142-15,-1-3-49 0,-1-1-26 0,-4-3 63 16</inkml:trace>
  <inkml:trace contextRef="#ctx0" brushRef="#br0" timeOffset="95854.9">15359 16991 1413 0,'-4'0'697'16,"2"-1"-396"-16,1 1-169 0,1-1-17 0,0 2-11 15,0 0-11-15,0 4-45 0,0-2 25 0,0-3-12 0,0 7 8 16,4 3-1-16,-1-2 0 0,3 4-15 0,-3 6 1 16,-1 3-4-16,4 8-2 0,4 8-4 0,-4 0-8 15,2 1-1-15,-1 9-5 0,-1-9 3 0,3 2-2 0,0-2-2 16,-2-8 0-16,-5-5-4 0,12-3-1 0,-10-2-5 16,3-4 2-16,-3 4-6 0,1-6-6 0,-2-5 0 15,3 3-3-15,2-4 2 0,-4 0-6 0,-2 0 1 16,4-6-3-16,-8-2 5 0,7-1-2 0,0-1 1 0,-4-2-2 15,1 1 1-15,-1-6-1 0,0-2 1 0,4-1-1 16,0-3-3-16,-4-6 3 0,1 1-1 0,-2-4 0 16,1-5 0-16,-1-10 2 0,0-1 0 0,0-9-1 15,1-3 2-15,2 2-4 0,-3-2 1 0,2-4 1 0,-2-2-1 16,1-10-1-16,0 5-1 0,-1-6 1 0,-1 3 1 16,1-3-1-16,0-7 0 0,0 1 1 0,0-2-1 15,1 9 0-15,-2 1 1 0,0-1-1 0,1-2 0 0,-1 12 0 16,0-9 0-16,-2 4-2 0,1 5 1 0,0 6 1 15,1 5-2-15,1-4 0 0,-3 7 2 0,0 1-2 16,-2 10 1-16,5 3 1 0,-4 4 0 0,0 1 0 0,3 3 0 16,-1 3 0-16,2 5-1 0,-4-1 0 0,4 3 1 15,0 0-1-15,1 3 0 0,-1 1 0 0,2 0 1 16,-4 2 0-16,5 4-1 0,-2-1-1 0,0 2-2 16,-1 0 3-16,0 1-1 0,2 0 1 0,-3 2-1 15,1 0-1-15,0 0 0 0,4-2 3 0,-2 2 0 16,-1 0 0-16,4 2 0 0,-4-3 1 0,5 3 2 15,-1-2 0-15,-1 1-1 0,2 0 3 0,2 0 2 16,0 1 0-16,3 0 0 0,3 0 0 0,5-1 5 16,0 1 0-16,9-1 1 0,-4 2 0 0,8-4 0 0,6 0 0 15,11 0 3-15,-3 1 0 0,2 0-1 0,5-1-1 16,4 0-1-16,-1 0-1 0,1-1-3 0,1 0-2 16,-3 0-2-16,-1 0-2 0,-4 0-3 0,-4-1 0 0,-1-1 0 15,-7 2 0-15,-1 0 0 0,-7 0 0 0,2 0 0 16,-4 0 0-16,-4-3 0 0,-3 3 0 0,-1 0 0 15,-2 0 0-15,-7 0 0 0,-1 0 0 0,0 0 0 16,-5 1 0-16,0 1 0 0,-3-2 0 0,0 0 0 0,-1 1 0 16,0-1 0-16,-1 0 0 0,0 0 0 0,0-1 0 15,0-1 0-15,0 2 0 0,0-1 0 0,0 1 0 16,0 1 0-16,0-1 0 0,0 0 0 0,0 0 0 0,1 0 0 16,-1 0 0-16,1-1 0 0,0 1 0 0,0-1 0 15,2 1 0-15,-2 0 0 0,1 0 0 0,-2 1 0 16,4-2-7-16,-2 1-6 0,1 1-2 0,1 0 2 15,-3-1-10-15,1 0-6 0,4-1-2 0,-1 1-2 0,-2 1 6 16,-1-1 2-16,1-1 1 0,0 1-1 0,0 0 7 16,-2 1-3-16,-1 1-3 0,0-1 4 0,-1 0-17 15,-2 6-27-15,0-1-25 0,-2 3-43 0,-2 3-87 0,-1 10 158 16,0 3-104-16,-3 7-45 0</inkml:trace>
  <inkml:trace contextRef="#ctx0" brushRef="#br0" timeOffset="116714.86">17348 3187 1713 0,'0'-3'693'0,"0"2"-459"0,5 2-148 0,-5 4 10 16,0-4 3-16,0 4-3 0,0 6-9 0,0 9-7 15,1-4 2-15,0 9-11 0,-1 12-9 0,0-2-4 0,1 13-8 16,-1-6-4-16,3 1-9 0,-3 1-3 16,2-3-6-16,0-7 2 0,0 0-2 0,-2-1-4 0,1-1-1 15,2 1-2-15,-3-2-5 0,1-2-2 0,0 4-4 0,-2-1 1 16,-1-6-8-16,3-3 0 0,-4-1-4 0,0-4-2 15,1-5-10-15,0 1-11 0,2-8-10 0,1-1-17 16,-1-5-29-16,-1-1-13 0,0-5-18 0,-1-3-17 16,-1-7-77-16,2-1-194 0,-4-5 290 0,-1-7-169 0,3-2-111 15</inkml:trace>
  <inkml:trace contextRef="#ctx0" brushRef="#br0" timeOffset="116931.47">17213 3105 1462 0,'0'3'750'0,"0"-3"-460"0,4 0 1 16,-2-2-136-16,5 2-97 0,4-4 23 0,4 1 0 16,1-2-3-16,7 2-6 0,6-2-7 0,-3 1-12 15,3-2-7-15,4 2-4 0,0 3-10 0,1-3-15 0,0 1-4 16,-1 3-3-16,-2-1-5 0,4-3-10 0,-3 0-9 15,-1-1 5-15,0 1-35 0,-5-1-46 0,0 1-33 16,-2-1 12-16,-7 4 172 0,-2 1-95 0,-2 0-4 0,-5 0 39 16</inkml:trace>
  <inkml:trace contextRef="#ctx0" brushRef="#br0" timeOffset="117399.79">17170 3590 1773 0,'8'-1'747'16,"2"-3"-497"-16,9 1-153 0,-2-2-19 0,6-2-33 0,6-1 26 0,2 0-6 15,-1-1-11-15,7-2 0 0,1 0-15 0,-2-3-14 16,0 4-5-16,1-3-4 0,-3 5-8 0,-3 1-5 15,1 0-2-15,-8 6-7 0,3-3 6 0,-11 6 0 0,4 1 2 16,-10 8-2-16,4-4 4 0,-8 6-3 0,-1-1 3 16,0 1 1-16,-3 2 0 0,-1 4 1 0,-1 2 1 15,-1-3 4-15,-1 4 0 0,-3-1 4 0,3 2 9 16,0 1 2-16,-1-2-1 0,1 1 5 0,2-3 0 16,-2 1-1-16,2-2-1 0,1 1-3 0,0-4-8 15,1 0-5-15,1-2 4 0,-2-7-8 0,0 1-4 0,1-1 0 16,1-6-1-16,-1 0 1 0,0-3-1 0,-1-2 0 15,2-1-2-15,-2-3 1 0,0-7 0 0,1 3 1 16,-1-6 1-16,2-2-1 0,-1-1 0 0,2 2 0 16,-1-2-2-16,3-1 1 0,-2 5 1 0,2-4-2 0,2 3-1 15,-2-5 0-15,2 6-2 0,-1-2-1 0,2 0-2 16,3 6 0-16,0-6-10 0,-5 2-5 0,5 3-12 16,1 1-14-16,-3 2-15 0,3-3-43 0,-3 2-29 0,0-3-39 15,3 10-152-15,4-6 230 0,-1 5-139 0,3 1-53 16</inkml:trace>
  <inkml:trace contextRef="#ctx0" brushRef="#br0" timeOffset="117783.76">18068 3637 1797 0,'-3'8'832'0,"2"-2"-547"0,4-2-136 16,0-2-89-16,3 0 27 0,2-3-11 0,2-2-15 15,1 0-6-15,1-1-7 0,3-3-3 0,3-1-6 16,-2-2-3-16,2 2-11 0,1 1 4 0,0-4-1 16,0 1-3-16,0-1 0 0,4 2-3 0,-4-3-4 15,-3 3-4-15,-2-1 0 0,2-2 1 0,-6 5-6 0,5-5 0 16,-9-2-4-16,1 0 1 0,-2 4 0 0,-3-4 0 16,1 0-1-16,-3 1 0 0,-2 2-1 0,-1-1-1 15,-1 4 0-15,-1-1 1 0,-3 4-1 0,-1 4-3 16,0-1 1-16,-5 2-2 0,1 5-1 0,-3 4 1 15,-1 1 0-15,0 4-2 0,-1 4 0 0,1 2 3 0,2 1-1 16,-1 2 1-16,2-6 0 0,-1 7 0 0,3-1 2 16,0-3 0-16,4-2 1 0,1 3-2 0,0-1 3 15,4 4-1-15,3 1-1 0,1-6-1 0,1 3-1 16,5 0 0-16,-2 5-2 0,7-6-1 0,0 0-6 0,1 0-2 16,0-2-4-16,6 0-17 0,-1-3-11 0,5-6-16 15,-2-4-16-15,1 0-38 0,4-3-24 0,0-4-38 16,-1 0-63-16,3-5 155 0,-2 0-100 0,7-2-27 0</inkml:trace>
  <inkml:trace contextRef="#ctx0" brushRef="#br0" timeOffset="118265.55">18758 3604 1342 0,'5'-17'663'16,"-2"-1"-357"-16,-3-2-184 0,-1 1 80 0,-1 1-56 0,0 0-23 16,-4-5-40-16,-1 3-12 0,1-1-11 0,-2 5-8 15,0 2-14-15,-1-1-35 0,0 4 23 0,-3 6-4 0,2 9-9 16,-2 2-1-16,1 8-3 0,0 7-4 0,-1 3-5 15,-1 0-1-15,1 7 0 0,2 3 0 0,-2 1 1 16,2 2 2-16,0 0 4 0,3 3 5 0,2 2 10 16,1 1 8-16,1 2-3 0,3-6 13 0,5-5 9 15,-2 0 1-15,4-9-5 0,2-4-1 0,1-8-9 16,0-2-4-16,2-11 4 0,-1 4-10 0,0-10-12 0,2-5 0 16,1-12-1-16,-1 6 2 0,-4-1-4 0,5-9-1 15,-3 1-4-15,2-2 0 0,-2-1 0 0,-3 6 0 16,0 0-2-16,0-2-2 0,-3 5 0 0,0 5 4 15,2 1 1-15,-2 6-3 0,-2 2 5 0,-1 2 3 16,2 4 1-16,-3 2 0 0,-1 4 3 0,1 4-2 16,1 2 1-16,0 5 3 0,-2 13-5 0,1 7-3 0,0-5-1 15,0 17 2-15,0-9-2 0,-1 8-1 0,0 1 5 16,0-7 1-16,0 0 5 0,0-9-1 0,-1 2 0 16,1-2-2-16,0-1 1 0,-1-11-2 0,1 4-6 0,0-7-4 15,-2-3-3-15,4-2 0 0,-2-4 0 0,5-4 0 16,-2-4 0-16,3-4 0 0,-5 1 0 0,5-6 0 15,2 1 0-15,0-5 0 0,-2 0 0 0,4-1 0 0,-1-2 0 16,4 3 0-16,-4-2 0 0,3 0 0 0,3 5 0 16,-3 2 0-16,2-2 0 0,3 6 0 0,-2 0 0 15,0 3 0-15,4 0 0 0,-3-1 0 0,1 1 0 0,-3-3-9 16,3 3-28-16,-4-1-17 0,1 0-18 0,-4-1-22 16,1-3-63-16,-1 2-55 0,-3-1 212 0,1-2-69 15,-5-7-19-15,2 0 33 0</inkml:trace>
  <inkml:trace contextRef="#ctx0" brushRef="#br0" timeOffset="119668.34">19058 3285 1624 0,'-3'-12'792'0,"-1"0"-508"16,1 9-107-16,-1-4-39 0,2 6-76 0,-2-1 32 16,2 3-28-16,1 2-14 0,-1 4-47 0,-1 5 27 15,-1 4-14-15,1 0-6 0,0 10-12 0,0 6 6 0,1-1 1 16,-2 1 1-16,1 5-1 0,3-5 11 0,0 2 13 15,0 0-7-15,3-5 5 0,-2 1 4 0,0-9 14 16,5 4 5-16,0-3 4 0,-2 1-6 0,2-6-14 16,0 0 9-16,2-5-2 0,0 1-4 0,3-7-17 0,-1-3-5 15,-1 2-1-15,2-9-3 0,0-6 1 0,3-4-3 16,-1 4-2-16,0-5 1 0,0-3-1 0,0-1-2 16,1-5-1-16,0 2-2 0,-2 1 0 0,-1 0-2 15,1-3 1-15,-2 3 0 0,0 2-1 0,-5-7 1 16,3 3-1-16,-1-3 1 0,-3-1-2 0,-2 3 2 15,0 0-1-15,-1-2-1 0,-1 0 2 0,0 9-1 16,-3 0 0-16,2 5 0 0,0-3 1 0,-2 9-1 16,0-1 0-16,1 6-1 0,-1 1-1 0,0 5 0 15,-1-1 0-15,1 8-1 0,-2 7 0 0,2 3 1 0,-2 1-2 16,1 11 1-16,-1 0 0 0,4 0 1 0,0 3-1 16,1-2 0-16,2-1 1 0,2-2 0 0,0 0 0 0,4-3 0 15,3-2 2-15,1-1-1 0,-1-3 2 0,4-4 0 16,-3 1 0-16,3-7 1 0,0-1 0 0,1-7 0 15,1 2-1-15,-6-8-1 0,4 0 0 0,-1 0-1 16,-1-5-1-16,-2-7 0 0,4 2 0 0,-3-2 0 0,1-3 0 16,1-1 0-16,-1-3 0 0,1-1 0 0,0 2 0 15,-3-2 0-15,-3 3 0 0,5-3 0 0,-6 4 0 16,1-2 0-16,-1-2 0 0,-1-1 0 0,-1 2 0 0,1 0 0 16,-2-8 0-16,-1 2 0 0,-1-3 0 0,0-2 0 15,-2 8 0-15,1 1 0 0,-1-1 0 0,0 5 0 16,-3 3 0-16,1 1 0 0,1 7 0 0,1 2 0 15,-1 4 0-15,-3-2 0 0,1 3 0 0,-2 0 0 0,1 6 0 16,0 0 0-16,-2 5 0 0,-1 0 0 0,1 4 0 16,0 1 0-16,-1 7 0 0,-1 3 0 0,3 1 0 15,-2 1 0-15,0 5 0 0,3-4 0 0,4 4 0 16,-4 1 0-16,4 0 0 0,1-7-1 0,2 0 1 16,0-1 0-16,3-2-1 0,0 4 1 0,-2-12 0 0,4-1 0 15,0-3 0-15,1 3 0 0,-4-9 0 0,2-1-1 16,0-1 1-16,-2-4 0 0,2-3 0 0,-2-1 0 15,1-2 1-15,0-3-2 0,0-3 1 0,0-1-1 16,0 0-1-16,0-2 1 0,-1-7-1 0,2 2 1 16,0 2-1-16,0-4 2 0,1 6-1 0,0-6 1 15,-3 0 0-15,5 6 0 0,-2-4 0 0,0-3-1 16,-1 3 1-16,0-8 0 0,0 2 0 0,1 3 0 0,0 2 1 16,1 2 1-16,1 2-1 0,-2 8 0 0,2-2 1 15,-1 8-1-15,0 3 0 0,0 3 0 0,-1-1-1 16,2 8 0-16,-4 8 1 0,5 1 0 0,-2 1-1 15,-1 8 0-15,1-1 0 0,-3 3 1 0,0 2 0 0,0-3-1 16,2-3 0-16,-5 1 0 0,3-2 0 0,-3-2 0 16,2-4 0-16,-3 0 0 0,2 0 0 0,-3-3 0 15,1-2 0-15,1-5 0 0,-3 0 0 0,0-2 0 0,-2-1 0 16,2-4 0-16,4-2 0 0,-4-1 0 0,1 0 0 16,-6-7 0-16,5 1 0 0,0-4 0 0,0 1 0 15,2-6 0-15,-6 2 0 0,3-1 0 0,2 1 0 16,0-1 0-16,-1-3 0 0,1 0 0 0,-1 2 0 15,4 6 0-15,0-6 0 0,-2-3 0 0,3 5 0 0,1-2 0 16,1 0 0-16,1 1 0 0,-1-4 0 0,-2 0 0 16,0 4 0-16,4 0 0 0,-3 4 0 0,0-1 0 15,2 4 0-15,-2 2 0 0,3 3 0 0,-1 3 0 0,2 0 0 16,-2-1 0-16,3 1 0 0,0 0 0 0,-3 3 0 16,2-2 0-16,-1-1 0 0,0-1 0 0,1 5 0 15,0-1 0-15,0 4 0 0,1 2 0 0,1-1 0 16,-1 0 0-16,1 4 0 0,-2-1 0 0,2-1 0 15,0 1 0-15,-1-2 0 0,0 3 0 0,-1-2 0 16,-2 3 0-16,2 0 0 0,-1-3 0 0,-6-1 0 16,1 4 0-16,-2-5 0 0,0 1 0 0,-2 4 0 15,0-3 0-15,0 5 0 0,-6-4 0 0,6 0 0 0,-1 1 0 16,-1-2 0-16,2-2 0 0,-2-1-4 0,1-4-5 16,1 1-8-16,0 1-8 0,1-5-10 0,-1 0-27 15,1-2-13-15,-1 1-14 0,0-6-12 0,1 2-41 16,1-2-27-16,1 0 10 0,1-1 193 0,-3-3-77 0,3 2 0 15,-1 0 48-15</inkml:trace>
  <inkml:trace contextRef="#ctx0" brushRef="#br0" timeOffset="120462.83">20692 3431 1766 0,'2'-9'753'0,"-2"1"-489"0,1 2-178 16,-1-6 35-16,0 2-24 0,0-5-14 0,-1 3-7 0,-1-4-23 15,1 5-9-15,-3-2-5 0,1-3-4 0,-3 8-11 16,0-1-6-16,0 1-3 0,1 3-1 0,-2-2-4 16,-4 5-1-16,0-2-3 0,0 2 0 0,0 1 0 0,-3 2-3 15,1 1-1-15,-2 6 3 0,-2 4-2 0,1-3 2 16,2 4 2-16,-1 4 2 0,-2 7 0 0,3 3 6 15,1-2 4-15,4 7-4 0,4-3 4 0,2 2 6 16,-5 1-2-16,9-6 0 0,3-3 2 0,-1 2-4 16,2-3-1-16,1-1 0 0,6-5-3 0,2-1-7 15,-1 0-1-15,4-3 0 0,2-3-3 0,4-2-4 16,-4-4-2-16,2 1 1 0,-3-5 0 0,2-5-1 0,0 0-1 16,-2-3-2-16,-3-4-1 0,-1-5 0 0,1 1-1 15,-2-3-3-15,2 5 0 0,-5 0-4 0,-1-3-2 16,-1 6 0-16,-2-1-1 0,-3-1-4 0,1 4 2 15,-4-4-1-15,-2 2 0 0,1-1 0 0,-1 4-3 0,0-2 0 16,-3 7 2-16,4 4 3 0,-3 0 0 0,3 10 4 16,-1-4 1-16,0 10 4 0,2-3 5 0,1 5 0 15,1-1 2-15,0-2 3 0,3 6 4 0,1-2-1 16,2-1-1-16,7-5 5 0,-5 3 4 0,2-2 3 0,4-2 0 16,-5-4 1-16,4-1 4 0,0-3 2 0,-4-2 2 15,-2 0-1-15,1-3-5 0,-2-2-2 0,3 0 4 16,-2-6-8-16,-2-1-4 0,2 1-5 0,-1-5 1 15,3-2-5-15,-6 1 2 0,2-3-3 0,0 3-2 0,0-1 2 16,-2-3-2-16,-2-1 3 0,-3-1-1 0,5 3 1 16,-5-7-1-16,1 1 2 0,1-2-1 0,2 5-1 15,-3-1 3-15,1 3 0 0,-2 1 1 0,1 2-1 0,1 8 3 16,-2-1 1-16,0 3 0 0,1-1 1 0,1 12 1 16,0-3 0-16,1 6 0 0,-1 5 0 0,4 7-2 15,-1 0 1-15,0 11 0 0,1 6 0 0,-3-2 2 16,2 4 2-16,0 5 2 0,-1 0 3 0,0-3 3 0,0 8-3 15,0 4-1-15,-2-3 1 0,1 0-6 0,0 4-2 16,-2 0-4-16,-1 2-3 0,1-4-2 0,-3-1 0 16,-2 0 0-16,-3-2 0 0,-2-3 0 0,-1-4 0 15,-1 0 0-15,-4-4 0 0,2-1 0 0,-5-7 0 16,0-3 0-16,1-1-255 0,-1-9 255 0,-5 3 0 16,2-2 0-16,-3-4-41 0,-1-4 41 0,-4-2 0 15,3 0 0-15,-4-1 255 0,-2-5-255 0,2-5 0 16,-2 0 0-16,0-6 41 0,-2-2-41 0,4-6 0 0,-1 0 0 15,0-2 0-15,1 0 0 0,6-7 0 0,2 0 0 16,4-3 0-16,4 2-5 0,-1-1-48 0,2-2-25 16,6 0-27-16,5-5-31 0,7 5-126 0,-5 1 182 0,10-3-135 15,3 1-53-15</inkml:trace>
  <inkml:trace contextRef="#ctx0" brushRef="#br0" timeOffset="121196.9">21854 3190 1372 0,'10'8'739'0,"-3"1"-383"0,0-3-218 0,-2 3 174 15,-4 0-177-15,-1 1-19 0,-1-2-16 0,2 0 0 16,-1 0-13-16,-3 2-11 0,6 2-6 0,-4-5-14 0,2-1-10 16,0-2-13-16,0-3 1 0,-1 2-15 0,2 0-2 15,-2-3-3-15,0-2-4 0,0-4-4 0,0 1 1 16,0 0-1-16,3-2 0 0,-4-1-1 0,1-3-1 16,-3 1-2-16,-3 2 2 0,2-1-2 0,2-1 0 0,-4 2-1 15,0 3 1-15,3-1-1 0,-6-1-1 0,5 1 0 16,-1-2 0-16,-3 3-1 0,0 1 0 0,-2-1 0 15,1-2-2-15,-3 4 2 0,4-2 0 0,-1 4-1 0,-3 1 0 16,4 1 1-16,1 0 0 0,1 6 0 0,-1 0 2 16,2-5-1-16,-2 5 0 0,2 3 1 0,-1-1 1 15,0-3 1-15,1-2 0 0,1 2 3 0,1 1-2 0,2-1 2 16,0-1 1-16,0 1 1 0,3 1 0 0,-1-5-1 16,2 2-1-16,-1-1-1 0,1 1 1 0,1-5-1 15,1 1-1-15,-1 0-1 0,3 0-1 0,-2-3 3 16,1 1-2-16,-1-1 0 0,1 3 0 0,-1-3 1 0,-1 0-1 15,-1-4 0-15,1 5-1 0,-1-2 0 0,-1 2 0 16,1-2 0-16,0 3 0 0,-3-2-2 0,1 0 0 16,2 2 1-16,-2 0 0 0,-1-2 0 0,1 0-1 15,-1 0 0-15,2 2 0 0,-1 0 1 0,-1-1 0 16,0 1-1-16,0 1 0 0,-1 0 0 0,1 0 0 16,-1 0 0-16,0 0-2 0,1 0 2 0,-1 0-1 15,0 0 1-15,1 1 0 0,0 1 0 0,-3-1 0 16,3-1 0-16,0 1 0 0,-1 0 0 0,0-1-2 0,0-1-4 15,1 1-3-15,0 1 2 0,0-1-9 0,-1 0-26 16,0 0-17-16,1 0-16 0,-3 0-17 0,2 0-59 16,-1-1-52-16,0 1 222 0,-1-2-81 0,0-1-11 15,0 1 38-15</inkml:trace>
  <inkml:trace contextRef="#ctx0" brushRef="#br0" timeOffset="126678.62">21635 3195 1248 0,'1'3'597'0,"1"-1"-334"16,0 3-148-16,0-4 74 0,3 4-85 0,-3-4 0 15,-1 0 10-15,0-1-13 0,2 0-23 0,1 0-5 0,-2 0-8 16,2-1 0-16,-1-1-6 0,0 2-6 0,2-2-12 16,-3 0 4-16,1 1-8 0,-1 0-5 0,0 1-5 15,-1 0 1-15,-1-1-2 0,0 0 0 0,2 1-4 16,-2 0 0-16,-4 2 0 0,2-2-1 0,-3 3-4 0,2 2 2 15,-5 2-7-15,1-3 0 0,-2 6-2 0,2 5-2 16,-4 1-1-16,0 1-1 0,-1 6 1 0,2 8-2 16,1 4 2-16,-1-1-3 0,2 7 1 0,-2-2 5 15,5-6-4-15,2 4 5 0,3-9-1 0,-2 3 3 0,4-12-3 16,5 2 2-16,-3 1-2 0,7-3 0 0,0-4-3 16,4-5-5-16,0-2-2 0,1-2 1 0,4-6-2 15,3-6-3-15,-1-3-2 0,1-7-3 0,0-6-2 0,5-3-10 16,-2-2-8-16,2-4 2 0,1-6-37 0,-7-9-43 15,4 3-26-15,-3-7-30 0,4 3-49 0,-5 2 135 16,-2-2-104-16,0 7-29 0</inkml:trace>
  <inkml:trace contextRef="#ctx0" brushRef="#br0" timeOffset="126995.17">22128 2781 757 0,'2'-27'624'0,"1"4"-185"0,-3 13-236 16,1-1 126-16,-1 11-77 0,-2 0-49 0,-1 8-68 15,1 1-25-15,-4 7-21 0,3 6-22 0,-1 10-23 0,1 0-10 16,2 18-7-16,-3-5-2 0,2-2-9 0,1 9-2 15,-3 4-2-15,2 0 4 0,0-6 2 0,-2 6 9 16,1-2 7-16,-2 5-4 0,3-7 7 0,-2-9 1 0,1 2 0 16,1-10-4-16,1-8-5 0,1-9-14 0,0-3-6 15,0-9 6-15,2-5-12 0,2-3-3 0,-1-3 0 16,-1-3-2-16,2-2 1 0,0-10 1 0,2 0-1 0,-3-6-3 16,3-1 4-16,2-1 0 0,-1 0 0 15,2-3 0-15,-2 1 0 0,5 8-1 0,-1 1 1 0,1 5 1 16,-2 8 2-16,2 4-1 0,-3-1-1 0,4 9 1 0,0 9 1 15,-1 7 0-15,-2 0 1 0,2 8 1 0,-1 4-2 16,-1 1 1-16,2 2 1 0,-2 1 0 0,-1-6-1 16,-1 0-2-16,2-2-1 0,-1-6-1 0,-2-7-3 15,6 0 0-15,-5-1-11 0,2-4-10 0,2-3-12 0,-2-5-31 16,3-1-22-16,2 1-18 0,2-7-28 0,3-2-166 16,-2 0 218-16,5-3-131 0,-1-1-64 0</inkml:trace>
  <inkml:trace contextRef="#ctx0" brushRef="#br0" timeOffset="127430.43">22762 3370 1120 0,'0'-27'758'0,"-3"12"-421"16,-4 3 39-16,-2-6-251 0,-1 3 58 0,0 4-51 15,1 0-18-15,-2 7-16 0,0 2-12 0,1-3-18 16,-2 4-4-16,3 1-2 0,0 4-16 0,-2 2-15 16,-1-1-7-16,1 4-5 0,3 8-2 0,-2 6-9 15,0 3-5-15,0 5-8 0,3 5 7 0,1 4 3 16,2 0-2-16,3 4 1 0,1-12 1 0,2 2 9 15,0-1 1-15,4-9 4 0,3-1-1 0,0-8 0 0,1-1 2 16,0-1 0-16,0-5-4 0,3-2-5 0,0-4-1 16,-2-4-4-16,1 0 0 0,-3-7-3 0,4 0-2 15,-2-3 1-15,1 0 0 0,-3-4-2 0,3 0 1 0,-1-3 0 16,1 1-2-16,-2 4 1 0,2 2 0 0,-6 0-1 16,3 6 1-16,-3 0 0 0,-1 4-1 0,2 0 0 0,-4 2 2 15,-1 0-1-15,-1 2 3 0,4 0 0 0,-1 3 2 16,-2-4 1-16,-1 1 2 0,1 3 0 0,0-3-4 15,-2-2 5-15,0-1 1 0,0-2 1 0,0-1-1 16,2 3 1-16,-1-7-2 0,-1-2 2 0,6 0 1 0,-2 0-3 16,-2-8-2-16,1 0-2 0,0-6-1 0,-2 2 0 15,2-1-2-15,-2-1 0 0,3-1 1 0,-4-4-2 16,9 11 2-16,-7-1-2 0,6 2 0 0,-4-1 0 16,2 7-1-16,-1-1 0 0,4 6-1 0,-4 1 1 15,2-1-4-15,-3-1 2 0,4 5-1 0,4 0-1 0,-4-1-5 16,3 1-2-16,3 2-5 0,1 0-6 0,-5-1-11 15,6 1-42-15,-2-3-20 0,0 1-25 0,-1 0-30 0,-2-2 93 16,5-2-78-16,-2 3-21 0</inkml:trace>
  <inkml:trace contextRef="#ctx0" brushRef="#br0" timeOffset="127647.43">23450 2752 1942 0,'-4'13'864'0,"3"3"-565"0,-3 7-149 0,0-1-37 16,1 7-69-16,2 10 30 0,-2 0-22 0,2 2-10 15,-4 8-1-15,-1-9-9 0,4 3-6 0,2 4-6 16,0-11-2-16,-1 4-4 0,4 4-7 0,0-5-2 0,0 7-8 16,2-1 5-16,-1-8-5 0,-3-2-15 0,2-10-12 15,0 5 6-15,-5-11-38 0,0-3-51 0,3-1-38 16,-2-5-76-16,-5-3 154 0,5 0-131 0,-1-3-64 15</inkml:trace>
  <inkml:trace contextRef="#ctx0" brushRef="#br0" timeOffset="128097.28">23184 3248 2966 0,'4'-3'65'0,"-1"1"-9"0,-1 0-6 16,3-3-10-16,3 3 1 0,0-3-5 0,6-1 38 0,-1 0 1 0,9-5-18 15,2 3-7-15,9-1-10 0,0 0-2 0,0-1-9 16,10 5-2-16,-2-5-4 0,3 6-3 0,-3-3-4 16,6-2-7-16,1 1 2 0,0-2-3 0,0 1-1 0,-6 1-4 15,-1-2-1-15,-2 4-1 0,-7-1 1 0,-5 1 2 16,-3 2-1-16,-8 0 0 0,-6 1 6 0,-6 2-1 16,-1-2 8-16,-5 2 3 0,-1-1 0 0,-8 3 4 15,0 4 2-15,-2-2 3 0,-4 0-2 0,-2 7 4 16,0-3-7-16,-6 6-1 0,0 0 0 0,2-1-4 15,-2-1-3-15,2 3 0 0,4-4-6 0,3 1-4 16,0-3-1-16,7 0-3 0,2-3-1 0,6-1 0 0,-1 1-4 16,6-1 0-16,4 2 1 0,3-4-1 0,3 4 2 15,5 1-1-15,-1-3 2 0,5 2-1 0,0 1 2 16,4 0 0-16,-4 7 0 0,1 3 2 0,-1-4 2 0,-1 7-3 16,2 0 1-16,-8 2 2 0,-1 5-2 15,-3-3 1-15,3 0 0 0,-9-3-2 0,-5 1 0 0,1 3 1 16,-4-7-2-16,-4-3 0 0,-3-4 0 0,-2 4 0 15,-2-6 0-15,-4-2 0 0,5 1 0 0,-3-1 0 16,0 0 0-16,0-2 0 0,-2-1 0 0,0-2 0 0,1-2 0 16,-3 0 0-16,0-5-23 0,2 0-25 0,-3-2 16 15,1 2-69-15,0 0-98 0,3-1 199 0,2 2-51 0,2 0-46 16,-1 1 14-16</inkml:trace>
  <inkml:trace contextRef="#ctx0" brushRef="#br0" timeOffset="130610.13">18270 4689 2279 0,'3'0'127'16,"-2"4"-41"-16,1-1-15 0,0-5 1 0,-2 1-12 16,0 1-7-16,3 3 68 0,-2-3-14 0,0 3-30 0,-1-3-9 15,1 1-6-15,-1 2-17 0,3 1-2 0,-1 2-6 16,-1 0-2-16,0 1-6 0,-1-3-3 0,0 5-1 15,0 0-5-15,0-1 1 0,2 1-5 0,-2 2-2 0,-2 2 1 16,2 1-1-16,0 3-1 0,-2-2 2 0,2 1 1 16,0 0-2-16,-2 2 2 0,2-3-3 0,-3 1 1 15,3-3-1-15,2 0 0 0,-2-2-4 0,-3-1 1 16,3-1 0-16,0-4-3 0,0-2 0 0,0 3 1 0,0-6-2 16,-2 0 0-16,2 2-1 0,0 0-3 0,0 2 1 15,-1-1-1-15,0 1 1 0,0 1-2 0,1 1 0 16,0-1-1-16,0 1 0 0,0-1 0 0,1 2-1 15,0-4 2-15,1 3-1 0,0-2 0 0,2 0 0 16,-3-1 0-16,1-2 0 0,0 1 0 0,-2 0 0 0,1-2 0 16,-1 0 0-16,1 0 0 15,-1-1-1-15,0-2 1 0,1 0 0 0,0 0 2 0,-1-1-2 0,2-1 0 16,1 0 0-16,-2 0 0 0,0 1 0 0,0-1 0 0,-1-1 0 16,3 2 0-16,-3 0 0 0,0-1 1 0,-2 1 0 15,2 0 0-15,-2 2 1 0,1 0-2 0,1 1 2 16,0-1-1-16,0 2 1 0,-1 0-2 0,1 0 1 15,0 0-1-15,0 0 0 0,-1-1 0 16,1 0 0-16,0 1 0 0,-4-2 0 0,2 0-1 0,0-4 0 16,0 0 1-16,0 0 0 0,0 0-1 0,-1 0-1 0,1-1 0 15,1-1 2-15,-1 1 0 0,1 1-1 0,-1 0 0 16,0-1 0-16,1 0 0 0,0 3 1 16,1 1 0-16,0 1-1 0,-2-5 0 0,-1-1 1 0,1 1 0 15,1 0-1-15,-2-1 1 0,2 2 1 0,1 1-1 16,-1-1-1-16,1 0 0 0,0 2 1 0,0-2-3 15,0 1 3-15,0-1-1 0,-1 1 0 0,1-2 1 16,0 2 0-16,0 0 0 0,0 0-1 0,1 0 1 0,-1-1-1 16,0 2 1-16,2-2-2 0,-2 5 1 0,0-6 0 15,2 6 0-15,-2-2 1 0,0-1-1 0,0 2 1 16,0-1 0-16,0-1 0 0,0-2 2 0,0 2-1 0,0 1 0 16,-2-3-1-16,2 3 0 0,0-2 1 0,0 3-1 15,0-1 0-15,-1 3 0 0,1-4 0 0,0 2 0 16,-1-1 0-16,1 1 0 0,0 2 0 0,0-2 1 15,0-1 0-15,0 0-1 0,1 2 0 0,-1 0 0 16,1-2 0-16,-1 2-1 0,0-2 1 0,0 0 0 0,2 3 0 16,-2-1 1-16,0 0 1 0,0 1-1 0,-2 0 0 15,2 0 2-15,0 1-2 0,-1-1-1 0,0-1 0 16,0 6 0-16,0-3 0 0,1 4 0 0,0 3 0 16,-2 0 0-16,0 3 1 0,1 2-1 0,1 7 0 0,0 5-1 15,0-1 0-15,0 6-1 0,0-1 2 0,1 5 0 16,1 1-1-16,-1-1 1 0,0-5 1 0,1 0 0 15,0-1 2-15,1-2-1 0,-1-2-1 0,0 0 1 16,1-2 1-16,-2 2-2 0,0-13 1 16,-1-6 1-16,1 1 0 0,-2 17 1 0,2 0 0 0,-1-3 1 15,0-1-2-15,-1-6 0 0,-1 2 1 0,1-11-2 0,-1 0 2 16,2-4-1-16,0-2 1 0,-2-4-1 0,0-1 1 16,-1-3 2-16,1-3 0 0,-1-4 1 0,-1-3-2 15,0 1 0-15,1-3 0 0,0 0 0 0,1 2 1 16,-1-3-2-16,2 2 0 0,0-1 1 0,1-2-1 15,-1 0-1-15,1-2 0 0,-1 0 1 0,1-10-2 16,1 0 0-16,1-3 1 0,-1 1-3 0,4-3 1 0,-1 1 0 16,5-4-1-16,1 4 0 0,3 7 0 0,-4 2 0 15,7 3 1-15,1-7 1 0,1 13-2 0,-1-2 1 16,0 1 3-16,-1 6-4 0,4 1 2 0,1-5 1 16,-1 13-1-16,-1 2-1 0,-2-2 1 0,2 4 2 15,-1 1-3-15,-1 1 2 0,-4 6 1 0,-3-1 0 0,0 5 0 16,-2 3 0-16,-3 5 1 0,-1-1-1 0,-2 5 1 15,-1-2-1-15,-6 4-1 0,1 1 0 0,-4-1 0 16,-4 5 1-16,-2 1-2 0,-4 0 0 0,-1 6 0 16,0 6 2-16,0-5 0 0,-3 1-1 0,2 0 0 0,2-5 0 15,-2-3-1-15,5 0 1 0,-2-10-1 0,-2-2-1 16,5-5 0-16,1 4-1 0,0-5 0 0,3-3 1 16,4-2-1-16,-3-2-2 0,5 0-1 0,2-2 2 0,2-1-1 15,0-1-1-15,2 0 1 0,2-2 0 0,2 3 0 16,3-1 3-16,0 1 0 0,-1 1-1 0,6 5 0 15,-2-2 3-15,5 8-2 0,-1-2 1 0,-5-5 0 16,4 9-3-16,2 0 1 0,2 0 0 0,-11-7 1 16,-3-5 0-16,-1 2-1 0,17 15-1 0,-3-4-3 15,4 2-11-15,1 0-7 0,-4-6 12 0,-8-5 1 16,-5-3-17-16,0-1-92 0,16-3-31 0,-4 1-43 16,2-5 128-16,-1-1-94 0,-2-3-53 0</inkml:trace>
  <inkml:trace contextRef="#ctx0" brushRef="#br0" timeOffset="131811.6">19032 5010 1155 0,'-4'-3'668'0,"-1"1"-167"0,-3-6-262 0,3-2 125 16,-3 1-257-16,1-6 10 0,-1 2-10 0,2-2-18 16,-1-4-18-16,-1-1-10 0,-1-1-12 0,2 2-13 0,-1 3-4 15,0-3-6-15,2 4-6 0,-3 1-8 0,-1 3-2 16,2 3 0-16,1 4-1 0,-1 3-5 0,-2-1-1 15,-2 4 2-15,-1 7-1 0,1 6-2 0,2-1-1 0,-3 6-1 16,-2 4 1-16,1 3-1 0,3-2 3 0,-2 4-2 16,3-3 1-16,-1 3 2 0,0 1 0 0,4-2 0 15,3-4 1-15,3-1 3 0,1 4 2 0,2-4 5 16,2 0-1-16,3-6 1 0,2 0 1 0,3-1-1 0,-1-6-3 16,3-1 1-16,0-1-6 0,3-6-2 0,1 1-1 15,-1-10-2-15,0 0 2 0,1-3-3 0,-4-1 2 16,-3-3-3-16,1-2 1 0,-5-2-1 0,2-3 1 0,1 8-1 15,-7-3 0-15,7 6 1 0,-1-2 0 0,0-3 0 16,-5 2-1-16,0 0 2 0,2 1-2 0,-4 1 1 16,3-1-1-16,-3-3-1 0,-1 5 0 0,-1 2 2 0,2-1 0 15,2 3-1-15,-3 0 0 0,1 6 0 0,-2 0 1 16,1 2 2-16,0 4-3 0,1-2 0 0,-1 10 0 16,-1 1 0-16,0 1 0 0,0 1 1 0,3 2-1 15,-3 1 0-15,3 4 1 0,-2-6-1 0,2 0 3 16,-1-1-2-16,0-3 0 0,0-3 1 0,-1-4 0 15,1 0 1-15,-2-2-2 0,2-5 1 0,1 1-2 16,0-1 0-16,2-5 0 0,-4-2 0 0,3-1 0 16,0-1 0-16,0 0-1 0,-1-3 1 0,0-1 0 0,-2 0 0 15,2 0 0-15,2-2 0 0,-1-2 0 0,0 0-1 16,0-1 1-16,2 7 0 0,1-8 1 0,-1 0 1 16,1 3-1-16,0-4-1 0,1 5 1 0,0 0 0 15,0-2 0-15,1-2 0 0,-3 7 0 0,3 2 0 0,0 8 2 16,1-4 1-16,-4 9-1 0,5 4 2 0,-2 1 0 15,3 8 0-15,1 3-3 0,-2-5 2 0,-2 5-1 16,3-1 0-16,-3 1-1 0,3-1-2 0,1-1 1 16,-2-1 0-16,-2-4 0 0,0 3-2 0,3-1 0 0,-2-3-2 15,5-1 2-15,-6-4-3 0,1-1-2 0,3 0 0 16,-4-2 1-16,6-3 1 0,-1 0-3 0,-2-1 2 16,2-2-1-16,3-2 2 0,-4 0 2 0,5-2-1 0,-2-3 1 15,-1-3 0-15,0 1 2 0,-2-3 0 0,-2 3-1 16,-3-5 1-16,0-2 0 0,-2 3-3 0,-1-2 3 0,-3-6 0 15,0 5 0-15,-2-9 1 0,-2 0-1 16,0 1 2-16,-3 1-1 0,-2-3 5 0,2 0-2 0,-4 15 2 16,1-5-2-16,0 9 0 0,0 3 2 0,0 6 2 15,-1-2-3-15,1 6 1 0,1 5-2 0,-2 3-3 16,1-1 3-16,3 9-1 0,-1-3 0 0,-2 7-3 0,6 3 4 16,2 9-3-16,-4-3 1 0,6-4 0 0,1 8-1 15,-2 0 1-15,7-2 0 0,2-4 1 0,2 6-1 16,-3-3 1-16,6 4 0 0,-1 6 2 0,5-3-2 15,-4 0 2-15,3 9-1 0,1-8 2 0,-2 4-1 16,-1-1 2-16,0-4-1 0,-1 2-1 0,-1-5 4 16,-1 0-2-16,-2 2 0 0,1 3-1 0,-7-2 1 15,2-2-4-15,-3 1 3 0,-4-2-1 0,0-4-3 16,-1 1 1-16,-5-6-2 0,1-6 0 0,-4-2-3 0,-1 1-1 16,-1-9 0-16,0-5-6 0,-5-1-3 0,0-1-3 15,-3-4 1-15,2-3 0 0,-4-8 1 0,1 1 1 16,-1-4-3-16,-4 2 4 0,5-8 1 0,2-1 4 0,0 0-2 15,5-3 1-15,4-1 1 0,-4-3-1 0,11-4 2 16,-3-2 3-16,5 2 0 0,-1-1-1 0,1 2 0 16,-1-2 1-16,1 3 0 0,1-2 1 0,4 2 1 15,1 3 0-15,5 2 0 0,4-9 2 0,-2-1 1 0,6-1 1 16,0-5-1-16,4 3 2 0,3 0-1 0,-3-8 1 16,1 6 1-16,0 4-3 0,1 1 1 0,-1 7-2 15,-1-4 1-15,-1 5-1 0,2 0 0 0,-2 1-1 16,-1 0 2-16,-4-4-1 0,1 0 2 0,-2 2-1 0,-3 2 3 15,-4-4-1-15,0 0-1 0,-3-1 3 0,-3 5-3 16,-3 2 3-16,1 0 0 0,-1 6 0 0,0-1 0 16,-3 8 3-16,-4 2 1 0,0 3-3 0,-2 0 1 0,1 7-1 15,-3-1-1-15,-2 5-2 0,-4 4 0 0,2 7-2 16,3 2-3-16,-3 7 1 0,2 10-1 0,0-1 1 16,3-1 1-16,3 9 0 0,2-5 0 0,5-1 0 15,-1-3 0-15,6-8 1 0,-2 1 1 0,5-12-3 0,4 5 0 16,5-8 0-16,-1 1-1 0,4-6 0 0,-5-1 0 15,5 0 0-15,-1 0 0 0,-3-8-4 0,7 2-37 16,-1-1 18-16,0-3-87 0,-1-5-46 0,7-4 114 16,-4-1-84-16,6-2-40 0</inkml:trace>
  <inkml:trace contextRef="#ctx0" brushRef="#br0" timeOffset="132226.03">21101 4283 1794 0,'-1'3'888'0,"0"5"-570"16,-1 1-123-16,0 7-127 0,1 7 31 0,0 4-14 16,1-1-10-16,-1 9-6 0,0 0-15 0,1 2-9 15,0 1-23-15,1-1 16 0,-1-6-3 0,0 7-7 16,2 4-3-16,-1-3-9 0,-2 6 3 0,2-5-4 15,-1-2-2-15,1 5 0 0,-1-9-7 0,0-9-4 16,0 3-2-16,0-15-8 0,-1 3 4 0,1-7-21 0,-1-3-34 16,0-3-21-16,0 0-18 0,1-2-21 0,0-3-80 15,0-2-161-15,0-3 246 0,0 1-154 0,0-6-92 16</inkml:trace>
  <inkml:trace contextRef="#ctx0" brushRef="#br0" timeOffset="132426.01">20911 4376 1968 0,'2'-8'808'16,"5"-2"-526"-16,6 6-180 0,-4-3 11 0,5 1-1 16,3 0-2-16,6 1-28 0,1 2-13 0,5 2-11 15,-2-1 2-15,0-5-30 0,7 7-5 0,4-3-9 0,-1 1-4 16,-5-6-7-16,5 2-5 0,-5-1-3 0,2 0-16 15,-6 5 4-15,-3-2-38 0,0 0-23 0,-8 4-28 16,2 1-37-16,-11-1 92 0,4 6-76 0,-5-3-26 0</inkml:trace>
  <inkml:trace contextRef="#ctx0" brushRef="#br0" timeOffset="132859.1">20971 4780 2927 0,'8'-7'46'16,"-2"0"6"-16,-1 1-2 0,-1-4-7 0,6 5 0 15,-1 1-5-15,7-8 43 0,1 3-2 0,1-2-3 16,3 1-14-16,3 4-2 0,3-1-11 0,0 2-8 16,1-3-7-16,3 1-3 0,-1-1-7 0,6 5-13 15,-6-1-1-15,1 1-8 0,-8 1 4 0,-1 2-3 16,-1 2 1-16,-8 3-6 0,1 1 2 0,-7 4 3 0,2 3-1 15,1 3-2-15,-4 6 1 0,-1 1 0 0,3 1 0 16,-3 8 0-16,2-2 1 0,-6-2-1 0,1-1 2 16,-1-6-1-16,2 5 2 0,-2-10-1 0,-1-1 1 0,0-7 1 15,-3 2-1-15,-1-6 0 0,4 0 0 0,-1-1-1 16,0-3-2-16,-2 2-1 0,2-2 0 0,-1-1-1 16,2 0-1-16,2-2 0 0,-4-5 2 0,1 1 0 0,-1-5 1 15,1 0 2-15,1-7-1 0,0 3-1 0,0-5 1 16,3 0 2-16,0-1-2 0,1 0 2 0,1-1-2 15,2 0 1-15,0 3 4 0,4 0-1 0,-3-1 0 16,2 1 0-16,1 5-2 0,0 0 0 0,2 4 1 0,-1-3-3 16,0 4-3-16,0-2-5 0,0 4 3 0,-3 0-15 15,3 0-38-15,-1-2-25 0,-2 3-30 0,1-1-40 16,-2 2 99-16,0-1-82 0,0 0-33 0</inkml:trace>
  <inkml:trace contextRef="#ctx0" brushRef="#br0" timeOffset="133028.44">21941 4697 2174 0,'0'18'879'0,"-1"8"-560"0,-5 5-157 0,6-4-47 16,3 1-16-16,-3 1-62 0,-4-4 10 0,2-5-26 16,2 2-11-16,0-10-14 0,2 1-5 0,1-6-38 15,-6 0-17-15,6-6-29 0,-1 0-12 0,0-2-66 16,-2-4-65-16,0-1 22 0,8-1 111 0,-8-5-117 0,0 2-39 15</inkml:trace>
  <inkml:trace contextRef="#ctx0" brushRef="#br0" timeOffset="133196.04">22041 4225 1946 0,'-10'-16'848'0,"6"15"-508"16,4-2-235-16,-4-1 44 0,1-1-41 0,0 2 1 15,0-4-38-15,3 5-32 0,-1-2-16 0,-3 2-40 16,-1-3 17-16,3 2-41 0,-1 3-27 0,0 0-16 16,-1-1-77-16,4 3 118 0,-2-2-74 0,2 2-33 15</inkml:trace>
  <inkml:trace contextRef="#ctx0" brushRef="#br0" timeOffset="134097.94">22021 4840 850 0,'-9'3'556'0,"-3"2"-264"0,6-3 54 0,2 3-85 15,-4-2-33-15,2-2-134 0,-1 2 53 0,5-2-40 16,2-1-14-16,-1 0-2 0,-4 1-12 0,3-1-9 16,6 0 0-16,-1-4-5 0,0-1 4 0,3-1 2 0,-3 1 1 15,8-4-8-15,1 2 4 0,2-3-8 0,-3-2-3 16,5-2 3-16,-1-9-14 0,0 7-8 0,2 2-4 16,-1-6-6-16,-2 2-2 0,0 0-9 0,-2 1-4 0,1 5-7 15,0 3 3-15,-4-5-5 0,-1-2-2 0,-1 0 0 16,1 0-2-16,-7 0 0 0,2-2 0 0,-2 1 0 15,-1 1 0-15,-5 2 0 0,-2 0 0 0,1 3 0 16,-3-1 0-16,1 5 0 0,-6 4 0 0,0 0 0 0,1 5 0 16,-2 2 0-16,-4 7 0 0,2-2 0 0,-3 5 0 15,2 2 0-15,-1 4 0 0,0 2 0 0,2 1 0 16,0 0 0-16,4 4 0 0,-1 4 0 0,1-2 0 0,4 7 0 16,1-1 0-16,2 2 0 0,4 5 0 0,3-8 0 15,0-1 0-15,2-6 0 0,3-7 0 0,1-2 0 0,3 0 0 16,2-6 0-16,-3 0 0 0,4-5 0 0,4-3 0 15,-1 6 0-15,3-8 0 0,0-3 0 0,4-5 0 16,-3 0 0-16,1-3 0 0,0 0 0 0,-1-8-1 16,1-2-8-16,-4-3-14 0,3 4-20 0,-7-4-21 0,3-2-58 15,-4-3-37-15,2-1 9 0,-3 4 151 0,-6 1-62 16,5-1-19-16,-5 2 46 0</inkml:trace>
  <inkml:trace contextRef="#ctx0" brushRef="#br0" timeOffset="134658.56">22563 4578 2240 0,'0'-3'662'0,"0"1"-457"0,0-4-131 0,1 2-17 0,-2-2 52 16,1-1-54-16,0-1 43 0,-1 1-28 0,-2 0-9 15,0 3-12-15,1 0 0 0,-3 1-14 0,-1-1-8 16,0 4-2-16,0 0-9 0,-5 4-10 0,2-1 0 0,-5 4-8 16,-1 0 5-16,4 5-3 0,-3 0 0 0,0 3-6 15,4-1 6-15,-3 5 0 0,-2-3 1 0,2 5-1 16,-1 5 0-16,2-1 2 0,4 0 1 0,-5 8 1 16,1-2-1-16,5-4 3 0,5 2 0 0,1-6 0 0,1-3-1 15,2-5-1-15,-1-1 0 0,6-5 0 0,4-2 0 16,-2-7-2-16,1 0-2 0,3-7 0 0,-3-2 2 15,1-7-1-15,3 2 0 0,-4-10-1 0,-1 0-2 0,0 7 1 16,3-5 2-16,-1 5-1 0,2-4-1 0,-4 10 2 16,1 1 0-16,-1 5 1 0,-1 3 1 0,-2 3-1 15,-2 12 1-15,2-2 1 0,-2 11-1 0,-1 13 0 0,0 2-1 16,1 0 1-16,-1 12 1 0,0-3-1 0,1 6 1 16,-4 1 1-16,3-4 0 0,-3 8 3 0,1-3 12 15,-1-3 1-15,0 7-2 0,-3-18 1 0,2 0-2 16,0 5-2-16,0-19 0 0,0-1-2 0,1-6-13 15,0-4-1-15,0 0 0 0,3-5 0 0,-2-4 0 16,3-2 0-16,-2-3 0 0,5-2 0 0,-2-6 0 16,3 2 0-16,-1-2 0 0,-2 1 0 0,4-6 0 0,1 1 0 15,-2-1 0-15,4 0 0 0,-2 1 0 0,0 1 0 16,3 0 0-16,-3 2 0 0,2-3 0 0,-1 2 0 16,0 0 0-16,-1 1 0 0,4-3 0 0,-3 0 0 15,2-1 0-15,1-1 0 0,-7 2-9 0,6-2-53 16,-2-4-30-16,1 2-31 0,-8-2-47 0,2-2 113 0,0 0-101 15,0-3-37-15</inkml:trace>
  <inkml:trace contextRef="#ctx0" brushRef="#br0" timeOffset="134845.16">22971 4870 1771 0,'-9'2'1045'0,"2"-3"-529"16,2 4-363-16,2 7 189 0,2-5-173 0,-1 3-78 0,1-2-83 15,1-2-8-15,0 3 0 0,0-1 0 0,-1-1 0 16,1-1 0-16,1-3 0 0,0 1 0 0,-1-2 0 16,3 2-26-16,-3-1-19 0,1-1-22 0,-1-2-25 15,0 0-71-15,0 0-63 0,0-3 16 0,-9 1 108 16,5 0-127-16,2-3-35 0</inkml:trace>
  <inkml:trace contextRef="#ctx0" brushRef="#br0" timeOffset="135560.75">20352 3946 1445 0,'2'13'577'0,"-2"2"-372"0,-1-2-90 16,1 13-34-16,0-4 2 0,3 6-37 0,0-1 27 0,-3 8-14 16,0 3-4-16,0 6-2 0,-3 5-7 0,4 0-3 15,-2-1-7-15,1 10-1 0,1-4-2 0,-1 7-4 16,0 1-2-16,2 2 0 0,1 7-2 0,-4 3-3 15,2-4 1-15,-2 12 0 0,0 0 0 0,1 1 2 16,2 7 0-16,-2-2 0 0,2 0 2 0,2 12 2 16,-4 0 1-16,1 8-2 0,2-13 3 0,1 22 3 15,-3-11 0-15,0 10 3 0,-1-11 1 0,0 13 0 16,1-5-1-16,-1 12 0 0,1-5-1 0,-1 2-4 0,3-2 0 16,1 6-5-16,-1 6-2 0,-2-24-7 0,6 18 1 15,-3 2-2-15,0 4-1 0,-1-16-2 0,2 10 1 16,-2 5-1-16,3-3 0 0,-1 12-1 0,-1-18 0 15,-4 7-2-15,1-7 0 0,2 10-2 0,-2-11-1 0,1 1-1 16,1-10 1-16,-3 9 0 0,0-10-1 0,5 7-1 16,-2-15 0-16,-3-8 1 0,0 9-1 0,0 2-1 15,0-17 0-15,4-10-1 0,-4-8-1 0,-1 10 1 0,1-17-2 16,1 13-1-16,1-14 0 0,1-5 2 0,-2 8-2 16,-3-17-1-16,4 2 0 0,1 1-1 0,1-18 0 15,2-2-2-15,-5-9-6 0,-1-2-5 0,2-3-4 16,2-3-6-16,-4-3-24 0,0-2-15 0,-2-3 6 0,2-2-39 15,-1-7-45-15,0 2-32 0,0-4 11 0,-1-5 84 16,0-5-86-16,4-1-33 0</inkml:trace>
  <inkml:trace contextRef="#ctx0" brushRef="#br0" timeOffset="136558.9">17386 5446 809 0,'5'1'329'15,"-5"0"-236"-15,0 1-74 0,5 2 27 0,2 1-25 16,5-3 17-16,-1-3 21 0,6 1 31 0,-3 3 7 0,6-3 8 15,4 0 4-15,1 0 5 0,0 0-7 0,8 3-16 16,1-2-15-16,3-1-17 0,-2 0-1 0,6 0-1 16,8 0 1-16,-2 0-2 0,2 0 0 0,8 0-2 15,-3 0 0-15,-4 1-13 0,14-1-4 0,3 0-6 0,-4 1 1 16,1-1-15-16,7 0 1 0,5 0 0 0,4 0-8 16,5 1 4-16,4-3 2 0,-5 2 2 0,10 0-5 0,-2 2 9 15,9-4-2-15,-2 0-1 0,2 1 1 0,-2-1 0 16,8 0-6-16,-1-2 1 0,4-2-1 0,0 1 0 15,0 1-2-15,-2-1-1 0,4 0 1 0,0 0-1 16,-6-1 5-16,6 2-4 0,-3-1 1 0,-7-2 0 0,2 1-1 16,-1 1 3-16,-2 0-3 0,-1-2 3 0,-4 0-4 15,-4 0 0-15,2 0 2 0,-6 1-2 0,-3-2 0 16,1 0 0-16,-8 0-1 0,-7 3-3 0,-1-3 0 16,-6 1 0-16,0-2-2 0,-7-2-2 0,-5 6 1 15,-5-3-2-15,-3-1-1 0,1-2 3 0,-14 5-4 0,0 1 1 16,-6 0-6-16,2 0-2 0,-15 0-8 0,1 1-27 15,-3 2 12-15,-4 0-54 0,-3-2-38 0,-4 2 83 16,-6 1-55-16,-2 0-25 0</inkml:trace>
  <inkml:trace contextRef="#ctx0" brushRef="#br0" timeOffset="137559.87">18421 5978 1111 0,'-2'-5'552'0,"2"-1"-308"0,4 0-30 16,-5 1-36-16,4-5-22 0,-4 6-90 0,1 0 34 15,-3 2-16-15,3 0-5 0,-3 3-3 0,2-2-2 0,0 1-10 16,1 3-5-16,-2 0 1 0,-6 0-3 0,8 4-8 16,-5-2 0-16,-2 5-5 0,-6-1-1 0,8 3-4 15,-6-1 0-15,3 4-7 0,2-1 2 0,-5 3-5 16,2-1-2-16,3 5-3 0,0 2 3 0,-1 10-1 15,-1-2-2-15,1 10 2 0,0 2-1 0,3-2 1 16,-2 1 0-16,4 2 1 0,-2 3-2 0,2-18-2 0,3 3 1 16,7-7-2-16,-3 4-1 0,2-9-4 0,6-3-2 15,-3 2-3-15,3-3 1 0,1 1-2 0,-1-5-1 16,0-2-2-16,2-1 1 0,1-3-3 0,-4-4 0 16,5-1 0-16,-2-3 0 0,2-6 0 0,0-2-1 15,-2-1 4-15,2-4-1 0,-2 0 0 0,0 0 0 0,0-1 0 16,-2 1-3-16,1-2 1 0,-5-2-2 0,2 1-2 15,-1-4-1-15,-3 5 0 0,-3-9-1 0,2 0 0 16,-5 1 0-16,1-5 0 0,-4-6 0 0,0 5 0 16,-3-10 0-16,0 4 0 0,-1 3 0 0,-1-1 0 0,-1 4 0 15,-2 1 0-15,0 8 0 0,-1-3 0 0,-2 3 0 16,3-1 0-16,1 8 0 0,-5-2 0 0,3 3 0 16,3 6 0-16,-2 0 0 0,1 0 0 0,-1 6 0 0,0 0 0 15,0 1 0-15,2 2-5 0,-2 4-7 0,-1-2-5 16,6 0-11-16,-3 7-24 0,1-2-14 0,3 2-16 15,2-4-15-15,1 7-37 0,0-6-23 0,1 2-35 16,4-2-103-16,4-3 205 0,-5 1-118 0,5 0-40 16</inkml:trace>
  <inkml:trace contextRef="#ctx0" brushRef="#br0" timeOffset="138000.97">18844 6374 1625 0,'5'1'733'0,"-2"-1"-451"16,-1-2-180-16,1 2 60 0,1 1-47 0,1-1-14 16,-1 0-11-16,2-3-10 0,0 0-8 0,1 0-7 15,1-2-7-15,2 0-4 0,-3-1-3 0,4-2-11 0,1-1 1 16,0 0-12-16,1 0 1 0,4 0-4 0,-2 0 0 15,1 2-5-15,0-2-2 0,-1 1-2 0,0 1-1 16,0 3-2-16,-3 2-3 0,1-2-1 0,-3 3 1 0,1-4-6 16,-4 5-1-16,0 0-1 0,-3-2-2 0,1 2 2 15,-4 0-1-15,1-1-2 0,-2 2-5 0,3 5-4 16,-3-2-24-16,0-2-18 0,-3 0 11 0,1-3-52 16,2 2-65-16,0 5-58 0,-2-6-243 0,-1 1 335 15,3 5-234-15,-1-3-139 0</inkml:trace>
  <inkml:trace contextRef="#ctx0" brushRef="#br0" timeOffset="138873.57">19413 6019 894 0,'-2'-3'574'0,"2"-1"-258"16,0 1-184-16,3-3 154 0,1 3-171 0,-1-1-9 16,-2 1-5-16,-2-1-9 0,5 2-20 0,0-2-10 15,-4 4-2-15,3-2-3 0,-2 2 1 0,0-2-2 16,0 2 4-16,0 0 1 0,-1 0 4 0,4-1 2 16,-4 2 0-16,1-1 2 0,-1 0-6 0,0 1 0 0,0 0-4 15,0-1-4-15,0 1-9 0,0 2-4 0,0 1-6 16,-4 0-4-16,4-1-9 0,0 2-3 0,-1 2-3 15,1 1-1-15,-2-1-9 0,-2 2 0 0,1 0 1 16,-3 3-3-16,2 0 0 0,0 4-1 0,0-1-3 16,-1 3-1-16,-3 1 4 0,4 0 1 0,0-1 1 0,0 3 3 15,3-3 0-15,1 2 3 0,-3-4 2 0,5-1 1 16,0 0 1-16,2-2-1 0,-2-1 0 0,0-1-2 0,8-2 0 16,-6-2-1-16,2 1-1 0,1-5-1 0,2 2-2 15,-1-4-1-15,5 0-1 0,-6-1-1 0,-6 0-1 16,9-2-2-16,2 1 0 0,-4-4 0 0,6 4-1 0,-3-2-1 15,1 2 0-15,4-3 0 0,-1 3 0 0,-4 0 0 16,4 0 0-16,-4-1 0 0,-1 4 0 0,2-2 0 16,-4 1 0-16,1-1-1 0,1 0-4 0,-4 0-6 0,2 2-24 15,0 0-16-15,-1-2-15 0,-3 3-18 0,1-3-43 16,0 0-23-16,1-4-34 0,-2 1-53 0,-1-2 152 16,-1 2-93-16,0-3-22 0</inkml:trace>
  <inkml:trace contextRef="#ctx0" brushRef="#br0" timeOffset="139158.81">19557 5900 1959 0,'-4'4'754'0,"0"2"-529"15,0 2-152-15,0 6 3 0,2 2 4 0,0-3 1 0,0 8-8 16,1-2-11-16,1 6-8 0,0 4 1 0,1 0-2 16,-1 9-2-16,0 1-7 0,0 0-2 0,-1 12 1 15,1-10-2-15,0 3-3 0,-2-2-1 0,2-8-4 16,-2-5 0-16,2-6-3 0,1 0-3 0,-1-4-3 0,3-4-3 16,-3-5-5-16,0 0-3 0,3-2 0 0,-1 3-4 15,-2-8-9-15,1 1-4 0,-1-2-11 0,-2-3-13 16,2 1-44-16,1 0-25 0,-1-2 9 0,0-5-84 15,4 3 115-15,0-3-80 0,3 3-20 0</inkml:trace>
  <inkml:trace contextRef="#ctx0" brushRef="#br0" timeOffset="139325.63">19720 6532 2280 0,'-4'9'922'0,"2"-4"-623"0,-1-4-214 15,-2-1 11-15,4 1-10 0,1-1-31 0,0 0-19 16,0-1-21-16,0 1-15 0,2-3-11 0,3-1-37 16,-3-2-24-16,4 1-51 0,-2-7-29 0,4 2 104 0,-2-1-79 15,2-1-31-15</inkml:trace>
  <inkml:trace contextRef="#ctx0" brushRef="#br0" timeOffset="139800.59">20059 6053 2008 0,'-6'-11'804'0,"4"0"-538"0,1-2-175 15,-2-5 22-15,3 3-21 0,-3 0 1 0,2 0-8 16,1 3-16-16,-2-2-23 0,0-2-6 0,1 7-3 16,-2-3-4-16,-2 7-11 0,1-5-4 0,-4 5-2 0,0 1-4 15,-1 4-4-15,1 1-4 0,-1 6 2 0,-4 1-5 16,2 6-2-16,-1 0-3 0,-1 4-2 0,3-2 4 15,2 5-2-15,-5 0 2 0,6 2-4 0,-4-1 6 0,9-1 2 16,-2-2 3-16,3 1 0 0,3-2 0 0,-3-3 0 16,2-1 1-16,5-2 1 0,2 2-2 0,-4-9-3 15,5 0 1-15,1-5-2 0,-2 1 2 0,1-7-2 16,-1 1 3-16,4-4-2 0,-2 0-1 0,2-3 1 0,-4 0-2 16,4 1 1-16,-1-1-1 0,3-1 0 0,-1 1 0 15,-4-1-2-15,2 1 2 0,-1 3 1 0,-1-2 0 16,-2-1 0-16,-4 3 0 0,2-1 1 0,-2 3-1 15,1-3 1-15,-2 3 0 0,-1 1 1 0,-1 2 0 16,2-1 1-16,-2 5 2 0,0 3-1 0,0 3 2 16,-1-1-1-16,0 7 1 0,0 1 0 0,0 4 4 15,-2 2 3-15,1 4-1 0,2 5 3 0,-1 1 1 16,1 2-1-16,0 6 0 0,0 2-3 0,2-1-3 0,-1-2-3 16,1 1-3-16,-1-7-2 0,0 1-2 0,1-2 0 15,-2-6 0-15,3-6 0 0,-3-1 0 0,0 0 0 16,0-3 0-16,1 3 0 0,0-9-2 0,-1-1-32 0,-1-1-22 15,-3 0 14-15,3-5-68 0,0 1-98 0,0-1 208 16,0 0-57-16,1-4-42 0,-3-3 23 0</inkml:trace>
  <inkml:trace contextRef="#ctx0" brushRef="#br0" timeOffset="140466.01">18199 7110 1713 0,'1'-12'725'15,"2"6"-455"-15,-2 1-82 0,0-5-82 0,1 6-8 16,3 3-49-16,1-3 33 0,-4 1-22 0,0 3-1 15,2 1-2-15,-2 6 3 0,0 0-10 0,-1 4-4 0,1 0-6 16,-1 5-6-16,0 8-4 0,-1 4 1 0,-1-5-3 16,0 10-6-16,-3-1 11 0,2-5 3 0,-2 2 2 15,-1-8 1-15,0-4-2 0,2-3-6 0,-1 1-1 0,3-8-2 16,0-2-8-16,1 1-10 0,1-1-2 0,1-3-1 16,4-2-1-16,0-2-2 0,1-1-2 0,2-4 2 15,0 1-1-15,4 0 1 0,1-1-1 0,1 1-2 0,-6 2 1 16,4-3-1-16,2 1-1 0,-2 1 0 0,1 3 0 15,-1-3 0-15,-5 2 0 0,6 2 0 0,-2 1 0 16,-1 2 0-16,-3 1 0 0,-1 3 0 0,2 0 0 0,-3 6 0 16,2-1 0-16,-1 5 0 0,0-3 0 0,-5 0 0 15,5 3 0-15,-4 2 0 0,1 2 0 0,-3-6 0 16,-1 3 0-16,0-2 0 0,-1 3 0 0,-1-3 0 16,-4 4 0-16,-1-2 0 0,-1 3 0 0,0 0 0 15,-1-2 0-15,-2-1 0 0,1 3 0 0,-2-3 0 0,1-6 0 16,-1-1 0-16,0-5 0 0,-2 1 0 0,2-6 0 15,1 0 0-15,0-4-2 0,-3-2-12 0,5-1-35 16,-1-2-18-16,-1-3-19 0,1-8-24 0,-1 3-71 16,0 0-64-16,3-7 154 0,1 1-114 0,-2-3-47 15</inkml:trace>
  <inkml:trace contextRef="#ctx0" brushRef="#br0" timeOffset="140658.34">18151 7053 1968 0,'0'1'782'16,"0"2"-541"-16,4-2-94 0,4-1-51 0,1 0-4 15,2-4-45-15,3 2 33 0,4-3-18 0,1 2-10 16,2-2 29-16,-1 0-38 0,6 0-16 0,-2 0-7 0,4 0 1 16,-5-1-10-16,0 2-7 0,2-1 1 0,-2 1-2 15,6 1-3-15,-7-2-11 0,-3 2-11 0,6 0-19 16,-2-4-22-16,-1 5-69 0,-1 0-78 0,-2 1 151 15,-2-2-114-15,0 1-75 0</inkml:trace>
  <inkml:trace contextRef="#ctx0" brushRef="#br0" timeOffset="140888.16">18708 7367 1960 0,'-2'0'763'0,"2"1"-535"15,0-1-164-15,2 0 37 0,1 0-48 0,4-1-18 16,-2-3-4-16,3 2-1 0,3 1-16 0,2-3-10 16,0-2-3-16,3-1-17 0,2 0 7 0,-9 2-36 15,9-1-24-15,-5 1 5 0,-3-1-144 0,0 1 160 16,0 3-92-16,-4-2-43 0</inkml:trace>
  <inkml:trace contextRef="#ctx0" brushRef="#br0" timeOffset="142357.26">19326 7095 1214 0,'2'1'619'0,"-6"1"-338"0,4-2-1 0,-2-2-107 0,2 2-24 16,0-5-88-16,2 2 38 0,-2-2-29 0,5 1-8 15,-3 0-13-15,-2 1 2 0,1 0-9 0,2 0-7 16,-1-1-2-16,-2 2 0 0,4-2-4 0,-4 2 2 0,1-2-7 16,0 0 5-16,0-1-6 0,-1 0 0 0,0 0-3 15,-2 2-1-15,1-1-4 0,-2 0-3 0,1-1-2 16,0 3 0-16,-2-2-3 0,-2 1 0 0,2 1-2 15,-2-2-1-15,-2 3-1 0,2-1-1 0,-2-1 2 16,1 3-2-16,1 0 0 0,0-1-2 0,-1 0 1 0,2 0 1 16,0-4-2-16,2 5 1 0,-2-1-1 0,2 1 0 15,-2-2 0-15,4 2 0 0,-2 0 3 0,1 0-3 0,0 1 0 16,2-1 0-16,-1 0 0 0,1 0 0 16,0 0 0-16,-1-1 0 0,0 1-2 0,1-1 2 0,0 0 0 15,0 1 1-15,0-3 0 0,0 3 0 0,0-2-1 16,0 2 2-16,0-2-2 0,0 1 1 0,0-1 0 0,0 1-1 15,0 0 1-15,0 1-1 0,1 2 3 0,-1-4-2 16,0 2 0-16,-1 0 0 0,1 1 0 0,-3-3 0 16,2 2 0-16,0-1 0 0,1 1-1 0,-1 0 0 15,0-1 1-15,0-2 1 0,1 3 0 0,-2-1-1 0,0 1 2 16,1-1-1-16,-1 1 1 0,-2 0-2 0,2-1 3 16,-3 0-2-16,2 0 1 0,-1-2 0 0,0 2 0 15,-1-1 2-15,2 2-3 0,-2-1 3 0,2 2-1 16,-3-1 0-16,1 4-2 0,1 1 0 0,-3 1 2 15,2 0 0-15,-3 2 0 0,1 1-1 0,-1 1 1 16,0 2 1-16,0 2 1 0,1 2 0 0,2 4-2 0,-3-1 0 16,4 5 2-16,1 1-3 0,1 1 1 0,1 3 1 15,1 1-1-15,1 0 0 0,3-7 1 0,0 0-2 16,4-4 1-16,-1 3 1 0,1-11-2 0,1-1 1 16,2-2 0-16,-1-4 1 0,2-2 0 0,2-2 3 0,-2-4 0 15,3-1-1-15,-1-3 3 0,3-7 0 0,-3 0-1 16,2-6 0-16,-2-1 0 0,1-2-2 0,-3 1-2 15,0-3 0-15,-2 0-2 0,-5 5-1 0,3 3 0 16,-3-1-1-16,-1 1 0 0,-2 5 0 0,1-1-1 0,1 6 0 16,-2-1 1-16,-1 2 0 0,2 0 1 0,-2 6 0 15,3-3-1-15,-4 4 1 0,0-2 1 0,1 3-1 16,-1 0-1-16,2 4-1 0,-1-3 2 0,-1 5-2 0,-4 2 2 16,3 5 1-16,-2-1 5 0,-1 4-1 0,3 5 4 15,-4 2 6-15,2 3 1 0,1 4 2 0,1 2 4 16,1-3 5-16,0 2-2 0,0-1-2 0,0 1-3 15,-2-10-5-15,5 4-4 0,-2-4 1 0,0 0-7 0,-1-9-7 16,2 5 0-16,1 0 0 0,1-2 0 0,0-1 0 16,-4-3 0-16,3 1 0 0,1 2 0 0,-7-1 0 0,3-5-15 15,0-1-22-15,-1-1-24 0,-3-1-30 0,4-4-87 16,-4-2-88-16,4 0 185 0,4 3-146 0,-4-3-87 16</inkml:trace>
  <inkml:trace contextRef="#ctx0" brushRef="#br0" timeOffset="142509.6">19540 7627 2522 0,'-10'-1'934'0,"5"4"-647"0,-2 1-211 0,5-4-49 0,-1-2-19 16,5 0-34-16,-2 2-24 0,8-6-31 0,0 5-96 15,-2-9-178-15,5 1 268 0,2 0-177 0,-1-3-131 16</inkml:trace>
  <inkml:trace contextRef="#ctx0" brushRef="#br0" timeOffset="143015.19">19909 7079 1714 0,'0'-20'740'0,"2"6"-450"16,1-3-189-16,-1 5 27 0,0-1-8 0,-1 0 16 0,-4-2-23 15,3 2-38-15,0 2-13 0,-5-1-23 0,3 2 11 0,0-2-17 16,-4 3-4-16,0 4-25 0,4-2 14 16,-7 4-6-16,0 2-3 0,-3 8-3 0,0-3-1 0,-3 7-5 15,-2 0 0-15,3 3-2 0,-1 6 0 0,1-2-1 16,-1 3-1-16,1-1 1 0,3 1 0 0,2 1 1 0,1 3 4 16,0-1 0-16,3 1 2 0,3-1 0 0,2-3 4 15,0 1 0-15,3-1 0 0,1-3 1 0,4-6-4 16,-1-1 2-16,3-5-1 0,-1-3 1 0,4-4-2 15,0 0-1-15,3-7 0 0,-1-7 1 0,1-1-2 16,-1 0-1-16,1-7 0 0,-2 3-2 0,-2-2 0 16,1 0 2-16,-1 4-2 0,-1-1 0 0,-2 3 1 0,-1 1 0 15,2 1 1-15,-3 1-1 0,2 2 2 16,-3 0-2-16,-2 2 2 0,1 0 0 0,-2 4 1 0,3-1 2 16,-4 5 4-16,3-2 0 0,-5 1 11 0,1 2 8 15,-1 7-2-15,0-1 4 0,-2 3-1 0,1 5 3 0,-2 0-3 16,2 5 1-16,1 9-12 0,-2 3-9 15,2 0 1-15,1 7-3 0,-1 0-2 0,-2-1-4 0,2 4-2 16,-1-5 0-16,-2-3 0 0,3-2 0 0,-4-2 0 16,3-6 0-16,-3-5 0 0,4 1 0 0,-1-3 0 15,0-1 0-15,1-4 0 0,-1 1 0 0,1-2 0 0,0 1 0 16,-3 0-8-16,1-6-33 0,2 0-21 0,-3 0-18 16,1 1-21-16,0-5-67 0,-1 0-52 0,1 0-180 15,2-3 273-15,0 2-188 0,-4-1-93 0</inkml:trace>
  <inkml:trace contextRef="#ctx0" brushRef="#br0" timeOffset="144827.67">18937 8349 2114 0,'-6'2'816'0,"-1"2"-570"16,7-2-181-16,-1 0 52 0,5-2-87 0,-4 0 1 15,2 0 1-15,1 0 3 0,2-1-16 0,4 0-9 16,0 0-2-16,3 0-18 0,-3 0 16 0,6 0-2 15,0 1-2-15,1 1-8 0,0-2 6 0,-3 2-6 16,0-1-9-16,1 1-13 0,0-1-21 0,-4 0-66 16,0-2-65-16,-2 2-217 0,0-4 299 0,-1-1-228 15,3 0-129-15</inkml:trace>
  <inkml:trace contextRef="#ctx0" brushRef="#br0" timeOffset="145322.07">19339 8054 578 0,'0'-4'420'0,"3"1"-172"0,-4-2 24 0,1 2 7 15,0 1-7-15,0 0-154 0,1 1 72 0,-2-3-57 0,-1 3 0 16,2-1-12-16,4 1-7 0,0 0-26 0,-1 1 10 15,-3 0-3-15,1 2-2 0,0 2 2 0,6 2-13 16,-4 2-3-16,2 3 3 0,-5 3-15 0,5 5-17 16,-3-1-4-16,0 8-6 0,-1 3-6 0,-2-2-2 15,1-2-4-15,1 5-11 0,-1-3 10 0,-3 2-4 16,4-2-1-16,-1-1-2 0,0-7-2 0,-5 3-3 0,2 0 0 16,-2-4-1-16,0 0-4 0,2-3-1 0,0-3-3 15,1 2-1-15,2 1-1 0,0-6-2 0,-2 2-2 16,4-3 0-16,1-5 0 0,-3-2-6 0,0 5-2 0,0-6 2 15,0 1-10-15,-1-4-15 0,1 3-9 0,-1 0 4 16,1-6-28-16,2 5-26 0,-1-6-16 0,2 0-22 16,-2 0-13-16,3 0-22 0,0-3 99 0,-2 1-84 0,1 2 9 15</inkml:trace>
  <inkml:trace contextRef="#ctx0" brushRef="#br0" timeOffset="145858.21">19563 8068 1171 0,'-7'-8'778'0,"5"2"-448"0,-2 4 62 0,2-1-265 16,-1 1 26-16,0-3-29 0,3 5-8 0,-4-2-20 15,3 3-14-15,-1 0-14 0,2 6-15 0,-2-3-7 16,1 6-3-16,-3 3-2 0,-2-2 1 0,3 2 4 16,-4 2 2-16,4 2 3 0,-2 1 5 0,2-5-2 0,-1 1-5 15,3 1-7-15,1-3-12 0,0 0-7 0,1-1-5 16,4 0-4-16,-2-3-12 0,1 3-2 0,0-3 0 15,1-2 0-15,3 1 0 0,-1 0 0 0,0-5 0 0,0 2 0 16,2 0 0-16,1-2 0 0,1 2 0 0,0-1 0 0,0 1 0 16,-1-1 0-16,1-2 0 0,-1 0 0 0,-1 2-24 15,0 0-21-15,1-2 14 0,-2 0-61 0,1 1-63 16,-1-1-55-16,-1-1 210 0,1 1-70 0,-3-3-28 0,-1-2 10 16</inkml:trace>
  <inkml:trace contextRef="#ctx0" brushRef="#br0" timeOffset="146102.41">19714 7932 1773 0,'-3'2'785'0,"0"0"-464"0,0 1-210 0,-1 2 63 16,1 0-50-16,-1 4-15 0,1 4-2 0,0 0-9 0,0-3-15 15,1 7-32-15,2 2 17 0,-2 5-7 0,0 0-4 16,2 5-9-16,-2 6-9 0,2-3-12 0,-1 4-3 15,0 3-7-15,-1-3-3 0,2-4-10 0,-3 0-4 16,3-8 0-16,1 2 0 0,1-10 0 0,-5 3 0 0,2-1 0 16,1-1 0-16,0-7 0 0,-1 1 0 0,0 1-3 15,1 1-13-15,-1-6-21 0,1 2-54 0,1-6-31 16,0 1 16-16,-1 0-122 0,1-4 152 0,0-3-108 16,3 2-24-16</inkml:trace>
  <inkml:trace contextRef="#ctx0" brushRef="#br0" timeOffset="146314.16">19832 8474 2120 0,'0'4'891'0,"-4"1"-590"0,4 3-202 0,-4-9 26 15,-2 1-30-15,4 0-19 0,-3 1 9 0,5-3-41 16,-1 2-18-16,-2-2-9 0,3 2-7 0,3-2-5 0,-3 0-6 15,2-3-7-15,-1 1-21 0,3-2 7 0,0-1-34 16,-1-1-22-16,1 2 14 0,0-2-77 0,-1 1 98 16,1 0-66-16,-3 0-22 0</inkml:trace>
  <inkml:trace contextRef="#ctx0" brushRef="#br0" timeOffset="146955.51">20128 8231 1158 0,'0'-10'797'0,"-1"1"-353"0,0-1-271 16,1-1 245-16,0 1-291 0,1-2-12 0,-1 0 6 0,0-1-25 16,1 0-34-16,0 0-9 0,0-1 4 0,-1 0-17 15,1-1-14-15,-1 2-8 0,0-1-18 0,0-2 12 16,-1 5-4-16,0-3-2 0,-2 1-10 0,-2-1 7 0,0 5 4 16,1-1-2-16,-3 3 0 0,1 0-1 0,-4 2-2 15,-1 2 1-15,1 3 0 0,-2 1-3 0,-3 3-4 16,0 0 0-16,0 7-2 0,-2 0 0 0,2-2 0 0,1 6-1 15,3 7-2-15,-2-1 2 0,4 2 5 16,8 2 0-16,-8 0 1 0,9 4 0 0,1-2 4 0,1-5 3 16,0 2 1-16,5-7 1 0,-3 0-1 0,1-6 1 15,2-2 1-15,3-3 2 0,0 0-2 0,2-6-4 16,-2 0 4-16,6-7-1 0,2-1-1 0,0-5-3 16,-6 1 3-16,5-6-3 0,-1 1-3 0,-4-3 3 15,5 3-3-15,-5-4 0 0,1 3 1 0,-3-1 0 16,1 2-1-16,-3 0 0 0,0-3 1 0,0 6 1 15,-2 0-1-15,1 2 2 0,-3 0 0 0,0 4 1 0,-1 0 1 16,-1 4 1-16,1 1 5 0,-3 2 6 0,0-1 1 16,0 2 3-16,-3 4 0 0,1 4 4 0,1 0-2 15,-3 6 1-15,3 7-4 0,-2 2-8 0,-2 5-1 0,2 10-4 16,-1-4 0-16,-1 2-5 0,-1 4-3 0,0 2 0 16,-1 2 0-16,5-13 0 0,-3 2 0 0,2-1 0 15,-1-4 0-15,4-1 0 0,-2-4 0 0,1-3 0 0,0 1 0 16,-2 0 0-16,3-4 0 0,-1 1 0 0,0-1 0 15,0 0 0-15,0-8 0 0,0 3 0 0,-1-6-8 16,1 4-16-16,0-9-37 0,-1 2-17 0,1-5 10 16,-3 0-50-16,2-3-75 0,0 1-80 0,-2-7 179 0,1-6-120 15,0 1-61-15</inkml:trace>
  <inkml:trace contextRef="#ctx0" brushRef="#br0" timeOffset="147807.72">18936 6156 1232 0,'2'-11'623'15,"3"-2"-334"-15,-6-1-168 0,-2 0 95 0,2-1-103 16,1-3-20-16,-3 1 1 0,-3-4 1 0,0-1-4 16,-1 0-16-16,4-2-16 0,-4 0-4 0,-1-2-3 15,1 1-8-15,-3-2-11 0,0 0-7 0,-2-1-9 16,-6 0 1-16,0 5-6 0,4 3-2 0,-9 0-1 0,-4 0 1 16,3 5-7-16,-3 4 0 0,-1 1-3 0,-2 2 1 0,-6 4-4 15,2-2-1-15,-3 6 0 0,1 3-1 0,-8 6 0 16,2 0-2-16,-7 8 2 0,3-3 0 0,4 5 2 15,-7 7 3-15,-5 11 0 0,0-4 1 0,5 4 4 0,-5 12 6 16,-1 1 2-16,-2 10 0 0,-2 10 5 16,1 6 4-16,0 0 4 0,-1 14 3 0,1 4 2 0,4 11 0 15,0-1 2-15,5 10 2 0,1 4-1 0,10 3-1 16,0-1-2-16,8 5-2 0,8 3-3 0,4-2-4 16,3-3-3-16,10 2-1 0,8 7-2 0,7-9-7 15,0-2 0-15,11-2-2 0,8 5-1 0,7-5-2 16,-1 0-1-16,10-8-1 0,4-6 1 0,4-3-2 15,3 0-1-15,5-14 2 0,-1-9 0 0,3-6 0 16,-2-3-1-16,1-10 0 0,-3-6-1 0,-3-13 1 16,-2 0-1-16,-2-10 0 0,0-9-2 0,-3-11 1 0,0-3 2 15,0-13-1-15,-4-10 1 0,-1-9 0 0,3-3 4 16,-4-15-2-16,2 5 4 0,-4-3-2 0,3-18 2 16,7-7 1-16,-1 4-1 0,-12 1-3 0,6-11 0 0,2-2 0 15,-3-5-2-15,2-12 0 0,-6 6-1 0,-6-2-1 16,6-6 1-16,-4-7 2 0,-6-4 0 0,0 3 1 15,-7 1 0-15,-6 8 2 0,-6-16 2 0,-1 1 2 0,-6 6 2 16,-3 9-1-16,-6-4 2 0,-2-6-1 0,-4 2 1 16,1-3-3-16,-10 5-1 0,-1 0-2 0,-3-9-4 15,-4-1 1-15,-5 6-3 0,4 3-1 0,-5 0 0 0,-13 6 0 16,0 10 0-16,3 3 0 0,-8 11 0 0,2 5 0 16,-2 9 0-16,-8 4 0 0,8 9 0 0,2 5-4 15,-3 3 0-15,-1 1-2 0,1 6 1 0,1 6-5 16,3 0-6-16,-2 4-5 0,1 2 3 0,3 4-13 0,9 4-24 15,0 4-11-15,4 2-15 0,-2 0 4 0,6 4-38 16,1 2-99-16,5 3 143 0,-3-1-86 0,6 4-29 16</inkml:trace>
  <inkml:trace contextRef="#ctx0" brushRef="#br0" timeOffset="149820.67">18213 8041 1611 0,'1'-1'694'16,"-1"-6"-446"-16,0 5-160 0,1 2 35 0,0-1-6 16,1 1-2-16,-1-3-7 0,-1 2-12 0,2 6-1 0,0-1-2 15,0 1-4-15,0 4-12 0,0 5-6 0,2 1-8 16,-3 9-2-16,-1 5-18 0,0-3-7 0,1 9-4 16,-1-1-2-16,-4 3-8 0,1-2-4 0,-2-2-1 15,-2-3-10-15,3-4 2 0,-2 2 0 0,0-4-3 16,-2-3-4-16,4 0-1 0,-3-3 0 0,2-1-1 0,3 1-4 15,-3-5-16-15,-1 0-15 0,4 0 10 0,1-2-42 16,0-5-45-16,1-1-21 0,0-5-26 0,1-4-30 0,4-6 116 16,0-1-88-16,3-7-21 0</inkml:trace>
  <inkml:trace contextRef="#ctx0" brushRef="#br0" timeOffset="150108.16">18430 8065 1097 0,'8'-8'753'0,"-6"5"-360"15,-4 4-242-15,-2 1 166 0,-4 3-154 0,-1 3-39 0,1 6-39 16,2 0-11-16,-2 8-91 0,1 8 64 0,-1-2-8 16,4 2-3-16,-1 7 3 0,5-3-5 0,1 0-4 15,-4-1-1-15,4-6-2 0,0-6-1 0,4 0-2 16,0-3-1-16,0-3-3 0,2-4 0 0,-3-6-1 16,6 1-2-16,1-4-2 0,1 1 3 0,-1-4 2 0,3-3 0 15,0 0-1-15,0-3 3 0,0-4 3 0,-3 3 0 16,1-3 0-16,-2-2 0 0,0-4-7 0,0 1 2 0,-2-3 1 15,-3 1-4-15,1-4-4 0,-1-4-2 0,-2 1 1 16,0 1-4-16,-3-2-1 0,-2-1-3 0,-2 3-3 16,-1-4 3-16,-1 7-3 0,0 3-5 0,-7 2-8 15,3-3 5-15,-1 8-26 0,-5 0-48 0,2 2-25 0,-3 3-39 16,3-2-69-16,0 8 143 0,-7 0-110 0,2 5-39 16</inkml:trace>
  <inkml:trace contextRef="#ctx0" brushRef="#br0" timeOffset="150888.03">16993 9400 1678 0,'-2'0'654'0,"1"0"-416"16,0 0-74-16,2-2-50 0,0 0 2 0,4-2-4 0,-1 3-54 16,1-3 34-16,4-1-8 0,0 0 6 0,0 2-19 15,3-2-4-15,2-3-12 0,-1-1-7 0,0 1 2 16,2-4-10-16,0-3-8 0,3-1-3 0,-1-2-1 0,1-1-7 15,2-7-7-15,0 1-1 0,0-3-3 0,1 5-3 16,0-5-1-16,0-1-4 0,-1 1-2 0,-4-1 2 16,2 8 0-16,0 1-1 0,-2 0 0 0,0-2-1 0,-3 7 1 15,-4 3 0-15,1 2 0 0,-5 1-1 0,1 1 0 16,-2 1 1-16,-4 4 0 0,-2-1 2 0,-2 0-1 16,2 1-1-16,-3 2 1 0,-4-2-1 0,1 4-1 15,-4-1 0-15,-2 3 0 0,-2 0-2 0,0 3 1 16,0 0-1-16,-1 3 1 0,3 0 0 0,-2-2 1 15,-1 2-2-15,7 2 1 0,-3 1 1 0,3-7 0 0,2 3 0 16,2-3 0-16,-2 0 0 0,6 2-1 0,-2-4 0 16,2-3-3-16,2 2 2 0,1-1-1 0,5-3-2 15,0 0 1-15,4-5 0 0,0 0 3 0,7-1-1 16,0 1 1-16,2-1 0 0,-4-5 1 0,4 6 0 16,1-1 0-16,-2-1-1 0,-1 1 0 0,-1 1 1 15,-4 0 0-15,4 2 0 0,-1 2 0 0,-2-1 0 16,-5 0 2-16,1 3 0 0,-4-1-1 0,-2 2 3 0,3 2-1 15,-5 2-1-15,4 1 2 0,-7 3 1 0,1 0-1 16,1 3 1-16,-2 0 1 0,-3 1-4 0,2 1 3 16,-6 1 0-16,1 2-1 0,3-2-3 0,0-1 2 0,1 2-1 15,-4 4 0-15,1-3 0 0,5-2-2 0,-5 1 0 16,1-1-2-16,4 0-1 0,-2 1-4 0,4-6 0 16,-5 1-34-16,5 1-44 0,-2-1-28 0,1-2-36 0,1 0-66 15,2-1 141-15,-3 1-138 0,1-1-52 0</inkml:trace>
  <inkml:trace contextRef="#ctx0" brushRef="#br0" timeOffset="151903.74">15601 9456 1443 0,'0'1'677'0,"0"-2"-427"16,0 2-89-16,0 0-36 0,0 3-77 0,1 1 29 16,0 7-22-16,2 1-11 0,0 6-6 0,1 10-5 15,0 2-5-15,0 1-1 0,2 9-3 0,-1-6 1 0,-1 2-2 16,1 0 2-16,0-3 1 0,-3-8 0 0,1 2 1 15,0-5 1-15,-2 0 1 0,0-5 2 0,0-4-3 16,-1 0-3-16,0-2-3 0,1-5-3 0,-1-4-9 16,0-1-2-16,0-2-1 0,0-4-5 0,-1-2-1 15,0-4-1-15,0-2 0 0,0-2 0 0,-1-5 1 16,1 0 0-16,1-2-1 0,0 6 1 0,3-8-2 16,-2 0 3-16,1 3-2 0,0-5 1 0,3 1 0 15,-3-1 2-15,2-5-1 0,-3 3-2 0,2 2 4 0,2 0-3 16,0 3 2-16,-1-1 1 0,0 8 1 0,4-2 0 15,1 7-1-15,-1-3 2 0,-1 3-1 0,2 3 1 16,2 1-1-16,-3 1 1 0,1 2 0 0,-1 3 0 16,1 0 3-16,0 7 0 0,1 7-2 0,0 3-1 0,0-1 0 15,0 10 1-15,-1 2-3 0,-1 3 1 0,-1-1-2 16,-3 2-1-16,-4-6 2 0,0 1 0 0,0-1 1 16,-4-4-1-16,0-3 1 0,1-2 0 0,-1-2 0 0,2-1-2 15,-5-1 0-15,5-4-2 0,2 1-1 0,0-3 0 16,-1-3-3-16,0-3-5 0,-2 1-2 0,4-2 1 15,4 0 0-15,-5-3-2 0,-3-1 3 0,3-1-3 0,0-1 2 16,0-3 5-16,1 0 1 0,0-2-1 0,1 0 2 16,5-1 2-16,-1-2-1 0,1 0 0 0,-3-1 2 15,0-6-1-15,5 4 0 0,-5-7 2 0,5 2-2 16,-1-5 1-16,-5 2-1 0,8-2 0 0,-3 1 1 0,2 2-1 16,-3 3 0-16,0 5 0 0,0-5 0 0,-4 8 0 15,7 5 1-15,-5-3 1 0,2 11-2 0,-1-1 4 16,3 1 0-16,-5 0 2 0,3 4-1 0,0 4 0 0,-4 6 1 15,5-2 0-15,-2 5 1 0,-2 7-1 0,-1 0-3 16,1 2 1-16,-1 5-1 0,2 1 1 0,-1-4 1 16,-4 4-2-16,1-3 0 0,1-3-1 0,-2 1 1 15,5 0 0-15,-4-3-3 0,-1-7 1 0,1 1-1 16,2 0-4-16,-2-6 0 0,0-3 1 0,2-3-9 16,-2-1-2-16,3-3-4 0,2-2-9 0,-3-2-23 15,-1-4-15-15,3 2 6 0,0-8-48 0,-2 1-86 16,2-2-152-16,-3-2 251 0,3-1-163 0,-2 0-113 0</inkml:trace>
  <inkml:trace contextRef="#ctx0" brushRef="#br0" timeOffset="152270.93">16175 9482 1080 0,'0'0'648'0,"-1"0"-307"16,-1 3-205-16,2-3 139 0,-2 10-137 0,-1-5-31 15,0 10-7-15,2 7-35 0,-1 2-28 0,1-1-7 0,0 11 1 16,1 1-13-16,1-3-7 0,0 3-2 0,2-3-16 15,1-7 16-15,2 4 5 0,-6-6-2 0,0-3-4 16,8-5 8-16,1-1 1 0,-1-3-2 0,1 0 0 0,0-4-2 16,-4-9-2-16,15 2 1 0,-12-3-2 15,-1-6-1-15,1-2-3 0,0-1 2 0,0-3-1 0,-2-1 0 16,2-1-4-16,-1 0 0 0,1 1-2 0,0 1 0 16,-5-3-1-16,2-3-1 0,-1-3 0 0,2 3 1 15,-4 0 0-15,3-3-1 0,-3-1 0 0,3-1 1 0,-4 1 2 16,0 6 0-16,0 3 0 0,-1 0 3 0,0 3 2 15,0 8 2-15,-1 1-1 0,1 8 0 0,-2 7 0 0,0 3 2 16,2 0-1-16,-3 8-2 0,2 2-4 16,-1 4 2-16,0-3-2 0,-2 3 1 0,2-4-1 0,2-1-2 15,0 0 0-15,0-3 0 0,8-3-1 0,-6-2 0 16,2 1 0-16,1-3-3 0,1-6 2 0,1 4-12 16,-1-4-8-16,-5 0 4 0,4-4-36 0,0-1-68 15,5-2-122-15,-3 0 185 0,8-4-125 0,-7-4-93 16</inkml:trace>
  <inkml:trace contextRef="#ctx0" brushRef="#br0" timeOffset="152622.37">16619 9422 1708 0,'-15'0'720'15,"0"-1"-457"-15,1 1-162 0,3 0 32 0,-1 3-26 0,1 0-8 16,3 2-7-16,3-1-27 0,1 0-26 0,-2-1-6 15,4 3-15-15,1-3-1 0,2 3-9 0,0-2-7 0,3 0-13 16,0 1 11-16,0-2 0 0,4 4 0 0,0 1 1 16,2 5 0-16,-2-5 2 0,3 2 1 0,-1 3-2 15,-1-3 2-15,4 11-2 0,-3-5 0 0,1 4 1 0,-2 1 2 16,-1 1-1-16,-1-1 0 0,-1 5 0 0,1-1 1 16,-5-6 2-16,0 0-2 0,-1-1 3 0,0-5-2 15,-2 4 0-15,0-1 0 0,-5-4 2 0,1 1-2 16,1-1 2-16,-3-3 0 0,0 0-4 0,-1 3 2 0,3-8 0 15,-2 0-2-15,0 0-3 0,0-1 0 0,1-3-6 16,0-4-1-16,0 2-2 0,0-3 1 0,-3-1-6 16,3-1-3-16,1-3-2 0,-2 0 1 0,-1-4-5 0,6 2-16 15,-4-1-6-15,5-2-11 0,0 1-9 0,-1-8-33 16,1 1-25-16,2-2 4 0,3-9-177 0,-3-2 222 16,1 2-115-16,4-8-46 0</inkml:trace>
  <inkml:trace contextRef="#ctx0" brushRef="#br0" timeOffset="152806.15">16747 9058 1097 0,'8'-10'648'0,"-4"9"-280"0,1-3-207 0,-3 11 91 0,-1 2-40 15,0 15-38-15,1-5-9 0,-2 6-85 0,0 2-14 16,0 9-15-16,0 0 3 0,0-6-22 0,0 6 1 16,2-1-1-16,0-3-26 0,-1 1 22 0,2 9-3 15,-1-1 0-15,-1 7-11 0,-1 0 3 0,2-5-8 0,-2-2-2 16,3 2-2-16,-2-7-1 0,-1-6-5 0,1-4-7 15,-1-5 1-15,-1-6-22 0,1-1-33 0,0-2-24 0,-2-2 11 16,-3-6-93-16,4 0 117 0,-4-2-78 0,2-1-24 16</inkml:trace>
  <inkml:trace contextRef="#ctx0" brushRef="#br0" timeOffset="152993.46">16619 9554 1970 0,'-2'2'813'0,"1"0"-527"0,2 5-213 16,5-2 14-16,0 0-15 0,1-3-6 0,0-2-9 16,4 1-21-16,3 0-11 0,2-4-32 0,0-4 24 0,2 0-9 15,2 2-5-15,4-5-4 0,-3-2-5 0,4 0-16 16,0 2-17-16,3 0 10 0,-2-1-61 0,3 0-183 16,-2 2 217-16,-1 1-126 0,3-5-89 0</inkml:trace>
  <inkml:trace contextRef="#ctx0" brushRef="#br0" timeOffset="153720.31">17341 9192 1810 0,'-1'2'752'0,"0"2"-493"0,0 4-144 0,0 1-31 0,-3 1-13 15,4 3-45-15,0-2 15 0,0 11-18 0,0 4-6 16,2 0 0-16,-2 5 2 0,0 10-7 0,2 0 0 15,-1 12 2-15,1 7 2 0,-1-6 4 0,-1 1 1 16,0 3 0-16,2-8-2 0,1-7 3 0,-1-1 0 0,1-14-3 16,0 0-1-16,1-10-7 0,-2-2 0 0,0-2 1 15,2-13-3-15,-2 4-4 0,0-5 0 0,-1-6-2 16,3-6-2-16,-2-2 0 0,6-3 0 0,-3 0-1 16,4-1 0-16,-1-4-1 0,0 0 1 0,1 0 0 0,1 0 0 15,-3-1-1-15,3-1-2 0,-4 1 2 0,3 7 1 16,-1-8-1-16,1 3-2 0,2 1 2 0,-2-1 0 15,0 11 2-15,3 2 2 0,-4 3 0 0,1-3 1 0,0 15 2 16,-1 3 1-16,0 1 2 0,0 6 0 0,-2 4-3 16,0 2 1-16,0 1-1 0,-3 1 1 0,-1-1-2 15,-2 2 0-15,0-1-3 0,-2 0 2 0,-4-5 0 0,1 3-3 16,-5 2 1-16,-1-2-2 0,0-1 0 0,-4-3-5 16,3 3-2-16,-3-1 0 0,0-2-4 0,1-5-2 15,2 1-1-15,1-2-2 0,-5-4-2 0,9-5 3 16,-6-4-1-16,4-3 1 0,-1-11 4 0,3 4 2 15,-3 0 0-15,5-8 2 0,7 2 2 0,-4 0 3 16,3 0 2-16,6 6 0 0,0-1 3 0,1 0 1 16,1-1 3-16,-2 2 1 0,-3-2 3 0,7 2 3 15,-2 1 0-15,-1-1 4 0,7 0 1 0,-1 2 4 16,1-2 5-16,5 2 3 0,-1 0-2 0,-2-3 1 0,5 1 5 16,-3 1-6-16,0-1 2 0,-1 0-5 0,1-3-5 15,0-2-4-15,-2 3 2 0,0-1-6 0,1-6-5 16,-2 2 1-16,-1-2-2 0,-4-2 0 0,-3 2-1 0,3-3 1 15,-4-1-2-15,-3-1 1 0,-1 8 0 0,-1-1 2 16,0-1-1-16,-2 5-1 0,-3 0 3 0,0 5 0 16,-1 3 1-16,-2 3 1 0,-2 1 1 0,-2-1-2 0,-1 4 1 15,-2 0-2-15,3 7-2 0,-3 3-2 0,1 3 1 16,-1 4-3-16,0 9-3 0,1-4 2 0,0 10-1 16,3-1 1-16,2 1 1 0,0-2 0 0,4 1-1 15,3-4 2-15,2-1 3 0,3-4-2 0,3-2 3 0,-1-6-1 16,8 1-1-16,-3-2 0 0,6-1 1 0,0-3-3 15,3-6-1-15,1 2 0 0,3-6-3 0,2 4 0 16,-6-7 0-16,6-5 0 0,-3-5 0 0,2 4 0 0,-7-7-1 16,4-4-34-16,1-1-28 0,-2-4-31 0,-1 1-37 15,-4-6 91-15,4 2-78 0,-2 0-33 0</inkml:trace>
  <inkml:trace contextRef="#ctx0" brushRef="#br0" timeOffset="154587.76">15257 10774 1458 0,'0'11'672'0,"-1"-2"-384"0,1 2-170 15,-4-3 62-15,3 3-46 0,0 0-12 0,1-2-21 16,0 0-11-16,4-1-3 0,-2-1-18 0,5-1-14 0,-3 0-24 16,5-2 21-16,1 0-9 0,-1-3-10 0,0 0-2 15,3-1-10-15,-2-1 8 0,3-5 1 0,0 0-3 16,-2-3-6-16,2-2 6 0,-1-3-3 0,0-1-4 0,1-4 0 16,4 1-4-16,-5-6-6 0,0 1 0 0,2-6-2 15,0 3-1-15,-3 0-3 0,2-4 0 0,-5-2-2 16,0-1 0-16,-1 5 2 0,0-2-3 0,-3 1 2 0,-1 1-2 15,-1 4 1-15,-2 3-1 0,1-3 0 0,-1 4-1 16,0 0 1-16,-6 2-1 0,3 2-1 0,-3 0 0 16,0 4-1-16,2 2-1 0,-4 2 0 0,1 6 1 15,4-1-1-15,-3 7-1 0,-2 2-3 0,2 3 2 0,1 4-2 16,-3 0 2-16,3 3 0 0,-3 4-1 0,-4 4-3 16,6 6 3-16,2 0 0 0,-3 7 0 0,2 5 2 15,4 0-2-15,-3 2 2 0,6 5 1 0,7-7 1 0,-5-3 0 16,0-1 1-16,4-8 0 0,4-3-1 0,-2-7-1 15,1-3-1-15,0-6-1 0,-1-1-1 0,5-6-8 16,1 1-9-16,-1-4-14 0,1-7-14 0,2 0-40 16,-3-1-27-16,0-6-35 0,1 2 7 0,-5-5-293 0,5-3 326 15,-1-2-167-15,-1 2-77 0</inkml:trace>
  <inkml:trace contextRef="#ctx0" brushRef="#br0" timeOffset="154953.81">15929 10413 1325 0,'-7'-15'674'0,"-1"3"-354"0,-3 0-188 16,-2 2 78-16,1 3-44 0,1-1-3 0,1 3-41 0,-3 2-38 0,-1 1-18 16,3 3 5-16,-2 4-24 0,0 3-18 0,2 0-6 15,-3 5-25-15,1 7 13 0,2 1-7 0,-7 2 0 16,3 6-14-16,8 5 11 0,-3 5 4 0,3-4 0 16,1 6 1-16,-2-6 6 0,8 1 5 0,8-1 1 0,-1-7 0 15,-3-6 4-15,7-4 2 0,-5 0-2 0,7-10-1 16,2 4-2-16,-6-12-7 0,0 0-1 0,4-6 0 15,-1 1-1-15,-1-8-5 0,0-5-1 0,2 2 0 16,0-6 0-16,-2 1-2 0,1-7-2 0,-2 0 1 0,2-1-2 16,0-1 1-16,-4 2-1 0,-1-3 0 0,-1 3 0 15,-2 4 1-15,0 3 0 0,2 0-1 0,-5 7 0 16,-1 5 1-16,2 2 1 0,-2 2 2 0,-1 4-1 16,1 1 1-16,-3 13-1 0,-2-1 2 0,1 8 0 0,4 4-1 15,-4 5-1-15,4 1-1 0,0 8 1 0,-2-4-2 16,2 0 2-16,0-3 0 0,-1-1-2 0,0-6-2 15,-1-4-1-15,2-2 0 0,3-6-2 0,-1-4 2 0,3-2-29 16,0-3-20-16,5-2-20 0,-4-3 13 0,6-7-182 16,-3-1 185-16,5-4-110 0,3 1-67 0</inkml:trace>
  <inkml:trace contextRef="#ctx0" brushRef="#br0" timeOffset="155254.01">16213 10303 2178 0,'-19'7'895'0,"0"5"-565"0,1-3-139 0,-1 0-58 16,7 1-15-16,-4 1-73 0,1-3 27 0,4 2-28 15,-1-2-9-15,4 2-13 0,5-2-1 0,1-3-14 16,2 0-5-16,5 0-2 0,0-1 0 0,5 0-2 0,2-2 1 16,0 0-1-16,2 1 0 0,2 5 0 0,-7-1 0 15,3 2 1-15,6 4 0 0,0 4-2 0,-3-1 2 16,2 6-1-16,-4-1 2 0,-8 0 0 0,16 3 1 0,-16-1 1 15,-3 1 0-15,-4-3 2 0,0 2-1 0,-5 0 0 16,0-3-1-16,-4 0 1 0,0-2-2 0,-2-3-1 16,0 2 0-16,5-9 0 0,-3 1 0 0,0-4 0 0,0 0 0 15,2-6-7-15,2-1-9 0,0-2-7 0,0-1-9 16,0-5-16-16,4-5-37 0,0 2-19 0,2-4-20 16,0 1-16-16,2-2-88 0,3-2-181 0,-2 2 289 15,0-5-176-15,5 1-110 0</inkml:trace>
  <inkml:trace contextRef="#ctx0" brushRef="#br0" timeOffset="155619.34">16254 10508 1133 0,'4'27'699'0,"-2"4"-317"0,2-3-177 15,-1 2 42-15,3 3-71 0,-2-3-31 0,3-3-35 16,1-1-13-16,3-4-78 0,1-8 53 0,1 1-72 16,-1-2 51-16,6-5-4 0,-2 1-5 0,-3-7-12 0,0-2-2 15,-2-2-3-15,3 1-1 0,-8-6-10 0,3-6-1 16,-3 0-4-16,1-4-1 0,1 0-2 0,2-3-4 15,-3-1-1-15,6 0-1 0,-5-4 1 0,0 0-1 16,0 3 0-16,1-3 0 0,-2 2 0 0,-4 1 0 16,0-1 1-16,0 3 0 0,3 3 0 0,-4 4 3 15,-2-2-1-15,4 5 2 0,-3 1 3 0,0 3 8 16,0 0 8-16,-2 3 2 0,-1 1 4 0,-3 6-1 0,4 4 3 16,-1 2 0-16,3 13-3 0,-5 3-3 0,3 1-7 15,1 11-1-15,0 0-1 0,3 9 2 0,-2-1 1 16,1 1 2-16,0 4 2 0,1-2-3 0,-1 1 0 15,-1 2-3-15,4-3-2 0,-5-6-4 0,2 1-5 16,0-6-1-16,1-7-4 0,-2-2-2 0,1-2 0 0,-1-7 0 16,1-5 0-16,0-2 0 0,-2-3-1 0,0-5-9 15,0 2-6-15,2-7-11 0,-2-3-27 0,0-7 10 16,-1 4-43-16,3-5-19 0,-2-7-54 0,0-1-29 0,0-4 10 16,1-4 97-16,4-5-96 0,1 2-35 0</inkml:trace>
  <inkml:trace contextRef="#ctx0" brushRef="#br0" timeOffset="155852.76">17032 10018 2164 0,'-2'0'915'0,"1"3"-564"0,1 8-130 0,-3 7-66 16,-2-5-31-16,1 15-77 0,2 2 13 0,-4 8-30 15,2-1-6-15,-2 4-20 0,-2-2-4 0,6 2 0 16,1 1 0-16,-1-3 0 0,-5 9 0 0,4-4 0 15,2-1 0-15,2 2 0 0,0 2 0 0,-2-11 0 0,-2 4 0 16,3-11 0-16,1 2 0 0,6-9 0 0,-7-5-17 16,-3 2-15-16,3-8-21 0,-2-3-19 0,1-3-39 15,2-3-21-15,-3-3-3 0,-6-7-52 0,4-4-169 16,1 2 251-16,-2-7-136 0,-2 2-68 0</inkml:trace>
  <inkml:trace contextRef="#ctx0" brushRef="#br0" timeOffset="156186.71">16893 10409 1265 0,'-1'-4'755'16,"4"2"-278"-16,2-1-147 0,1 3-138 0,-1-1-59 0,0 0-47 16,4 1-41-16,-3-1 23 0,8 1-4 0,-3 0-7 15,3 2-5-15,-1 1-11 0,4 0-4 0,-1 4-3 16,-3-1-7-16,2 5-1 0,0 0-6 0,-3 3-1 16,-2 4-2-16,-1 1-5 0,-3 2-1 0,-2 5-1 0,2 0 2 15,-2-3-1-15,-3 1 7 0,0-2-1 0,0 2 2 16,3-7-2-16,-1-3 3 0,2 1-1 0,-1-7 1 15,4-1-1-15,4-3-4 0,-1-2-2 0,3-3 3 0,0-1 0 16,5-7-2-16,0 3-2 0,2-6-1 0,-1-3-1 16,1-2-3-16,1-3 0 0,1-4-2 0,-10-5-3 15,-4 3 1-15,4-1-1 0,-8-2 1 0,-1 4-1 16,-4 2 0-16,-6 0-1 0,4 7 0 0,-4-2 0 0,-5 6-1 16,-2-2 2-16,-5 3-2 0,0 3 0 0,-5 1 0 15,0 1 0-15,-2 2 0 0,1 3 0 0,0 2-1 16,-1 0-4-16,1 3-7 0,2-1-10 0,0 2-38 15,0 1-21-15,2-1 11 0,-5 0-69 0,7-2 139 16,2 3-42-16,0 0-12 0,-7-2 52 0</inkml:trace>
  <inkml:trace contextRef="#ctx0" brushRef="#br0" timeOffset="156607.6">14991 11277 1827 0,'-4'0'757'0,"3"-2"-481"0,1 2-171 0,-7-2 38 16,7 6-35-16,0 1-8 0,0 4 7 0,4 4-28 15,0 10-23-15,-3-1-12 0,12 11-6 0,-1 8-6 0,-2 4-8 16,-1-2-2-16,-1 10-20 0,-1-3 13 0,-1 0-5 15,1-1-2-15,-4-4-1 0,1-7-2 0,-4-2-4 16,2-4 0-16,-2-4 1 0,-1-6-8 0,0-8-27 16,0 1-18-16,0-9-18 0,-1-2-19 0,2-5-56 15,-2 1-37-15,0-6-129 0,-2-8 208 0,2-5-150 16,0 0-67-16</inkml:trace>
  <inkml:trace contextRef="#ctx0" brushRef="#br0" timeOffset="156853.07">14917 11368 1502 0,'1'-10'700'0,"4"-3"-441"0,-3 4-96 0,0-4-32 16,3 5-72-16,3 0 37 0,1 0-18 0,3 0-5 15,0 2-5-15,5 3-4 0,1 1-5 0,3-1-5 16,1 3 1-16,1 3-13 0,1 5-10 0,0-1-6 16,-1 4-5-16,-3 2-3 0,-1 5-2 0,2 0-4 0,-6 5-6 15,-4-1 7-15,-3 6 1 0,-3 0-1 0,-2 5 2 16,-3 2 1-16,-6-4 1 0,-3 0 4 0,-4 4-3 15,1-5 1-15,-1-4-2 0,-2 0-2 0,0-4 1 0,4-5-4 16,-1-1-7-16,2-3-5 0,1-3 2 0,0-4-10 16,2-5-12-16,0 0-7 0,0-3 0 0,1-7-20 15,5-6-38-15,-2 0-20 0,3-7-34 0,0 3-32 16,3-3-150-16,2-4 229 0,3-2-152 0,-1 2-46 16</inkml:trace>
  <inkml:trace contextRef="#ctx0" brushRef="#br0" timeOffset="157186.19">15281 11284 1669 0,'-1'15'713'0,"-2"-1"-449"0,2 8-170 16,-3 1 27-16,2 4-6 0,-1 3-15 0,2 2-13 15,1 0-6-15,0 6-4 0,0-3-2 0,3-5-3 16,-1 1-3-16,3-6-15 0,0-2 3 0,1-5-16 16,2-3-6-16,1-4-8 0,4-5-4 0,-5-2-10 15,4-1-3-15,0-6-4 0,0-2-1 0,1-8-2 16,-5 1-1-16,2-5 1 0,1-4-1 0,0 0-1 0,-3-4-1 15,1-1 1-15,-3-1-1 0,-1 5 0 0,3-2 0 16,-7 3 0-16,1 2 0 0,3 2-2 0,-5 0 1 16,1 2 0-16,1 2 1 0,-1 0 0 0,2 5 0 15,-2 4 1-15,0-3 1 0,-1 6 0 0,2 1 1 16,-2 6-1-16,0 3-1 0,-1 5-1 0,-2 6 0 0,1-1 0 16,-2 10-1-16,7 2 1 0,-3 0-3 0,0 2 1 15,4 0 1-15,-1-6-1 0,3-1-3 0,-1-3-1 16,-5-6 1-16,3-4-11 0,-1-4-17 0,5-2-15 0,-1-3-13 15,-4-5-16-15,5-7-47 0,1-1-31 0,-1-4 2 16,1-4-271-16,3-4 319 0,-6-4-158 0,6 0-69 16</inkml:trace>
  <inkml:trace contextRef="#ctx0" brushRef="#br0" timeOffset="157374.84">15672 10926 1730 0,'0'8'736'0,"0"10"-443"0,1-2-47 0,-1 7-106 15,-1 7-21-15,3 0-16 0,0 11-60 0,-4-2 20 0,5-1-16 16,-1 3-4-16,3-1-5 0,-2-1-4 0,4-1-11 16,-6 0-4-16,6 0-2 0,-1-1-5 0,-4 1-5 15,0-1-1-15,1-1-2 0,0-5-3 0,-3-6-7 16,1 2-12-16,1-9 2 0,-2-4-42 0,0-5-71 16,0 0-68-16,0-4 144 0,0-4-109 0,-2-2-80 15</inkml:trace>
  <inkml:trace contextRef="#ctx0" brushRef="#br0" timeOffset="157564.91">15475 11284 2025 0,'-10'8'893'0,"8"-4"-638"15,-1 0-186-15,6-1-2 0,4-1-16 0,1-1-4 16,4-1 4-16,4 0-14 0,0 0-18 0,4 0-4 15,1-2-1-15,3 0-6 0,7-2-8 0,-1 2-7 0,4-2-27 16,2-3-15-16,2 2-106 0,1-2 223 0,3 0-93 16,2-1-14-16,-3 0 14 0</inkml:trace>
  <inkml:trace contextRef="#ctx0" brushRef="#br0" timeOffset="158155.97">16174 11291 1888 0,'-2'13'818'0,"-9"0"-522"0,2 0-191 0,-1-1 50 16,2 3-53-16,3 5-19 0,-3-3-7 0,5 0-11 16,2 5-8-16,0 2-9 0,2 3-7 0,3 0-3 0,-1-1-1 15,2-2-5-15,2 0-3 0,-3-2-3 0,4-5-7 16,-1-2-2-16,1-4-2 0,-4-5-4 0,5-4-3 16,0 1-2-16,-1-5 0 0,0-4-1 0,-2-3-2 15,2-3 0-15,2-3-3 0,-3-3 4 0,-3-2-1 16,0 0-1-16,-1-5-1 0,-4 4-1 0,1-4 0 15,-2 3 0-15,0 1 0 0,-5 0-2 0,3 2-1 16,-7 2-2-16,1 1 3 0,3 0 0 0,0 4-2 16,0 0 0-16,3 1-1 0,-1 2 3 0,-1 3-1 15,8 0-2-15,-3 4 1 0,0 0-3 0,0 1 2 0,1 1-1 16,1 0-1-16,-3 2 1 0,9 1-2 0,-1 0 5 16,3 4-1-16,-1 1 0 0,4 2 1 0,-2 2 1 15,6 4 0-15,1-1 0 0,-5 5-2 0,0 6-2 0,2 6 1 16,0-2 0-16,-2 1 0 0,-3 0 0 0,1 4 2 15,-2-3 0-15,0-5 3 0,-3-3 3 0,1-1-1 16,-3-7 1-16,-3-7-1 0,2 1 1 0,1-2-2 0,-3-6-1 16,0-4 1-16,0-5-1 0,0-1 0 0,1-4-2 15,3-1 2-15,1-8 0 0,-4 0-1 0,5-3 1 16,-3 1 0-16,3-5-3 0,-3 0 2 0,0 1 0 16,3-5 1-16,-3 7-2 0,4 2 2 0,1-1-2 0,-2 4 2 15,3 2 0-15,2-1-1 0,-2 8-1 0,1 0 1 16,-2 4 1-16,0-1 0 0,3 4 0 0,1-1 1 15,-2 6 2-15,-2 2 3 0,1 1-1 0,-1 7 1 0,0-2-1 16,1 0-1-16,-2 5 2 0,1 3-2 0,-3 0 0 16,1 2-1-16,-2 3 0 0,1-4 0 0,-2 3-1 15,2 4 0-15,-2 0-1 0,1 0 1 0,-1-4-1 0,1-3-1 16,-1 2-1-16,1-4 0 0,0-1-3 0,0-4-18 16,-3 0-16-16,1-3-21 0,2-1-25 0,-1-4-66 15,1 0-56-15,0-5 228 0,2-1-85 0,-1-2-30 16,-2 1 38-16</inkml:trace>
  <inkml:trace contextRef="#ctx0" brushRef="#br0" timeOffset="158381.41">17127 11242 1934 0,'-7'3'826'0,"0"4"-506"0,-1 1-209 15,0-1 98-15,0 2-115 0,0 4-5 0,-1-2-10 16,-2 4-15-16,1 0-15 0,-2 5-19 0,3 1-4 16,-1 2-35-16,4 4 23 0,-5 2-9 0,-3-1 0 0,1 5-1 15,1-1-3-15,4-4-1 0,0 0-1 0,-3-4-1 16,-10-5-4-16,11-1-14 0,6-2-13 0,-6-3-14 16,2-6-13-16,0 0-41 0,-5-1-24 0,6-4-27 0,-3-4-39 15,2-7 119-15,1 0-82 0,-1-3-18 0</inkml:trace>
  <inkml:trace contextRef="#ctx0" brushRef="#br0" timeOffset="158573.9">16825 11268 1734 0,'7'8'776'0,"-4"-2"-478"16,3 4-179-16,2 4 61 0,-2-1-18 0,7 2-56 0,-3 4-9 15,2 0-14-15,3 4 1 0,-4 3-22 0,2 4-16 16,1-2-9-16,-4 4-18 0,-2-2 12 0,1-4-20 15,0 3-3-15,2-5-13 0,-1-3 6 0,2-5-10 16,-5-3-8-16,3-3-3 0,0-5-40 0,0-1-50 16,-2-2-43-16,-1-4-78 0,0-3 161 0,-1-4-146 15,4 1-75-15</inkml:trace>
  <inkml:trace contextRef="#ctx0" brushRef="#br0" timeOffset="158743.46">17186 11409 1541 0,'0'4'812'16,"3"1"-422"-16,3-5 78 0,0 3-355 0,1 1-60 15,2-4-34-15,2-2 7 0,1 2-17 0,0-2-7 0,0 2-323 16,2-2 306-16,-1-2-40 0,1-1-36 0,-1 0-69 16,4 0-179-16,-4-1 227 0,2-2-82 0,1 1 40 15</inkml:trace>
  <inkml:trace contextRef="#ctx0" brushRef="#br0" timeOffset="159167.44">17629 11283 1682 0,'-2'-2'715'0,"-1"-2"-445"0,-2 1-86 0,3-3-60 0,-3 2-11 15,0-2-67-15,0 1 33 0,-1-3-31 0,0 3-8 16,0 1-7-16,-1-1-1 0,0 1-13 0,-3 4-8 15,1 0-4-15,0 4-11 0,-1 7 8 0,-2-1-1 16,2 2-1-16,-1 7-5 0,-2-2 3 0,1 5 4 16,3 0 0-16,-2 1 2 0,6 7 0 0,-2-2 9 15,0 0 2-15,6 5 1 0,-2-5 3 0,6-3 1 16,-2 0 2-16,1-6-2 0,-2-3-2 0,6-7-7 16,-4 0-2-16,3-5-3 0,1-4-3 0,3-4-4 15,-5-2-1-15,7-6-1 0,0-3-3 0,-1-6-2 0,3 3-4 16,1-8-255-16,0-1 249 0,-6 4-8 0,5 0-4 15,-5-2-5-15,-1 4 0 0,0 3-3 0,-2 0 1 16,-1 5 305-16,-1 2-300 0,0-1 6 0,0 2 6 0,-1 2 5 16,1 2 2-16,-3 4 5 0,1-3 5 0,-1 5-52 15,0 3 52-15,0 5 4 0,0-2-2 0,0 7 1 16,0-3 2-16,0 5 0 0,2 5 0 0,1 2-3 16,-1 0 4-16,1-3-4 0,3 3 1 0,-1 2-2 15,2-3-1-15,1-1-4 0,-1-2-21 0,1 0-10 0,-1-5 6 16,-2-2-47-16,1-4-102 0,1 0-196 0,-2-5 286 15,-3 0-184-15,3-3-141 0</inkml:trace>
  <inkml:trace contextRef="#ctx0" brushRef="#br0" timeOffset="159362.81">17756 11283 1442 0,'3'8'750'16,"0"1"-412"-16,0 3-215 0,1-3 141 0,3 3-160 15,1 2-3-15,5-2-7 0,-4 2-9 0,4 0-20 16,-2 1-4-16,5 2-5 0,-1 0-5 0,-1-2-18 0,0 2-8 16,3-1-7-16,2 1-3 0,-7-3-10 0,6-3-5 15,-2 3-7-15,-1-1-7 0,2-2-9 0,-2-5-41 16,-1 0-24-16,2-3 11 0,0-1-112 0,-6-2 133 16,2-3-82-16,-4-1-30 0</inkml:trace>
  <inkml:trace contextRef="#ctx0" brushRef="#br0" timeOffset="159596.07">17999 11186 1898 0,'-13'13'774'15,"-3"-2"-489"-15,4 4-208 0,2 5 18 0,1 7-16 16,-3-2-3-16,-2-1-23 0,5 10-8 0,-1 0-8 0,0 4-31 15,-1 4 22-15,6-3-8 0,-5-2 0 0,9 4-9 16,0-8-3-16,-2-5-4 0,-2 0-4 0,2-11 0 16,0-4-5-16,2-4-17 0,-3 2-16 0,1-6-10 0,0-3-18 15,3-4-67-15,0-2-74 0,2-3 144 0,1-2-104 16,-1-3-65-16</inkml:trace>
  <inkml:trace contextRef="#ctx0" brushRef="#br0" timeOffset="159805.63">18082 11300 2066 0,'-4'13'815'16,"1"0"-565"-16,3 1-166 0,0 2 31 0,2 0-45 16,0 1-5-16,2 4-12 0,0 1-14 0,0 1-15 15,0-1-4-15,1 2-14 0,0-1-11 0,-1-3 6 0,1-1-4 16,-2-3-4-16,1 2 3 0,-2-8-12 0,0-1-25 15,1 1-13-15,-2-6 7 0,1 0-46 0,-1-2-80 16,0-2-147-16,-1 0 229 0,4-5-148 0,-2-2-105 16</inkml:trace>
  <inkml:trace contextRef="#ctx0" brushRef="#br0" timeOffset="160085.57">18305 11252 1881 0,'-2'0'821'0,"-3"0"-522"0,-2 0-181 0,0-1 55 16,-3 2-66-16,2-1-11 0,0 1-8 0,0 0-14 16,1 0-21-16,-1 2-2 0,2 0-25 0,0 0 9 15,2-2-19-15,1 1-5 0,0 1-6 0,3 0-2 0,0-1-2 16,3 2-1-16,0-1 0 0,3 2 0 0,-1 0 1 16,3 3 2-16,2-1 3 0,0 4-1 0,0-2 1 15,2 6 9-15,-2 0 2 0,3 5 3 0,-2 1 2 16,-2 5 5-16,-3-2-2 0,0 7 4 0,-6-1-5 15,-1-2-9-15,-2-2-3 0,-7 0-2 0,0-4-10 0,-5-6 0 16,0 0-1-16,-1-6-9 0,-5-2-21 0,-1-7-45 16,1-2-31-16,-3-6-37 0,2-8-58 0,0-9 133 15,2-1-108-15,5-12-35 0</inkml:trace>
  <inkml:trace contextRef="#ctx0" brushRef="#br0" timeOffset="160209.87">18162 10845 2438 0,'-4'5'986'0,"-3"-5"-656"0,2 0-127 0,-3-2-129 16,3 1-32-16,0 1-44 0,2-2-20 0,2 0-117 0,0-1 0 15,1 1 98-15,5-4-94 0,2 2-77 0</inkml:trace>
  <inkml:trace contextRef="#ctx0" brushRef="#br0" timeOffset="163251.37">22895 9473 838 0,'-2'1'382'0,"0"-1"-218"0,2 1-89 0,0 2 45 16,-1-4-32-16,0 1-5 0,0 0 0 0,1 0-2 0,2 0-13 15,1 1-12-15,0 1-2 0,2-2-12 0,-2 3-11 16,1 1-1-16,-1-1-1 0,-1 0-1 0,2 1-3 15,1 0-3-15,0 0-5 0,1-1 1 0,2-3-2 16,-2 0-1-16,2-1-4 0,0-1 2 0,0 1-2 16,0-5 1-16,0 5-3 0,4-4 3 0,-4 1-1 15,3 3-1-15,0-3 0 0,-1 1 1 0,3-5-3 16,0 3 1-16,-1 1 1 0,1-2 0 0,0 0-4 16,1-2 2-16,1 1-1 0,-1-2-2 0,1 0 2 0,1 0-2 15,2-1 1-15,-1 1-2 0,-4-1 3 0,7-5-3 16,3 0 1-16,-2 0 3 0,-4 2-3 0,5-8-1 15,0 2 0-15,2-3 1 0,-1-5-1 0,-4-4 0 16,1 1-1-16,1-8 0 0,2 4 0 0,-2 4 1 16,-1-5-1-16,2 6-1 0,-2 3 1 0,5 1-2 0,-5 2 1 15,4 3-2-15,0-5 2 0,0-3 0 0,1-1-2 16,2-3 0-16,4-5 2 0,-1-6 0 0,-4 1-3 0,6-7 1 16,-8 9 1-16,3 2-1 0,1-1 1 0,-5 10-1 15,3-1 0-15,-3 3 1 0,0 2 1 0,3-2-1 16,0-3-1-16,0-9-1 0,-1-1 1 0,1-8 1 0,0 3-1 15,3-1 0-15,0 1 0 0,3 1 0 0,-3 3 2 16,1 4-1-16,1 0 1 0,-3 4-1 0,-1-9-1 16,1-3 1-16,-3-1 1 0,2-8 0 0,0 9-1 15,-2 1-1-15,0-3 0 0,1 11 1 0,0-4 0 16,1 3-1-16,-1 1 0 0,2-3 0 0,4-12 0 16,-3-1 0-16,-3 3 2 0,3-9-2 0,-1 13 0 0,-3 0 1 15,3-3-1-15,-6 16 2 0,0-3 0 0,2-3-1 16,1 0-1-16,0-8 0 0,-1-6 0 0,1 5 0 15,0 1 0-15,1-4 0 0,-1 7-1 0,2 2 0 16,0 0 2-16,2 9-1 0,-3-7 1 0,4-13 0 16,-3 5 0-16,1-13-1 0,3 9 1 0,-2 6 1 15,-4-6-3-15,3 18 1 0,1-10 1 0,-7 17-2 0,6-3 2 16,-1-3-1-16,-2 2 0 0,-2-7 0 0,6-9 0 16,2 1 0-16,0-7 0 0,-11 28 0 15,-11 12 1-15,2 1-1 0,26-40-1 0,1-1 0 0,5 14 1 16,2-7 1-16,-5 13-1 0,-5-2 1 0,11-15-1 15,-12 6 0-15,2 4 2 0,-1-4-2 0,-1 3 0 0,0-3-1 16,4 4 1-16,2 6 0 0,-4 5 1 0,3 4-2 16,-1 5 1-16,0 2 1 0,-2 0 0 0,0-2 0 15,-1 2-1-15,-1-5-1 0,4-6-1 0,0 2 3 16,2-8 0-16,-1-6-1 0,1 6 0 0,2-1 2 0,-1-3 0 16,1 7 1-16,-1 9 2 0,0-1-5 0,-1 14 2 15,3-1 1-15,0 1-2 0,1-1-1 0,3 3 0 16,-4-2 1-16,3 2-2 0,0-1 1 0,-1 1 0 15,1 1 1-15,-3 2-1 0,0 1 0 0,1 3 2 0,-1-1-2 16,3-4 2-16,1 3 0 0,-1-4-2 0,-4 4 0 16,4 0 0-16,-1 0 0 0,0 2 0 0,2-1 2 15,-7 4-3-15,-1 4 0 0,3-3 1 0,-1-2 1 16,4 1-1-16,-1 0 2 0,3-2-2 0,-9 3 0 16,5-1 0-16,1 1 0 0,-4 3-1 0,1 0 1 0,-7-1 0 15,2 3 0-15,5 0 0 0,2 0 3 0,-7-3-2 16,9 3 0-16,-5 0 1 0,3 0-2 0,0 9 2 15,-1 5 0-15,-1-1 1 0,0 11-2 0,1 1 3 16,-6-2 2-16,7 1 1 0,-5-2 0 0,2 1 1 0,4-3 0 16,-1-3-2-16,0-4 4 0,-5-4-2 0,4 3 1 15,1 5 0-15,-5-5 1 0,0 7 0 0,-4 1 1 16,3 3 3-16,1 8-2 0,0 0 1 0,1 3-2 16,-2-2-2-16,5 1 0 0,-6-6-2 0,1 1 1 15,-1-2-5-15,-1-5 2 0,1 0-3 0,-4 6 2 16,-1 0 1-16,1 6 1 0,-3 1 0 0,4 1 0 15,-5 1 0-15,0 5-1 0,-1-4 3 0,2-7-2 16,-1 3 1-16,2-7-2 0,-1 0 0 0,-1 6 0 0,-3 1 0 16,2 3-1-16,-2 2 0 0,-2 4-1 0,2-2 1 15,-2 7 0-15,0-9-2 0,-2 2 2 0,2 1-1 16,-1-6 1-16,-1 9 0 0,1-3-1 0,-3-3-3 16,3 9 2-16,-2-4 1 0,1 1-3 0,1 0 0 0,-1-5 1 15,0 0 1-15,0 4 0 0,1-1 1 0,1 3-2 16,-6-7 1-16,2 6 1 0,-3 0-1 0,0-1-2 15,5-1 2-15,-4 2 0 0,-2-4 2 0,5 6 0 16,-3 0 0-16,0 0 1 0,4 1 1 0,-4 1 0 0,-1-3 0 16,2 2 1-16,-5 0-3 0,4 0 1 0,2-1 0 15,1-1 0-15,-3 1-2 0,3 3 1 0,0-4-2 16,0 3 0-16,3-2 1 0,-3 2 0 0,-2-2 0 16,1-4 0-16,1 5 0 0,0 2-1 0,0 1 2 0,-7-12-1 15,7 10 0-15,1 1-2 0,-3-3 0 0,2 0-1 16,1-1 2-16,-1 0-2 0,3 0 2 0,3-1-2 15,-1-1 1-15,0-2 1 0,3-2 0 0,1 5 2 0,3-3-1 16,-1 0 2-16,4 0-2 0,-5 0 1 0,4-1 0 16,1 3-3-16,0-4 2 0,2 0-3 0,-3-2 0 15,-2 0 1-15,6-2 0 0,0 0-1 0,-2-3-1 16,1-2-3-16,0-1-10 0,3-2-12 0,0-3-43 16,-4 0-36-16,5-6-126 0,-2-4 174 0,-1-3-135 15,1 1-77-15</inkml:trace>
  <inkml:trace contextRef="#ctx0" brushRef="#br0" timeOffset="164687.73">27761 3273 173 0,'-5'24'111'0,"2"-2"-30"0,-4 1-18 15,7 9 27-15,-6-4-7 0,1 4 5 0,-1-10 11 16,5 6 2-16,-2 0-1 0,1 0-8 0,-1-2-9 16,0 0-1-16,1-3-3 0,0-2-8 0,2 11-2 15,-1-2-1-15,1 3 0 0,0 2-5 0,1 5-7 16,-1-2-6-16,0 7 2 0,3-6-10 0,-3 0-10 15,0 1-6-15,2-5-4 0,-2-3-2 0,2 10 0 16,-1-2-1-16,0 6-4 0,0 5 7 0,0-5 0 16,-1 2 3-16,0 8-1 0,0-4 1 0,0-5-3 15,0 1 0-15,0 2-5 0,0-4 1 0,-2 4-3 0,2 2 1 16,0 7-2-16,0-1 1 0,0-9-3 0,0 6 1 16,0 0-1-16,0-5 0 0,0 4 0 0,0 7 0 0,0-6-2 15,0 9 2-15,0-5-2 0,0-1 1 16,0 1 3-16,0-6-1 0,2 12 0 0,-2-4 2 0,0-7 0 15,2 11-1-15,0-10 4 0,0 4-3 0,0 8-1 16,2-13 0-16,-4 10 3 0,2-6-3 0,-1 1 1 0,1 9-1 16,1-9 1-16,-2 1 0 0,-2 3 1 0,1-10 0 15,0 13-2-15,2-6-1 0,-1 0-1 0,2 8 0 16,-3-8-3-16,3 3-1 0,0 4 1 0,1-12-2 16,3 12-1-16,-5-10 1 0,-1 1 1 0,2 7 0 0,-3-7 0 15,4 3 1-15,-1 3-1 0,-2-8-1 0,0 7 0 16,1-3-1-16,3-4 0 0,1 8-1 0,-5-8 1 15,1 1 1-15,-1-2 0 0,0-2-1 0,-1-4 4 16,1 8-2-16,-1-6 2 0,4 9 0 0,0 0 0 0,-4-13-2 16,4 5-1-16,-1 1 1 0,2-11-2 0,2 11 2 15,-1 4-3-15,-2-8 0 0,6 13 0 0,-8-10 1 0,1 1 1 16,2 2 0-16,-3-14-2 0,-3 1 1 16,1 3 0-16,0 1-1 0,1 5 0 0,5 0-1 0,-7-8-1 15,-1 8 0-15,2-4 1 0,5-3-3 0,-5-9 3 16,1-3-1-16,1-4 2 0,1 2-3 0,-3 6 3 15,1-2 0-15,-3 8-1 0,2 1 2 0,0-2-1 16,-2 0-1-16,-1 2-2 0,1-7 2 0,2-3-2 16,0-3-1-16,-3-7 2 0,-3-1-2 0,2-5 1 15,4 2 0-15,-1-4 0 0,-1 2 0 0,2 2 0 0,-2-3 3 16,2 3-3-16,0 2-1 0,0 2-1 0,0 0 2 16,1 1-1-16,0 2 1 0,-1-6 0 0,0 1-2 15,0-3 0-15,1 1 2 0,4-5-1 0,-5 1-1 16,0-1 0-16,2-3 0 0,-3-4-1 0,5 2-2 15,-1 1-2-15,-2-3-3 0,-1-3-7 0,0 0-42 0,-2-2-35 16,-1 0-55-16,-3-3-229 0,6-2 290 0,-1 0-172 16,1-2-89-16</inkml:trace>
  <inkml:trace contextRef="#ctx0" brushRef="#br0" timeOffset="165533.84">22620 10687 573 0,'34'-1'357'0,"6"-1"-174"0,1-3 19 15,6 0-40-15,1 2-23 0,5-3-83 0,3 3 35 16,1-2-21-16,2-1-8 0,6 2-7 0,3-4-3 16,1 1-9-16,0 0-5 0,7-2-5 0,0-1-5 0,7-2-11 15,-1 0-1-15,4 1-2 0,3 1-5 0,2 1-2 16,3-1-1-16,4 1 0 0,2-2-3 0,-1 7 0 15,0-1-1-15,3-1-1 0,3-5 3 0,1 6-2 16,-3 0-2-16,6 1 1 0,4-5 0 0,-2 4 1 16,2-1-2-16,2 6 1 0,-1 0 1 0,-9-7 0 0,15 4 4 15,0 1 0-15,-2 2 3 0,-8-4 1 0,13 3 5 16,2-2 2-16,-3 3 2 0,2-7 1 0,3 5 5 16,0 1 0-16,1 0 2 0,-2-3 1 0,4 2 3 15,1-1-1-15,0 4 1 0,-1-2-1 0,1 0-4 16,0-4 1-16,1 3-3 0,1 2-3 0,3-1-4 15,-6-4-1-15,4 4 0 0,1 1-1 0,1-4-4 0,0 4 1 16,2-3-1-16,-6 0 0 0,8-4-5 0,-3 4-1 16,1-2-1-16,-5 0-1 0,2-3-1 0,0 2-2 15,1-1 0-15,-7-3 0 0,3 3 1 0,-2-1 1 0,0-1-1 16,-4-4-1-16,-4 3 1 0,-3-2 0 0,0-2 0 16,-4 2-1-16,-7-2 0 0,0 0-1 0,-2 2 0 15,-8 1 0-15,-8-1-9 0,1 5-8 0,-11 0-16 16,6 1 11-16,-23 0-85 0,6 0 83 0,-5 3-46 0,2-2-24 15</inkml:trace>
  <inkml:trace contextRef="#ctx0" brushRef="#br0" timeOffset="166465.51">27814 10207 741 0,'1'3'435'16,"-2"-3"-199"-16,1-4-128 0,0 5 82 0,0 1-52 0,5-1-29 15,-5 2-13-15,0 4-10 0,4-1-4 0,-3 5 0 16,-2-1-12-16,1-2-3 0,0 4-3 0,1 1 2 15,2 0-8-15,0-2-10 0,-6 1-3 0,3 2-5 16,0 0-1-16,1-2-6 0,-2 3 3 0,1 1-8 0,1 0 4 16,-1 1-6-16,0 1 6 0,0 4-4 0,0 2 1 15,1 0 1-15,-1 2 2 0,0 0 0 0,1 1-1 16,2-5 0-16,0 2-4 0,-3-2 0 0,0-1-2 0,2-2-2 16,-1-2-5-16,-1-4-2 0,0 3 0 0,2-4-2 15,-4-3-1-15,4 0-1 0,-2-1-1 0,0-2-2 16,0-4-2-16,2 2-1 0,-2-1-2 0,0 0 1 0,0-2-3 15,1 0-1-15,0 0-1 0,-2 0 1 0,1-1-11 16,-1 0-10-16,-1 0-11 0,-4-1-12 0,6 1-49 16,-2-2-47-16,2 2-167 0,3-6 226 0,-6-1-166 15,0 1-92-15</inkml:trace>
  <inkml:trace contextRef="#ctx0" brushRef="#br0" timeOffset="167516.37">27418 11583 853 0,'0'4'564'0,"-4"2"-310"16,2 2 23-16,-1-2-178 0,3-1 44 0,-2 0-32 16,2 1-6-16,-1-2-9 0,-1 0-5 0,5-3-7 15,-2 3-3-15,2-3-4 0,-3 1-2 0,2-2-10 0,0 0-6 16,-2 0-4-16,-1 0-2 0,1 0-8 0,1 0-1 16,2-1-3-16,3-3 0 0,-4 1-1 0,-2 0 1 15,5-2-4-15,5-1-2 0,-4-3-2 0,-3-3-3 0,-1-1 1 16,6 0-6-16,-1-6-6 0,2-1-2 0,-2-2 0 15,-1-2-2-15,2 2-5 0,5 2 0 0,-5-3-5 16,0 1 3-16,1 4 0 0,-1 0-3 0,3 1 0 16,-3 0 0-16,1 1-1 0,0-1 1 0,-2-1-3 15,0 1 1-15,0-1-3 0,0 0 2 0,-1 3 1 0,0-2-2 16,-3 7 2-16,0-3-3 0,2 0 2 0,-3 8 0 16,-2 0 0-16,1 0-1 0,0 1 1 0,-1 0-1 15,0 3-1-15,0 1 2 0,0-1 0 0,0 1-1 0,0 1 0 16,0 0 1-16,0-1 0 0,0 1-1 0,0 3 3 15,-1 0-4-15,0 1 0 0,-1 0 1 0,2 0 1 16,-4 8-1-16,2-1-1 0,0 2 0 0,-1-3 1 0,1 5 0 16,0 0 1-16,0 0 1 0,0 1-2 0,2-4 1 15,-1 1 2-15,1 1-2 0,0-4 2 0,4-1-1 16,-2-1-1-16,3-1-2 0,-2 3 4 0,3-4-3 16,0-3 2-16,-1 3 0 0,1-5-1 0,1 2 2 15,0-1 1-15,1-3 1 0,0 0-1 0,1-2 1 16,-1-1-2-16,4-1 3 0,-1 2 1 0,-1-4-2 0,2-1 0 15,0-1 0-15,1 1 0 0,-2-4 0 0,2 0 2 16,1 0-3-16,-1-1-2 0,-2-2 0 0,-1 2 1 16,-1-2-1-16,-3 2 0 0,3-2 1 0,-4-1-1 15,0-1 1-15,2 0-1 0,-4 0 1 0,-2-4 0 16,6 0 0-16,-7-1 0 0,0 4-1 0,2-1 0 16,-2 2-2-16,3 1 1 0,-3 3-1 0,0 2 0 0,1 5 1 15,-1-1-1-15,-1 4-1 0,0-1 0 0,-2 2 0 16,3 1 0-16,-4-1 0 0,5 6 0 0,-2 1-3 15,1 1 1-15,1 7 0 0,-1 2 1 0,0-2 1 16,3 10 0-16,2-3 0 0,-6 1 0 0,1 1 2 0,-3-3 0 16,3-4-2-16,0 2 1 0,0-2-1 0,3 1 0 15,-3-4 0-15,3-3 0 0,4 1 0 0,0-2 0 16,0-2 0-16,-1 1-1 0,-2-3-2 0,3 0 1 0,1-1-7 16,1-2-8-16,-3 1-30 0,3-2-16 0,1 2-22 15,-3-4-24-15,4 0-124 0,2 1 165 0,-2-1-109 16,4-3-51-16</inkml:trace>
  <inkml:trace contextRef="#ctx0" brushRef="#br0" timeOffset="168766.51">27384 12029 1569 0,'-1'-6'699'0,"2"2"-430"0,0-3-170 0,-1 1 47 16,-2-2-31-16,2-1-13 0,8-2-9 0,-8 4-21 15,-1-2-8-15,1 5-7 0,-1-5-3 0,-2 3-10 0,5 1 2 16,-6 4-5-16,-1-2-5 0,-5 0-8 0,3 4-2 16,-1-1-3-16,-1 2-6 0,-1 4-6 0,0 3-6 15,-4-3-1-15,5 6 0 0,0 0-1 0,-3 0-2 16,3 0 1-16,0 0 1 0,0 2 0 0,-2-4 0 15,5 2-2-15,0-3 0 0,1-2-1 0,3-1-1 0,0 1 0 16,2-5-2-16,0 2 0 0,2-2-1 0,0 0 1 16,3 0 0-16,1 1 2 0,2-1-1 0,-3 2-1 15,8-3 2-15,1-1-1 0,0 3 1 0,-2-3 0 16,2 2-1-16,-1 4 0 0,1 2 2 0,-2-2 0 0,0 6 2 16,-4-7-2-16,1 6 0 0,3 3 1 0,-4-5 1 15,-2-1 0-15,-5-1 2 0,5 0-2 0,-5 0 0 16,1 1 2-16,-2-4 3 0,0 2-3 0,0 0 0 0,-1 0 2 15,1-2-3-15,-5 2 4 0,1 0-2 0,0-1 1 16,-3-3-1-16,-1 1 0 0,5 1 0 0,-3-1 1 16,0-2-2-16,3 3 0 0,-5-4-1 0,4 3-1 15,-3-3-2-15,2 1-4 0,-2-1-2 0,-1 0-4 16,1 0-6-16,-1 0-12 0,2-1-9 0,1 1 2 0,2 0-20 16,0-1-28-16,0-1-16 0,2 0-20 0,-2-2-32 15,2 0 99-15,1-1-69 0,-1-1-22 0</inkml:trace>
  <inkml:trace contextRef="#ctx0" brushRef="#br0" timeOffset="169003.2">27574 12018 1385 0,'-2'-6'741'0,"1"6"-411"0,-1-3-210 15,0 3 143-15,1 0-143 0,-1 0-46 0,2 5-33 16,0-1-6-16,0 2-3 0,0 5-6 0,0 1-4 15,0 1-3-15,1 3-1 0,0 2-3 0,-1 0 0 16,1 0 1-16,-1 0-5 0,2-4 3 0,-1 1-3 0,0 0 0 16,0-3-3-16,1-1 1 0,-1-3 0 0,1 0-4 15,-2-1 0-15,0 0-3 0,0-4-3 0,0 2-1 16,0-1-3-16,0-4-10 0,1 1-24 0,-1 2-15 0,0-3-20 16,0 0-19-16,0-1-79 0,-1-3-157 0,-2 4 237 15,3-2-150-15,-1-5-98 0</inkml:trace>
  <inkml:trace contextRef="#ctx0" brushRef="#br0" timeOffset="169364.5">27480 11991 1380 0,'-1'-6'712'15,"3"-1"-449"-15,3 2-52 0,-2-1-65 0,4-3-90 0,0 4 32 0,3-1-12 16,1-1-6-16,-2 3-49 0,1-2 31 0,2 4-17 15,-1 2-5-15,1-2-6 0,0 1-4 0,0 2-10 16,0 2-4-16,-1 0 2 0,-1 6-2 0,1-1 0 16,-1 2 0-16,-2 2 0 0,1 0-1 0,-2-1 3 15,0 3-2-15,0-1 0 0,-1-2-1 0,-3 3 3 16,2-1-3-16,-1-1 2 0,-4-1 2 0,0 3-1 16,0-1 3-16,-2-2 0 0,-1 2 1 0,1-2-2 15,-4 3 2-15,1-2-3 0,1 0 2 0,-2-5-4 0,-2 5-1 16,0-5-1-16,1 2 0 0,-2-4 0 0,-2 1-2 15,1 0 0-15,-1 2 0 0,3-1 1 0,-1-4-2 16,-1 1-1-16,1-2 0 0,2 1-1 0,-1-3-9 16,1 0-1-16,0 0 0 0,1 0-7 0,1-3-7 15,0 1-7-15,0-1-8 0,0-2-11 0,5 0-33 0,-1-3-30 16,0 3 9-16,1-1 58 0,4-1-66 0,-1-1-22 16</inkml:trace>
  <inkml:trace contextRef="#ctx0" brushRef="#br0" timeOffset="169947.97">28017 11890 1722 0,'-9'-6'753'0,"1"-1"-487"0,1 5-183 0,1-5 76 16,1 7-102-16,0-2-11 0,2 2-10 0,2 0-7 15,-1 0-14-15,-3 2-6 0,2 1-2 0,3 2-4 0,-5-2-2 16,4 3-1-16,-1 2-2 0,-6 1 3 0,3 4 2 16,5-3 3-16,-6 6 3 0,3 3 2 0,1 0 10 15,-7-2 2-15,8 2 5 0,1 2 1 0,-2-4 6 16,-3 5 1-16,2-6 0 0,1-1 0 0,0 0-4 16,2 1-3-16,0-3-1 0,2-3-1 0,1 0-5 15,4-2-1-15,1-4-5 0,-1 2 3 0,-4-2-5 0,6-2-2 16,0 0 0-16,0 2-1 0,1-5-3 0,1-1-1 15,-4 1 1-15,5-1-1 0,1-4-2 0,-1-2 1 16,-2 0 0-16,-2 0-1 0,2 1 1 0,0-3-1 16,-1-2 0-16,-1 2-2 0,-1-1 4 0,0 0-2 15,0-1 0-15,-4 1 0 0,2 0 0 0,-3-2 0 16,0 1 1-16,-1 0 0 0,2 1-3 0,-3 1 0 16,0-4 0-16,0 2 1 0,-1-2-1 0,-1 5 1 0,2-1-1 15,-4-1-2-15,0 0 3 0,2 3 0 0,0 2-1 16,-2 1 0-16,3 1-2 0,-2-1 2 0,-1-2 0 15,1 4-1-15,-1-4 1 0,0 2 0 0,0 1-1 0,0-1 0 16,0 3 1-16,-2-3-2 0,2 2 0 0,-1 0 0 16,-2 0-1-16,4 2 0 0,-2-3 0 0,1 1 0 15,0-2-2-15,1 4 3 0,-1-1-1 0,2 0 0 0,2 0 1 16,0 1 0-16,-2 0 0 0,2 1 1 0,-3-1-1 16,2-1-1-16,0 0-1 0,0 2 1 0,-1 0 0 15,-1-2 0-15,3 2 0 0,0 1-1 0,0 0 0 0,1-1-1 16,1 2 2-16,-2-2-2 0,0 0 0 0,0 2-3 15,-4-2-3-15,2 0-1 0,-3 1-8 0,4 1-7 16,-1-2-33-16,-2 3-18 0,4-3-19 0,0 1-27 16,0-1-261-16,3 2 293 0,-1 0-169 0,2-2-106 0</inkml:trace>
  <inkml:trace contextRef="#ctx0" brushRef="#br0" timeOffset="171298.98">29742 10353 226 0,'-1'-1'172'0,"-1"-3"-58"16,1 1-62-16,1 2 35 0,-1-1-15 0,0-1-18 15,1 1-10-15,0-2-5 0,0 2 1 0,0-2 12 0,0 0 13 16,0 0 13-16,0-1 15 0,0 1 27 0,0-1 14 16,1 1 7-16,-1-3 0 0,1 2 0 0,-1 1-3 15,1 0-6-15,-1 0-8 0,0 0-13 0,0 1-4 16,0 2-5-16,2-2-4 0,-2 0-13 0,-2 2 4 0,2 0-6 16,3-1 1-16,-3-1-21 0,0 3-2 0,0-4-4 15,0 4 0-15,0-1-8 0,0 1-7 0,1 1-1 16,0 3-7-16,1 4 5 0,-2-1-1 0,0 1-1 0,0 5-7 15,0-1 4-15,1 2-4 0,-1-1-1 0,0 2-2 16,-1-1-1-16,1 2-4 0,3-4 1 0,0 3-1 16,-3-1 0-16,2 1-1 0,0-1-1 0,0-1 0 15,1 3-1-15,1-5-2 0,-3 3-3 0,2-1 0 0,2 0 1 16,-3-1-5-16,1 0-2 0,-2-3-2 0,2-1 0 16,0 0-2-16,-1 1-2 0,1-2-1 0,-2-1-1 15,-1-4 0-15,5 3-2 0,-5-5-4 0,2 2-2 0,0-2-13 16,-2 0-11-16,1-1 6 0,1 1-39 0,-1-1-50 15,0 0-31-15,-1 0-51 0,0 0 218 0,-2 1-74 16,1 0-30-16,-3 0 27 0</inkml:trace>
  <inkml:trace contextRef="#ctx0" brushRef="#br0" timeOffset="173080.3">29436 11837 589 0,'0'-2'441'0,"8"-1"-126"0,-8-1-162 15,-2 2 163-15,2-1-132 0,1 0-21 0,1 1-26 16,1 0-18-16,-1-1-15 0,0 2-18 0,-1-1-8 0,3 2-47 16,-4-6 34-16,0 4-9 0,0 1-2 0,-2-3-2 15,-2 4-2-15,3-1-5 0,-4-1-3 0,4 4-3 16,0 2-2-16,1-3-9 0,-7-1-4 0,4 0-4 0,-3 2-2 15,-1 2-8-15,-1-2-1 0,-4 2-2 0,4 1-1 16,-4 1 3-16,-1 1 0 0,0-1 1 0,5 3 1 16,-2-1 2-16,-2-2 0 0,2 2 0 0,-3 2 2 0,5-2-3 15,5 0 0-15,-5-2-1 0,1-1-1 0,3-4-4 16,3 6-1-16,1-6-1 0,0-1-1 0,4 3-1 16,-1-2-1-16,3 3 0 0,-2-3-1 0,2 0 1 15,1 1 1-15,0 1-1 0,2-1 0 0,-3-1-1 16,2-1 1-16,4 1-1 0,-2-1 0 0,0 3 2 0,1 0-2 15,0-1 0-15,1 2-1 0,-2-2 1 0,2 5 0 16,-5-2-2-16,1 2 2 0,1 1-2 0,-2-3 1 16,0 4 0-16,0-1 1 0,-3 0-1 0,-3 1 2 15,3-1 2-15,-4 0-2 0,0-1 2 0,-2 1-1 16,-1 0 2-16,1 0-1 0,1 3 0 0,-7-7 1 16,8 3-3-16,-6-1 2 0,-4 1-1 0,2-3 2 0,3 0-4 15,-2-1 2-15,0 0 1 0,3-1-3 0,-8 0 0 16,7-1 0-16,0 2-2 0,2-3-2 0,-4 1 1 15,2-1-5-15,1 0-8 0,-3 0-11 0,7 0-10 16,-2-1-13-16,1-1-14 0,-3 1-43 0,1 0-34 16,1 0-103-16,2 0 171 0,2-3-127 0,-4 1-62 0</inkml:trace>
  <inkml:trace contextRef="#ctx0" brushRef="#br0" timeOffset="173331.89">29593 11787 1196 0,'-2'2'736'0,"-1"1"-375"0,1-2-183 0,1 1 144 15,-1 1-251-15,0-1-15 0,2 1-9 0,0 2-6 0,0 3-16 16,0-1-1-16,0 2-55 0,0 4 52 0,0 2 0 16,2 1 0-16,-2 2 1 0,0 2-1 0,0-2-2 15,0 4-2-15,0-2 2 0,2-1-4 0,-2 0-1 16,0-2-4-16,0-2-1 0,1 0-4 0,-1-3-1 15,1-1-1-15,-1-3-2 0,-1 0 1 0,1-2-4 16,1 0-5-16,-1-3-4 0,0 1-7 0,0-3-29 16,1 1-20-16,-1-2-29 0,0 0 12 0,-1 0-138 0,1-2 160 15,0-2-95-15,-1 1-32 0</inkml:trace>
  <inkml:trace contextRef="#ctx0" brushRef="#br0" timeOffset="173697.81">29553 11825 1469 0,'0'-2'665'0,"2"-2"-404"15,-1 2-154-15,1-3 58 0,3 2-71 0,0-1-9 16,-1 2-7-16,1-3-9 0,4 1-15 0,1-1-3 0,1 3-18 16,2 1 9-16,-1 0-13 0,1-2-6 0,3 3-3 15,-2 1-3-15,-3 3-5 0,3-1-5 0,-3 2-2 16,-5-2-1-16,3 2 0 0,0 1 3 0,-2 1-2 15,-2 1-2-15,1 1 2 0,-1-1 1 0,1 5 0 0,-3-2-1 16,1 3 0-16,0 1 0 0,0 1-1 0,0 2 1 16,-4-5-2-16,-1 4 0 0,1 0 1 0,0 1 2 15,-5-2-2-15,-3-2 0 0,1 1 0 0,-1-1 1 0,1 0 1 16,1-3-3-16,-7 0 1 0,5-3 0 0,-3-2 2 16,5-1-2-16,-4 1-2 0,1-2 0 0,-1-2 0 15,-1-1 0-15,2 0-2 0,0-1-1 0,3 0-1 0,-2 0 0 16,-1-2-2-16,2-2-1 0,1 0-4 15,0-1-6-15,3 2-5 0,-3-4-7 0,2 2-9 0,0 0-25 16,2-1-13-16,1 1 4 0,-1 3-42 0,2-3-187 16,0 2 228-16,0-1-126 0,2 0-83 0</inkml:trace>
  <inkml:trace contextRef="#ctx0" brushRef="#br0" timeOffset="173983.53">29986 11797 1085 0,'-1'3'673'0,"-2"-2"-337"16,3-1-219-16,0-1 176 0,0 1-212 0,-2 1-18 15,2 0-7-15,4 4-9 0,-5-1-8 0,1 1 0 0,0 3 0 16,0 2-1-16,0 2 0 0,1-3-1 0,0 4-1 15,0 0-2-15,0-3-6 0,-2 4-2 0,1-3-2 0,0-1-2 16,-1-2-8-16,0 4-2 0,0-4-3 0,-2-2-1 16,3 3-5-16,-1-2-2 0,1 0-1 0,0 1-4 15,1-2-14-15,-1-2-13 0,0 1-15 0,0 2-16 16,-4-5-24-16,4 2-173 0,1-4 196 0,-1 0-122 16,0 0-58-16</inkml:trace>
  <inkml:trace contextRef="#ctx0" brushRef="#br0" timeOffset="174212.97">29931 11898 790 0,'12'-2'710'16,"1"1"-283"-16,1 0-154 0,-2 0-88 0,-4 1-54 0,-2 0 112 16,12-3 90-16,-4 3-370 0,-6 0-20 0,0-2-24 0,-1 2-177 15,0-1 201-15,0 0-120 0,-5-1-79 0</inkml:trace>
  <inkml:trace contextRef="#ctx0" brushRef="#br0" timeOffset="174503.67">30203 11707 1449 0,'0'5'624'0,"0"0"-411"0,-2 0-149 15,0 3 57-15,1 1-71 0,0 0 0 0,1 3-4 16,0 2-1-16,0 0-2 0,0 0 2 0,0 1 0 0,0 1 4 15,0-3-6-15,0 1 1 0,0 2 0 0,0-2-4 16,1-1-6-16,0 5-4 0,1-5-1 0,0 4-5 16,-2-2-2-16,1 1-6 0,0-4-5 0,0 0-1 0,0 0-2 15,-1-2-4-15,0 0 0 0,2-2-2 0,-2 0-3 16,1-4-5-16,-1 2-1 0,0-4-7 0,-1 0-9 16,1-1-27-16,-2 1-19 0,2-2-24 0,-1 0-37 15,0 0 86-15,0 0-66 0,0-2-20 0</inkml:trace>
  <inkml:trace contextRef="#ctx0" brushRef="#br0" timeOffset="175240.12">31149 10166 1215 0,'-1'0'689'0,"1"0"-361"15,-2 5-171-15,1 2 126 0,1 1-189 0,-3 2-12 16,3 4 6-16,2 1-17 0,0 3-15 0,0 0-4 0,1 3-41 15,-1-1 31-15,1 2-11 0,0-1-4 0,1 1-15 16,0-4 7-16,0 2-6 0,-1-3-2 0,0 0-4 16,-2-1 0-16,3-1-5 0,-2-2 1 0,0 0-3 0,1-2 0 15,-3-4-1-15,1 4-7 0,-1-3 3 0,1 1-13 16,-1-6-27-16,0 3-20 0,0 0-280 0,-1-4 216 16,1 2 55-16,0-1-130 0,0-2-53 0</inkml:trace>
  <inkml:trace contextRef="#ctx0" brushRef="#br0" timeOffset="176063.18">30896 11047 497 0,'3'-5'365'0,"1"1"-105"0,-2-2-120 0,-2 2 86 0,3 2-33 16,1-1-20-16,-3-1-15 0,-8 0-16 0,7 0-25 15,0 4-12-15,-2-5-10 0,4 2-8 0,-4 0-15 16,-5 0-6-16,7 1 0 0,-2 0-15 0,-4 2-13 15,5 0-6-15,-6 0-5 0,0 4-6 0,-2 1-6 16,3-3-5-16,-2 5-8 0,1 0 7 0,0 0-3 16,-3 1 2-16,1-1-1 0,-2 1 4 0,7 0 2 15,0 0 0-15,-2 0 1 0,0 0 0 0,6-1 1 0,-3-1-3 16,4-1-1-16,3 1-4 0,0 0-4 0,0-1-1 16,4 1 2-16,-3-1-2 0,6 1-2 0,-2 0 1 15,3-2-1-15,3 1 2 0,-7 0 0 0,1 0 0 16,0-1-2-16,1-2 0 0,1 3 0 0,1-1 0 15,-1 1 2-15,-5 0-2 0,3 0 1 0,4 2 0 0,-5 1 1 16,-3-2 0-16,0 2-1 0,-3-2 2 0,-1 0-1 16,1 1 1-16,-1-4-2 0,-1 3 1 0,-1 2 2 15,-1-1 0-15,-2-2 1 0,-1 1-1 0,1 0 0 0,-4 0 1 16,4 1 1-16,-5-4 1 0,4 2-2 0,2 0 1 16,-3-3-1-16,0 0-1 0,3 2-2 0,-3-3 1 15,1 1-1-15,-3-2-4 0,0 0 0 0,1-1-4 16,5 0-2-16,1 0-8 0,-7-3-5 0,4 2-10 0,-6-3-9 15,10 3-38-15,-2 0-28 0,-4-1-52 0,4-1-155 16,-3 0 232-16,3 1-140 0,2 1-64 0</inkml:trace>
  <inkml:trace contextRef="#ctx0" brushRef="#br0" timeOffset="176325.25">31070 11015 1330 0,'-2'-3'778'0,"-1"3"-516"0,3 5-61 16,-1 2-152-16,-1-3 25 0,2 8-19 0,0 1 0 16,-3-1-8-16,3 4-87 0,-1 2 80 0,1 0-6 15,0 1 0-15,0-1-4 0,0-1-4 0,0 1-7 16,0-1-2-16,0-2 16 0,-1-2-23 0,1 0-2 0,0-1-3 15,0-2-1-15,0-2-3 0,0-1-2 0,0-1-5 16,0-1-5-16,0-3-7 0,0-1-29 0,0-1-18 16,0 0-23-16,0-3-36 0,1-2 83 0,-1 2-66 0,0-2-23 15</inkml:trace>
  <inkml:trace contextRef="#ctx0" brushRef="#br0" timeOffset="176668.27">31039 11050 1173 0,'-1'-8'631'0,"1"4"-321"0,-2-1-184 0,4 1 100 16,1 1-74-16,0-2-35 0,1 1-11 0,2 2-30 15,-1-2-1-15,4 2-8 0,-3-2-7 0,5 2-4 16,-1 2-13-16,2 0-7 0,0 1-5 0,1 1-2 16,1 2-13-16,-1 3-1 0,0-1-4 0,-2 0-3 0,-1 4-6 15,1-1 3-15,-1 1-3 0,-4 2-1 0,-1 1 3 16,-1-2-2-16,-2 3 1 0,-2 1 1 0,0-2 0 15,-3 0 0-15,-1 1 1 0,0 0-1 0,-4 0 1 16,0 0 0-16,1-2 0 0,-3-4-2 0,1 4 2 16,-1-2-2-16,-1-2 0 0,2-1 1 0,0 0-2 15,-1-1-1-15,0 1 2 0,2-4-1 0,-1 0-2 16,1 0 0-16,1-2 0 0,2 1-3 0,0-2-3 16,0-2-2-16,2 2-5 0,-1-2-1 0,3 0-6 0,-1-1-5 15,-1 0-5-15,1-3-5 0,2 3-16 0,-1-3-9 16,0 1-12-16,1 0-17 0,0-1-80 0,1-1-148 15,1 1 234-15,4-1-150 0,-4-1-102 0</inkml:trace>
  <inkml:trace contextRef="#ctx0" brushRef="#br0" timeOffset="176895.4">31371 11048 1562 0,'-3'0'685'0,"1"1"-429"0,-4 1-154 0,3 3 45 16,1 2-67-16,0-2-11 0,5 3-10 16,-2 1-8-16,1-1-15 0,2 2-10 0,-2 1-15 0,-2-2 12 15,0 1-8-15,0-1-4 0,-1 2 0 0,3-3-4 16,-2 1-5-16,0 0 1 0,1-1-3 0,-1 1-3 0,0-4-5 16,0 1-4-16,-1 0-9 0,-6-3-9 15,7 1-23-15,-3-2-19 0,2-1 9 0,-3-1-69 0,2 0 92 16,-4 0-57-16,4 0-16 0</inkml:trace>
  <inkml:trace contextRef="#ctx0" brushRef="#br0" timeOffset="177104.54">31246 11134 1725 0,'3'-1'690'0,"1"0"-450"0,-2 0-106 0,4-1-54 0,2 0-13 16,0-1-39-16,2 2 15 0,0-3-16 0,0 3-3 16,5-1-4-16,-5 0-5 0,1 2-15 0,-2-2-6 15,-1 0-10-15,0 2-9 0,0-1-25 0,-1 0-19 16,4 1-24-16,-5 1-42 0,2-1 91 0,-1 1-64 16,2 0-19-16</inkml:trace>
  <inkml:trace contextRef="#ctx0" brushRef="#br0" timeOffset="177563.6">31589 11034 1114 0,'-3'-2'721'0,"0"-1"-342"0,3 3-250 15,0 0 158-15,0-1-160 0,0 1-41 0,2 0-15 0,2 0-11 16,0 0-7-16,3 1-3 0,-2-1-1 0,3-1-8 16,1 1-2-16,-1 0-6 0,1 0-3 0,4 0-10 15,-4 0-2-15,4 3-3 0,-3 1-2 0,1 0-4 16,-3-3-2-16,-1 2 0 0,-3-2 0 0,0 5 0 16,-1-1-1-16,-1 1 0 0,-2 1 1 0,-2 1 1 15,2 0 0-15,-3 1-1 0,-4 1-1 0,0 1-1 16,-1-2 0-16,-1 1-2 0,-2 3-1 0,0-3 1 15,-2 2-1-15,1-1 0 0,1 1 0 0,-1-2-1 0,0 2 0 16,0-3 1-16,4 0 0 0,-1 0-1 0,1 0 0 16,2-3 0-16,-2 3 0 0,5-5 1 0,0 1 0 0,3-2-2 15,-2 1 2-15,2-3-1 0,0 1-1 0,2-1 2 16,1 0 1-16,1 1 0 0,0-2 1 0,0 0 2 16,1 0-1-16,2 0-1 0,1-3 1 0,-1 2-2 15,2-1 0-15,-3 0 0 0,2-1-3 0,1 0-2 0,-1 0 1 16,-1 1-5-16,1 0-10 0,-1-2-6 0,1 2-11 15,0-1-13-15,-1 0-42 0,0 1-30 0,1 0-47 16,-2-2-162-16,0 1 240 0,-2-1-146 0,0 2-61 0</inkml:trace>
  <inkml:trace contextRef="#ctx0" brushRef="#br0" timeOffset="178866.94">31582 10413 213 0,'-14'1'129'0,"0"-3"-40"0,2 0-18 0,1 2 27 0,-1-2-28 15,1-1-5-15,1 0-3 0,1-1-5 0,0 4-16 16,2 0-13-16,-1 0-27 0,0-6-4 0,2 5-1 16,-4-2 0-16,5 0 4 0,-1 1 2 0,-1-2 0 0,1 2 2 15,-2 0-1-15,2 1-1 0,1-1 0 0,5 2-2 16,-5-1-8-16,-1 1-4 0,-1 1-3 0,0 1 0 16,0-2-5-16,1 0-7 0,-3 1-5 0,-2-1-6 15,1 0-8-15,2 0-20 0,-1 0-16 0,1 1-14 0,-2-1 0 16,-1 1 8-16,2 0 41 0,1 0-32 0,-2 0 9 15,2 2 28-15,-2-3 21 0,3 0 24 0,2 0 12 16,-1 2 6-16,0-2-9 0,3 1 8 0,-2 0-4 16,3-1 1-16,-1 0 1 0,2 0-6 0,-2-1 13 0,2-2 24 15,-2 3 16-15,3-3 15 0,-1 1 22 0,0 2 37 16,0-2 19-16,1 2 15 0,0 0-1 0,0-1 3 16,0 0-3-16,2-1-2 0,-1 1-7 0,3 0-16 15,-2 1-8-15,3-1-1 0,-2 0-11 0,4-2-18 16,-1 2-6-16,2 0-8 0,2-1-7 0,0 0-17 15,1 2-5-15,3 0-10 0,2 0 2 0,2 3-3 16,-1-3-2-16,1 3-3 0,-3 1-2 0,6-2-2 16,1-1-4-16,-3 1-1 0,5 1-4 0,0-1-5 15,1 2-1-15,6 0-3 0,-2-1 2 0,4 0 3 16,-2-1 0-16,2 0-2 0,1-2 5 0,2 0 2 0,-1 0 3 16,3-2 0-16,3 1-1 0,0 1-4 0,-1 0-3 15,3 0 2-15,-2 0-4 0,3 1-6 0,2 1 0 16,0 0-2-16,-3-2-1 0,2 0-5 0,-2 0 0 0,0 1 0 15,8-1-5-15,-6 0-4 0,0-1-3 0,4 1-4 16,-3-1-1-16,-1 0 0 0,2 1 0 0,-9 0 0 16,0-3 0-16,-4 1 0 0,1 0 0 0,-3-2 0 15,2 2 0-15,0-3 0 0,4 2 0 0,3-1 0 0,-1 1 0 16,-3-4 0-16,1 2 0 0,2 1 0 0,-6-1 0 16,-6-1 0-16,-2 2 0 0,1-2 0 0,-4 1 0 15,4 1 0-15,-9 0 0 0,8 0 0 0,-2 0 0 0,-12 1 0 16,15-1 0-16,-14 1 0 0,0 2 0 0,-11 1 0 15,16-1 0-15,-17 1 0 0,9 0 0 0,2 0 0 16,-17 2 0-16,12-1 0 0,-2 1 0 0,5-1 0 0,-10 2 0 16,0-2 0-16,-2 1 0 0,0-1 0 0,1 1 0 15,-6-2-4-15,-3 0-9 0,11 0-14 0,1 0-36 16,-5 0-19-16,4 0 9 0,-1 0-60 0,-6-2-100 16,14 2 159-16,-18-2-102 0,7 0-39 0</inkml:trace>
  <inkml:trace contextRef="#ctx0" brushRef="#br0" timeOffset="179511.77">31833 9907 1116 0,'-6'0'556'0,"3"3"-311"16,0-2-150-16,-1 0 113 0,-2 2-112 0,5 0-28 15,1 2 4-15,2 1-3 0,-2-2-3 0,5 0-6 16,-1 0 2-16,3 0-29 0,0 1 28 0,5 1-4 16,-2-1-4-16,8 3-1 0,3-1-2 0,2 1-11 15,-1 0-6-15,7-1-2 0,0 0-1 0,-2-3-8 0,4 4-1 16,2-2 0-16,-2 1-3 0,2-3-3 0,0-1 3 16,2 2-2-16,0-3-1 0,8 1 2 0,1-3 1 15,-4 0-2-15,7 0 2 0,-4 0-3 0,5 2 1 16,2-2-3-16,-4 0 0 0,-3 0-1 0,-4 0-5 0,6 0 0 15,-4 0-3-15,10 1-1 0,-1-1-2 0,-3 0 1 16,9-4-2-16,-8 2 0 0,4-2 0 0,0 3 0 16,-12-1 0-16,-8 2 2 0,3-2-2 0,0 1 2 0,0 1-1 15,-12 0 0-15,-4 1 0 0,-2-1 0 0,-2 0 0 16,-2 0-1-16,5 2-1 0,-18-1-4 0,9 1-1 16,-12 1-9-16,6-3-20 0,1 0-17 0,-12 1-21 0,8-1-29 15,-5 1-44-15,-12 0 96 0,-2 3-74 0,9-2-19 16</inkml:trace>
  <inkml:trace contextRef="#ctx0" brushRef="#br0" timeOffset="180046.04">32428 9985 1237 0,'-2'-1'647'0,"-1"-3"-357"0,2 3-196 0,-2 0 74 0,0 0-58 15,3 2-15-15,2 1 0 0,-2 1 0 0,0 4-69 16,6 5 69-16,-7 3-3 0,1 1 0 0,0 5-5 15,0 1-2-15,0 8-7 0,0-1-5 0,-2 2-7 0,-3 1-3 16,5 4-8-16,0-4-6 0,0 4-4 0,-1-6-7 16,2 0-12-16,1 0-5 0,1-5-1 0,-3 0-2 15,3-6-7-15,-1 1-1 0,-1-3-1 0,1-1-1 16,-3-1-3-16,1-6 0 0,1-1-1 0,-1-1-2 0,0-2-2 16,0 0-5-16,1-3 1 0,-1 0-10 0,2-3-16 15,-2 1-14-15,3-1-17 0,0-1-16 0,1-4-47 16,-2 2-30-16,1-1 2 0,1 2-243 0,1 0 292 15,-2-3-151-15,0 3-59 0</inkml:trace>
  <inkml:trace contextRef="#ctx0" brushRef="#br0" timeOffset="180631.15">32444 10975 1536 0,'-7'-10'766'0,"2"3"-480"0,-1 0-11 0,0-1-202 0,-5 2 2 15,7 2-13-15,-3-2-3 0,1 5 4 0,-3 1-13 16,0 2-9-16,-1-1-4 0,0 5-2 0,-1-4-13 0,-1 4-5 15,2 0-1-15,-1-2-8 0,1 3 6 0,2-2-2 16,0-2-2-16,2 3-5 0,0 0 4 0,3 0-2 16,-1-1 1-16,3 0-1 0,2 0-1 0,3-1 2 15,-1 3 0-15,4-1 1 0,2 1 0 0,1-1-1 16,0 2-2-16,0 0 1 0,3 2-1 0,-1-1-3 16,-1 2 0-16,-1 0 0 0,-3 0-1 0,1 0-2 15,4 1 2-15,-6-3-1 0,-5 1 2 0,0 0 3 16,1-1-1-16,-2 0 2 0,0-2 0 0,-4 1 4 15,-3 1-2-15,2-2 0 0,-3-1 1 0,1 0-1 0,0-2-1 16,0 0 0-16,-1 0-2 0,1-4-4 0,-2 1 1 16,2-1-1-16,2 2-3 0,-5-1-6 0,3-2-10 0,4-3-9 15,-2 2-8-15,4-3-8 0,-1 1-28 0,0-3-17 16,2 0 5-16,2-1-43 0,0 0-103 0,0 0-188 16,2-2 307-16,-3 2-193 0,6 0-141 0</inkml:trace>
  <inkml:trace contextRef="#ctx0" brushRef="#br0" timeOffset="180849.03">32551 11010 1474 0,'3'0'743'0,"-1"1"-337"0,1 0-244 0,-2 2-42 16,3 2-18-16,-1 2-11 0,0 0-50 0,-1 3 25 16,-1 3-4-16,1 0 1 0,0 3-2 0,-1 0-5 15,0 1-13-15,0-2-5 0,0 2 1 0,-1-4-11 0,1 1-9 16,-1 0-7-16,0-4-4 0,3-2-2 0,-3-1-3 15,0 0-2-15,0-1 0 0,-1-2-2 0,1-2-13 16,-2-2-3-16,-1 1-10 0,2-1-10 0,-2-2-23 16,1-2-14-16,-1 0 1 0,2-4-29 0,-3-2-33 15,2 0-20-15,-3-3-28 0,1 3-81 0,1-3-56 0,-1-2 211 16,-2 1-161-16,-1 1-34 0</inkml:trace>
  <inkml:trace contextRef="#ctx0" brushRef="#br0" timeOffset="181111.22">32504 11003 475 0,'-3'-12'529'0,"3"3"-131"16,-3 0-208-16,3 3 134 0,0-2-49 0,3 5-97 15,1-3-34-15,2 2-23 0,2 1-20 0,-1 1-15 16,3-1-7-16,1 3-4 0,6 3-3 0,-6 0-4 16,0-2-6-16,0 5 1 0,2 0-8 0,2 1-11 15,0-1 0-15,-3-1-6 0,-2 7-4 0,1-5-11 0,3 2-1 16,-3 3-9-16,-2 0 3 0,-1 1-5 0,0 1-4 16,-2-3 1-16,-2 0-3 0,-1 4 1 0,-1-2-2 15,-2 0 2-15,0 0-1 0,-2-2 1 0,-2 2 0 16,0-3 0-16,-1 1 1 0,-2-3-1 0,-1 2 0 0,0-3-2 15,-4-1 1-15,0-2-2 0,1 2 1 0,-2-1-1 16,1-3 0-16,-1-1-3 0,1 0-2 0,4-1-4 0,-2 0-4 16,5-2-3-16,-2-1-14 0,2-2-7 0,-1 2-7 15,3-3-6-15,-1 1-27 0,1 0-13 0,-1 0-19 16,2 3-32-16,0-3 91 0,0 2-61 0,0 0-16 16</inkml:trace>
  <inkml:trace contextRef="#ctx0" brushRef="#br0" timeOffset="181401.71">32299 11554 792 0,'0'-7'591'0,"2"4"-225"0,-3 0-214 0,3 3 190 15,4 3-157-15,-5-1-56 0,1 0-21 0,-4 2-20 0,4 3 6 16,1 1-8-16,-1-1-2 0,-3 4-16 0,-4 1-1 16,9 2-5-16,-3-1-6 0,2 1-5 0,-3 2-12 15,0 0-3-15,4-1-6 0,-3-1-2 0,-1 0-10 16,0 0-3-16,-3-1 0 0,-1-2-7 0,1 0-5 0,0-2-3 16,2-1 1-16,-1-1-9 0,0-3-14 0,-1 1-8 15,1-3-14-15,2-1-10 0,-4-1-38 0,2 2-24 16,0-4-35-16,2 0-84 0,0 0 164 0,0-2-105 15,0 0-34-15</inkml:trace>
  <inkml:trace contextRef="#ctx0" brushRef="#br0" timeOffset="181613.16">32147 11668 1655 0,'1'0'749'0,"0"1"-477"0,-1-1-189 0,1 0 92 15,4 0-104-15,-3 0-7 0,5 1 0 0,0 1-2 16,3-2-6-16,-1-2-1 0,3 2 0 0,2 0-6 16,1 0-14-16,0 0-8 0,3-1-2 0,-1 0-12 0,-2 1-12 15,2-1-10-15,-1 0-13 0,0 0-12 0,0 0-42 16,-2-1 14-16,1 1-83 0,1-1-83 0,-1 0 161 16,3 1-100-16,-1-1-39 0</inkml:trace>
  <inkml:trace contextRef="#ctx0" brushRef="#br0" timeOffset="182077.79">32628 11589 1774 0,'3'0'745'0,"1"1"-471"16,0 0-82-16,0 1-88 0,3 2-10 0,1-1-51 15,-1 1 27-15,1 0-24 0,-2 2-6 0,-1 0-5 16,-2 0 0-16,0 2-11 0,-2 1-10 0,0 0-3 16,-1 1-4-16,-1 0-1 0,-5 1-1 0,1 2-1 0,0-3-5 15,-6-1 4-15,4 2 2 0,-4-2-1 0,-1 0 4 16,2-1 0-16,-2-2 5 0,2 1 3 0,1-2 1 16,2-2 6-16,-2-1-2 0,3 1 0 0,4-1-2 0,0-2-1 15,2 0-6-15,3 0-1 0,1 0-3 16,3-1-4-16,2-1-1 0,1-2-1 0,2 3 1 0,0-1 0 15,2 2 0-15,0-2-2 0,1 2 1 0,-2 4-1 16,1-2 2-16,-1 2 2 0,1 1-1 0,-3 2 1 0,-4 0 2 16,4 0 2-16,-6 1 0 0,2 3 0 0,-3 1 3 15,-2-1 0-15,-2 1 1 0,0 1 4 0,0-4 3 16,-3 5 7-16,-3-2 2 0,0-1 5 0,-2 0-5 16,-2 1-2-16,-1-1-2 0,-2 0-3 0,1 2-6 0,-3-5-8 15,-1 1-6-15,0-2-2 0,-1 0 0 0,1-4 0 16,1 2 0-16,-1-4 0 0,-1 2 0 0,0-3 0 15,2 1 0-15,-2-2 0 0,2-2-2 0,3 0-25 16,-4-1-19-16,3-1-19 0,0-5-28 0,4 0-86 16,-3 0-103-16,2-5 196 0,0-5-147 0,-9-3-82 15</inkml:trace>
  <inkml:trace contextRef="#ctx0" brushRef="#br0" timeOffset="183192.61">25735 5571 337 0,'4'0'171'0,"-2"2"-105"0,3 0-15 0,-3-2-9 0,4 4-27 15,0-1 10-15,-4-1 0 0,4 3 10 0,-2 0-4 16,0-2 23-16,2 3 34 0,-2-1 11 0,1 0 10 16,-5 3 9-16,1 0 12 0,2 2 4 0,-1 2 22 15,-1 2-25-15,-4 2-20 0,2 0-6 0,-1 2-7 0,2-2 1 16,-1 1-28-16,-5 4-2 0,1 0-13 16,2-1 1-16,0-1-12 0,-3 1-2 0,5-1-3 0,-3-2-11 15,0 3 2-15,0 3-7 0,2-3-1 0,-1 3-1 16,-1-4-2-16,2 6 0 0,-3 7 0 0,1-2-3 0,0 1 2 15,0 2 2-15,0 2-2 0,1 6 0 0,0 1 1 16,0-3-2-16,-1-2-2 0,1 3 2 0,2-2-1 0,-4 0-4 16,1-1 0-16,0-1-1 0,-1 3-1 0,2 4-1 15,-1 1 0-15,1 4 1 0,-2-6-3 0,3 4 2 16,-2 1-1-16,1-3 0 0,1-4-3 0,-1 4 1 16,1-2-2-16,2 2-1 0,-1 12 1 0,0-9-1 15,1-1-3-15,0 11 1 0,0-4 1 0,0-4-1 16,0 1 1-16,0-5-1 0,-4 1 0 0,3 5 0 15,1-1 1-15,-1 5-2 0,0-6 1 0,1 2-1 16,0 1 2-16,1-4-1 0,2-2 1 0,1 2-1 16,-2-3 1-16,3 5-1 0,-1-1 1 0,-1-4 2 0,-1 4-1 15,-1 0 1-15,3 5 0 0,-4-14 0 0,1 5 2 16,0 1 0-16,1-3 0 0,-1 6 1 0,1 2 0 16,-1-6 1-16,0 9 0 0,0-4 0 0,-1-1-1 15,0-1 1-15,0-9 0 0,0-2-1 0,0 7 1 0,-1 3-1 16,1 0 0-16,1 5 0 0,0-5-3 0,0 2 3 15,2 5-1-15,-1-2-3 0,-2-12 2 0,2 3-3 16,-1-10 2-16,1 8-2 0,-1 2 4 0,0 0-5 0,-1 8 3 16,0-10 0-16,1 4-1 0,-1 0 0 0,0-4 1 15,1-5 1-15,-1-4 0 0,1-1-1 0,-1-1 1 16,0 3-1-16,0 3 0 0,0-2 0 0,0 8 0 16,-2-5-1-16,2 1-2 0,-1 0 2 0,1-3-1 0,-1-3 1 15,1-5-2-15,-1-1 2 0,1-4-3 0,2-4 0 16,-2-1 0-16,1-2-1 0,0-3 0 0,2 0 2 15,-2-3-1-15,1-2-3 0,-1-3-3 0,0 3 3 0,2-2-9 16,-3-3-30-16,0 0-22 0,0 0 14 0,-2-2-89 16,1 0 100-16,0-2-61 0,0-1-28 0</inkml:trace>
  <inkml:trace contextRef="#ctx0" brushRef="#br0" timeOffset="183749.75">25595 10802 1293 0,'-1'-2'675'16,"-3"-6"-354"-16,2 1-199 0,0 0 100 0,-3-1-89 16,-1-1-40-16,2 3-12 0,-2-2-8 0,-1 3-10 15,1 3-11-15,-3 1-14 0,0-1-7 0,-2 2-19 0,4 2 7 16,-4 1-9-16,1 1-5 0,-1 2 1 0,4 1-5 15,-2-2 0-15,2 2 1 0,1 1-2 0,-3-1 2 16,5-3-3-16,0 1 1 0,2-1 0 0,-2 1 1 0,2-3-1 16,2 0 0-16,0 0-1 0,2 3 0 0,3-4 0 15,-2 2 1-15,-1-1 0 0,4 0-1 0,5-2 1 16,-2 2 1-16,0-2 1 0,3 4-2 0,0-1 4 16,-1 1-2-16,3-1-1 0,-4 3 1 0,2 2-2 0,-4 0 2 15,1-1-1-15,-1 2 2 0,-3-1-1 0,-1 5 0 16,0-3 3-16,-2 2 0 0,-2 1 2 0,-2-1 1 15,-2 3 1-15,-2 1-1 0,1-2 1 0,-2-3 3 16,-3 3-1-16,2-4 0 0,-1 1 1 0,-1-3-1 16,3-3 0-16,-2 0 0 0,-4-1 1 0,8-1-7 15,-4-2-2-15,3-2 0 0,-2-5-6 0,5-1-6 16,-2 2-8-16,4-4 3 0,1-4-18 0,-3 4-22 16,4-5-17-16,2 2-21 0,0-1 9 0,1 1-73 0,1-1 105 15,2 0-74-15,0 3-6 0</inkml:trace>
  <inkml:trace contextRef="#ctx0" brushRef="#br0" timeOffset="184244.6">25715 10753 1630 0,'1'8'681'0,"-1"1"-452"16,0 0-157-16,0 2 27 0,0 0-22 0,1 2 1 15,0-2-10-15,0 3-12 0,2-2-5 0,-1 0-7 16,-1 0-2-16,1 3-8 0,0-3-3 0,-1 0-12 0,-1 2 0 15,1-2-7-15,0-1-4 0,1-1-2 0,-1 3 1 16,-1-8-4-16,0 2-1 0,0-5-2 0,0 0 3 16,-1 1-5-16,0-3-4 0,-1 0-1 0,0-2 0 15,-1 0-6-15,0-1-2 0,-1-2-4 0,2-4 0 0,-1 2-3 16,0-1-2-16,1-1 1 0,1-2 0 0,-1-1 5 16,2 1 4-16,0 1 5 0,0-3-4 0,0 2 10 15,2-2 8-15,0 1 1 0,2 2 1 0,-1 0-1 0,2-1 5 16,0 2-1-16,2-1 8 0,0-2-5 0,1 4 2 15,-1-1 0-15,2 1 3 0,-3-4 4 0,2 5 3 16,0 0 2-16,-1 2 0 0,3-1 2 0,-2 5 2 16,-3-3 1-16,5 5 0 0,-2 2-6 0,0 1-2 15,1 1-3-15,-2 3 0 0,-3 1-4 0,1-1-2 16,4 2 0-16,-2 2-1 0,-4 0 3 0,1-1-2 16,-4 1-2-16,2 1 0 0,2-2 1 0,-3 3-3 0,-4 0-1 15,1 2-2-15,1 0 0 0,-3-1 1 0,0 3 3 16,-4 5-2-16,0 1 1 0,0-4 0 0,-1 1 1 15,-2 0 0-15,2 0-3 0,-2-3 0 0,-1-5-3 0,2-2-1 16,-2-3 0-16,2-1-2 0,-1-5-5 0,1 1-2 16,3-4 1-16,-2-4-5 0,2 0-13 0,1 3-3 15,0-6-11-15,0 5-9 0,1-4-26 0,-1-1-14 16,4 1-1-16,0 3-43 0,-1 1-169 0,-1-3 221 0,3 3-125 16,1 3-75-16</inkml:trace>
  <inkml:trace contextRef="#ctx0" brushRef="#br0" timeOffset="184533.81">25407 11416 1443 0,'3'-1'663'16,"-3"-4"-403"-16,2 1-166 0,2 3 82 0,0-3-87 16,-1-1-2-16,5 3-4 0,-1-2-4 0,0 1-11 15,2 2-2-15,-1-2 2 0,1 1-10 0,2 2-15 16,-3 0-10-16,2 0-1 0,0-2-5 0,-1 2-12 16,0 2-4-16,0-1-9 0,-2-1 3 0,-2-1-5 15,0-1-2-15,-1 2 0 0,2 4-8 0,-3-4-20 16,-1-2-18-16,1 2-19 0,0 1 10 0,1-1-69 0,-2 1 86 15,0-2-60-15,1-2-11 0</inkml:trace>
  <inkml:trace contextRef="#ctx0" brushRef="#br0" timeOffset="184811.19">25778 11285 1694 0,'1'4'811'0,"2"-1"-544"16,-3 1-113-16,1 0-61 0,-1 1-66 0,0 2 23 15,2 2-11-15,-2-3-8 0,1 4-52 0,-1 3 47 16,3 3-4-16,0-2-1 0,-2 2-3 0,0-1 0 16,-1 0-4-16,0 6 6 0,0-4-3 0,0 0 4 0,0-2-3 15,-3 0-2-15,-1 3 0 0,2-4-3 0,-3-3-2 16,3-2-8-16,0 3-2 0,-3-4-9 0,1-2-6 15,0-3-26-15,1 2-19 0,3-2-20 0,-5-1-33 0,5-2-233 16,-2 0 267-16,2 0-156 0,-5 0-105 0</inkml:trace>
  <inkml:trace contextRef="#ctx0" brushRef="#br0" timeOffset="185777.51">24426 7931 1113 0,'0'0'651'0,"0"1"-374"0,0 1-15 0,1 0-164 16,0 2 27-16,-1 2-10 0,2-3-8 0,-3 7-13 15,1 2-14-15,-2-2-16 0,2 1-8 0,-1 1-2 16,1 3-6-16,-2 5-11 0,2 1 0 0,-2 3-2 16,2 2-2-16,-2 3-7 0,1 1 0 0,-3 4-3 0,4-4-1 15,0 0-2-15,-3-2-3 0,1-1-2 0,1-2 0 16,-2 0-1-16,1 0 0 0,-4-1-1 0,4 7 1 0,0 3-4 15,-1-1 3-15,-1 12-5 0,-1-5 1 0,5-2-2 16,0 5-1-16,-5-3-1 0,2 4-2 0,-5-13 0 16,4 5-3-16,1-4 3 0,-4 0-1 0,1 3-1 15,-1 8 2-15,2-4-2 0,1 10 1 0,1-3 1 0,-3-3 1 16,2 5 1-16,1-4 0 0,-4-3 0 0,1-5-2 16,1 1 5-16,-2-5-3 0,0 7 2 0,1 4-1 15,-2-2 0-15,3 11 0 0,2-10-1 0,-2 3 2 16,1 1-4-16,0-6 1 0,1 0-2 0,-1-7 2 15,1-2-2-15,-2-1 0 0,2 1 1 0,-1-2-4 16,2 0 1-16,0-2 0 0,0 1 2 0,1 1-3 16,-1 0 1-16,2-2-1 0,-2-1-1 0,2-4 2 15,-3 3 0-15,2-3-2 0,-1-3 0 0,1 1 1 0,0-4-3 16,-1 1 2-16,-1 0-3 0,2-4-5 0,-1 1-2 16,0-2-7-16,-1-1-7 0,1-3-20 0,-1 0-13 15,1-2-15-15,1 0 5 0,-3-3-39 0,2 1-95 0,1-1-227 16,0 1 323-16,-3-2-182 0,3-1-152 0</inkml:trace>
  <inkml:trace contextRef="#ctx0" brushRef="#br0" timeOffset="186277.4">23992 10760 1603 0,'-13'0'720'0,"-2"0"-471"0,3 1-88 15,2-1-68-15,-3 4-57 0,-4 1 18 0,6 0 2 16,-1 0-5-16,0 4-20 0,4-3 12 0,-2 1-11 16,-3 0-5-16,6 0-2 0,2-3-11 0,3 0-10 15,1 1-1-15,1-2 13 0,-1 1-16 0,7-3-1 0,-1 0-3 16,2 1 3-16,6 2 1 0,-5-4 0 0,1 2 0 16,4 0 0-16,2-2 1 0,-4 4 1 0,4 1 2 15,-3 0-3-15,-4 1 1 0,5 0 2 0,-1-2-1 16,0 2 0-16,-2 1 1 0,-3-1-1 0,1 2 2 15,-1 2 2-15,2 0-1 0,-6-4 0 0,-3 6 3 0,0 0 1 16,-1 0 2-16,-3 2-1 0,-2 0-2 0,-3-4 3 16,-1 3 0-16,2-2-2 0,-3-1 0 0,1-1 0 15,-2-1-2-15,7-1 0 0,-8-6-1 0,8 3-2 0,-3-3 0 16,1-1-1-16,-1 0-5 0,5 0-3 0,-5-3-3 16,1-2-1-16,2 1-13 0,1 0-6 0,0-3 2 15,-4-3-24-15,6-2-41 0,-3 3-32 0,3-3-66 16,2-3-215-16,4 2 305 0,-4-1-182 0,7 2-87 0</inkml:trace>
  <inkml:trace contextRef="#ctx0" brushRef="#br0" timeOffset="186709.59">24098 10853 1718 0,'-2'10'796'0,"1"2"-534"0,0 1-142 16,0 2-33-16,-1 0-58 0,0 0 43 0,2 1-33 15,1 1-7-15,-1 0-52 0,0 2 43 0,0-5-5 16,3-1-5-16,-2-1-2 0,1-3-12 0,-2-3 5 16,0 0 2-16,0-4 0 0,1-2-6 0,-1-3-2 15,0-1 1-15,0-3-1 0,0-1-2 0,1-5-1 16,-1 0 3-16,0-5 0 0,0 0 2 0,0 1-1 16,0-1 1-16,0 0-1 0,0 2 2 0,2 1 0 0,0 1-1 15,0 1 0-15,2 1 2 0,0 0-2 16,0-1 1-16,0 1 0 0,2 0 0 0,0 3 1 0,0-3 0 15,-1 5-2-15,0-1 2 0,1 3 0 0,1 0-1 0,0 3 1 16,0-1 0-16,-2 1 1 0,1 2 0 0,0 0 2 16,0 2-2-16,2 3 4 0,-1 2 2 0,-2-2 1 15,1 4-2-15,0 1 2 0,-2 1 2 0,2-1 2 0,-2 0 0 16,-4 1 0-16,0 0-1 0,-1 2 3 0,-3 0 4 16,-1-2 1-16,0 5 9 0,-3-3 0 0,0 4 0 15,-2-2 1-15,0 2 0 0,0-3-3 0,-2 2-4 16,2 2-2-16,0-7-10 0,-1 1-4 0,3-3-2 0,1-1 0 15,0-6-7-15,1 5-5 0,2-7 3 0,-1 0-12 16,2-2-18-16,-1-3-11 0,1 0-13 0,0-1-20 16,1 1-4-16,1-2-105 0,-1 0-229 0,0-2 315 0,2 7-199 15,2 3-123-15</inkml:trace>
  <inkml:trace contextRef="#ctx0" brushRef="#br0" timeOffset="186960.89">23655 11647 1913 0,'0'0'724'0,"1"-2"-482"0,1 0-140 0,4-2-47 16,0 0-10-16,2-1-21 0,2 1 12 0,3-1-8 15,-2-1-2-15,3 0-8 0,-2 2-3 0,3-2-14 16,-2 3-2-16,0-3 0 0,0 5-12 0,-4-4-18 16,0 3-17-16,0-1 3 0,-3 2-47 0,-2 1-163 0,0 0 199 15,-1 0-121-15,-5-1-72 0</inkml:trace>
  <inkml:trace contextRef="#ctx0" brushRef="#br0" timeOffset="187359.59">23947 11566 1285 0,'-3'1'1285'0,"-2"0"-1155"0,1-1-66 0,1 0-15 16,1 0-6-16,1 0-3 0,-4 0 4 0,6 0 1 16,1 0 74-16,-6-2-53 0,6 0-15 0,3 2-4 15,4 0-4-15,2 0-5 0,-4 0-2 0,11 5-26 0,-6-3-22 16,3 4 22-16,-2-2 2 0,-1 1-5 0,-4 0-2 15,1 1 0-15,-4-2 0 0,-2 1 1 0,-4 2 4 16,2-1 1-16,-3-1-7 0,-3 1 0 16,3-2 10-16,1-1 0 0,-9 9-2 0,0-1 0 0,-5 4 1 15,2-1-2-15,1 0-2 0,-1 0 4 0,3-2 1 16,1-2 0-16,2-1-5 0,3-5 0 16,3-1 11-16,0-1 1 0,-4 3 1 0,-2 1 0 0,6 1 0 15,-3 0-4-15,0-2 0 0,4-2-1 0,4 4-3 16,-2-4 0-16,4 5-3 0,-3-6 2 0,1-1-3 0,3 1 0 15,-3-2-1-15,7 0 0 0,-4 0-3 0,-2 0 0 16,8 2-5-16,-3-2 1 0,2 1-2 0,-1 0-2 16,-3 0 1-16,2-1-12 0,-2 0-29 0,0 0-21 15,-1 0-23-15,-1-1-25 0,-1 0-147 0,2 1 189 16,-3 0-126-16,1-4-61 0</inkml:trace>
  <inkml:trace contextRef="#ctx0" brushRef="#br0" timeOffset="187912.27">22882 9526 1167 0,'-2'-9'590'0,"2"3"-301"0,1 3-178 16,-1-1 109-16,1 3-124 0,3 1 4 0,-6 1-1 15,5 3-6-15,-3 3-10 0,0 5-8 0,1 3-1 0,-1 5-1 16,1 3-6-16,-3 6-9 0,1 3-7 0,1 4-4 16,2 3-4-16,-2 2-6 0,-2 1-3 0,-1 3-3 15,3 1 0-15,1 2-6 0,-1 0-2 0,0 2-3 16,-1-5-1-16,1-2-4 0,3 1-2 0,-3-6-1 0,1-5-2 16,-2-5-4-16,1-3-1 0,0-4 0 0,1-1-3 15,-1-4-4-15,0-2-6 0,-1-2 2 0,-2 2-20 16,3-6-36-16,1 3-21 0,1-4 10 0,1 0-86 15,-2-4 111-15,5 3-74 0,0-3-24 0</inkml:trace>
  <inkml:trace contextRef="#ctx0" brushRef="#br0" timeOffset="188725.66">22616 11151 1651 0,'-6'-3'741'0,"1"1"-477"0,0 1-124 0,-2-3-25 16,-4 2-65-16,1-1 44 0,2 3-38 0,-5 0-6 16,2 0-7-16,-2 0 2 0,0 0-13 0,1 2-10 15,-2 1-3-15,0 0-13 0,0-1 6 0,5 3-2 0,-3-1-1 16,2 1-9-16,1-2 5 0,1 1-2 0,4 0 0 15,1 2-2-15,2-2 0 0,0 1 0 0,-1-2-1 16,2 0 0-16,2 1 0 0,3-3 0 0,-4 2-2 16,3-1 2-16,2 2 0 0,4-2 0 0,-1 2 1 0,5 0-1 15,-4 1 0-15,2-1 0 0,2 2 1 0,-1 0-1 16,-3 0 2-16,-3 1-2 0,1-2 0 0,-1 4 0 16,-1-4 0-16,-4 5 2 0,-1-4 1 0,-1 3 0 15,-3 0-1-15,-3 0 3 0,-1 0-1 0,-3 3 1 0,-2-3 0 16,2 1 0-16,-3 0 0 0,1-1 0 0,0 0 2 15,0-4-3-15,3 1 1 0,0 0 0 0,3-1-1 0,-2-3-4 16,-1 0-4-16,4-2-4 0,-1-1-10 0,5-2-17 16,-3-3-15-16,2-2-18 0,-3-1-20 0,6-2-86 15,2 0-169-15,2-2 254 0,4-3-161 0,-1 1-113 16</inkml:trace>
  <inkml:trace contextRef="#ctx0" brushRef="#br0" timeOffset="189191.94">22616 11160 1218 0,'-2'2'724'0,"-1"4"-425"0,1 3 52 16,-2 0-177-16,2 3-110 0,1-2 17 0,0 3-7 15,1 4-13-15,0-2-9 0,0-1-8 0,0 0-15 16,2-1-2-16,-1-1-6 0,2 0-2 0,-1-2-7 16,-1-2-1-16,1 0-3 0,1-1-1 0,-1-2-2 15,0-3-2-15,-1 0 1 0,-1-2-2 0,2-1-1 0,-2 1 0 16,0-2 0-16,0-4 0 0,0 0 1 0,-2 3-2 15,1-2-1-15,-1-2 0 0,0 2 0 0,-2-5-2 16,2 3 0-16,-2 1-2 0,1-2 0 0,2-4 2 16,-1 3-1-16,2 1 0 0,0 4 3 15,0 1 1-15,0-11-1 0,0 0 2 0,1 0 3 0,0 0 0 0,1 1 2 16,2 0 0-16,0 6 2 0,1 0 0 0,-1 0 4 16,1 4-1-16,1-2 3 0,1-1 1 0,1 2-1 15,-2-2 2-15,2 2-1 0,-1 1 2 0,1 0-1 0,1 3-1 16,0-2-3-16,-2 2-1 0,3 2 1 0,0 2-4 15,0 2 1-15,-1 0-1 0,2-1-2 0,-3 1 0 16,1 6 1-16,-2-1 1 0,0 1-2 0,-6-2 3 16,-1 1 2-16,0 2-1 0,-4 1 2 0,0 1 0 0,-7-3-1 15,2-2 0-15,0 2 1 0,-1-3-1 0,0 1-2 16,-2-1 2-16,1 1-2 0,0-2-1 0,2-4-1 16,-1 1 0-16,1-2 1 0,0 2-2 0,1-3-1 15,0-2-3-15,1 0-1 0,1 0-1 0,-1-1-2 16,1 1-5-16,2-2-6 0,-1 1 4 0,2-2-16 0,-1 1-24 15,2 1-15-15,0 0-18 0,-1-3-21 0,2 3-104 16,0-1 149-16,1 0-103 0,0-2-39 0</inkml:trace>
  <inkml:trace contextRef="#ctx0" brushRef="#br0" timeOffset="189534.34">22134 11845 1735 0,'-1'1'843'0,"1"-1"-554"15,1 0-103-15,2 0-56 0,0 0-79 0,2 1 31 0,4-1-15 16,-1-2-8-16,2-1-55 0,-1 1 40 0,4-1-15 16,-3 0-6-16,3 0-10 0,-2-1-1 0,-2 1-11 15,0-2-13-15,-1 3-13 0,1-2-13 0,-3 3-20 0,0 0-51 16,-3-2-35-16,2 3-73 0,2 0 144 0,-4-3-123 15,-1 3-53-15</inkml:trace>
  <inkml:trace contextRef="#ctx0" brushRef="#br0" timeOffset="189992.57">22442 11697 1706 0,'-3'1'825'0,"3"0"-535"0,2-1-128 16,1 1-102-16,4 1 14 0,1-1-6 0,-1 0-3 15,1 1-6-15,4 2-9 0,-2-2-17 0,3 1-5 16,-2 2-6-16,0 1-3 0,-1 0-10 0,0-3 0 16,-3 3-3-16,0 1 1 0,-3-2 2 0,-1 1 2 0,-2 1-2 15,-1-1-3-15,-1 0 6 0,-1 1 1 0,-3-2-1 16,-1-1 1-16,1 0-1 0,-2 0-4 0,0-2 2 15,-1 2 0-15,1-3-2 0,1 0-1 0,0 0 0 16,0 0-1-16,3-1-4 0,0 1 0 0,1 1-2 0,2-2-1 16,0 0-1-16,0 0-1 0,3 0-2 0,4 0 1 15,-4 0 0-15,4 0 2 0,0 0 1 0,2 1-1 0,1 2 2 16,1 1-1-16,-2 0 1 0,0 2 1 16,4 2 4-16,0 1-4 0,-2 2 2 0,1 3 1 0,-1-1-1 15,0 1 2-15,-1 2 0 0,-2 3-1 0,-2 2 1 16,-2-1 5-16,-1 2-2 0,-3 0 1 0,-1-1 10 15,-3 2 6-15,-3-3 3 0,-1-3 2 0,-3-2 7 16,0 0-1-16,-1-4 5 0,-2-1-4 0,0-1-7 16,0-2-6-16,0-2-7 0,0 4 2 0,3-8-12 0,-3 1-6 15,-1-2-8-15,0 0-5 0,6-5-15 0,-4 1-41 16,0-2-26-16,2-2 7 0,-1-1-100 0,2-4 131 16,4 0-86-16,-3-1-26 0</inkml:trace>
  <inkml:trace contextRef="#ctx0" brushRef="#br0" timeOffset="191609.12">29811 5584 303 0,'3'10'214'0,"-5"-2"-84"16,-1-1 27-16,4 5 3 0,-6-1 1 0,5 1-71 0,-1-2 49 15,1 4-14-15,-2 0-4 0,2 4 1 0,-4 0-18 16,3 4-19-16,0-5-5 0,-1 8 0 0,-2 1-9 15,0-3-5-15,1 0-4 0,2 1-14 0,-1 1 6 0,-1 0-8 16,-1 0-7-16,3 2-8 0,-3-1-1 16,4 3-8-16,-3 1-4 0,0 1-1 0,1-1-3 0,0 3-1 15,0-2 0-15,0 2-2 0,1 1 3 0,-2-3-4 16,-1 2 1-16,1 3-1 0,1 1 2 0,-1-7-1 0,2 8-2 16,-1-2 0-16,2-2-1 0,-1 3 0 0,2 2-2 15,0 0-1-15,1 3 0 0,-3 2-1 0,1-4-3 16,-1 2 1-16,0-1 0 0,1-2 0 0,0 1-1 15,-3-1 1-15,5-1-1 0,-4 2 1 0,1 4 2 16,0-3-3-16,-2 7 0 0,-1-7 1 0,1 5 1 16,-2 0-1-16,3 1 0 0,2-4-1 0,-1 2 2 15,-2-3 3-15,2 3-1 0,-1 1 0 0,2 0 1 16,0-3 0-16,1 4 0 0,-2 2 2 0,1-5-2 0,0 4-1 16,0-3 1-16,0-3 0 0,-1 4-1 0,-1 3 1 15,2-3 0-15,0 2 1 0,0 1-1 0,-2-4 2 16,2 2-2-16,-1 4 2 0,0-11 0 0,1 7-1 0,0 1 3 15,-1-4-3-15,1 0 1 0,-1 5 0 0,0-1 0 16,1 2 0-16,1-2-1 0,-1-2 1 0,0 0-3 16,2-1 0-16,-1 0 0 0,0 4 1 0,2-2-1 15,-3 4-1-15,0-4 0 0,0 1-2 0,1 0 1 0,-1-2-1 16,0-2 0-16,0-4 0 0,0 1-1 0,0-1 0 16,2 6 1-16,-2-6 0 0,1 4-1 0,0 3 0 15,-1-2 0-15,0 1-1 0,2-1 1 0,-2-2-1 0,-2-4 1 16,2 3-1-16,-2-3 3 0,1-1-2 0,0 2 1 15,0 0-1-15,-3-1 0 0,2 2 1 0,1-2-2 0,0-2-1 16,-1 0 0-16,2-5 0 0,0-1 1 0,0-6-7 16,0-1-7-16,2-7-9 0,-2 3-11 0,2-10-15 15,0 4-72-15,3-5-159 0,-2 2 214 0,0-7-132 16,1-3-104-16</inkml:trace>
  <inkml:trace contextRef="#ctx0" brushRef="#br0" timeOffset="192258.94">31386 9103 559 0,'-1'-3'401'0,"-3"-1"-137"16,4-2-130-16,-2 4 87 0,-1 2-46 0,1-5-42 16,2 8-13-16,2-3-11 0,-2-1-16 0,0 1-27 15,0 3-8-15,-2-1-2 0,2 3-9 0,1 5-10 16,-4-5-5-16,3 4-3 0,-2 6 1 0,2 4-3 16,0-2-2-16,-4 5-4 0,3 4 2 0,-5 4 2 0,6 4 3 15,0 6-2-15,0-3 3 0,-7 1-2 0,6 8 4 16,-1 4-1-16,-3 0 2 0,7-6-3 0,-5 6 3 15,0-1 1-15,3 1-3 0,-4-2-2 0,3-3 0 16,-2-1-2-16,-6-1-3 0,3-1-4 0,0-5-5 0,1 0 0 16,2-3-3-16,0-4-3 0,-2-3-2 0,2 1-3 15,0-5 1-15,-3-2 0 0,3-3-2 0,-1 0-2 16,0-3 0-16,-1-4-4 0,4-4-21 0,-5 1-11 0,4-4-19 16,1-2-23-16,-3-3-175 0,2-2 197 0,-2 0-118 15,3-3-77-15</inkml:trace>
  <inkml:trace contextRef="#ctx0" brushRef="#br0" timeOffset="193334.87">25907 3622 1092 0,'-3'12'556'0,"4"1"-315"16,-1-2 37-16,-1 1-136 0,1 4-26 0,-4-1-59 16,0 3 35-16,4 2-17 0,-4-1-11 0,4 6-9 15,0 5-7-15,0 0-9 0,0-4-5 0,0 4-7 0,-1-6-3 16,-1-2-8-16,2 3 0 0,1-7-1 15,-1-2-4-15,0-1-5 0,-5-4-1 0,4 2 0 0,-2-4-2 16,0 1-3-16,0-2-9 0,1-4 1 0,-3 1-19 16,-2-3-36-16,7-1-26 0,-2-1-48 0,2 0-144 15,-5 0 208-15,2-2-130 0,3 0-61 0</inkml:trace>
  <inkml:trace contextRef="#ctx0" brushRef="#br0" timeOffset="193974.42">25776 3957 692 0,'7'-3'447'0,"-5"1"-177"0,0 0-147 0,2 2 120 16,-1 0-82-16,3 0-41 0,2-3-13 0,0 2-11 15,1 1-10-15,4-1-13 0,0 0-12 0,-2-4-12 0,3 4-9 16,1-2-4-16,1 0-4 0,4 2-8 0,-3-1-2 15,5 1-1-15,2 1 4 0,0 1-1 16,2-1 5-16,4 0-2 0,1 1 0 0,1-1 0 0,3 0-2 16,1 0-2-16,0-2-5 0,7 2-6 0,-3 0-4 15,4-1-1-15,0 2-2 0,0 1-2 0,0 2 2 0,-1 0-2 16,2 1 2-16,3-5 0 0,-2 2-2 0,2-2 1 16,4 1 1-16,-3-1-1 0,-1 0-1 0,0 1 0 15,2 3 0-15,-3 0-1 0,2 0 1 0,-4 1-1 0,1-2 2 16,2-1-2-16,3 2 1 0,-2-4 1 0,-2 3 1 15,1 0-2-15,-1 0 1 0,-1 0 1 0,-1 0 1 16,3 0 3-16,-2 1 1 0,2-3-1 0,-2 1 2 16,-3-2 3-16,4 1 0 0,-3-1-1 0,1 3 0 0,-1-2-1 15,-5 2 2-15,5 0 0 0,-3-1-2 0,-3-1-2 16,10 5 3-16,-3-7-2 0,2 1 0 0,-13-2-3 16,9 1 0-16,1 2-1 0,-3 1-1 0,0-2 0 15,-3 1 0-15,1 1 0 0,2 0 1 0,1-2 0 16,-1 3 0-16,0-3 0 0,1 0 0 0,0 0 3 0,-3 0 0 15,0 0-3-15,1 0 3 0,-4 1 0 0,0 3 0 16,-4-4 0-16,1 5 1 0,-1-4-3 0,-2-1 0 16,0 6 2-16,0-5-5 0,-1-1 1 0,2 2 0 15,-3 0 2-15,2 1-2 0,-5-2-1 0,1 4-1 16,2-3 1-16,-3 3 1 0,-1-2 0 0,-4-1-1 16,2 1-2-16,1 0 0 0,-1 0 1 0,-2-1 0 15,-4-1-1-15,1 0 0 0,0 0-3 0,-2-1 2 16,-1 0-1-16,-1 0 0 0,-3 0-1 0,2-1 1 0,-2 0 0 15,-2 0 1-15,-2-4 1 0,1 5-3 0,0-1 1 16,-2 1 1-16,-2 0-1 0,-1 0-7 0,-1 0-7 16,1 0-9-16,1-1-11 0,-3 1-30 0,-2 0-17 15,1 0-19-15,-2-2-24 0,2 0-179 0,1 0 222 0,-1 1-129 16,0-4-72-16</inkml:trace>
  <inkml:trace contextRef="#ctx0" brushRef="#br0" timeOffset="194222.33">29874 3755 1574 0,'-5'7'640'0,"0"-3"-424"16,-1 7-137-16,3-1 21 0,-1 3-25 0,-3 2-9 15,0 4 4-15,2 3-10 0,-1 5-7 0,0 4-4 0,1 0-13 16,1 1 0-16,2 3 0 0,-1-3-7 0,1-1-18 15,2 2 7-15,-1-6-4 0,-1-6-3 0,2 1-5 16,-2 0-2-16,2-5-5 0,2 0 1 0,-2-3-2 16,0-3-7-16,1 0-10 0,1 3-10 0,-2-8-40 15,0 1-33-15,0-3-57 0,-5-4-210 0,2-1 279 16,-3 2-166-16,-1-5-79 0</inkml:trace>
  <inkml:trace contextRef="#ctx0" brushRef="#br0" timeOffset="194874.52">27279 2730 803 0,'13'-3'551'0,"2"-2"-188"0,-6 1-204 0,0 2 103 16,-2-2-50-16,2 2-5 0,2 1-36 0,-7 1-28 16,1-1-14-16,-3 2-30 0,-2 3 8 0,3 4-15 15,-5-1-5-15,-1 4-28 0,-4 3 17 0,0 10-13 16,0 0-6-16,-1 10 1 0,4 4-12 0,-8-1-8 16,4 2-3-16,1 4-1 0,2-2-8 0,2-4-5 15,-2 0-1-15,3-6-7 0,0-6 5 0,2 2-4 16,1 0-1-16,1-4-4 0,4 2 2 0,1-5-2 15,1-4-1-15,5 3-1 0,1-4-2 0,1-3-2 16,-2-1 0-16,1-6-1 0,-1-5 0 0,3-4 0 16,1 4 0-16,-1-3-2 0,3-6 2 0,-5-3 0 0,3-3-3 15,3-1 1-15,-2 3 1 0,-4 0-4 0,-1-7 1 16,-4 6-1-16,-2 1 0 0,-2 0-2 0,1 2-1 16,-5-1-1-16,-1 0-1 0,-1 1 0 0,-1 0-1 15,-4 1 0-15,-1 2 0 0,-1 2 2 0,0-2 1 0,-2 3-1 16,1 3 3-16,-3 2-2 0,0 1 1 0,1 4 1 15,-3 0-1-15,1 5 2 0,0-1-1 0,-4 4 2 16,8-2 0-16,-2 2 2 0,-2 1-1 0,5 1 1 0,0 4-1 16,3-6-5-16,3 3 2 0,0 1-2 0,-2-2-6 15,5-7-20-15,0 6-10 0,3-10-15 0,3-3-14 16,0-2-38-16,-1-3-27 0,4-4-38 0,0 0-79 16,5-2 171-16,4-5-128 0,1-6-54 0</inkml:trace>
  <inkml:trace contextRef="#ctx0" brushRef="#br0" timeOffset="195309.69">27760 2812 2101 0,'-2'0'844'0,"-6"2"-589"0,4-2-184 0,1 4 12 16,-2-2-18-16,5 3-6 0,3-2 0 0,4 3-17 15,1 0-9-15,4 3-2 0,0 3-4 0,7 5-4 16,-3-2-1-16,7 6-6 0,-1 4-4 0,-2-1-3 15,2-1-3-15,-2 2-1 0,5 1 0 0,-9-1-4 16,-1-2-1-16,1-1 0 0,-2-2-3 0,-5-1-8 0,-2 4-3 16,-6-4-4-16,-2-3-3 0,-5 0-5 0,-2 1 1 15,-5-2-1-15,-2 5 1 0,-1-7 7 0,0-1 2 16,-2 0 1-16,-4-3 5 0,0-8 5 0,1 4-2 0,-3-10 3 16,5-1 1-16,-1-3-2 0,-3-1 2 15,7-4 2-15,3-2-3 0,4 1-2 0,1 1 0 0,3-1 1 16,3-2-6-16,6-4 2 0,2 1-2 0,7 1 0 15,-2 0 1-15,4 3 1 0,5-8-2 0,1 0-1 16,0 0 5-16,-2 0-1 0,2-2-6 0,2-2-1 16,-3-4-2-16,0 1-1 0,-7 3 2 0,4 2 1 0,-4 1 3 15,-8 6 3-15,-2 4 7 0,-1 0 5 0,-4 8 7 16,-6-2 5-16,-3 4 8 0,-1 3 4 0,-2 2 2 16,-1-4 3-16,-2 4 0 0,-4 4-2 0,1 2-2 15,1-1-3-15,-1 5-7 0,0-6-4 0,3 8-4 0,1-5-5 16,4 0-8-16,2-3-7 0,5-2-9 0,3 2-14 15,3-1-41-15,2-3-23 0,5 3-35 0,4-3-57 16,1-4 126-16,2 3-93 0,5-6-30 0</inkml:trace>
  <inkml:trace contextRef="#ctx0" brushRef="#br0" timeOffset="195462.87">28286 2555 1925 0,'0'-5'807'15,"-2"-1"-491"-15,-6 2-239 0,0 0 62 0,0 0-56 16,0 0-49-16,2 0-8 0,3 0-7 0,1 1-31 0,-1 0-68 16,2 0 30-16,1 1-24 0,5-1-143 15,-2 0-162-15,2-1 288 0,4-1-189 0,-1 1-138 0</inkml:trace>
  <inkml:trace contextRef="#ctx0" brushRef="#br0" timeOffset="195660.34">28499 2328 1789 0,'-9'9'787'0,"1"-2"-487"16,-2 4-189-16,-2 2 69 0,4 9-67 0,0-3-8 0,0 8 2 16,2 3-16-16,-1 5-19 0,-2-1-6 0,3 7-6 15,1 0-5-15,-3 3-11 0,1 1-5 0,-2 2-11 16,-1 6 3-16,-1-1-12 0,5-6-2 0,-3 5 0 16,-3-9-6-16,2 0-6 0,0-2-3 0,1-10-9 0,0-4-9 15,-1-6-28-15,-1 6-18 0,4-8-24 0,0-2-17 16,1-5-69-16,-1-3-58 0,4-1-267 0,1-4 361 15,-1-4-239-15,1-5-132 0</inkml:trace>
  <inkml:trace contextRef="#ctx0" brushRef="#br0" timeOffset="195823.23">28520 3067 1753 0,'-7'0'1141'0,"-2"0"-644"0,-1 1-336 0,1-1-94 16,-1 0-18-16,-2-1-40 0,4 1 3 0,1-2-26 15,1 1-18-15,3 0-20 0,0-1-23 0,-3 3-92 16,3-1-210-16,-1 1 286 0,-3-1-182 0,-2-3-134 16</inkml:trace>
  <inkml:trace contextRef="#ctx0" brushRef="#br0" timeOffset="197244.97">24548 1601 1388 0,'-2'3'617'0,"-3"0"-381"0,3 4-148 0,1 0 49 16,0 2-32-16,-3-1-8 0,3 5-15 0,2 4-8 0,-1-1-9 15,1 3-3-15,0-4-13 0,1 6-10 0,-1 0-5 16,-1-1-10-16,-1 4 4 0,1 2-9 0,0-3-4 16,-2 7-8-16,1 0 6 0,1 0-7 0,0 0-3 0,0-4-3 15,0 3-1-15,0-10-4 0,0-1-6 0,0 1-8 16,-1-8-11-16,1-1-9 0,-1-4-44 0,1 1-35 16,-2-5-95-16,2 0 154 0,0 0-122 0,0-2-64 15</inkml:trace>
  <inkml:trace contextRef="#ctx0" brushRef="#br0" timeOffset="197956.58">24554 1847 1088 0,'0'0'654'0,"1"6"-332"0,6-5-201 0,-1 1 229 0,2-6-273 16,6 4-2-16,5-2-1 0,-3 4 0 0,4-13-20 15,9 8-6-15,-2-3-8 0,7-1-62 0,-1 1 53 16,5 0-1-16,0-2-3 0,6 7 1 0,3 0-3 0,0 0 0 16,2 0-3-16,4 1 12 0,4-3-15 0,4 2-10 15,-2 1 0-15,3-1-2 0,-2 1-3 0,3 2-2 16,2-2-1-16,-2 9-5 0,4-6 5 0,-1 6 1 16,1-3 0-16,3 2-3 0,-2 5 1 0,2-4 1 15,2 0 0-15,-2 6 2 0,1 1-1 0,-1-2 3 16,-1 3 1-16,2-2 1 0,0 2 3 0,2-6 3 15,0 3 0-15,2-5 1 0,-5-1 0 0,3 3 1 16,2-3-4-16,-1-1 5 0,5-4-4 0,-3 4 0 16,-5-1 0-16,7-1-1 0,-1 5-1 0,-1-7 0 0,2 1 0 15,-1-1-1-15,-3 2 1 0,-11-2-3 0,13 3 0 16,-2-1 1-16,1-3 0 0,-9 1-1 0,11 0 1 0,-7 0-1 16,7-3 0-16,-1 0-1 0,1-1 1 0,-3-1-1 15,3-2 0-15,-3 1-1 0,-3-3-1 0,5 4 1 16,-5-3 0-16,-3 2 0 0,7-2-1 0,-4-3 0 0,2 1 0 15,-6-1 0-15,4 3 1 0,-4-2 1 0,1-1-3 16,-3-6 2-16,-1 3-1 0,-3 2-1 0,3-5 0 16,-5 3-1-16,-2 0 0 0,1-3-1 0,-1 4 1 0,-2-4 0 15,-4 7-1-15,0 0 1 0,2-2 0 0,-4-3 1 16,2 3-2-16,-4 1 1 0,1 2 0 0,-10-3-1 16,2 2 1-16,1 3 1 0,-4 1 1 0,0-3 2 15,-3 4 4-15,-1-1-1 0,5 2-1 0,0 1 3 0,-9 0-1 16,7-2 2-16,-2 1-2 0,2 1-2 0,-11-2-2 15,2 1 0-15,2 1 3 0,-6-4-3 0,6 0 2 16,-9 1-2-16,1 2 1 0,2 1 0 0,-2-6 1 0,1 5-1 16,0 1-3-16,-4 0 2 0,0 0-2 0,0 0-1 15,0-2 1-15,-1 2-1 0,-2 2-1 0,-2-2 0 16,1 0 1-16,0 0-1 0,-2 0 1 0,-3-1 1 16,0 2-4-16,-2-1 1 0,0-3 1 0,1 3-1 15,-2 0 2-15,1 0-2 0,-3-1-2 0,1 1 0 16,-2-1 0-16,0 1-1 0,-1 2-2 0,-2-2-7 15,0-2-5-15,0 0-4 0,2 1-8 0,-4 1-23 16,2 0-9-16,-1 0-13 0,-5-1-14 0,3 1-30 0,-1 0-22 16,-3 0-23-16,-1 0-60 0,3 0 149 0,-1 0-91 15,1 0-23-15</inkml:trace>
  <inkml:trace contextRef="#ctx0" brushRef="#br0" timeOffset="198259.16">31480 1476 1503 0,'-8'4'668'0,"-1"0"-409"0,1 4-163 0,1 4 73 15,2 5-76-15,-2 0-10 0,3 6 2 0,-2-2 0 0,4 5-21 16,-2 9-1-16,1 5-1 0,-1-1-1 0,0-1-13 15,1 6-1-15,3 2-8 0,0-1 3 0,-5-1-10 16,2-4-9-16,5 2-6 0,-2-3-6 0,0-9 0 16,1 0-5-16,-1-1-2 0,7-6-6 0,-3-3 2 0,2-2-4 15,-6-4-3-15,3 1 1 0,2-4-11 0,-1-4-26 16,-4-1-15-16,0-1-18 0,0-3-20 0,-2-2-86 16,4-1-228-16,-4-3 303 0,5-6-184 0,1 0-128 15</inkml:trace>
  <inkml:trace contextRef="#ctx0" brushRef="#br0" timeOffset="198940.23">27616 1436 1164 0,'0'-1'763'0,"2"-2"-347"0,-3 1-256 16,1-2 187-16,-1 1-190 0,0-2-17 0,0-2-28 0,-1 0-11 16,1 0-12-16,-1-2-1 0,1 2-23 0,-2-3-18 15,0-1-6-15,0 2-18 0,-1 3 6 0,-3-1-9 16,1-1-5-16,-2 3-15 0,0-3 11 0,-1 3-5 15,1 4 0-15,-4-4-1 0,1 2-2 0,1 2-4 16,-2 1 1-16,-1 4-1 0,-1-1-2 0,1 7-1 16,-1-1 0-16,0 6-2 0,2 8 2 0,1 0 1 15,-2 0 0-15,5 12 2 0,0-2 1 0,2 0 2 16,4-3 0-16,0-3 1 0,5-6-1 0,2 0 3 0,-1-2-1 16,4-7 1-16,2-4-4 0,2-3 3 0,1-1-3 15,-1-3 2-15,3-2-1 0,-2 0-2 0,5-5 0 16,0-1-1-16,-1 2 1 0,1-5 1 0,-2-5-2 15,-1-2-3-15,0 2 0 0,-2 0 0 0,-1-3-1 0,1-1 2 16,-3 2-2-16,-1 3-1 0,0 5 4 0,-1 0-2 16,0 3 1-16,-4 6-1 0,1 1 2 0,0 1-2 15,-2 5 3-15,-1 1 1 0,1 6-1 0,-3 0 1 0,1 2 2 16,0 1 1-16,0 2-1 0,0-2 2 0,0 2-1 16,1-4 0-16,-1 2 0 0,0-1 1 0,-1-2-1 0,1-3-1 15,-1 2-1-15,0 1 0 0,0-1-1 0,-1-3-3 16,0-3-3-16,0 0-7 0,-1-3 3 0,2 1-25 15,-1-4-38-15,0-1-20 0,1 0-25 0,0-3-30 16,1-2 92-16,2-2-79 0,0-3-21 0</inkml:trace>
  <inkml:trace contextRef="#ctx0" brushRef="#br0" timeOffset="199225.84">27875 1388 1950 0,'-8'1'809'15,"6"-1"-531"-15,-5 5-175 0,-8-4 36 0,10 6-51 16,-3 0-6-16,2 0-7 0,6-2-11 0,-2 5-22 16,-1-2-9-16,7 3-12 0,4 4 6 0,-1-3-10 15,0-1 0-15,1 3-4 0,2 0-1 0,0 1-4 16,0 2-1-16,2 1 0 0,-2-2-2 0,3-2-2 16,-3 1-2-16,2-4-1 0,-2 2 2 0,1-2-2 0,-5 2 0 15,0 0 0-15,2-3 0 0,-4-1 0 0,-3 5 0 16,0-2 0-16,-2-3 0 0,-1 0 1 0,-5-2 0 0,1 0-1 15,-3 0 1-15,1-1 1 0,-3-2-2 16,1 0-1-16,-2-1-2 0,4-2-1 0,1 0-3 0,-5-1-6 16,2-1 2-16,0 0-17 0,4-3-14 0,-2-2-11 15,-2 0-12-15,2-1-14 0,-5-4-48 0,10 1-33 0,-5-4-106 16,3 1 185-16,-5-1-133 0,3 0-65 0</inkml:trace>
  <inkml:trace contextRef="#ctx0" brushRef="#br0" timeOffset="199404.34">27797 1367 1640 0,'3'3'808'0,"5"-2"-432"15,-4-1-263-15,-3-1 86 0,1 1-93 0,5 1-5 0,1 0-37 16,1-1-14-16,1-5-12 0,0 5-52 0,0-2 31 16,1 1-11-16,0-3-1 0,1 2-26 0,4 0 14 0,-1-1-17 15,1 2-13-15,3 0-20 0,1-2-28 0,1 3-182 16,-2-4 209-16,-1 3-121 0,0-2-86 0</inkml:trace>
  <inkml:trace contextRef="#ctx0" brushRef="#br0" timeOffset="199591.27">28293 1277 1914 0,'-7'6'775'0,"2"-2"-522"15,0-1-174-15,0-2 30 0,0-2-33 0,2 2-28 16,-3-1-8-16,6 0-10 0,1-1-13 0,0 1-16 0,-1 0-2 16,0 0-7-16,0 1-6 0,2-1-29 0,2-1-20 15,0 1 10-15,0-1-75 0,-4 0 94 0,3-5-60 16,0 3-20-16</inkml:trace>
  <inkml:trace contextRef="#ctx0" brushRef="#br0" timeOffset="199859.09">28475 1176 1815 0,'-13'1'766'15,"4"4"-474"-15,4 0-189 0,-2 1 90 0,6 1-107 16,-1 2-1-16,-3-1-3 0,5 4-11 0,1-1-8 16,-1 2-21-16,-1 0-3 0,-1 1-29 0,4 0 24 15,-4 1-8-15,2-1-4 0,0 1-1 0,-5 5-3 0,2-3-2 16,2 4-3-16,-7 2 2 0,4-2-8 0,-2 5-5 15,1 0-1-15,0 1-2 0,-2-1-1 0,4-3-3 16,-2-2-3-16,-3-1-4 0,0 1 2 0,2-6-8 16,0 1-4-16,2-2-5 0,4-1-12 0,-6-2-19 15,1 2-12-15,1-4 4 0,4-2-47 0,-4-3-86 16,4-1-220-16,-1-3 315 0,0-7-190 0,3-1-145 16</inkml:trace>
  <inkml:trace contextRef="#ctx0" brushRef="#br0" timeOffset="200069.98">28608 1635 2089 0,'-9'10'904'16,"1"-8"-578"-16,0 1-219 0,2-2 58 0,2-1-60 0,-1 0-25 15,3 0-17-15,2 0-17 0,-3 0-15 0,3 0-11 16,3 0-7-16,-3 0-8 0,2 0-4 0,-2 0-1 15,2-1-9-15,1 1-15 0,-1 0-9 0,0-1-19 16,-1-1-17-16,2 2-50 0,-2 0-35 0,0 0-56 0,0 2-219 16,2-2 314-16,-2-3-222 0,-1 2-119 0</inkml:trace>
  <inkml:trace contextRef="#ctx0" brushRef="#br0" timeOffset="200639.75">23192 655 1575 0,'0'0'697'0,"-3"6"-452"0,-2-1-111 15,2 1-37-15,-1 7-53 0,1-3 25 0,-1 5-12 16,0 5-5-16,3 4-12 0,-1-3-6 0,1 2-10 16,1 4-5-16,0 5-3 0,1 1-9 0,-1 6 1 0,3 2-4 15,-1-2 0-15,0 9 0 0,-2-9-1 0,3 3-4 16,-3-3-2-16,1-7-4 0,-1-5-3 0,0-5-18 16,-1 0-13-16,0-6 5 0,-2 2-47 0,0-6-160 15,0-1 190-15,0 0-108 0,0-6-77 0</inkml:trace>
  <inkml:trace contextRef="#ctx0" brushRef="#br0" timeOffset="201357.84">23235 997 1488 0,'14'-3'513'0,"-3"-1"-345"0,4 1-104 16,-1-1-23-16,7-5-1 0,-2 3 3 0,5-2-19 0,7 5 12 15,-1-2-1-15,0-3 1 0,8 5 1 0,0-2 0 16,-4 4-9-16,12 0 3 0,4-4-4 0,-4 1 2 16,4 0-13-16,5 3 1 0,-20-1-5 15,-18 1-2-15,0 1-3 0,68-4-2 0,2 2 0 0,-10-2-5 0,5 4 5 16,14 3-4-16,-4-2 2 0,-3 1-1 0,-10-1 1 15,1 4-2-15,2-3 1 0,1-1 0 0,-5 2-2 0,5-2 2 16,1 0-1-16,-1 2 0 0,5 1 5 0,-5 2 5 16,2-2 3-16,5 3 3 0,5-2 4 0,-1 2 1 15,-2 1 4-15,5-1 4 0,-2-5-7 0,5 3-1 16,-2-3-2-16,-2 0 0 0,-1 2-4 0,6 1-1 16,-2-5-2-16,2 6-3 0,-3 2 0 0,0-3-1 15,5 2-1-15,-2 0-2 0,2-3 2 0,-6 1-2 16,3 3-1-16,2-3 1 0,-1 0 1 0,3 1 1 15,-7 1-2-15,3 0 2 0,-1 0 2 0,-6-3-1 0,11 2 3 16,1-1-1-16,-3 1 1 0,-12-2 0 0,13 0-2 16,6-1-1-16,-7 2 0 0,-1 1-2 0,2-4-4 15,2-1 0-15,1 0 0 0,-1 1-1 0,4 0 1 16,-7-1 0-16,7-1-3 0,-1-1 2 0,-4 1 1 16,3 1 1-16,-1-1-1 0,0 1-1 0,-6-1 0 0,3 2-1 15,-3-2 1-15,3-1 1 0,-6-1-1 0,-2 3-2 16,-1-1 2-16,-3-1-1 0,1 0 2 0,-2 1-1 15,-5 0 0-15,-2-2-1 0,-7 5 1 0,3-2-1 0,-5 1 1 16,2-1 1-16,-11 2-2 0,1 1 2 0,-3 0-1 16,0 0 4-16,-3 0 2 0,0 2 0 0,-5-2 2 15,-3 1-1-15,0 1 3 0,1 0 0 0,-4 0 1 16,-3-2-1-16,1-1-2 0,-2 2 1 0,-2-2-2 16,-1 1 1-16,-5-2-3 0,-2 0 1 0,0 1 0 0,1-2-2 15,-6 0 0-15,-4 0-2 0,0-1 1 0,-4 0 0 16,-4-1 0-16,3 0-2 0,-6 0 0 0,-3-1 0 15,-1 0-2-15,-2 1 1 0,-2 1 0 0,1-2-2 16,-3-1-5-16,-3 2-1 0,0-1-5 0,1-2-8 0,-3 1-16 16,1-2-10-16,-2 2-15 0,-2 1-11 0,3-4-43 15,0 1-25-15,-2 1-73 0,1-1-194 0,-2 5 302 16,1-7-212-16,-4 4-120 0</inkml:trace>
  <inkml:trace contextRef="#ctx0" brushRef="#br0" timeOffset="201572.87">32775 859 1882 0,'0'8'660'16,"0"-6"-435"-16,-4 4-126 0,1 3-33 0,1 9-7 0,1-5 1 16,1 9-28-16,0 8 21 0,0 3-3 15,1 2-1-15,1 9 3 0,-1 0-5 0,3 2-7 0,-2 0-2 16,-1 1 1-16,1-4-12 0,3-3-11 0,-3 0-6 0,4-7-2 15,2-2-8-15,-3-4-7 0,-1-3-6 0,-3-6-16 16,3 2 12-16,-4-7-28 0,0-1-44 0,-4-6-46 16,1 2 211-16,1-2-98 0,-3-4-2 0,-2-1 25 15</inkml:trace>
  <inkml:trace contextRef="#ctx0" brushRef="#br0" timeOffset="202324.55">27200 429 1851 0,'0'-9'723'0,"0"7"-431"0,0 2-168 0,0-6 38 15,-3-1-12-15,2-5-20 0,1 13-16 0,-2-1-2 16,0 0-29-16,-1-10-27 0,-1 4-6 0,0-2-8 15,0 2-8-15,0 5-12 0,-3-9 0 0,3 3-21 0,-4 5 13 16,1-1-4-16,-1 0-3 0,-1-1 0 16,3 4-4-16,-6 0-2 0,0 4-1 0,1-2 0 0,-2-1-1 15,-3 18-2-15,2-9-1 0,-2 6 1 0,1 4 1 16,0 5 1-16,3-3-2 0,0 8 2 0,0-1 1 0,7-10 0 16,-3 10 0-16,3-6 0 0,-4-3-1 0,9-6 1 15,0 2-2-15,1-6 2 0,5-2-2 0,-4-3 0 16,3-2 0-16,5-1 1 0,3-2-1 0,-4-5 0 15,0-1 1-15,4-3-2 0,-3 2 0 0,3-3 1 0,1-4 1 16,0-3-1-16,-1 0 0 0,0 8 2 0,1-1-4 16,-3-2 2-16,1 5 2 0,-4-3-2 0,2 8-1 15,0 1 1-15,-3-1 1 0,-2 7-2 0,2 2 3 16,-1 2 0-16,1 8-1 0,-3 2 1 0,0 2 2 16,-1-2-1-16,1 2 0 0,-2 1 3 0,-1 1 0 15,0-1-1-15,1 0 1 0,-2-3-1 0,0-2 1 16,-2 2 1-16,2-4-2 0,-1-3 0 0,0-2-2 0,0-1 1 15,1-1-1-15,-1 0-2 0,1-4-9 0,-1 2-11 16,1-3 7-16,-1 2-41 0,1-5-43 0,0 0-25 16,0-3-31-16,2-1-48 0,-1 0 128 0,1-3-101 15,2-1-27-15</inkml:trace>
  <inkml:trace contextRef="#ctx0" brushRef="#br0" timeOffset="202738.13">27647 503 1871 0,'-5'-13'790'0,"1"-2"-508"0,-3 7-183 0,0 3 52 15,-1 0-55-15,-1-4-8 0,1 7 7 0,-1 4-22 16,0-6-25-16,1-3-11 0,-2 0 4 0,-1 5-17 0,1 3-11 16,1-2-4-16,-3 0-14 0,1-1 6 0,3 8-1 15,-5 9 1-15,1-2-11 0,0 8 10 0,3-6 0 16,-3 4-1-16,2 4 0 0,3-3 2 0,0 2 0 15,2-4-1-15,4-3 3 0,-1-1-1 0,4-5-1 0,2 3 3 16,4-8-3-16,-3 3 2 0,-1-3-1 0,5-3 1 16,3-1 0-16,-3-2-1 0,7-3-2 0,-1-3 0 15,-4-4 0-15,10-1 0 0,0-1-2 0,-4-1-3 16,2-4 2-16,-3 0-1 0,-2 1 0 0,3 0-1 16,-2 4-2-16,-2-2 1 0,-3 7-1 0,2 6 2 15,-2 0-2-15,-1 4 1 0,-2 1 2 0,-3 12 0 16,0 2 4-16,0 2 0 0,-3 2 0 0,1-2 2 0,-2 5 2 15,0 2-1-15,0 1 2 0,-1-7 0 0,0 2 1 16,-2-4-1-16,1-2 2 0,-2 1-2 0,1-2-3 16,0-2 3-16,-1-2-6 0,1 0-13 0,-1-2-18 15,2 1-15-15,0-5-23 0,2 1-68 0,-1 1-63 16,1-4 136-16,0-2-106 0,3-2-65 0</inkml:trace>
  <inkml:trace contextRef="#ctx0" brushRef="#br0" timeOffset="202878.15">27925 764 2004 0,'-14'3'828'0,"8"-1"-567"0,2-1-189 15,0-1 22-15,-3-1-33 0,3 0-20 0,-2 0-10 16,4 0-28-16,2-1-17 0,0 1-15 0,6 0-21 16,-3-2-63-16,-2 1-61 0,5 0-193 0,5 0 273 15,2-2-205-15,-2 0-113 0</inkml:trace>
  <inkml:trace contextRef="#ctx0" brushRef="#br0" timeOffset="203205.21">28075 466 1647 0,'-6'-3'772'0,"4"0"-473"0,2-3 12 0,0 6-186 16,4-1-36-16,0-5-50 0,5 2 21 0,0 1-16 15,1 0-5-15,4 1 1 0,-1 0-8 0,4-4-2 16,-2 4-11-16,3-2-3 0,-3 7-3 0,2-7-2 0,1 5-4 16,0-1-4-16,-5 3 3 0,1 1-7 0,-1 3 6 15,-2-5-1-15,-1 4 4 0,-2 4-2 0,-4-2 3 16,1 1-1-16,4 5 2 0,-10 12 3 0,2-6 1 0,0 7 1 16,-2-3 0-16,0 6 2 0,1 0-1 0,-6-1 0 15,-1 0 0-15,6-9-4 0,-6 5-1 0,3-6 1 16,-2 3-4-16,2-8-1 0,0 1-3 0,-1 0 0 0,2-4-4 15,2 1-2-15,-3-5-9 0,3 0-10 0,0-1-10 16,-1-2-19-16,-1-3-39 0,2 2-18 0,-2-3-21 16,1-2-31-16,2-2-281 0,-2-1 330 0,1-3-185 15,-2-3-111-15</inkml:trace>
  <inkml:trace contextRef="#ctx0" brushRef="#br0" timeOffset="203392.08">28074 648 1990 0,'-4'0'886'0,"4"1"-634"0,0 0-187 0,2 0-4 0,5 1 0 15,-1-2-8-15,2 1-9 0,2-1-6 0,4 0-16 16,0 0-2-16,3 0-3 0,3 0-6 0,0-1-13 16,-1-1-12-16,5 1-8 0,-4-1-17 0,2 0-43 15,1-1-33-15,-2 0 14 0,1-1-223 0,-4 2 242 16,6-1-129-16,-1 0-57 0</inkml:trace>
  <inkml:trace contextRef="#ctx0" brushRef="#br0" timeOffset="203980.79">28646 520 2228 0,'-4'-10'1057'0,"-1"12"-703"0,-3-2-193 0,4 1-107 16,1-1 20-16,0-6-19 0,3 5-13 0,-2 1-14 16,-2 0-7-16,3 0-11 0,0-3-8 0,5-2-9 0,1 7 2 15,1-1-20-15,-4-2-49 0,6 0-27 0,-1-1-33 16,0-4-49-16,1 3 120 0,-1 3-99 0,2-1-35 16</inkml:trace>
  <inkml:trace contextRef="#ctx0" brushRef="#br0" timeOffset="204213.29">29043 364 2316 0,'-14'0'912'0,"0"11"-632"0,-2-4-195 16,-1 4 7-16,1 3-9 0,0 2 0 0,0 8-22 15,2-1-11-15,0-2 1 0,0 2-15 0,0 1-13 16,3 6-7-16,0-2-9 0,0-3-7 0,4 1 0 15,-4-1 0-15,5-3 0 0,0-5 0 0,3 1 0 16,-3-1 0-16,2-4-9 0,1 0-12 0,-3-3-40 16,1-2-23-16,-2 1-27 0,3-3-34 0,-2-4 145 0,4 0-53 15,1-2-16-15,-5-7 61 0</inkml:trace>
  <inkml:trace contextRef="#ctx0" brushRef="#br0" timeOffset="204362.29">29110 730 2425 0,'-10'2'940'0,"3"0"-670"0,-1 1-199 15,5-1 20-15,-3-2-47 0,-7 2-8 0,13-2-18 16,0 0-27-16,1-2-94 0,-1 1-74 0,2 0 137 16,0-3-102-16,6 2-83 0</inkml:trace>
  <inkml:trace contextRef="#ctx0" brushRef="#br0" timeOffset="207670.96">21199 14915 1812 0,'-5'-1'852'0,"2"-1"-542"0,-2 0-90 15,1 2-72-15,0 0-96 0,4 0 15 0,0 0-11 16,-1-1-7-16,3 0-5 0,3-3-6 0,3 2-6 0,-1-1-3 16,4-3-1-16,4-6 2 0,4 3-2 0,-1 2-1 15,5-2 4-15,4 4-10 0,-6-3-8 0,2 2 1 16,-1 5-1-16,1 4-4 0,-6-3 1 0,0 2-2 15,-3-1-6-15,0 4 7 0,-4-1 4 0,2 2-2 0,-6-3 1 16,-2 4 2-16,1 3-3 0,-1-2 1 0,-4 0 0 16,0 3 0-16,0 3-1 0,-3 0-1 0,0 1-3 15,-2 0-1-15,-2 3-1 0,-1 1-2 0,-1 2-1 0,-2-3 0 16,1-1-2-16,3 3 0 0,-3 1 0 0,-1-2 0 16,0-1 0-16,4 7 0 0,-4-4 0 0,0 5 0 15,-1 1 0-15,2-2 0 0,1 2 0 0,0 0 0 0,5-1 0 16,-4-6 0-16,3 3 0 0,3-5 0 0,1-3 0 15,1-1 0-15,-1-1 0 0,1-2 0 0,0-5 0 16,6 0 0-16,-5 1 0 0,3-2 0 0,-1-2 0 0,2 0 0 16,4-2 0-16,-4 1 0 0,7-1 0 0,-5 0 0 15,3-1 0-15,4-1 0 0,1-1 0 0,1 0 0 16,-3-2 0-16,1 1 0 0,-1-1 0 0,1 0 0 16,2-1 0-16,-2 2 0 0,0 2 0 0,-2-2-11 15,0 1-14-15,0 1-14 0,-1 1-15 0,-1 2-38 16,0-2-18-16,-1 0-20 0,-1 0-24 0,0 5-80 15,0-3-211-15,-2 0 322 0,1-1-186 0,-2 2-77 0</inkml:trace>
  <inkml:trace contextRef="#ctx0" brushRef="#br0" timeOffset="207981.48">21171 15075 1822 0,'1'1'722'0,"4"0"-505"0,3-1-147 0,1-1 9 15,-1 0-5-15,5-1 3 0,1 0-10 0,3-2-10 16,3 2-9-16,1-2-8 0,-8 1-8 0,12-1-11 0,-2 1-7 16,1-1-8-16,-6 0 3 0,1 2-8 0,-2-1-1 15,3 2-4-15,3-1-9 0,-8-1-30 0,0 2-22 16,4 0-33-16,-1-3-50 0,-1 2 102 0,-2 0-77 0,0-3-32 16</inkml:trace>
  <inkml:trace contextRef="#ctx0" brushRef="#br0" timeOffset="208265.2">21990 14947 1886 0,'-4'0'710'0,"6"0"-533"0,6 0-136 0,2-1-3 16,-1 0-1-16,8-1 0 0,1 1 3 0,3 0-5 16,0 0-3-16,2 0 3 0,1-1-11 0,1-1-11 15,3 0-4-15,-1-1-3 0,1 1-2 0,-3-2-3 16,-1 0-1-16,-5 0-8 0,4-1 5 0,-9 5-6 0,1-1-15 16,-7 1-10-16,1-3-9 0,-9 5-17 0,0 0-61 15,5 3-111-15,-8-1 170 0,-2 0-110 0,-1 1-77 16</inkml:trace>
  <inkml:trace contextRef="#ctx0" brushRef="#br0" timeOffset="208494.07">22007 15142 1397 0,'-5'4'802'15,"-5"2"-342"-15,7-5-337 0,3 0 179 0,4-2-194 16,-1 0-24-16,7 1-34 0,4-1 4 0,-4-1-1 16,10 2-73-16,3-1 64 0,2-2-12 0,-1 2-7 0,3-1-16 15,-1-1 2-15,2 1-12 0,2 0-10 0,0 2 4 16,-3-4-36-16,-1 2-51 0,-1 2-38 0,0-1-65 16,0-1-230-16,-1-1 319 0,-1 1-197 0,3 2-92 0</inkml:trace>
  <inkml:trace contextRef="#ctx0" brushRef="#br0" timeOffset="208986.37">23509 14678 1537 0,'-10'-1'739'0,"-2"-1"-404"0,9 1-237 0,-5 2 67 0,0 0-62 16,0 1-11-16,-4 3-24 0,2 4-11 0,3 0-5 15,-6 4-47-15,-3 2 37 0,5 7-6 0,-2 2-1 16,0 5-18-16,-1 2 13 0,-3 1-5 0,-3 0 2 0,3 3 2 16,-1-2-5-16,-2-1-1 0,1-2 0 0,-1-1 0 15,1-4 1-15,3-3-3 0,1 2-2 0,3-2 0 16,-1-2-4-16,1-3-1 0,1 0-1 0,2 0-5 0,1 0-1 15,0-1-3-15,-1-4-3 0,3 2 0 0,1-2 0 16,2-3-2-16,-1-2-6 0,2-4-4 0,1-1-7 16,1-2-13-16,0 0-9 0,1-4 1 0,1-2-22 0,0-2-27 15,0 0-12-15,0-1 6 0,0 0-47 0,0 0-227 16,2-2 284-16,-3 1-166 0,5 1-92 0</inkml:trace>
  <inkml:trace contextRef="#ctx0" brushRef="#br0" timeOffset="209305.92">23074 14704 1751 0,'1'5'698'0,"2"-3"-449"0,4 2-108 0,1 7-59 0,1 0-6 15,2 4-32-15,-1 6 26 0,3 2-9 0,1 0-3 16,-1 6-8-16,-1 1 5 0,3-1-9 0,0-1-2 16,0-1-3-16,1-3-6 0,0-1-4 0,-1 1-3 15,1-4 0-15,-2-2-5 0,0 2-6 0,2-2 0 16,-2 0-4-16,-4-2 0 0,1-1-5 0,-1 1 2 16,-5-3-6-16,2 3 2 0,1-3-2 0,-6-1-1 15,3-1-2-15,-1 0 0 0,-4-2-1 0,1-2 0 16,-1 0-4-16,5-3-5 0,-6-1-20 0,0-1 9 15,-2 0-37-15,0-4-18 0,4 2-17 0,-2-2-27 0,2-1-305 16,1 0 329-16,1-4-183 0,2 3-114 0</inkml:trace>
  <inkml:trace contextRef="#ctx0" brushRef="#br0" timeOffset="209689.93">23749 14963 1791 0,'2'0'776'16,"0"0"-490"-16,-1 0-125 0,4-1-19 0,0 0-13 15,3-2-68-15,3 2 33 0,-1-1-18 0,4-1-7 16,3 0-8-16,1 1-8 0,-3-2-17 0,3 0-5 16,0-1-5-16,-1 1-1 0,5 1-8 0,-5-1-3 15,1 0-4-15,-2 0-2 0,4 1-3 16,-2 2-4-16,-2 0 0 0,0 0-4 0,-4 0-13 15,1 1-12-15,-4 0-14 0,0 0-16 0,-3 0-20 0,-2 2-21 0,2 0-85 16,-1 0-185-16,-1-1 275 0,0 0-162 0,1 1-78 16</inkml:trace>
  <inkml:trace contextRef="#ctx0" brushRef="#br0" timeOffset="210002.53">24655 14711 1993 0,'-4'-2'799'15,"-2"2"-545"-15,0 0-175 0,1 0 41 0,-1 4-56 16,0-2-8-16,-1 2 3 0,0 3-14 0,-1 4-15 16,-1 1-8-16,1 4-2 0,-4 0-3 0,1 8-7 15,-1-1-2-15,-3 4-6 0,-1-1 8 0,-3 2 2 16,2 1 4-16,2-2 1 0,-1 1-1 0,-2-4 4 15,3 0 2-15,1-2-3 0,-6-1-2 0,10-5-4 16,-5-2-4-16,-1 2 0 0,1 0-2 0,3-3-4 16,1 0-3-16,0-2 0 0,3 0-5 0,1-2-4 15,0 1 3-15,4-3-14 0,-2-3-24 0,2 1-16 16,1-3 9-16,-2-1-34 0,5 0-42 0,-1-1-29 16,0-4-43-16,1-8-134 0,3 5 241 0,-2-2-136 15,2-6-57-15</inkml:trace>
  <inkml:trace contextRef="#ctx0" brushRef="#br0" timeOffset="210277.87">24251 14829 1403 0,'4'-5'697'0,"1"1"-374"16,-1 2-188-16,0 3 74 0,2-1-53 0,3 3-24 15,1 8-24-15,-3-5-6 0,4 12-9 0,2-3-6 16,1 7-16-16,0-2-7 0,0 0-6 15,-3 3-2-15,0 3-8 0,-1-4-3 0,7-3-4 16,-5 3-3-16,-3-2-9 0,4-1-5 0,-4-3-2 16,1 1-3-16,4-5-7 0,-9-3-1 0,2 4-3 15,0-1-2-15,1-4-2 0,-1 1-1 0,0-1-1 0,-2-1 0 16,1-1-2-16,1 2-4 0,-5-6 0 0,2 3-14 16,-1-2-10-16,-2-1-264 0,2 2 243 0,-2-3-40 15,0-1-15-15,0 1-37 0,-1-1-6 0,3-4-268 16,-3 1 281-16,3-7 89 0,-1 0-301 0</inkml:trace>
  <inkml:trace contextRef="#ctx0" brushRef="#br0" timeOffset="210652.99">24120 14441 1189 0,'-3'-2'639'0,"-1"-1"-348"0,4 2-189 16,2 1 109-16,0 1-72 0,1-1-23 15,3 1-7-15,4 3 8 0,1-2 2 0,3 2 3 0,4-1-1 16,4 2-12-16,-1-1-5 0,6-3-8 0,3 3-5 15,-1-3-9-15,1 0 0 0,2-1-14 16,1 0-8-16,0-2-20 0,1-3-7 0,4 2-4 16,-5-2-7-16,1 3-18 0,-4-4-4 0,4-2 0 15,3 1 0-15,-7 3 0 0,-2-2 0 0,-4 2 0 0,2-3 0 16,-4 3 0-16,2-2 0 0,-6 7-4 0,-3-2-34 16,-5-1-18-16,-1 1-19 0,-4-3-24 0,-3 4-89 15,1 4-89-15,-5-3 185 0,2 7-138 0,-10-1-75 16</inkml:trace>
  <inkml:trace contextRef="#ctx0" brushRef="#br0" timeOffset="211236.86">22670 15620 1645 0,'3'3'704'0,"12"-3"-448"0,-1 2-106 0,7 0-37 16,6-2-49-16,1-3 35 0,0 2-4 0,2-2-19 15,3 0-4-15,10 3 6 0,3-1-2 0,-9-1-16 16,9 2 0-16,4 0-12 0,11-3-3 0,6 1-6 16,0-1-4-16,-10 1-15 0,17 1-3 0,1-4 0 15,1 4-7-15,5-5 6 0,-1 6-2 0,2 0-3 16,6-1 2-16,1 0-1 0,-3-5-2 15,1 4-2-15,-1-3-3 0,-1 4-1 0,0-3-3 16,0-1 0-16,-6-4 0 0,0 3-1 0,-4 1-2 16,-4 0 2-16,-7-1-3 0,-2 0-6 0,-8 0-14 15,-5 3-10-15,-10-2-15 0,0 1-15 0,-9-2-15 0,-15 1-21 0,0 2-82 16,0-1-114-16,-7 0 214 0,-8 1-134 0,-4 1-57 16</inkml:trace>
  <inkml:trace contextRef="#ctx0" brushRef="#br0" timeOffset="212952.12">23569 16581 1957 0,'-8'4'770'0,"-1"7"-524"0,2-7-163 15,4 3 12-15,1-2-13 0,0-2-3 0,2-3-7 16,0 2-5-16,4 0-7 0,-3-2-1 0,2-2-11 0,3 0-6 0,0 0 1 16,1 0-4-16,1-3-11 0,0 1-3 15,3-2-2-15,1 0-4 0,1-3-5 0,-2 2 1 16,-1-3-7-16,2-2 1 0,2 0-1 0,-4 0-1 0,2-5-1 15,0-1-1-15,0-1 1 0,2-2-2 16,0 0 1-16,1-5-2 0,-2 3 0 0,0-3 0 16,0-2 1-16,1-1-1 0,-2-1 0 0,0-4-1 15,-2 4 0-15,-2 0 2 0,3-1-2 0,-4 8-1 16,4-1 1-16,-5 5-1 0,-5 5 1 0,2-2-1 16,2 0 2-16,-3 6-3 0,1-3 0 0,1-1 2 0,-5 0-2 15,3 4 1-15,3-3 0 0,0 6 1 0,-2-3-2 16,-2 1 0-16,2 3 2 0,0 2-2 0,2 0 1 15,-4-1-1-15,-1 2-1 0,0 0 0 0,1 2 1 16,1 0 1-16,-2 0-1 0,0 0 1 0,-2 0 0 16,3 1 0-16,3 0-1 0,-4-1 1 0,-2 1-1 15,1-2 0-15,1 2 1 0,3-1 0 0,-2 1 0 16,0 0 0-16,-1-1 2 0,0 1 0 0,1 0 0 16,-1 0 0-16,1 0-1 0,-3-1-1 0,2 1 1 15,0-1-1-15,0 0-1 0,0 1 1 0,0 0 1 16,0 0-1-16,-1 1 0 0,1 0 1 0,0-1-2 15,-1 0 2-15,1 2 1 0,2-2-2 0,-3 0-1 16,2-1 0-16,1-1 2 0,-2 2-1 16,1 0 0-16,-2 0-1 0,-1 0 1 0,2 0 0 15,0 0 1-15,-1 0 1 0,0 1 0 0,1-1 0 16,2 0-1-16,-1 0 0 0,1-1 0 0,-2 1 0 16,1 0 0-16,-1 1-2 0,-1-1 1 0,0 0-1 0,2 2 0 0,-2-2 2 15,1 0 0-15,-3 0-1 0,2-1-1 0,-1 1 2 16,2 0-2-16,0 0 0 0,-3-1 1 0,3 1-1 15,1 0 0-15,0 1 2 0,2-1-1 0,0 0-1 16,-2 0 2-16,1 0 0 0,1 0-1 16,-4 0 0-16,1 0 0 0,1 0-1 0,-2 0 0 15,1-1 0-15,0 1 0 0,-2 0 0 0,1 0 0 16,2 0 0-16,-3 0 0 0,0-1 1 0,2 1 0 16,2 0 1-16,-3 0-2 0,1-1 1 0,-2-1 1 15,2 1 0-15,3 1 1 0,-1 0 0 0,-2-1-2 16,0 0 1-16,0 1 0 0,2-1 1 0,3 1-1 0,-5-1-1 15,3 1-1-15,-2-1 0 0,1 1 1 0,-2 0-1 16,1 0 2-16,-1-2-1 0,0 2-1 0,3 2 0 16,-6-4 1-16,3 2 0 0,0 0 0 0,0 0 0 15,0 0-1-15,0 0 0 0,1-2 2 0,-6 0-2 16,5 2 0-16,1 0 0 0,1-3-1 0,-1 1 1 16,-1 1 0-16,4 1-1 0,-4-1 1 0,7 1 0 15,-6-1 0-15,0-3 1 0,2 3-1 0,0 1 0 16,-2-1 1-16,-3-1-1 0,2 0 1 0,0 2-1 15,0 0 1-15,0 2-1 0,-3-2 0 0,0 0 0 16,2 0 0-16,5 1 0 0,-4 0 0 16,1-1 0-16,2 0 0 0,-3 0 0 0,0 0 0 0,4 0 0 15,-4 0 0-15,-1 0 0 0,1 0 0 16,0 1 0-16,-1 0 0 0,1 0 0 0,0 2 0 16,0-2 0-16,0 1 0 0,0 0 1 0,0 1-1 15,1-1 0-15,-1 2 0 0,1-2 0 0,-1 0 0 0,0 0 0 0,2 3 0 16,-1-3 0-16,-2 2 0 0,1-1 0 0,0-3 0 15,0 4 0-15,-2-3 0 0,2 0 0 0,-3-1 0 16,-1 1 0-16,3-1 0 0,0 0 0 0,0 1 0 16,1-1 0-16,-3 0 0 0,3 0 0 15,-2-1 0-15,1 0 0 0,-2 1 0 0,2 0 0 0,-1-1 0 16,-2 1 0-16,3-1 0 0,1 1 0 0,-1 0 0 16,1 1 0-16,-3-1 0 0,-5 2 0 15,5 2 0-15,0 4 0 0,-4 1 0 0,3 1 0 16,-3 5 0-16,0-1 0 0,4 3 0 0,-3 4 0 15,-7 2 0-15,6-5 0 0,-4 2 0 0,0 5 0 0,3 2 0 16,0 9 0-16,-3-3 0 0,11 1 0 0,2-2 0 16,-1 5 0-16,6-2 0 0,-1-7 0 0,3 1 0 15,0-5 0-15,-1-5 0 0,-1-4 0 0,1-1 0 16,0-2 0-16,5-6 0 0,-1 2 0 0,-1-7 0 16,1 3 0-16,4-8 0 0,1 2 0 0,0-5 0 15,-1-2 0-15,1-4 0 0,0-1 0 0,0 1 0 16,-3-1 0-16,2-7 0 0,-1 1 0 0,-2 1 0 15,-2-2 0-15,0 1 0 0,-1-2 0 0,-2-3 0 16,1 0 0-16,-4 4 0 0,-1-4 0 16,0 3 0-16,-2-4 0 0,0 6 0 0,-4-2 0 15,0 1 0-15,-1 3 0 0,-2-4 0 0,-3 4 0 16,0-2 0-16,-1 0 0 0,-1-1 0 0,-2 4 0 0,0-2 0 16,1 8 0-16,-2-3 0 0,-1 4 0 0,0-1 0 15,-2 8 0-15,5-2 0 0,-3 4 0 16,-1 1 0-16,0 4 0 0,2-1 0 0,3 2 0 0,-1 3 0 0,5 3 0 15,-6 3 0-15,5-1 0 0,4 2 0 0,-8-3 0 16,2 7 0-16,0-3 0 0,1 2 0 0,3-1 0 16,1-4 0-16,-3 1 0 0,8 1 0 0,0-3 0 15,6-3 0-15,2 1 0 0,3-4 0 0,1-2 0 16,7-1 0-16,-4 1 0 0,11-4 0 16,0 0 0-16,2-3 0 0,-1 0 0 0,4-10 0 15,0 4 0-15,3-4 0 0,-2-2 0 0,-1-2 0 16,-1 2 0-16,-1-5 0 0,-3 3 0 0,-7 1 0 15,2-1 0-15,-7 2 0 0,-1 3 0 0,-3-1-48 16,0 0-32-16,-5 3-32 0,0 2-43 0,0 1-72 0,3 2 149 16,-1-1-123-16,-2 0-28 0</inkml:trace>
  <inkml:trace contextRef="#ctx0" brushRef="#br0" timeOffset="214418.81">23023 13952 1568 0,'1'-2'746'16,"-1"-2"-467"-16,-1 2-87 0,0 0-37 0,1 2-92 15,0 0 40-15,-2 1-27 0,1 1-9 0,1 4-3 16,0-2-6-16,1 2-13 0,1 2-4 0,-4 5-3 16,4-4-6-16,0 0-6 0,-3 4-2 0,2 6-2 15,2-4-2-15,-3 1-4 0,3 1-1 0,-1-2-4 0,0 7 4 16,1-4-4-16,-1 3 1 0,0-4-2 0,-2 3 2 16,3 1 0-16,-1 1-1 0,-2 1 2 0,1-3-3 15,-1 5 1-15,0-3-1 0,0-3-1 0,0 2-3 16,0 0 0-16,-1-5-2 0,1 0 0 0,-1-2 0 15,0 0-2-15,1-4 1 0,0-1 1 0,-2-2-4 16,2-1 2-16,-1-2 1 0,1-1-3 0,0-1 1 16,-3-2 0-16,0 0-1 0,1 0-1 15,0 0 0-15,0 0-2 0,-1-2-1 0,-3 1 0 16,3-3 0-16,-2 1-1 0,-3-2-2 0,1 0 1 16,1-3 0-16,-6 0-1 0,0 0 1 0,6 0 3 15,-6-1-3-15,5 0 1 0,4 2 1 0,-2-2 1 16,0 3 1-16,5 0-1 0,-4-2 2 0,-1 2-2 15,4 1 1-15,-1 0 0 0,-1-1 0 0,1 3 0 16,1 0 2-16,0 0 0 0,1 1-1 0,0 2 2 16,0-2 1-16,0 2-1 0,0-1 3 0,0 0 1 0,0 5-2 0,2-1 5 15,2-1 1-15,-3 3-4 0,1 1 4 16,4 1-1-16,-4 3 2 0,4 4-2 0,0-4 3 16,-3 3-4-16,2 1 2 0,4-2 2 0,-4 2 0 15,-2-1 0-15,6-4 2 0,-4-1 0 0,1-1-1 16,1 0 1-16,-3-1-2 0,1-2 2 0,-1-1-1 15,2-3 0-15,-1 1 0 0,0 1 2 0,0-3 0 16,1 0 1-16,1-4-1 0,1 2-1 0,0-3-2 16,-1 0-1-16,0 1-2 0,1-7-4 0,1-1-2 15,-1 1 0-15,-1 0-2 0,0-1 0 0,1 2 0 0,0-4 0 16,-1 1 0-16,1-1 0 0,-1 2 0 0,-1 2 0 16,0-2 0-16,-2 1 0 0,-3-1 0 0,4 5 0 15,-2-1-6-15,-1 3-7 0,0 0-14 0,0 3-48 16,-1-2-27-16,3 5-28 0,-1-3-45 0,-1 0 109 15,0 0-91-15,-4-1-24 0</inkml:trace>
  <inkml:trace contextRef="#ctx0" brushRef="#br0" timeOffset="-214475.11">22601 13464 1172 0,'-2'-4'687'0,"-1"-2"-317"0,-1 3-216 0,1-2 223 16,0 1-188-16,-1 0-48 0,2-1-18 0,-3 1-28 16,2 0 7-16,0 0-28 0,-2-2-10 15,1 1-91-15,0 5 68 0,-4-3-4 0,2 0-4 16,-1 2-13-16,-1 1-20 0,0 5 13 0,-1 1-2 16,0 5-4-16,-2-3-1 0,5 6-2 0,-4 5-2 15,0-2-1-15,-1 6-1 0,2 0 0 0,2 2 0 16,-4 1 1-16,3 0 1 0,2 1 0 0,3 0 1 15,0 1 0-15,3 1 1 0,0-5 0 0,1-3-1 16,6 2 2-16,-1-13-4 0,0 3 0 0,2-6-1 16,-1-1 0-16,5-5 0 0,0-2-1 0,-1-5 0 15,3-2-1-15,1-6-2 0,-1 1-2 0,-2 2-7 0,-1-14-10 16,-1-2-29-16,1 4-15 0,-1 0-13 0,-2-1-3 16,0-1-25-16,-2-5-53 0,-2 5-34 0,0-2-100 15,0 7-86-15,-3-9 264 0,1 1-177 0,-2-1-71 16</inkml:trace>
  <inkml:trace contextRef="#ctx0" brushRef="#br0" timeOffset="-214287.11">22603 13180 1312 0,'-1'-3'673'0,"0"3"-363"0,0 0-192 15,0 3 109-15,1 4-100 0,-3 2-20 16,3 1-14-16,0 3-16 0,0-2-17 0,1 9-3 0,1 12 5 16,-1-1-3-16,2-3-12 0,-1 12-3 0,1-2-2 0,-1 7 1 15,-1 3-6-15,0 1-4 0,1-17-9 0,1 5-4 16,-2-3-4-16,1-5-1 0,2-6-8 0,-3-7-7 15,3-1-8-15,-2-5-13 0,1-4-14 0,1-4-48 16,-2 2 19-16,3-9-89 0,-3 4-107 0,4-6 186 16,-2 0-114-16,1-11-42 0</inkml:trace>
  <inkml:trace contextRef="#ctx0" brushRef="#br0" timeOffset="-213892.66">22878 13406 1820 0,'-7'-18'865'0,"4"6"-552"0,-7-7-239 0,6 6 58 16,1 1-44-16,-4 3-16 0,2-2-7 0,-1 3-20 15,1 2-126-15,0 3 111 0,3 3-2 0,-4 4-14 16,3 2-2-16,-3 10-4 0,0 1-3 0,3-4-3 0,-5 15 0 16,-1 4-1-16,2-2 6 0,-1 1 6 0,1 2 5 15,1-4 6-15,1 4 14 0,4-4 3 0,-2 1 1 16,5-13 5-16,3 1-1 0,-2 0-6 0,5-8 3 15,4-1-10-15,-2-9-6 0,2 0-10 0,-1-3-3 16,4-4-3-16,-2-8-6 0,1 2 2 0,-5-7-7 16,1-1 1-16,-1-2-6 0,3 1 5 0,-7-1 2 15,-2-1 0-15,4 2-1 0,-1 1-1 0,1 1 1 16,-6 0-1-16,0 3 1 0,2 4-1 0,-3 1 2 16,4 3-1-16,-7 0 0 0,2 5 1 0,-2 4-1 0,4 5 2 15,0 10-3-15,-2-4 0 0,1 8 2 0,0 3-1 16,0 3 0-16,1 4-1 0,0-1 2 0,4-1 0 15,-5 2 0-15,2-2 0 0,3-7-2 0,-2 0 0 16,1-2-2-16,2-8-2 0,0 0-3 16,-2-5-26-16,2-2-14 0,2-5-18 0,0-1-18 0,1-6-63 15,-1-4-36-15,2-5-92 0,-3 0 175 16,6-3-142-16,-3-5-60 0</inkml:trace>
  <inkml:trace contextRef="#ctx0" brushRef="#br0" timeOffset="-213708">23083 13015 1650 0,'-1'-19'773'0,"1"7"-447"0,-3 2-199 0,3 7 76 16,0 2-43-16,1 5-21 0,1 6-14 0,-1 3-38 15,0-1-10-15,3 17-11 0,0-7 0 0,-1 8-26 16,1 4-8-16,2-1-1 0,-3 1-4 0,1-2-7 0,-2-3-4 0,0 13-1 16,2-3-11-16,-1-8 2 0,-2 7-3 15,-1-3-3-15,1-3-14 0,-1-4-19 0,2 4-20 16,-2-19-23-16,-2 0-87 0,2 2-67 0,-1-7 160 15,1-4-127-15,-1-2-79 0</inkml:trace>
  <inkml:trace contextRef="#ctx0" brushRef="#br0" timeOffset="-213551.51">23029 13286 1890 0,'-6'1'884'0,"1"-2"-519"16,5 0-257-16,-1-1 203 0,3-2-259 0,5 1-16 15,1-2-10-15,4 0-10 0,4 3-11 0,4-3-42 16,1 1-27-16,6 2-91 0,2-1 15 0,3-2 97 16,2 3-78-16,-3-6-28 0</inkml:trace>
  <inkml:trace contextRef="#ctx0" brushRef="#br0" timeOffset="-213196.17">23461 13151 1952 0,'-14'-4'854'0,"0"0"-564"0,3-1-155 16,3 3-38-16,-2-2-59 0,3 2 23 0,1 2-25 16,-3 0 0-16,4 5-6 0,-1-1-17 0,0 8-11 15,2-4-1-15,-6 6-1 0,0 2-1 0,1 5 4 16,1-2-14-16,0 10 7 0,-2 1 16 0,1-1 15 16,3 8 8-16,4-4 3 0,1-2 9 0,1-3-1 0,0-8 8 15,5 0-3-15,-1-2-4 0,5-6-13 0,-1-5-9 16,-1-3-1-16,3-3-5 0,-1-8-5 0,2 2-1 15,1-7-7-15,-2-9-1 0,-1 1 1 0,2-9-4 16,0-1 0-16,-1 2-5 0,1-1 1 0,-2 0-2 16,2 1 0-16,-2 8 0 0,0-2 0 0,-7 7-1 15,4 2 1-15,-3 3 1 0,0-3 2 0,-3 9-3 16,1-1 4-16,-1 2-3 0,2 3 0 0,-3 4 1 16,0 0 0-16,1 3-1 0,-1 4 0 15,1 0 1-15,0 2-4 0,-3 0 1 0,5-2-6 0,0 6-18 16,-1 0-13-16,5-4-14 0,-4 1-14 0,1-1-17 0,2 0-60 15,4-2-41-15,-4 2 12 0,1-9 104 0,4 2-107 16,1 0-33-16</inkml:trace>
  <inkml:trace contextRef="#ctx0" brushRef="#br0" timeOffset="-212745.01">23799 13192 1054 0,'4'22'906'0,"2"1"-370"0,-2 3-383 0,0 10 265 16,-4-2-276-16,7 11-23 0,5-2-36 0,-8 2-9 16,3 4-146-16,1-1 143 0,-3-6-10 0,-1-4-14 15,1 0-5-15,-6-10-25 0,1 3 15 0,3-12-10 16,-3 2-3-16,3-14-12 0,-2 7 4 0,-1-9-6 16,0-4 0-16,6-6-2 0,-6 1 1 0,-7-7 0 15,3-3-1-15,1-4 0 0,-2-2 0 0,3 1 1 0,-9-4-1 16,3-6 2-16,1-1 0 0,5 3-1 0,-3-3 1 15,0-3-1-15,-1-12 2 0,3-3 0 0,1-1-1 16,-1 8-1-16,3-9-1 0,0-1-1 0,3 5 0 16,3 4 1-16,2 6-3 0,1-2-2 15,4 7-1-15,-3 6 1 0,2 5-1 0,0-2 0 0,0 15 2 16,-3-2-1-16,3 9 2 0,-3-4 7 0,5 15-1 16,-7-3 3-16,2 10 5 0,0 3 0 15,-6 3 3-15,5 0-1 0,-6-1 1 0,-2 0-3 0,-2 3 3 16,3 1-3-16,-5-6 0 0,2 0-1 0,-2 1 2 0,-1 1 2 15,-2 0-1-15,0 1-2 0,2-3-1 0,-1-3-2 16,2 0-3-16,1-3 0 0,-1-3-8 0,0-6-14 16,1 1-10-16,-1-6-9 0,-1-1-11 0,2-6-34 15,-4 3-13-15,1-13-16 0,1 2-15 0,2-2-48 16,-2 0 9-16,3-7-184 0,1 2 241 0,1-3-147 16,2 1-73-16</inkml:trace>
  <inkml:trace contextRef="#ctx0" brushRef="#br0" timeOffset="-212429.15">24098 12972 1321 0,'0'-5'767'0,"0"5"-351"0,0 6-244 15,-1 0 111-15,-2 7-94 0,0 1-35 0,0 7-46 16,1-1-14-16,2 4-11 0,-4 2-6 0,4-1-11 16,-1 0 0-16,1-5-1 0,1 2-4 0,2-4-14 15,-1-3 8-15,4-3-19 0,-3 0-7 0,2-5-23 0,0 0-6 16,2 1 0-16,-1-6 0 0,0 0 0 0,-1-1 0 15,-1-1 0-15,3-2 0 0,-1-8 0 0,0 1 0 16,-2-2 0-16,3-2 0 0,-2-1 0 0,1-2 0 16,-3 1 0-16,2-2 0 0,-3-2 0 15,1 1 0-15,-3-1 0 0,0 0 0 0,-1 0 0 0,-6 0 0 16,4 0 0-16,-3 1 0 0,-1-1 0 0,-1 8 0 16,0-2 0-16,-2 6 0 0,0 3 0 0,1 7 0 15,-2-1 0-15,-2 7-3 0,1 3-3 16,1 3-4-16,-2-1-6 0,3 1-7 0,2-2-12 0,-4-1-33 15,2 1-14-15,2 0-12 0,1-4-3 0,1-4-26 0,4 2-83 16,3-4-191-16,-1 2 286 0,6-7-146 16,6-1-133-16</inkml:trace>
  <inkml:trace contextRef="#ctx0" brushRef="#br0" timeOffset="-212212.12">24342 12913 1923 0,'1'8'727'0,"0"6"-453"0,-1-2-169 0,3 8 79 16,1 4-54-16,-2-1-11 0,1-3-35 0,-1 3-5 15,1 0-12-15,2-1-9 0,-2-4-11 0,0-2-17 16,-3-1-7-16,0-5-16 0,0-1 6 0,1-2-11 16,-1-1-2-16,2-5-4 0,-2 4-5 0,0-5-27 15,2 1-13-15,0-6-16 0,-1 2-21 0,2-5-67 16,-1-1-44-16,1-3-169 0,-3-2 257 0,2-2-192 15,2 0-94-15</inkml:trace>
  <inkml:trace contextRef="#ctx0" brushRef="#br0" timeOffset="-211925.54">24482 13155 1472 0,'-10'10'828'0,"8"-9"-407"15,-6 3-261-15,8-5 175 0,0-1-172 16,0-8-40-16,1 0-22 0,4-2-43 0,0-5-4 15,1 1-14-15,2-2-8 0,-2-1-9 0,3 0-3 0,-1-2 2 16,0 0-3-16,1 3-2 0,-2-2-8 0,1 5 8 0,-1-3 2 16,0 5 0-16,0-2-1 0,-1 9-3 0,-2 2 2 15,2 0-2-15,-2 2 0 0,0 4-1 16,1 9-1-16,-2-2-2 0,2 5-2 0,0 1-2 0,0 4-2 16,1 1-2-16,-1 1-2 0,-2-3-1 15,1-1 0-15,-1 3 0 0,0-10 0 0,0 4 0 16,-2-4 0-16,0-4 0 0,0-2 0 0,-1 1 0 0,0-3-22 15,0-1-16-15,0-1-19 0,-1-2-18 16,1 1-22-16,-1-6-24 0,0-4-90 0,2 2-145 16,-1-1 256-16,0-4-150 0,3 0-64 0</inkml:trace>
  <inkml:trace contextRef="#ctx0" brushRef="#br0" timeOffset="-211654.9">24760 12571 893 0,'9'-17'684'0,"-3"10"-224"0,0-1-251 0,-3 4 201 15,1 3-122-15,-4 4-69 0,2 3-33 0,-3 2-48 16,-1 4-17-16,-1-1-15 0,3 8-11 0,-2-4-33 0,-1 4-10 16,3 4-3-16,-2-1-10 0,1 0-16 0,1 1-4 15,1 4-5-15,-1-1-2 0,5 2-3 0,-1 1-2 16,1-8-7-16,3 5 0 0,0 1 0 0,3-4 0 16,-1-1 0-16,2-6 0 0,2 1 0 15,-1-3 0-15,-1-1 0 0,-2-5 0 0,4 1 0 0,-7-8 0 16,2 0 0-16,5-2 0 0,-8-1 0 15,7-9 0-15,-1 2 0 0,-3-4 0 0,8-3 0 0,-5 0 0 16,3 1 0-16,-6 0 0 0,1 6-10 0,-2-12-47 16,-2 3-19-16,0 5-22 0,-2-4-25 0,-4 3-36 0,1-1 94 15,-4-2-87-15,-2-4 3 0</inkml:trace>
  <inkml:trace contextRef="#ctx0" brushRef="#br0" timeOffset="-211462.06">24580 12720 2384 0,'7'0'896'16,"6"0"-582"-16,-3 0-144 0,5-2-66 0,7 0-22 16,0-1-14-16,3-1-50 0,3-2 15 0,2 1-19 15,-2-2-3-15,3 1-18 0,-3-2-5 0,-3 1-63 16,3-1-31-16,-12 0-41 0,3 1-58 0,-4-2 136 15,3 0-115-15,-8 0-39 0</inkml:trace>
  <inkml:trace contextRef="#ctx0" brushRef="#br0" timeOffset="-211310.7">24564 12408 2147 0,'-22'0'1047'0,"3"-2"-710"0,6 2-136 0,-2-1-109 15,9 1-89-15,-2 1 8 0,8-1-23 0,0 0-26 16,11 1-103-16,-2 3 36 0,3-1 76 0,6 1-53 16,6 4-25-16</inkml:trace>
  <inkml:trace contextRef="#ctx0" brushRef="#br0" timeOffset="-210496.63">25946 14424 1830 0,'-8'-3'864'0,"-2"1"-550"0,2 1-188 16,-1 2-32-16,1-1-9 0,-3 1-20 0,-4 1-35 0,-3 3 21 16,-2 0-5-16,5 2-10 0,-8-1 1 0,0 3-13 0,-7 1-3 15,0 3-4-15,0-2-2 0,3 1-7 0,-7 3-1 16,-3 1-4-16,1-1-3 0,5-1 0 0,-7 3 3 15,0 1-1-15,0 1 0 0,-4-5 1 0,2 2 3 16,2 0 2-16,3-5 0 0,-5 2 3 0,7-4 0 16,1 2 2-16,14-4-3 0,-1 5 0 0,5-8-2 15,5 0-2-15,2-4-3 0,3 2-2 16,6-5-1-16,2-3-1 0,5 0 0 0,2-4 0 16,-2 2-1-16,7-3-1 0,5-1 3 0,0-2-3 15,-2 4 0-15,2-3 0 0,-3 3 0 0,8-4-2 16,-6 3 2-16,4-1 0 0,-13 0-1 0,6 2 2 15,0-1 1-15,-4 0 1 0,2 0 0 0,-5 1 2 16,0 2 0-16,3 1 0 0,-9 3 3 0,0 0 1 16,0-1-1-16,-9 5-1 0,5-3-3 0,-7 6 2 15,0-3-1-15,-7 3-2 0,7 3 0 0,-5 2-3 16,-1 2 1-16,-1-2 0 0,-7 4 1 0,5-2 0 0,-1 2 0 16,-1 3 3-16,-1-3-1 0,-2-2 2 0,5 2 0 15,0 0 2-15,-2 3 0 0,1-1 2 0,1 0 0 16,3-6-1-16,3 2 6 0,-2 0 0 0,5-2 0 15,2 3 2-15,1-3 1 0,3-5-2 0,1 3 1 16,1 0 1-16,4-3-3 0,2 4-1 0,1-3 0 16,3-4-1-16,5 0-2 0,-2 4 1 0,8-4-4 15,-1 0 0-15,3 0-5 0,-1-2 1 0,1 2-9 16,3 0-12-16,1-2-54 0,-2 1-31 0,3-6-42 16,1 2-82-16,-6 0 158 0,7 1-123 0,2-7-89 15</inkml:trace>
  <inkml:trace contextRef="#ctx0" brushRef="#br0" timeOffset="-209447.09">26210 14172 1919 0,'2'-3'795'0,"-2"-1"-526"0,1 4-180 15,-1-1 40-15,0 1-30 0,0 2-36 0,0 3-13 0,1 5-5 16,0 1-7-16,-1 1-11 0,4 6-5 0,-2 0-4 0,0 10 3 15,2 8 0-15,-1-4 1 0,-3-2-4 16,0 1 11-16,1 0 1 0,-1-1 2 0,-1-6 0 0,0-6 0 16,0 0-1-16,0-6-2 0,-1-3-2 0,2-5-8 15,-2 3 1-15,2-9-3 0,0 0-6 16,0-5-4-16,0 0-1 0,1-8-3 0,0 0-1 0,2-5-2 16,-1 0-4-16,2-3 0 0,-2-1 4 15,2-2-1-15,2-2 0 0,1 3 1 0,-2 1 0 16,1 2 0-16,2 3 0 0,2 1 0 0,-3-2-2 15,1 8 2-15,0 0-2 0,-1 3 0 0,2 1 1 16,-1 4 1-16,-1 0-1 0,0 1-1 0,-1 5 2 16,-2 0 0-16,1 4 1 0,0 1-1 0,0 6 2 15,-3 2-2-15,0 6 3 0,1 7 0 0,-3-1-2 16,3 3 1-16,-3 4 2 0,-2-3 0 0,1-2 1 16,1 2 0-16,-4-14 0 0,-2 3 3 0,6-4 0 15,0-6-1-15,-1-4-1 0,4 2 1 0,-3-4-3 0,3-10 1 16,1-2-2-16,2 0-1 0,-3-3 1 0,3-4 1 15,3 2-1-15,-5-10 0 0,2-1 0 0,1 3 0 16,-3 0 1-16,3 0-2 0,0-3-1 0,-4 1 2 16,2 3-3-16,-2 3 0 0,4 1 0 0,-2 3 0 15,1 2-1-15,0 4 1 0,-3 2 0 0,-1 4-1 16,2 2 1-16,-2 2 0 0,2 2 1 0,-1 9-1 16,-1-3 1-16,1 7-1 0,1-2 2 15,3 8 0-15,-1-4 1 0,1 0 0 0,1 2 1 16,2-6-1-16,2 2 1 0,-3-3-2 0,5-7 1 0,1-1-1 15,0 1-1-15,0-4-1 0,0-1 0 0,0-3 0 0,4 0 0 16,1-9 0-16,-2 2 0 0,-3-5 0 0,3-5 0 16,-1 2 0-16,-1-6 0 0,3 4 0 0,-7-4 0 15,2 0 0-15,0 2 0 0,-3-6 0 0,-1 9 0 16,-2 0 0-16,-2-2 0 0,-6-1 0 0,4 4 0 16,-4-1 0-16,-6 1 0 0,1 5 0 0,-2-4 0 15,0-1 0-15,-2 7 0 0,3-1 0 16,-5 3 0-16,5 4 0 0,-6 2 0 0,4 2 0 15,-1 0 0-15,-2 7 0 0,2 5 0 0,-2 0 0 16,-2-1 0-16,4 3 0 0,1 0 0 0,-3 6 0 16,4 1 0-16,-2 1 0 0,6-1 0 0,1 1 0 15,1 2 0-15,4 2 0 0,1-3 0 0,7-4 0 16,0-2 0-16,4-3 0 0,-1-2 0 0,6-6 0 16,-2 3 0-16,-1-10 0 0,3 0 0 0,-2-1 0 15,-2-1 0-15,-2-8 0 0,2-2-11 0,-3 0-46 16,1-3 23-16,3-3-71 0,-2-2-28 0,1 3-204 15,5-2 252-15,2 7-160 0,-1-5-92 0</inkml:trace>
  <inkml:trace contextRef="#ctx0" brushRef="#br0" timeOffset="-208882.6">27220 14095 1545 0,'-2'-6'816'15,"-5"-1"-428"-15,1 2-241 0,-2-2 141 0,0 1-127 0,0 4-41 16,1-2-26-16,0 4-36 0,-2 0-12 0,0 1-11 15,-1 4-6-15,-1 3-16 0,0 2-4 16,0 3-4-16,-1 0-1 0,0-1-2 0,1 4 0 0,-2 5 4 16,0-1 2-16,3-4 7 0,-2 2-3 0,4-1 9 0,0 3 11 15,5 0 3-15,-3 1 4 0,5-6-3 0,1-2-4 16,3 4-3-16,2-4 1 0,1-2-10 16,3-5-10-16,-2-1-4 0,5-7-4 0,1 0-2 0,1-6 0 15,-1 0 0-15,2-9 0 0,-2 5 0 16,2-6 0-16,-1-1 0 0,-1 2 0 0,0-1 0 15,-3 2 0-15,1 1 0 0,-4 0 0 0,1 1 0 0,-2 3 0 16,-2 0 0-16,0 2 0 0,0 0 0 16,-2 0 0-16,0 4 0 0,-2 2 0 0,0-1 0 15,0 5 0-15,0 1 0 0,0 2 0 0,-2 5 0 16,1 3 0-16,1 3 0 0,0 0 0 0,-1 3 0 16,0 2 0-16,-1 2 0 0,1-1 0 0,0-2 0 15,-1 2 0-15,1-5 0 0,1 0 0 0,0-4 0 16,0-1 0-16,0-8 0 0,0 0 0 0,0-3 0 15,0-3 0-15,3-7 0 0,-2 0 0 0,0-3 0 16,4-4 0-16,-3-3 0 0,2 4 0 0,-1-2 0 0,1 5 0 16,3-4 0-16,-2 0 0 0,0 4 0 0,4 0 0 15,0 1 0-15,1-7 0 0,4 1 0 0,-1-1 0 16,-2 3 0-16,5-1 0 0,-2-2 0 0,2 3 0 16,-7 5 0-16,6 1 0 0,-1 0 0 0,0 7 0 15,2 3 0-15,-1 9 0 0,-1-3 0 0,-6 5 0 16,-5-5 0-16,2 1 0 15,16 12 0-15,-5 6 0 0,-1-2 0 0,-4 4 0 0,3 2 0 16,-6-5 0-16,-4-1 0 0,0-6 0 0,0-2 0 0,-3-3 0 16,-1 5 0-16,0-5 0 0,0-3 0 0,0-1 0 0,0 0 0 15,0-2 0-15,-1 1 0 0,1-3-12 0,-1-2-64 16,-1-1-34-16,2 0 26 0,0 3-122 0,0-4 145 16,0 0-105-16,2 0-33 0</inkml:trace>
  <inkml:trace contextRef="#ctx0" brushRef="#br0" timeOffset="-208342.4">24419 16266 1263 0,'3'-6'693'0,"-1"3"-377"0,-2-2 47 16,5 7-103-16,-4 1-62 0,6 7-119 0,-3 0 52 0,-1 9-29 15,4-4 5-15,4 10-21 0,-3 3-9 16,2 1-46-16,0 3 32 0,-2 3-12 0,1-6-3 16,1 0-15-16,-2 0-17 0,0 2 9 0,1-1-1 15,-4-6-9-15,2-3-13 0,-1-4 6 0,-1 5-2 16,0-7 0-16,1 3-2 0,-4-10-4 0,0 1-6 16,2 1-7-16,-2-3-7 0,-1 1-9 0,0-5-44 15,-1 0-17-15,0-1-21 0,0 1-22 0,0-2-90 16,-1 0 20-16,-3-4 110 0,1-1-102 0,2 2-29 15</inkml:trace>
  <inkml:trace contextRef="#ctx0" brushRef="#br0" timeOffset="-207964.33">24418 16352 1432 0,'-5'1'757'0,"-1"1"-461"0,2 3 10 0,0 0-131 15,1 6-116-15,3 2 19 0,-4 0-14 0,-1 3-5 16,2 1-4-16,-9-1-3 0,7 2-10 0,-4-1-1 16,0 0-3-16,3-2-5 0,-2-2-7 0,9-6 1 0,-7 2 6 15,5 1 0-15,-1-5-7 0,2-3-1 0,0 0-1 0,2-5 1 16,-1-4-3-16,-2 3-2 0,1-7-8 16,2-6-4-16,2 2-1 0,0-5-2 0,4 3 0 15,-4-9-1-15,-1 1-2 0,4-2 0 0,0 0 0 16,-2 0-1-16,2-1 2 0,1 5-2 0,-2-5-1 15,-2 9 0-15,4-4 0 0,0 12 0 0,-5-4 1 16,1 6 3-16,-4 4-2 0,4 3 2 0,-1 2 2 16,-1-1 3-16,3 9 0 0,-4 0 3 0,6 0 1 15,1 1-1-15,-1 3 2 0,1-1-3 0,-1 4 1 16,3 2-4-16,0-4 0 0,-1-1-5 0,2-1 0 16,0 2-3-16,-1-4-1 0,1-1-3 0,0-3-25 15,1-3-18-15,-1-1-24 0,2-1-26 0,0-3-128 16,-1 1 168-16,2-5-111 0,-1 3-62 0</inkml:trace>
  <inkml:trace contextRef="#ctx0" brushRef="#br0" timeOffset="-207463.88">25133 16582 1706 0,'-15'0'664'0,"0"0"-434"0,0 1-114 15,0 1-42-15,-2 2-2 0,5-1-36 0,0 2 19 16,1 0-6-16,0 1 0 0,8 2-11 0,-5-1 2 16,2 0-9-16,1 2-4 0,5 3 1 0,-1-3-1 15,1-1-2-15,1-2-2 0,3 1 7 0,0 0-2 16,6 0-4-16,-3-5 4 0,1 1-2 0,3 2 6 16,3 3-5-16,0-1 3 0,0 2-8 0,3 0 2 15,-1 0-4-15,0 2-3 0,-1 2-3 0,-1 1-2 16,1-2 1-16,-3 2-2 0,-4 1 2 0,-4 1-1 15,3 2 6-15,-9-2-1 0,2 1 2 0,-6-1 3 16,2 0 0-16,-7-4 0 0,2 2 2 0,-3-3 5 16,0 0-3-16,-2-7 2 0,-1 4-2 0,1-3-1 15,-2-2-2-15,0-3-2 0,0 0-2 0,2 0-6 0,1-1-5 16,-1 0-4-16,2-4-2 0,1 1-4 0,3 0-5 16,-1 1-3-16,2-6-17 0,1-2-14 0,1 0 8 15,3-1-31-15,6-4-42 0,-4 1-19 16,6-3-20-16,1-1-29 0,1-2 108 0,4-2-79 0,1-1-18 15</inkml:trace>
  <inkml:trace contextRef="#ctx0" brushRef="#br0" timeOffset="-207263.75">25340 16336 1808 0,'9'0'820'0,"-2"2"-515"0,-9 1-116 0,0 3-52 0,-1 5-15 15,3 6-68-15,0-2 41 0,4 4-39 16,-2 5 2-16,-2 0-2 0,2 3-5 0,1 0-4 15,-1 6-9-15,5-2-5 0,-4 2-9 0,-3 4 1 16,3-1-8-16,1 1-7 0,-4-3-4 0,4 1-2 16,-4-6-11-16,0 3 3 0,3-17-25 0,-3 5-12 15,0-5-56-15,0-4-27 0,2-3-42 0,-6-1-78 16,2-6 164-16,-5 0-129 0,-5-4-27 0</inkml:trace>
  <inkml:trace contextRef="#ctx0" brushRef="#br0" timeOffset="-207108.44">25237 16532 1965 0,'7'0'854'0,"1"-1"-548"0,4 1-204 0,-2-3 47 16,4-1-23-16,3 3-48 0,0-4-10 0,0 2-15 0,-1 1-25 16,1 2-15-16,-1 0-16 0,3 0-32 0,-4 3-15 15,2-1-59-15,2 4 87 0,5 0-65 0,-1 1-16 16</inkml:trace>
  <inkml:trace contextRef="#ctx0" brushRef="#br0" timeOffset="-206944.81">25823 16934 2103 0,'-9'6'978'0,"8"2"-655"15,-4-1-235-15,-4-3 14 0,5-2-23 0,1-3-38 0,-4 1 16 16,5-4-45-16,1 3-22 0,1-2-34 0,-2-4-91 15,0 0-84-15,2 0 154 0,-2-1-115 16,0-2-111-16</inkml:trace>
  <inkml:trace contextRef="#ctx0" brushRef="#br0" timeOffset="-205831.03">26322 16623 1947 0,'1'-2'804'0,"-1"-3"-511"16,-1 3-108-16,-1-4-62 0,-1-1-15 0,0 2-60 16,-1-2 26-16,-4 2-17 0,2 0-3 15,-5-2-8-15,3 1-6 0,-3 1-14 0,0 0 3 16,1 3-13-16,1 1-2 0,-3 1-8 0,1 2-1 16,-3 0-5-16,2 5-1 0,1-2 0 0,2 7-7 0,-4 6 6 15,-1-1-2-15,3 1 0 0,1 7-2 0,3 5 3 0,-2 2 1 16,5 4 0-16,-4 2-1 0,6-13 1 0,2 6 1 15,0 1 2-15,4-8 0 0,0-5 0 16,3-5 1-16,0-1 3 0,1-4-1 0,0-4 1 16,3-10 1-16,0-1-2 0,1-5 1 0,-1-5 0 15,2-11-2-15,0 4-3 0,1-14-2 0,1 3-2 16,-2-1-7-16,1-2 2 0,0-2-8 0,-1 1-4 16,-2 3-3-16,1 2-1 0,-9 1 0 0,4-1 3 15,-3 5 6-15,-1 1-2 0,-3-3 7 0,4 0 6 16,-6 4 4-16,2 0 1 0,7 8 2 0,-5-6 1 15,-2 7 2-15,-2-2-1 0,2 13 1 0,-2 4-1 16,3 1-1-16,-4 4 2 0,3 7-1 0,-4 8 1 16,2-1 0-16,-1 6 1 0,0 1-2 0,3 6 1 15,-1-1 3-15,1 5-3 0,-3-3 4 0,5 2 5 16,-1 3 2-16,3 1 0 0,-1-2 5 0,0 0 5 16,2 1 3-16,7-4 3 0,-4-1-3 0,1-5-5 15,5-2 1-15,-6-5-1 0,4-1-3 0,-1-6-4 0,-7-7-5 16,8 0-1-16,-3 0-1 0,-2-4-2 0,3-1-2 15,2-3-3-15,0-3-1 0,4-5-2 0,-1 0 0 16,-3-1 0-16,2-6 0 0,0 2 0 16,0-5 0-16,0-3 0 0,-2 3 0 0,-1 1 0 15,-1-2 0-15,1 3 0 0,-3 1 0 0,1-4 0 16,-5 4 0-16,2-1 0 0,-1-2 0 0,-2 3 0 16,-3-3 0-16,1 2 0 0,-1-1 0 0,-1 3 0 15,0 4 0-15,-1 0 0 0,1 3 0 0,-2 3 0 0,-1 1 0 16,0 2 0-16,2 1 0 0,-3 3 0 0,1 2 0 0,-2 1 0 15,-3 6 0-15,1-1 0 0,0 2 0 16,-2 3 0-16,0 1 0 0,1 3 0 0,1 1 0 16,0 5 0-16,1-1 0 0,1 4 0 0,4 0 0 15,-2 2 0-15,3 1 0 0,5 1 0 0,-4-1 0 16,5-2 0-16,0-1 0 0,5-4 0 0,-3-1 0 16,5-6 0-16,-1-4 0 0,1-3 0 0,2-2 0 15,-2-5 0-15,0-3 0 0,0-5 0 0,1-1 0 16,-2 1 0-16,-1-9-3 0,0-6-34 0,2 2-19 15,-2 2-19-15,-1-5 6 0,1 2-42 0,1-1-40 16,0 0-17-16,-1-2-9 0,-3 5 23 0,2-1-28 16,-1-1 54-16,0-2-51 0,-2 3 90 0,0 1 48 15,-2 4 25-15,2 1-7 0,1 4 57 0,-6 5 80 16,4-1-45-16,-3 10 78 0,0 2-44 0,0 5 10 16,1-2 14-16,-1 14 12 0,4-1-39 0,-1 4-12 15,3 4 22-15,-6 2-32 0,7-2 1 0,-3-2-8 0,-1-3-17 16,4 1 10-16,-6 0-8 0,1-7-20 0,2-2-13 15,-1-6 2-15,-1 1-8 0,-1-9-9 0,1 2-4 16,-1-5-4-16,2-4 0 0,-1 0 0 16,2-6 0-16,3 0 0 0,-1-7 0 0,1 1 0 15,0-6 0-15,0-3 0 0,-3 6 0 0,1-5 0 16,-3 1 0-16,0-1 0 0,0 5 0 0,1-3 0 16,-4 4 0-16,3-1 0 0,-1-4 0 15,-2 3 0-15,0-1 0 0,2 1 0 0,-2 0 0 0,0 0 0 16,0 5-11-16,-1 2-23 0,2 0-29 0,-2 6-35 0,3 3 72 15,0-2-55-15,-1 6-26 0</inkml:trace>
  <inkml:trace contextRef="#ctx0" brushRef="#br0" timeOffset="-205633.06">27374 16922 2805 0,'-6'10'991'0,"1"3"-758"16,1-4-196-16,0 3-8 0,0-9-29 0,4 3 0 16,0-3 0-16,1 2 0 0,3-5 0 0,-1 0 0 15,0 0 0-15,1 0 0 0,-2-2 0 0,-1-3-23 16,6 0-52-16,-6-2-70 0,-1-2-351 0,-3-2 403 16,3 0-211-16,-1 0-122 0</inkml:trace>
  <inkml:trace contextRef="#ctx0" brushRef="#br0" timeOffset="-199749.79">20671 16329 250 0,'8'-11'81'0,"-1"3"-104"16,0 0-42-16,1-3 39 0,0 3-10 0,2-3 16 16,4 0 21-16,-1 1 4 0,-3 1 3 0,5-2 7 15,1 2 2-15,1 0 4 0,0-2 6 0,-2 1 19 16,-3 1 3-16,2 0-3 0,1-3 10 0,-4 3 8 16,-2-4 5-16,0 5 4 0,-4-1 12 0,2 1 30 15,2-3 19-15,0 6 23 0,-2 1 11 0,-1 0 32 16,-2-1 8-16,1 3-1 0,3-2-4 0,-4 3 3 15,-3 1-48-15,1 1-16 0,-1-3-14 0,1 2-37 0,-2 1-8 16,-1 0 7-16,-1-1-6 0,1 3-48 0,-1-1 32 16,-5 2-3-16,3 6 7 0,-4 1 0 15,1-2-1-15,-1 6-22 0,-6 5 4 0,2 0-3 16,-2 3-4-16,-2 2-2 0,-7 2-6 0,1 0-5 0,-4 2-2 16,-3 0 4-16,2 5-7 0,-3-1-2 15,1 1-4-15,0-1 1 0,2-1-8 0,-1 2-2 16,6-8-2-16,-1 6-2 0,1-7-5 0,2-3 1 15,2-1 1-15,2-1-2 0,1-4-1 0,8-1 0 0,-2-2-2 16,-3-4 0-16,6 0 1 0,4-4-1 0,4 1 0 0,-4-2-1 16,1-4-1-16,-1 0-1 0,-1 1-2 15,6-3-1-15,0 1-3 0,-3-4 1 0,-1-2-8 16,7-1-20-16,-1-3-9 0,2-2-9 0,7-3-10 16,-2-2-24-16,-2-4-9 0,9 1-12 0,-1-5-5 15,4-4-18-15,-4 3-11 0,7-6-13 0,-2 1-13 16,3-1-147-16,-1 0-46 0,2 3 237 0,0-2-182 15,0 3-110-15,0 2 267 0,3 0-193 0,-5 2-32 16,-2 2 163-16,-3 4 83 0,4-5 216 0,0 1 153 16,-7 3-72-16,-2 1 49 0,-1-1 18 0,2-1 31 15,-4 3 32-15,3-3-45 0,-7 6-59 0,-2 1-2 16,3 1-16-16,-6 1 0 0,3 2-29 0,-6 0-31 16,0 2-12-16,-1 3 3 0,-2-1-23 0,-2 2-19 15,1 0-7-15,-1 3-24 0,-3-1 9 0,-2 5-16 16,1-2-2-16,-2 5-20 0,-1 1 11 0,-3 2-8 15,-1 1 0-15,0 3-4 0,3 0 1 0,-2-3-1 0,3 3-3 16,-7 3 10-16,2-2 0 0,4-2 0 0,-3-1 1 16,3-1 2-16,-1-1 2 0,8-3-1 15,-6 2-1-15,9-8-4 0,3 3 2 0,0-1-2 0,5-2-1 16,1-5 1-16,7-1-1 0,-3-1-1 16,5-1 2-16,0-1-2 0,0-5-1 0,0 2 0 15,4-1-1-15,-1-1-1 0,-3 2 1 0,1 1-2 16,-8 4-1-16,6-1 1 0,-1 5-2 0,-2-4 0 15,-5 7 2-15,2 1 0 0,-4 5 5 0,2 0 3 16,-1 6 0-16,-3 1 0 0,-2-2 2 0,0 9-1 0,0 2 1 16,0 0-4-16,-2-4-3 0,2 4-3 0,0-4 0 15,0 0-4-15,1-4-1 0,0 0-4 0,3-5-5 16,0 1-32-16,0-1-26 0,0-1-29 0,5-4-41 16,-5 5 94-16,4-2-75 0,-1 0-26 0</inkml:trace>
  <inkml:trace contextRef="#ctx0" brushRef="#br0" timeOffset="-198950.6">19251 16948 1632 0,'1'-5'812'0,"1"0"-418"16,-1 3-212-16,-1-2-21 0,0 3-16 0,0 0-29 0,0 2-68 0,0 6 34 15,0-2-6-15,-1-1-22 0,1 7 0 16,-1 0-10-16,1 6-4 0,0 5-10 0,0-1 7 16,0 6-14-16,0 9 2 0,0 1-4 15,2 8-5-15,1-3 1 0,-3 2 1 0,0 1-2 0,0-6-10 16,-2-22 0 15,1-9 12-31,1-3-6 0,0-3-2 0,0 0-27 0,0 33-13 0,-2-4-17 0,0-11-23 16,0-8-23-16,2-9-60 0,-2 17-1 0,9-43-173 0,-3 14 231 0,-3-6-137 15,7-8-89-15</inkml:trace>
  <inkml:trace contextRef="#ctx0" brushRef="#br0" timeOffset="-198683.33">19439 17059 1622 0,'-9'-1'762'0,"3"3"-453"0,2 9 31 0,-3 0-141 15,3-1-90-15,0 10-59 0,-3 3 20 0,6 7 3 16,-2 9-5-16,0-1-2 0,3-8-20 0,0 5 6 15,1-1-5-15,3-5-3 0,2-6-3 0,1-4-8 16,2-3-5-16,-2-5-6 0,0-2-1 0,6-8-5 16,0 0-2-16,1-8-1 0,1 2-2 0,-2-10-2 15,2 4 1-15,0-8-3 0,-2 3 0 0,-1-6-5 16,-3 0 0-16,-5 6 0 16,-3 8-2-16,1 1 0 0,5-24 0 0,-2 7 0 0,-4 0 0 0,1-4 0 15,-3 4 0-15,-1 1 0 0,-10 11 0 0,5 4 0 0,-1 0 0 16,-2 1-4-16,-4 0-18 0,4 6-14 0,-3-1-18 15,4 1-22-15,3 2-62 0,-2 1-35 0,4 3-54 16,4 0 230-16,8 2-70 0,-4 0-35 0,11 4 41 16</inkml:trace>
  <inkml:trace contextRef="#ctx0" brushRef="#br0" timeOffset="-198395.6">19822 17397 363 0,'4'0'2236'0,"2"-3"-1567"0,-2-1-323 0,4-7 134 16,4-8-479-16,1 14-1 0,-8-17 0 0,3-4 0 0,2-2 0 15,12-186 0 32,-96 214 0-47,5 7 0 0,51-5-40 16,2 0-17-16,5 4-18 0,0-1-19 0,-7 6-21 15,0-3-73-15,13-1-53 0,5 0-207 0,1 0 332 0,7-8-225 16,-1-3-106-16</inkml:trace>
  <inkml:trace contextRef="#ctx0" brushRef="#br0" timeOffset="-198176.6">20015 16832 1400 0,'-4'-9'769'0,"0"2"-423"0,2 4-208 0,-1 3 123 0,-1 3-99 15,-3 8-37-15,2-3-21 0,2 5-39 0,-4 7 0 16,3 2-3-16,-1 2-5 0,1-1 0 0,-1 8-8 16,5-3-3-16,-3 13-2 0,1 1-3 0,2-2-10 15,-3 1 3-15,2 1-11 0,-1-1-5 0,2-3-11 16,0-9-3-16,36-24 0 31,-18-3 2-31,-9-1 0 0,-4 1-1 16,-3-2-8-16,1 1 6 0,-3 19-2 0,32-10 4 0,-26-10-3 0</inkml:trace>
  <inkml:trace contextRef="#ctx0" brushRef="#br0" timeOffset="-197915.6">20209 17017 1816 0,'-7'-6'789'0,"0"-2"-501"0,0 4-127 16,-3-1-32-16,-1 2-17 0,1 1-63 0,-1 2 22 16,0 1-21-16,0 3-8 0,-1 2-7 0,0 1-6 15,0 5-2-15,1-2-4 0,-3 12 2 0,3-2 8 16,0 5 4-16,1-1 1 0,1 10 4 0,2-2 0 16,3 0-2-16,3 2 6 0,0-8-10 15,5 3 0-15,1-5-9 0,6-3 3 0,3-7-12 16,-3 1-2-16,0-4-8 0,2-7-8 0,6 1 0 15,-3-2 0-15,-1-3 0 0,1-3-13 0,-1-4-12 0,6-2-63 16,-2-3-30-16,2 0-36 0,-2-1-58 0,5-5 137 16,-5 1-118-16,4-1-31 0</inkml:trace>
  <inkml:trace contextRef="#ctx0" brushRef="#br0" timeOffset="-197514.52">20738 16990 1781 0,'-4'0'757'0,"-1"0"-454"15,-1-4 45-15,2 2-184 0,-1 0-80 0,0-1-17 16,2 1-36-16,-1-1 14 0,-1 3-15 0,2 0-5 16,-5 0-45-16,2 4 32 0,-2 0-7 15,1 0 0-15,-2 4-9 0,-1 5 8 0,-2 1 0 0,-1 2-1 16,2 5 3-16,-3 2 5 0,2 3 7 0,2 6 5 15,2-1 1-15,1-3 3 0,2 0 0 0,7-8 2 0,1 2-2 16,1-4-1-16,-1-6-6 0,5-7-4 0,1-1-1 16,4-4 1-16,1-11-3 0,0 5 2 0,-2-8-3 15,3-8-3-15,3 1-2 0,-2-8 1 0,0 2-2 16,-1 1-3-16,0 0 0 0,-1 1-2 0,-4 5 1 16,-1 8-1-16,2-3 2 0,-4 14-3 0,-2 0 0 15,0 10 1-15,-2-3 3 0,3 19-1 0,-3-1 0 16,-1 9 2-16,-1 8-1 0,1-3 1 0,5 0 0 15,-4-3-2-15,1-10-2 0,1 5 0 16,2-3-3-16,-2-11 0 0,0-5-2 0,1-2-5 0,-3-5-23 16,5-4-17-16,0 0-18 0,-3-11-23 0,2-4-59 15,0 0-35-15,2-7 4 0,5 0-283 0,-5-10 341 16,3-2-170-16,1-2-59 0</inkml:trace>
  <inkml:trace contextRef="#ctx0" brushRef="#br0" timeOffset="-197315.25">21061 16584 1195 0,'2'-12'647'16,"-1"9"-332"-16,-1 5 67 0,1 1-65 0,-1 2-128 16,0 6-105-16,0 4 30 0,0 7 3 0,0 12 17 15,-1-1-35-15,0 3-25 0,1 9 5 0,0-1-2 16,0 6-7-16,-1-6-7 0,1 4-19 0,1 0-9 16,0-4-6-16,3 2-7 0,-2-6-15 0,1 1-5 15,1-6-2-15,-2 0 0 0,2-9 0 0,-2 4 0 16,-2-15 0-16,1-1-10 0,-1-4-49 0,0-3 23 15,-2-4-77-15,-2-2-31 0,2 1-43 0,-2-5-75 0,-1-5 161 16,-1 2-122-16,0-3-15 0</inkml:trace>
  <inkml:trace contextRef="#ctx0" brushRef="#br0" timeOffset="-197148.25">20804 16994 1771 0,'9'3'1001'0,"-2"1"-434"0,4-4-404 0,-4 0 241 15,5 0-319-15,3-3-17 0,5 1-32 0,-3-2-36 16,-4 1 0-16,9-1-1 0,2 1 2 16,3 0-1-16,-1 0 0 0,1 0 0 0,-3-2 0 0,13-1-55 15,-5-2-45-15,1 2 29 0,-9-1-172 0,0-2 184 16,-1 1-115-16,-6 1-50 0</inkml:trace>
  <inkml:trace contextRef="#ctx0" brushRef="#br0" timeOffset="-195964.26">19704 17095 551 0,'1'-1'385'0,"-1"-1"-113"0,1 0-130 0,0-1 64 0,-1-1-13 0,1 2 6 15,-1 1-13-15,1-3-50 0,1 2-7 0,-2 0-14 16,0 2 7-16,1 0-6 0,0 0 2 0,-1 3-31 16,0-1 3-16,0 2-8 0,0 1-8 0,0-1-3 15,-1 3-14-15,-3 0-5 0,2 0-8 16,-1 4-2-16,-3 2-11 0,1 0-1 0,-3 6-6 15,0-1 0-15,0-1-6 0,0 3-3 0,1-4-5 16,-1-2 3-16,1 1-3 0,2-4-1 0,2 1-3 16,-1-3-2-16,2 0-2 0,3-2-1 0,0 0 1 15,3 1-1-15,1-2-1 0,0-1-1 0,2-1 0 0,5 3 0 16,-1-3 0-16,1 2 0 0,0-2-2 0,2-2 0 16,0 1-5-16,2 1-3 0,0-2-4 0,1-2-32 15,-1 0-21-15,1 0-27 0,-1-2-37 0,-6 0 87 16,4-3-68-16,-6 3-24 0</inkml:trace>
  <inkml:trace contextRef="#ctx0" brushRef="#br0" timeOffset="-195364.47">18615 17899 1403 0,'-10'3'799'0,"1"-4"-428"16,0 1-246-16,0-2 171 0,4 2-183 0,1 0-24 16,1-1-2-16,2 0 9 0,-1 1-107 0,2 0 104 15,4-2-28-15,3-2 4 0,0 2-18 0,3-1 15 16,4-3-1-16,3 0-10 0,3 0-6 0,2 1-10 15,0-4 2-15,3 4-13 0,0-2-4 0,5 2-4 16,-5-1-4-16,-1 3-8 0,0-3 2 0,-8 7-5 16,3-2-1-16,-4 2 0 0,-7 3-1 0,-5-1-3 15,3 4 3-15,-6 4-1 0,0-2-2 0,-7 2 3 16,0 3-1-16,-1-2-1 0,2 2-1 0,-9 6 1 16,-1-2-1-16,0-2 0 0,0 0 0 0,0 0 0 0,0 8 0 15,-5 3 0-15,-3-2 0 0,10-4 0 0,1 5 0 16,0 2 0-16,5 1 0 0,3-3 0 0,2-5 0 15,2 0 0-15,2-2 0 0,4-1 0 0,3-7 0 16,-1 2 0-16,7-7 0 0,-2 8 0 0,3-13 0 16,0 3 0-16,4-6 0 0,-3-1 0 0,1-1 0 15,-1-7 0-15,0 2-1 0,-3-6-15 0,-1 7-19 16,-2-2-23-16,-4-3-72 0,3 2-38 0,-2 3-60 16,-4-1 149-16,1 0-128 0,9 0-75 0</inkml:trace>
  <inkml:trace contextRef="#ctx0" brushRef="#br0" timeOffset="-195189.93">19008 18007 1725 0,'-5'5'782'0,"8"-7"-469"0,1 2-204 16,3 0 113-16,1 0-153 0,2 1 2 0,4 3-14 15,1-5-11-15,2-1-10 0,-1 2-8 16,-1 0-18-16,5-3-9 0,-2 1-5 0,1-4-22 15,-4-3-6-15,3 4-72 0,-2-1-50 0,2-1 29 16,1-3 71-16,-3 1-112 0,-1 0-44 0</inkml:trace>
  <inkml:trace contextRef="#ctx0" brushRef="#br0" timeOffset="-194968.52">19518 17656 1527 0,'-8'-18'739'0,"1"6"-422"0,-1 2-204 0,8 10 107 16,-1 0-88-16,-1 6-23 0,2 3-18 0,-2 10-18 16,1-2-6-16,1 16-6 0,0-2-2 0,-3 5-7 15,2 0-4-15,-1 2-14 0,1 1 8 0,0-5-9 16,0 0-5-16,-2 3-3 0,1-3-5 0,2 0-13 16,-2 0-7-16,4-5-10 0,-3 0-19 0,1 0-25 15,3-12-28-15,-2-1-133 0,1 0 164 16,1-3-107-16,-3-6-55 0</inkml:trace>
  <inkml:trace contextRef="#ctx0" brushRef="#br0" timeOffset="-194797.97">19347 17947 2172 0,'3'0'807'0,"-1"-4"-543"0,-1 1-88 0,7-2-131 16,5-1-24-16,0-1-5 0,2-1-11 15,1 3 1-15,1 1-18 0,7 0-11 0,-3 1-19 16,3 3-5-16,-1 1-58 0,0 1-33 0,4 1 11 16,-3-1-185-16,4 1 228 0,-4-1-129 0,-3-2-50 15</inkml:trace>
  <inkml:trace contextRef="#ctx0" brushRef="#br0" timeOffset="-194434.02">19799 17890 1021 0,'4'-2'655'0,"-8"-5"-261"0,2 1-218 15,-1 2 165-15,-2-2-164 0,0-1-41 0,0 0-26 0,-6 0-11 16,3 2-18-16,0 0-11 0,-1 4-22 0,0-1-5 15,-3 2-4-15,3 4-6 0,-1 3-4 0,0 5-14 16,0 1-2-16,2 6-1 0,0-2-4 0,1 8 10 16,-2 1 5-16,5 9 4 0,0-2 3 0,2-3 12 15,0 4 3-15,3-2 0 0,2 2 3 0,1-6-4 16,3-7 0-16,0-4-7 0,2-4-3 0,0-7-6 16,3-6-2-16,1-8-3 0,-2-3-4 0,0-1-4 15,1-8-8-15,1-8 0 0,2 1 0 16,-5 2-3-16,2-4-3 0,-2 5 0 0,1-3-1 15,-2 3-3-15,-1-2 3 0,0 6 1 0,-5 4-1 16,5-2 0-16,-2 4 0 0,0 0 0 0,-1 6 0 16,-3-2 1-16,0 8-1 0,-2 2-3 0,-1 5 0 15,-2 0-2-15,-3 9 3 0,4 1-2 0,-2 1 1 16,-1 1 1-16,5 4-1 0,0 1 3 0,2 4 0 16,0 1 1-16,5-5-1 0,-5-1 0 0,2 2 3 0,-2-7-4 0,8-5 0 15,-3 5-3-15,-1-14-1 0,2-1-7 16,-8-1-8-16,9-1-50 0,-1-13-23 0,2 3 15 15,-8-5-68-15,5-5 155 0,0 2-55 0,4-6-13 16,5 2 64-16</inkml:trace>
  <inkml:trace contextRef="#ctx0" brushRef="#br0" timeOffset="-194101.3">20024 17596 1683 0,'-9'20'817'0,"9"10"-505"0,-5 7-224 16,2 0 108-16,2 2-125 0,0-1-4 0,1-2 3 0,0 6 12 15,-2-1-101-15,-1 1 101 0,3-9-17 0,-1-4-3 16,1 1-7-16,0-5-4 0,0-6-9 0,3-3-16 16,-2-4-6-16,3-6-5 0,0-6-3 0,5-6-1 15,-4 4-1-15,8-18-2 0,-5 6 0 0,2-5-2 16,3-1 2-16,-1 0-2 0,-1 1-1 0,1 0-2 16,0 4-1-16,-2 2 0 0,2 0 1 15,-1 2 0-15,-3 7-3 0,4-1 0 0,0 2 1 16,-1 2 3-16,2 4 3 0,-2 3 3 0,0 1 8 15,1 4 5-15,0 0 1 0,-9 0 4 0,0 3-1 16,1 1-3-16,-4 2-3 0,-3 4-2 0,-3-2-11 16,-3-2-4-16,0 1 1 0,-1-2-5 0,-4 1 0 15,0-1 0-15,-1-6 0 0,1 0 0 0,-1-4 0 16,-1 1 0-16,0-7 0 0,1 1 0 0,-1-3-18 16,2-1 9-16,-2-8-35 0,0 2-17 0,3-3-51 15,1-1-25-15,7-6 7 0,-2-2-82 0,2 6-145 0,7-8 231 16,5-1-167-16,0-4-119 0</inkml:trace>
  <inkml:trace contextRef="#ctx0" brushRef="#br0" timeOffset="-193744.92">20326 17491 2103 0,'7'4'966'0,"-3"5"-616"0,-3 5-196 0,-1 5 18 15,3 6-49-15,-3-6-20 0,0 18-36 0,1 6-10 16,4-3-92-16,-4-1 65 0,0 3-55 0,2-5 44 0,0 2-8 15,5-8-19-15,-2 4 15 0,0-17-6 0,2 6-1 16,2-1 0-16,3-1 0 0,-2 1 0 0,3-7 0 16,0-3 0-16,3 2 0 0,1-2 0 0,0-9 0 15,-1 1 0-15,3-12 0 0,1-2 0 0,-4-3 0 16,1 2 0-16,-3-8 0 0,2-1 0 0,-4-3 0 16,-1 0 0-16,-3-2 0 0,-1 4 0 0,-4-5 0 15,-2 1 0-15,-2 0 0 0,-1-1 0 16,-3 5 0-16,-1 5 0 0,-5 1 0 0,1-2 0 0,0 7 0 15,1 5 0-15,0 5 0 0,-6 6 0 16,0 12 0-16,0-4 0 0,0 6 0 0,3 5 0 16,-2 2 0-16,2 2 0 0,3-1 0 0,4 4 0 15,-2-3 0-15,6 0 0 0,6-6 0 0,2-2 0 16,-1 2 0-16,7-11-12 0,0 2-19 0,2-7-63 16,1 0-28-16,3-5-37 0,-2 1-48 0,4-5 129 15,0-4-118-15,0 0-22 0</inkml:trace>
  <inkml:trace contextRef="#ctx0" brushRef="#br0" timeOffset="-193432.85">21312 17449 1551 0,'2'1'761'0,"2"-1"-230"0,-1 3-276 15,-1 0-101-15,-2 6-37 0,0 1-59 16,4 3 22-16,-1-2 11 0,-3 22 13 0,2-2-50 0,-2 9-21 16,0 10-6-16,1-5-4 0,-1 2-5 15,-1 6-7-15,-2-6-24 0,3-6 14 0,-2-5-3 16,0-7-1-16,-1-7-18 0,0 0-51 0,1 1-25 15,0-10-35-15,-1-2-55 0,-3-3 219 0,2 5-86 16,-2-12-39-16,1 4 73 0</inkml:trace>
  <inkml:trace contextRef="#ctx0" brushRef="#br0" timeOffset="-193116.19">21185 17850 2000 0,'-1'-1'936'16,"2"-2"-618"-16,0-1-224 0,0 0 27 0,6-3-33 15,1 2-16-15,5-2-9 0,6-1-4 0,-3 0-7 16,1 4-18-16,9-2-6 0,-4 2 1 0,6-1-16 16,-1 4-6-16,-2 3-2 0,-1 2-1 0,-1 3-1 15,-3 2-1-15,-5 8 1 0,2-3-4 0,-3 6 4 16,-1-2-1-16,-5 1 6 0,2 1-2 16,-4-2 8-16,1-1 3 0,-2-4 3 0,0 2 0 15,1-7-2-15,-3 1 0 0,3-5-4 0,0 0 2 16,2-4-10-16,-1 0-3 0,0-2-3 0,2-5 0 0,-2 0 0 15,1-2 0-15,1-2 0 0,-2 1 0 0,-3-3 0 16,1-3 0-16,-2-4 0 0,-1 2 0 0,-2 3 0 0,-5-6 0 16,0 2 0-16,-4 0 0 0,-1 1 0 0,-5-1 0 15,-1 2 0-15,-4 0 0 0,1-1-9 0,-5 13-38 16,1-7 18-16,1 12-65 0,-3 0-28 0,-2 6-182 16,1 2 229-16,3 10-147 0,-1-4-84 0</inkml:trace>
  <inkml:trace contextRef="#ctx0" brushRef="#br0" timeOffset="-192766.83">22198 17431 1953 0,'-4'-3'784'0,"-2"-5"-543"15,-2-4-168-15,1 3 15 0,1-2-10 0,1-1-5 16,-1 2 1-16,-1 0-15 0,0 1 1 0,-1 3-9 16,0 3-2-16,1 4-11 0,-2-1-4 15,-2 8-4-15,2 3-3 0,0 6-4 0,-1 4-7 16,1 2 4-16,0 3-5 0,1-3 0 0,0 13 0 0,0 23 0 15,2-10-1-15,3 0-5 0,-1 15 0 0,1-9-2 16,2 7 1-16,2-8-2 0,0 7-1 0,1-22-2 16,2-5-4-16,-2-2-4 0,3-5-7 0,-2-6-11 15,1-6-56-15,-2-2-27 0,1-7 16 0,2-5-103 0,0-1 132 16,-3 0-90-16,4-22-27 0</inkml:trace>
  <inkml:trace contextRef="#ctx0" brushRef="#br0" timeOffset="-192515.78">22020 17823 1308 0,'-5'-3'817'0,"2"1"-338"0,2 2-279 16,2 0 275-16,1 1-234 0,4 0-128 0,0 0-2 15,2 1-16-15,0 1-12 0,4 1-8 0,1-3-29 16,1-1-10-16,2 2-37 0,-1-1 18 0,1 4-17 16,3-1 0-16,-6 1 0 0,2-3 0 0,0 7 0 15,-1 0 0-15,-3 4 0 0,0 0 0 0,-3-2 0 16,0 5 0-16,-1 3 0 0,0-1 0 0,-2-3 0 0,-5 8 0 15,0-3 0-15,1 2 0 0,-1-4 0 16,-2 1 0-16,0-8 0 0,-3 6 0 0,1-11 0 16,2 2 0-16,0-3 0 0,-2-5-16 0,2-2-20 0,0-1 13 15,-2-7-55-15,3-4-61 0,1 1-38 0,0-7-50 16,0 0-210-16,1-5 313 0,0 3-185 16,5-1-75-16</inkml:trace>
  <inkml:trace contextRef="#ctx0" brushRef="#br0" timeOffset="-192249.05">22389 17868 1484 0,'2'10'762'0,"0"1"-438"16,-2-1-199-16,4 2 55 0,-4-3-44 0,0 4-17 0,0-2-3 16,1 0-11-16,-1-1 2 0,0-6-39 0,-1-1-11 15,1 3-10-15,-1-7-9 0,1-4-8 16,0-1-13-16,0-2-7 0,2 0-11 0,1-2 10 16,3-2-2-16,-2 0 0 0,5-2 1 0,-6-2-4 15,7 1-2-15,-4 0 0 0,-2 4-1 0,6 1-1 16,-3 1 1-16,0 3-1 0,1 4 0 0,0 2 1 15,-1 4 2-15,5 3-1 0,0 5 1 0,-4 0 2 16,1 1-2-16,-4 3 3 0,3 1-2 16,0 1 0-16,-3-2-2 0,0-3 1 0,-1-2-4 0,2 1-6 15,1-3-9-15,-2 1-11 0,0-4-15 0,1-1-62 16,1-2-34-16,0-1-49 0,0-2-200 0,4-3 281 16,-1-2-172-16,2-4-68 0</inkml:trace>
  <inkml:trace contextRef="#ctx0" brushRef="#br0" timeOffset="-191836.85">22845 17777 1692 0,'-6'-18'802'0,"1"-6"-474"0,1 2 61 15,2 2-240-15,-4 2-40 0,-2-3-16 0,5 4-53 16,-4-1 21-16,-1 11-17 0,2 0-4 16,-4 6-1-16,-3 6-13 0,2 10-11 0,-1-4 2 15,-1 23-8-15,3-5 0 0,-2 4-1 0,0 5-1 16,5-2-6-16,1 1 8 0,2-3 1 0,3-4-5 15,1-8 7-15,3 1 3 0,3-5 0 0,4-5-1 16,1-4 2-16,1 0-2 0,-2-6 0 0,5-3 0 0,2-7-1 16,-2 0-2-16,-1-2-4 0,0-7 1 0,-4 1-2 0,5-9 0 15,-2-6-3-15,-1 2 0 0,-3-1-2 16,-2-6 0-16,0-1 0 0,0-6-1 0,1 2-2 16,-5 2 3-16,-1-1-1 0,0 0 0 0,-5 3 0 15,3-2 0-15,-1 3 2 0,-2 3 0 0,-2-3 3 16,0 5-4-16,0-4 2 0,-1 13 0 0,2-3 0 15,-2 11-2-15,0 5-1 0,1 13 0 0,1 0 0 16,-2 6 0-16,0 7 0 0,1 10 0 0,1 0 0 16,3-1 0-16,-2 3 0 0,1 4 0 0,2 9 0 15,7 12 0-15,-1-6 0 0,3-5 0 0,2 3 0 16,-1 3 0-16,4-6 0 0,2-7 0 0,-2-10 0 16,-2-1 0-16,1-10 0 0,3-6 0 0,-2-5-6 15,2-1 3-15,-3-11-50 0,-3-1-33 0,2-4-141 16,1-2 180-16,-5-8-112 0,1 3-86 0</inkml:trace>
  <inkml:trace contextRef="#ctx0" brushRef="#br0" timeOffset="-191718.16">22755 17068 1969 0,'-15'5'874'0,"1"1"-629"0,3 1-220 0,-1-1-109 16,3 7-182-16,5-1 220 0,-1 6-174 0,0-2-136 15</inkml:trace>
  <inkml:trace contextRef="#ctx0" brushRef="#br0" timeOffset="-191232.88">22911 18436 1772 0,'-7'0'780'0,"5"-7"-486"0,-4 1-189 0,1 0 53 15,3 0-31-15,-3 1-17 0,1-1-10 0,-1 3-29 16,3 2-7-16,0 2-10 0,-2 5-5 0,3-2-17 0,-5 8-2 16,6 11-2-16,-3-5-3 0,-1 1-6 15,3 9 0-15,1-1-1 0,2 0 3 0,7-3-2 16,-1 4-2-16,-1-18-4 0,5 7 3 0,1-2-1 16,2-9 0-16,3-7-2 0,0-6-4 0,-1 4 1 15,3-7-1-15,-2-5-1 0,0-8-2 0,3-3 0 16,-6-5-1-16,-1 7 1 0,-3-6-2 0,2-4-1 15,-7 3-1-15,1-1 1 0,-6 1 0 0,-1-1 1 16,-6 6-2-16,2-4 1 0,-4 4 1 0,-4 3-1 16,-1 3 1-16,1 3-4 0,0 4 0 0,-3 9 0 0,-1-2-1 15,1 3-4-15,2 1-1 0,1 4 1 0,2 4-3 16,-5 6-7-16,5 3-5 0,-1-3-12 0,5 6-13 16,1-3-48-16,1 2-23 0,0 0-33 0,4 9-45 15,8-11 123-15,3-6-96 0,4 1-22 0</inkml:trace>
  <inkml:trace contextRef="#ctx0" brushRef="#br0" timeOffset="-190952.14">23463 17668 2214 0,'-9'-26'926'0,"7"11"-617"0,-1 7-210 0,1 7 42 16,0 0-33-16,2 19-22 0,0 2-10 0,-4 7-30 15,2-1-9-15,0 14-8 0,-2-4-9 0,1 10-16 16,-4-1-4-16,0 8 0 0,-1 3 0 0,0 7 0 16,-4 5 0-16,-2 0 0 0,4 2 0 0,0 0 0 0,-4-1 0 15,-1-1 0-15,2 0 0 0,3-20 0 16,-1-3 0-16,3-1 0 0,-1-7 0 0,6-15 0 16,-2 3 0-16,2-13 0 0,-1 4 0 0,2-1 0 15,1-7 0-15,-3-5 0 0,3-2 0 0,-1 1-18 16,2-2 9-16,0 0-62 0,0-12-84 0,-1 2-54 15,-1-9 209-15,5 1-58 0,-3-8-81 0,1 2 4 16</inkml:trace>
  <inkml:trace contextRef="#ctx0" brushRef="#br0" timeOffset="-190652.51">23489 18386 2270 0,'-19'7'919'0,"8"9"-647"0,0 4-198 15,5 4 38-15,2-2-40 0,4 1-11 16,-1 2-2-16,1-2-3 0,7 1-5 0,3-7-6 16,-4-1-5-16,3-7-17 0,2-2-6 0,1 4-4 15,3-5-3-15,-5-5-9 0,2 4-1 0,-1-5 0 0,4-2 0 16,-3-8 0-16,1 5 0 0,-2-5 0 0,0-7 0 16,0 2 0-16,-2-2 0 0,-3-3 0 0,1-2 0 15,-1 3 0-15,-3-6 0 0,-2 1 0 0,-2 7 0 16,0-3 0-16,-1 5 0 0,-3 0 0 0,-8 6 0 15,4-2 0-15,-8 3 0 0,1 0 0 0,-3 5 0 16,0-1 0-16,-1 5 0 0,-1-1 0 0,4 0 0 16,0 4-9-16,2 1-25 0,3 1-30 0,1-5-32 15,6 2-38-15,-2-3 92 0,5 3-79 0,2-2-26 16</inkml:trace>
  <inkml:trace contextRef="#ctx0" brushRef="#br0" timeOffset="-188366.68">19234 15912 1682 0,'0'-1'695'16,"-6"1"-468"-16,1-4-179 0,1 4 74 0,1 0-120 15,3-3-2-15,3-3-1 0,6 0 3 0,12-6 3 16,-4 1 4-16,4-1 2 0,9-7 6 0,-1 1 5 15,7-4 4-15,2 0 4 0,4-1 10 16,-1 1 0-16,4-1 2 0,2 4-1 0,7 1-2 0,-3-1-5 16,3 3-4-16,2 4-4 0,4 2-12 15,0 0-1-15,2 8-5 0,2-3-2 0,-1 5-1 16,5 4-2-16,3 6 1 0,-3-3 0 0,-8 2 0 0,-2 5-1 0,9 2 5 16,0 3 1-16,-13-2 2 0,-2 1 0 0,-7-2 5 15,6 7 7-15,-6 3 5 0,3-3-3 0,-14-2 3 16,-3 1 1-16,-2-1-2 0,-2 3 3 0,-7-3-5 15,-3-3-7-15,-2-2-4 0,-8-2 1 0,1-3-1 16,-4-3 2-16,3 2 0 0,-3-8-1 16,1 2 3-16,0-4 3 0,-2 0 0 0,3-8-1 15,-1 1-3-15,3-2-6 0,1-5 2 0,0 3-5 16,2-6-1-16,4 0-6 0,2 1 2 0,1-1-2 16,2 0-1-16,-3 2 2 0,5-1-3 0,6-4 0 15,-2 3 1-15,-4 2 1 0,4 1-2 0,-6 1-1 0,12-1 2 16,-2 4-1-16,-2-2 0 0,2 6 0 0,4 2 1 15,0-2 0-15,7 5 1 0,0-3 2 0,3 7 1 16,-2 0 2-16,2 4-1 0,-3-1-1 0,4 2-2 16,-1 1 2-16,2 10 0 0,1 0-1 0,1 2-1 15,-1-2 0-15,6 8 0 0,0 1 3 0,-4 1 0 16,3 1 2-16,-5-1 0 0,3 1 0 0,-9-5 1 16,0-3 1-16,4 8 2 0,-5 0 0 0,-2-8 0 15,-3 1 1-15,-3 1-2 0,4-4 6 0,-9 0-1 16,3 2-1-16,-10-7-1 0,1-4-1 15,-2 4 1-15,-4-7-2 0,-8-3 1 0,5 1-4 0,-4-2 2 16,-2-4-2-16,0 1 0 0,0-6 0 0,1 2-1 16,5-3-2-16,0-2 1 0,3 0-2 15,-2-3-1-15,5 6 0 0,4-3 0 0,1 2-2 16,0-1 1-16,6 6-1 0,4 0-1 0,0 1 0 16,5 0 0-16,2 1 0 0,-2 6 0 0,-2-4 0 0,2 9 0 0,7 3 0 15,1-3 0-15,-9 3 0 0,4 5 0 0,-2 2 0 16,8 4 0-16,3 7 0 0,-1-5 0 0,-11 2 0 15,5 10 0-15,2-2 0 0,-3 3 0 0,-1 0 0 16,-7 5 0-16,-5-3 0 0,1 5 0 16,-7-2 0-16,-4-3 0 0,-2 4 0 0,-11-7 0 15,4 5 0-15,-5-8 0 0,-2 2 0 0,1-10 0 16,-1 2 0-16,-1-6 0 0,2-3 0 0,-1 0 0 16,0-4 0-16,0-7 0 0,-1 3 0 0,4-1 0 15,0-2 0-15,-3-2 0 0,7-1 0 0,0-4 0 16,-1 2 0-16,3-2 0 0,-1-1 0 0,3-2 0 0,2 1 0 15,5-2 0-15,-3-1 0 0,6 1 0 0,0 0 0 16,0 0 0-16,4 0 0 0,-5 5 0 0,6-2 0 16,-2 4 0-16,-3 2 0 0,-1 1 0 0,3 4 0 15,-2 1 0-15,0 7 0 0,3-1 0 0,-7 4 0 16,2 0 0-16,-5 1 0 0,1 3 0 0,-5 1 0 16,-3-1 0-16,-4 2 0 0,-2-4 0 0,0-1 0 15,-4-1 0-15,-5 3 0 0,-1-2 0 0,1-3 0 16,-3-3 0-16,1-3 0 0,-1 3 0 0,-2-6 0 15,-1 1 0-15,4-5 0 0,1 2 0 0,-1-2 0 16,3-3 0-16,0-2 0 0,4-1 0 0,0 3 0 16,0-2 0-16,4-3 0 0,4 3 0 0,-1-3 0 15,7 4 0-15,-2-1 0 0,7 4 0 0,-3-5 0 16,7 5 0-16,0 3 0 0,2-1 0 16,3 3 0-16,1 4 0 0,0-1 0 0,-3 7 0 15,2 3 0-15,-4 3 0 0,0 1 0 0,-3-3 0 0,-6 11 0 0,0 5 0 16,0 3 0-16,-2-11 0 0,-5 8 0 0,-3 0 0 15,0 6 0-15,-6-9 0 0,1 4 0 0,-1-16 0 16,-2 6 0-16,-5-2 0 0,1-6 0 0,-1-8 0 16,-2 0 0-16,2 0 0 0,-5-4 0 15,6 4 0-15,-9-9 0 0,5 4 0 0,-9-6 0 16,-2 7 0-16,0-13-41 0,1 7 19 0,-12-6-58 16,1-1-22-16,-2-3-79 0,1-1-48 0,1-4 147 15,-1-2-126-15,5 4-27 0</inkml:trace>
  <inkml:trace contextRef="#ctx0" brushRef="#br0" timeOffset="-187451.69">19322 16042 868 0,'-1'-6'607'0,"3"2"-250"0,-3 0-206 0,2 2 170 16,-4-3-162-16,3 1-28 0,-7-2-16 15,5 1-13-15,-2 2-22 0,-1-2 1 0,-5 0-14 16,0-1-4-16,-1 0-14 0,0 3-5 0,-5-3-7 15,1 1 0-15,0 2-11 0,-5-1-11 0,-3 7 12 16,-1-2-7-16,0 1-6 0,-1 7 1 0,-1-1 1 0,-5 5 1 16,-2 8 0-16,1-3-2 0,3 3-3 0,-4 6 9 15,-2 2 0-15,2 6-1 0,0 4-1 0,-2 5 2 16,1 1-2-16,2 6 2 0,3-1 0 0,4 1 2 16,1-1 0-16,7-2 1 0,4 1 3 0,8-10-2 15,-3 2 1-15,13-10-1 0,-3 3-2 0,8-10-5 16,0 4 2-16,5-13-6 0,0 0-2 0,5-7-3 15,2-5 2-15,-1-2 1 0,2-3-2 0,-2-2 0 16,2-5-3-16,-2-4 6 0,1 0-1 0,-10 3 0 16,1-4-3-16,-4 1 1 0,-2 3 4 0,-7 3 1 15,0-4-1-15,-5 8-1 0,-8 2-3 0,3 1 0 16,-6 3-2-16,-8 8-1 0,-2 0-5 16,-6-3-1-16,-4 8-1 0,-1 0 0 0,-4 5 0 0,-1-2 0 15,2 5 0-15,1 0 0 0,-2 3 0 16,0-1 0-16,0 6 0 0,-1 1 0 0,2 4 0 15,-3 1 0-15,5 4 0 0,0 2 0 0,6-5 0 0,10 3 0 0,-3 7 0 16,2-1 0-16,9-9 0 0,5-2 0 0,5-2 0 16,3 5 0-16,9-6 0 0,-2 2 0 0,9-4 0 15,3 5 0-15,1-2 0 0,4 2 0 0,1-3 0 16,1-6 0-16,3 2 0 0,0-11 0 0,-4 1 0 16,0-8 0-16,-3-2 0 0,-2-4 0 15,-7-2 0-15,-5 0 0 0,0-1 0 0,-7-3 0 16,-1-1 0-16,-10 1 0 0,3 0 0 0,-9 2 0 0,3 1 0 15,-4-2 0-15,-7 5 0 0,-1 1 0 16,-3-2 0-16,6 0 0 0,-3 2 0 0,-7 4 0 16,2-1 0-16,3 0 0 0,1 4 0 0,0 1 0 0,0 10 0 15,1 9 0-15,-3-3 0 0,8 1 0 0,-1 16 0 16,0 0 0-16,1 7 0 0,4 2 0 0,3 7 0 16,1-1 0-16,7 9 0 0,6-5 0 0,11-12 0 15,-4 3 0-15,11-6 0 0,5-4 0 0,7-8 0 16,0-2 0-16,10 2 0 0,2 1 0 0,4-2 0 15,3 1 0-15,21-7 0 0,-9-1-2 0</inkml:trace>
  <inkml:trace contextRef="#ctx0" brushRef="#br0" timeOffset="-157879.05">14311 15662 1440 0,'2'-6'561'0,"2"-1"-341"0,0-2-88 0,6 1-2 16,0 2-4-16,0-2-30 0,4 1-50 0,0-3 19 16,4 4-3-16,4 0-5 0,0 0-4 0,-4 1-19 15,3 2 1-15,-3-1-6 0,3 2-5 0,0-1-3 16,-6 3-3-16,1 2 1 0,-2 3-4 0,0 0 10 15,-3 1 2-15,1 1-1 0,-3-3 2 0,-3 9 0 16,3-2-1-16,-2-2 3 0,-2 6-2 0,0 3-7 16,0-3-3-16,1 6 1 0,-3 4-2 15,3-3 1-15,-4 1-2 0,1 2-4 0,-1 0 5 0,-1 0 1 16,-1-4-3-16,-1 1 0 0,0 4 4 16,-2-2-2-16,1-3-1 0,0-1 0 0,-2-2-1 0,1 4 0 15,-3-2 0-15,3 0-2 0,-3-5-2 0,-1 12-1 16,0-6-1-16,-1 9 0 0,0 5 0 0,-2-2-1 15,3-1 0-15,-1 6 0 0,-1 1-1 0,3-8 2 16,-1 2 0-16,3-5 0 0,0-3 0 0,1-3 1 16,0 4-2-16,4-8 4 0,-1 2-2 0,3-5 0 15,1 0 0-15,3 0-2 0,0-3 2 0,0 0-3 16,4-4 0-16,1 1 0 0,2-1 1 0,-3-2 0 16,2-3-2-16,-1-5 2 0,5 2-1 0,-4-6 2 15,2 3-1-15,-1-5-2 0,-1-1 2 0,0 2 0 16,-2 0-1-16,-1 0-1 0,-3-2 1 0,1 3-1 15,-5 0-2-15,1 1 1 0,-4 1 3 0,0-2-2 16,0 3 0-16,-1 2 1 0,-5-1-2 0,2 0 1 16,-5 2 0-16,-1 0-1 0,1 2-3 0,-1 1 0 15,-4 0-2-15,2 6 0 0,0 2 0 0,-3 3 0 16,4 6 0-16,-2 2-1 0,1-2 1 0,3 11 0 0,-2 6 0 16,0-6 1-16,3 1-1 0,0-1 1 0,0-1-1 15,1 4 0-15,2-7 0 0,-1 2 0 0,4-7 0 16,0 1 0-16,2 0 0 0,0-1 0 0,0 0 0 15,1 2 1-15,0 1-1 0,1 0 1 0,0 1-1 16,2 6 0-16,-3 0 0 0,3 4 0 0,-1-4 0 16,1 4 0-16,0-1 0 0,0 1 0 0,2 2 0 15,-3-2 0-15,3 1 0 0,-2 0 0 0,1 3 0 16,2-2 0-16,0 1 0 0,1 4 0 0,0-5 0 16,-1-4 0-16,-4-2 0 0,3 7 0 0,0-1 0 15,-5-7 0-15,-1-1 0 0,-2 0 0 0,-3 2 0 16,-3-4 0-16,1 4 0 0,-2-13 0 0,-5 0 0 15,0 3 0-15,0-10 0 0,-2-3 0 0,-3-6 0 16,0 2 0-16,-3-4 0 0,-4-2 0 0,6-3 0 16,-3 0 0-16,0-3 0 0,2 0 0 0,-1-2 0 15,2 2 0-15,-1 0 0 0,5 5 0 0,-4-5 0 16,3 2 0-16,5 6-33 0,-1-4-37 0,1-2-147 16,6 2 177-16,4-6-104 0,-2-2-89 0</inkml:trace>
  <inkml:trace contextRef="#ctx0" brushRef="#br0" timeOffset="-152431.22">15266 17090 1107 0,'-1'0'550'15,"-1"-4"-269"-15,1 0-178 0,-2 3 81 0,3 2-78 16,0 0-13-16,2 3-1 0,-1-2-5 0,-1-1-24 16,0-1-27-16,1 0 28 0,1 1 14 0,0 3 1 15,0-2 2-15,0 1-9 0,1 4 5 16,1-2-3-16,0 3-3 0,0 6-4 0,5 0-15 15,-4-2-6-15,4 6-4 0,1 0-4 0,4 5-8 16,-1-1 2-16,-3-5-7 16,-5-8-1-16,1 0-6 0,14 24-1 0,-4-3 2 0,5 4-2 0,-2 2 0 15,1 3-5-15,-6-10 6 0,-5-4-2 0,0-6 1 0,-5-6-3 16,2 1 3-16,-5-2-1 0,0-5-4 0,-1-2 2 16,-1-4-2-16,-1 0-2 0,-4-4 0 0,1-1 1 15,3-6-5-15,-6-6-1 0,1 2-1 0,-1-3-2 16,-1-2-1-16,0-1 1 0,2-2-1 0,-5 1 0 15,-6 0-1-15,7 2 1 0,-1-2 0 0,-2 1 0 16,2 2 0-16,-4-2-1 0,1-1 1 0,-1 3-1 16,6-2 0-16,-5 2 0 0,2-2-1 0,1 1 1 15,0-1-1-15,3 3 1 0,2 3-1 0,1-2 1 16,-2 2 0-16,3 0 1 0,2 5-1 0,-2 3 1 0,3 0 1 16,-1 3-1-16,2-2 1 0,0 5-2 0,1 3 0 15,-1 0-1-15,1 2 1 0,1 2 0 0,1 8-1 16,1-2 1-16,4 8-1 0,-2 1 1 15,5 1-2-15,-1 4 2 0,2 2 0 0,3 2 0 16,2-3 1-16,2 2 0 0,-6-1 0 0,6 0-1 16,-4-5 2-16,-5-4-2 0,6 2 0 0,-3 0 1 15,-5-5-1-15,3-2 1 0,-1-2 2 0,-7-4-1 16,2-3 0-16,1 2 2 0,-4-6-1 0,-2-3 5 16,1-3-1-16,0-2-1 0,-7-7 4 0,2-4 1 15,0 0 2-15,-3-6 0 0,-1 3-3 0,-3-6-1 16,-3 0 2-16,1 3-1 0,2-3-5 0,-2 0-1 15,-3 2-1-15,2-8-1 0,0 1 1 0,0 2-2 16,2-5-1-16,-2-2 1 0,2 2-1 0,2 1 0 0,0 4 0 16,2-3 0-16,0 2 0 0,0 3 0 0,4 6 0 15,2 4 0-15,-2 0 0 0,4 10 0 16,-1-4 0-16,2 9 0 0,0 3 0 0,0 2 0 16,1 4 0-16,-2 5 0 0,7 10 0 0,1-4 0 15,3 11 0-15,-1 4 0 0,6 6 0 0,-1 0 0 16,5 2 0-16,5 1 0 0,-5-4 0 0,-1 3 0 15,5-10 0-15,-2 3 0 0,-2-7 0 0,-1-1 0 16,-2-3 0-16,-4-1 0 0,2-4 0 0,-9-5 0 0,0 1 0 16,1-2 0-16,-3-3 0 0,-2-3 0 0,0-3 0 15,2 0 0-15,-3-3 0 0,1 0 0 0,-3-6 0 16,-2-2 0-16,2 0 0 0,-4-3 0 0,-3-2 0 16,1-4 0-16,-3-1 0 0,1-1 0 0,0-1 0 15,-1 1 0-15,-1-2 0 0,-1-2 0 0,4 0 0 16,-4-2 0-16,-1 0 0 0,1-1 0 15,3 0 0-15,0 0 0 0,1-2 0 0,3 5 0 16,-1 1 0-16,2 4 0 0,4 8 0 0,0 2 0 16,-1 0 0-16,2 6 0 0,0 3 0 0,1 6 0 0,2 2 0 15,2 7 0-15,-1-2 0 0,5 8 0 0,0 0 0 16,0 2 0-16,4 4 0 0,0 1 0 0,0-3 0 16,2 3 0-16,-1-1 0 0,0-2 0 0,0 3 0 15,-1-1 0-15,-1-4 0 0,0 1 0 0,-2 2 0 16,-2-4 0-16,-2-6 0 0,-2 2 0 0,2-4 0 15,-7-13 0-15,1-1 0 16,0 0 0-16,6 8 0 0,-5-2 0 0,0-8 0 0,-3-8 0 0,-1 1 0 16,3 4 0-16,-5-21 0 0,5 7 0 0,-11-4 0 15,6 0 0-15,-5-1 0 0,3-1 0 16,-1-1 0-16,-3 2 0 0,0-1 0 0,-4-2 0 16,3 1 0-16,-2-3 0 0,0-1 0 0,3-2 0 15,-3 1 0-15,2-3 0 0,0 3 0 0,1 3 0 16,3-1 0-16,0 7 0 0,3 1 0 0,0 6 0 0,3 7 0 0,0 1 0 15,0 0 0-15,2 5 0 0,0 1 0 0,0 1 0 16,1 5 0-16,1 6 0 0,1-3 0 0,0 7 0 16,5 7 0-16,-1 0 0 0,3 8 0 15,2-1 0-15,4 4 0 0,-1 0 0 0,2 1 0 16,1-2 0-16,-2-3 0 0,2 0 0 0,1-3 0 16,-4 0 0-16,-4-5 0 0,3 1 0 0,-6-9 0 15,3 3 0-15,-5-5 0 0,-2-4 0 0,-5-3 0 16,3-1 0-16,-1 0 0 0,1-5 0 0,-2-3 0 15,0-1 0-15,-1 0 0 0,1-3 0 0,-1 0 0 0,-2-7 0 16,-4-5 0-16,1 4 0 0,0-1 0 0,-1-3 0 16,-1-1 0-16,1-1 0 0,2-3 0 0,-7 0 0 15,4 1 0-15,-8-8 0 0,9 3 0 0,-6-3 0 16,1-2 0-16,-2 0 0 0,-1 1 0 0,6 2 0 16,-2 2 0-16,5 6 0 0,-4 0 0 0,4 5 0 15,3 7 0-15,1 3 0 0,-1 0 0 0,1 3 0 16,1 5 0-16,1 0 0 0,0-1 0 15,0 1 0-15,2 2 0 0,-1 4 0 0,4 2 0 16,2 7 0-16,-2-5 0 0,0 6 0 0,4 10 0 16,2-2 0-16,0 5 0 0,3-1 0 0,-2 5 0 15,1 0 0-15,-1 0 0 0,3 1 0 0,-5-6 0 16,2 4 0-16,-2-9 0 0,-3 3 0 0,0-7 0 16,-1-1 0-16,1-3 0 0,-4 0 0 0,2-5 0 15,-4-1 0-15,-1-1 0 0,5-3 0 0,-4 1 0 0,0-5 0 16,-1-2 0-16,1-2 0 0,-2 0 0 0,-1-4 0 15,-1-3 0-15,-4-1 0 0,-1-6 0 0,1 1 0 16,-1-2 0-16,1-1 0 0,0-2 0 0,1-2 0 16,-5-4 0-16,4-2 0 0,-1 1 0 0,-4-8 0 15,2 3 0-15,-6-4 0 0,3 1 0 16,0 4 0-16,1-3 0 0,-3 5 0 0,2 5 0 16,3 2 0-16,1 2 0 0,1 5 0 0,2 2 0 15,0 4 0-15,2 2 0 0,0 2 0 0,3 4 0 0,0 2 0 16,-1 0 0-16,0 2 0 0,2 4 0 0,2 4 0 0,-1 0 0 15,1 9 0-15,-1-2 0 0,3 6 0 0,1 7 0 16,3 0 0-16,1 6 0 0,1-2 0 0,4 6 0 16,-3-1 0-16,-2-18 0 15,-4-11 0-15,0 1 0 0,11 33 0 0,-1-7 0 16,0-1 0-16,-4-4 0 0,3 3 0 0,-5-8 0 0,-2-8 0 16,-3-4 0-16,0 1 0 0,-1-6 0 0,-2 3 0 15,0-5 0-15,2-4 0 0,-4-1 0 0,-1 3 0 16,0-6 0-16,-1 0 0 0,2-5 0 0,-6-1 0 15,-2-5 0-15,-1 2 0 0,-2-3 0 0,0-5 0 16,-1 1 0-16,-2-3 0 0,-2 2 0 0,3-4 0 16,-5 2 0-16,2-7 0 0,2 2 0 0,0-1 0 15,-2-1 0-15,2-6 0 0,2 4 0 0,2 0 0 16,0-1 0-16,2 5 0 0,1-1 0 0,2 6 0 0,3 7 0 16,0 1 0-16,0-1 0 0,-1 4 0 15,2 5 0-15,2-2 0 0,-1 3 0 0,1 2 0 16,0 0 0-16,-1 0 0 0,1 3 0 0,2 2 0 15,2 2 0-15,0 3 0 0,1 4 0 0,-1 0 0 16,2 5 0-16,2 2 0 0,3 6 0 0,-2-3 0 16,6 8 0-16,-1-1 0 0,2 2 0 0,1-1 0 15,5 1 0-15,-2 2 0 0,-2-3 0 0,2-1 0 16,-3-2 0-16,-1 1 0 0,-2-5 0 0,-12-3 0 0,5 0 0 16,1 2 0-16,-3-9 0 0,-4 0 0 0,-1-3 0 15,0-2 0-15,2-6 0 0,2 3 0 0,-7-7 0 16,1-6 0-16,1 2 0 0,-3-5 0 0,-1-5 0 15,-2-3 0-15,-1 0 0 0,-3-4 0 0,4 3 0 16,-6-7 0-16,1 1 0 0,2 1 0 0,-2-2 0 16,1 1 0-16,-1-3 0 0,1-2 0 0,-1 0 0 15,4 2 0-15,-2-2 0 0,-1 0 0 0,1 3 0 16,2 1 0-16,4 7 0 0,0 1 0 16,-1-1 0-16,2 4 0 0,2 9 0 0,1 0 0 0,0 2 0 15,0 3 0-15,0 0 0 0,0 5 0 0,2 8 0 16,0-3 0-16,3 7 0 0,0 2 0 0,2 4 0 15,0 3 0-15,3 2 0 0,1 1 0 0,1-1 0 16,-1 2 0-16,2 3 0 0,2 0 0 0,0 0 0 16,0-2 0-16,-1 4 0 0,-2-2 0 0,2 1 0 15,-2-4 0-15,-2-5 0 0,0 4 0 0,-3-6 0 16,1-6 0-16,0-1 0 0,-1 0 0 0,-2-2 0 16,1-5 0-16,-3 1 0 0,3-3 0 0,-3-3 0 15,2 0 0-15,-4-1 0 0,3-1 0 0,-2 0 0 16,1-1 0-16,3 6 0 0,-6-6 0 0,1 1 0 15,-2-2 0-15,5 0 0 0,-1 0 0 0,-1 2 0 16,2-2 0-16,-2-3 0 0,3 2 0 16,1-1 0-16,-3-1 0 0,2 2 0 0,-3-1 0 0,0-3 0 0,1-3 0 15,-2 6 0-15,0-6 0 0,1 0 0 0,-1-3 0 16,0-3 0-16,2-2 0 0,-2 1 0 0,1-1 0 16,-2-9 0-16,1 3 0 0,-1-5 0 15,4 1 0-15,-3-4 0 0,-1-1 0 0,2 0 0 16,-1 0 0-16,3-2 0 0,-2 1 0 0,-1-6 0 15,1 1 0-15,-1-1 0 0,-1 0 0 0,1-6 0 16,-1 4 0-16,0-2 0 0,0 3 0 0,0 6 0 16,-2-2 0-16,2 9 0 0,-4 5 0 0,3-1 0 15,1 0 0-15,-2 7 0 0,0 2 0 0,0 2 0 0,1-2 0 16,1 6 0-16,1-1 0 0,-1 2 0 0,-1 3 0 16,1-2 0-16,0 3 0 0,-1 1 0 0,1 3 0 15,0-1 0-15,0 5 0 0,0 3 0 0,0 5 0 16,0-1 0-16,1 13 0 0,0-4 0 0,-1 10 0 15,2-2 0-15,0 18 0 0,-1-6 0 0,1 6 0 16,0 5 0-16,-2-5 0 0,2 2 0 16,-1-4 0-16,-1-8 0 0,-1 1 0 0,1 3 0 15,-3-10 0-15,3-5 0 0,-1-2 0 0,0-1 0 0,1-8 0 16,0 4 0-16,0-13 0 0,0 1 0 16,0-3 0-16,0-3 0 0,-1-5 0 0,1-5 0 15,-3-2 0-15,0-3 0 0,3-5 0 0,-1-7 0 16,0 2 0-16,1 0 0 15,0 12 0-15,0 0 0 0,1-32 0 0,0-1 0 0,1-3 0 0,-1-16 0 16,-1 8 0-16,3-3 0 0,-3-21 0 0,1 21 0 0,-1 2 0 16,0-14 0-16,2 6 0 0,-2 7 0 0,0 1 0 15,0 4 0-15,1-9 0 0,-1 2 0 0,0-2 0 16,3 14 0-16,-3-2 0 0,0 0 0 0,1 4 0 16,0 8 0-16,-1 6 0 0,2 2 0 0,-1 9 0 15,1 4 0-15,-2 5 0 0,0-1 0 0,0 9 0 16,0-2 0-16,0 3 0 0,0-2 0 0,0 7 0 15,0 0 0-15,0 4 0 0,-2 3 0 16,1 11 0-16,-1 3 0 0,2-3 0 0,0 22 0 0,-1 9 0 16,-3-3 0-16,3 4 0 0,0 7 0 0,1 1 0 0,0 10 0 15,0-1 0-15,-1 3 0 0,1-17 0 0,0 3 0 16,-1 0 0-16,-2-9 0 0,3-7 0 0,-1-8 0 16,1-3 0-16,-2-9 0 0,2-5 0 15,-1-6 0-15,1 2 0 0,0-23 0 16,0 4 0-16,0 0 0 0,-2-5 0 0,2-7 0 15,1-3 0-15,-1-19 0 0,0 7 0 0,0-8 0 0,0-11 0 16,0 14 0-16,0-6 0 0,0-10 0 0,0 0 0 16,0 6 0-16,0-8 0 0,0-5 0 0,0-9 0 15,0-4 0-15,0 0 0 0,-1 18 0 0,-1-8 0 16,0-2 0-16,1 12 0 0,1 0 0 0,1 6 0 16,-1 0 0-16,5 1 0 0,-3 2 0 0,1 8 0 15,1-4 0-15,1 18 0 0,-2-1 0 0,-2 7 0 16,3-1 0-16,-3 16 0 0,1-4 0 0,-1 3 0 15,-1 2 0-15,0 1 0 0,0 0 0 0,0 0 0 0,0 5 0 16,0 11 0-16,1-1 0 0,-1 3 0 0,2 10 0 16,0 5 0-16,-1 4 0 0,1 12 0 0,1-2 0 15,-2-10 0-15,-1 0 0 0,0 0 0 0,0-10 0 16,0-6 0-16,0-5 0 0,0-1 0 16,1-6 0-16,0-5 0 0,-1-2 0 0,2 0 0 15,-3-5 0-15,1 0 0 0,0-8 0 0,0 2 0 16,0-8 0-16,0 0 0 0,0-6 0 0,-1-3 0 15,0-2 0-15,0-1 0 0,0 3 0 0,-3-6 0 0,3-7 0 16,0 3 0-16,-1 4 0 0,2-2 0 0,-2 3 0 16,1-1 0-16,0 6 0 0,1-1 0 0,-1 11 0 15,0-1 0-15,0 1 0 0,-1 3 0 0,-1 0 0 16,3 1 0-16,-1 2 0 0,0 0 0 0,0 1 0 16,1-1 0-16,0 0 0 0,0 4 0 0,1-1 0 15,0 0 0-15,0-1 0 0,-1 3 0 0,2 0 0 16,-2 2 0-16,0 0 0 0,1-2 0 0,-1 3 0 15,0 0 0-15,0-2 0 0,0 5-41 16,0-1-44-16,0-1-57 0,0 4 109 0,2-1-79 0,3-2-71 16</inkml:trace>
  <inkml:trace contextRef="#ctx0" brushRef="#br0" timeOffset="-150063.28">15654 15530 1288 0,'-4'1'774'0,"2"-1"-475"15,0-1 12-15,2 0-236 0,1 0 5 0,2 0-6 16,-2-1-1-16,9-2-4 0,0 4 1 0,5-2 10 16,3-2 1-16,8 0 4 0,-1 0 2 0,6 0-11 15,4-2 2-15,-1 0-11 0,2-1-4 0,-2 3-13 16,2-1-10-16,6 0 1 0,1 0-5 0,-6 0-10 16,4 2-10-16,1 0 6 0,7-1-2 0,0 2-8 15,-1 0 4-15,-9-1-5 0,6 0-1 0,-2 1-2 16,-3 0-1-16,-2-1-1 0,-3 3-2 0,-3-4-1 15,0 3 2-15,-1 1-4 0,-5 0 2 0,-1-1 0 16,-5 1-1-16,-1-2 1 0,-5 1 2 0,2 1-2 16,-9-3-1-16,1 0 2 0,-3 3-2 0,-4-1 0 15,-1 0-1-15,-1 0 0 0,-3 1-1 0,-4-2 0 0,-3 2 0 16,-3 0 0-16,0-1 0 0,-5 1 0 0,-2 0 0 16,-7 1 0-16,-5 1 0 0,2 1 0 0,-3 2 0 15,-4 2 0-15,-2 0 0 0,-3 0 0 0,-2-4 0 16,-4 5 0-16,2 0 0 0,-2-1 0 0,5-1 0 15,-3 1 0-15,-3-2 0 0,11 0 0 0,-4 2 0 16,10 0 0-16,-5-2 0 0,9-2 0 0,0 2 0 16,5-4 0-16,3 1 0 0,5 0 0 0,2-1 0 15,1-1 0-15,6 0 0 0,3 1 0 0,-2-1 0 16,6 0 0-16,3-1 0 0,6 0 0 16,1-1 0-16,-1 1 0 0,6-1 0 0,4 0 0 0,1-2 0 15,8 1 0-15,-1 0 0 0,3-2 0 0,8 0 0 16,5 0 0-16,4 1 0 0,4-1 0 0,7 4 0 15,-6-1 0-15,6 3 0 0,-4 0 0 0,3 1 0 16,-3 2 0-16,-5 0 0 0,1 1 0 0,-6-3 0 16,6 2 0-16,-10-2 0 0,2 0 0 0,-9 1 0 15,-2-2 0-15,-12-1 0 0,5 0 0 0,-10-1 0 16,-4-2 0-16,-5 1 0 0,-2 1 0 0,-2-3 0 16,-9 3 0-16,-11-1 0 0,1 1 0 0,-1-1 0 15,-9 2 0-15,-2 0 0 0,-12-2 0 0,-6 2 0 16,3 2 0-16,3-1 0 0,-9 2 0 0,-2-1 0 15,-1 3 0-15,-8 1 0 0,1 1 0 0,2-3 0 16,-6 4 0-16,7 1 0 0,0-1 0 0,-2 0 0 16,15-5 0-16,-6 4 0 0,8-2 0 0,-2 0 0 15,7-5 0-15,0 3 0 0,3-2 0 0,3 0 0 16,6-2 0-16,4 2 0 0,5-2 0 0,9 0 0 0,2 1 0 16,2-1 0-16,4-2 0 0,3 2 0 0,6 0 0 15,5-5 0-15,10 3 0 0,-4-1 0 0,3-3 0 16,12 5 0-16,3-4 0 0,4 5 0 0,0-1 0 15,7 2 0-15,0-4 0 0,3 4 0 0,1 2 0 16,0-1 0-16,-2-1 0 0,-3 3 0 0,3-1 0 16,-8 1 0-16,4-1 0 0,-8 4 0 0,-2-2 0 15,-6 1 0-15,-4-2 0 0,-3 2 0 0,-3 1 0 16,-3-3 0-16,-11 0 0 0,-2-1 0 0,2 1 0 16,-3 0 0-16,-5-1 0 0,-3 0 0 0,-7 2 0 15,-7 0 0-15,3 1 0 0,-4 0 0 0,-9-1 0 16,-1 2 0-16,-5-1 0 0,-7-3 0 0,-5 4 0 15,-2 1 0-15,-9-3 0 0,-3 5 0 0,-2-2 0 16,-1 1 0-16,5-1 0 0,-4 3 0 0,3-4 0 16,1 3 0-16,11-3 0 0,1-1 0 0,3-1 0 15,4 0 0-15,7 0 0 0,0-2 0 0,10-1 0 16,3-2 0-16,9 2 0 0,-1-3 0 0,6 2 0 0,7-3 0 16,6-3 0-16,2 0 0 0,4 3 0 15,5-6 0-15,6 1 0 0,6-1 0 0,13 2 0 16,-4-2 0-16,5 5 0 0,8-4 0 0,2 4 0 15,5-1 0-15,-2-3 0 0,8 7 0 0,1-3 0 16,1 2 0-16,-6-3 0 0,2 5 0 0,0-2 0 16,-10 2 0-16,2 4 0 0,-10-3 0 0,-1-1 0 15,-14 0 0-15,3 1 0 0,-6 0 0 0,-6-1 0 16,-8 0 0-16,2 0 0 0,-4-2 0 0,-8-1 0 0,2 3 0 16,-4-1 0-16,-4-1 0 0,0 2 0 0,-4-2 0 15,-9 2 0-15,-9 1 0 0,4 0 0 0,-9-3 0 16,-7 1 0-16,1 1 0 0,-8 1 0 0,2 4 0 15,-10-2 0-15,-2 0 0 0,-1 8 0 0,-6-2 0 16,2 1 0-16,-1 1 0 0,-3 0 0 0,0-2 0 16,6-1 0-16,2-1 0 0,9 0 0 0,4 0 0 15,6-1 0-15,-6-4 0 0,23 3 0 0,-4-4 0 16,11 1 0-16,5-2 0 0,8 0 0 16,4 0 0-16,0-1 0 0,14 1 0 0,8-8 0 15,0 6 0-15,3-1 0 0,6-1 0 0,-1 0 0 0,12 0 0 16,8-1 0-16,-2-2 0 0,-3 7 0 0,13-4 0 15,-2-1 0-15,8 2 0 0,-6-2 0 0,-1-1 0 16,4 4 0-16,-4-4 0 0,-6 1 0 0,-6 0 0 16,4-1 0-16,-13 2 0 0,-1-1 0 0,-7 0 0 15,-1-2 0-15,-17-3 0 0,6 3 0 0,-10 1 0 16,-5-2 0-16,-5 1 0 0,-2 1 0 0,-1 1 0 0,-13 0 0 16,-6 5 0-16,0-2 0 0,-5-2 0 15,-5 4 0-15,-3 0 0 0,-10 0 0 0,-5 5 0 16,1-1 0-16,9-1 0 0,-14 3 0 0,0 0 0 15,-1 1 0-15,2-3 0 0,6 3 0 0,1-3 0 16,-1 2 0-16,8 1 0 0,12-3 0 0,2-2 0 16,8 1 0-16,4 0 0 0,11-3 0 0,-3 0 0 15,15 1 0-15,0-1 0 0,12-1 0 16,-5-2 0-16,16 0 0 0,-1-1 0 0,7 2 0 0,4-4 0 16,1 3 0-16,0 1 0 0,-7-1 0 0,0 2 0 0,10 0 0 15,-4 1 0-15,-9 0 0 0,1 0 0 0,-7-1 0 16,4-3 0-16,-12 3 0 0,5-1 0 0,-15-2 0 15,-2 1 0-15,-2-1 0 0,-3 0 0 0,-5 0 0 16,-8 2 0-16,2-4 0 0,-8 5 0 0,0-2 0 16,-4 2 0-16,1-1 0 0,-3 0 0 0,2 1 0 15,0 0 0-15,1 1 0 0,7-3 0 0,-4 3 0 16,3 0 0-16,3 0 0 0,4 0 0 16,-2 0 0-16,3-1 0 0,1 1 0 0,1-2 0 15,0 1 0-15,1-1 0 0,2-3 0 0,1 2 0 16,-1-1 0-16,0 1 0 0,2 0 0 0,0 0 0 0,2-3 0 15,0 3 0-15,0-2 0 0,-2 0 0 0,4 0 0 16,-1-1 0-16,1 1 0 0,-1 1 0 0,0 0 0 16,-1-2 0-16,2 3 0 0,-2-2 0 0,-2 3 0 15,1-1 0-15,-2-1 0 0,0 1 0 0,0 1 0 16,0 0 0-16,-2 0 0 0,1 1 0 0,-2 0 0 16,1 1 0-16,-1 0 0 0,0 0 0 0,0-2 0 15,0 0 0-15,0 2 0 0,0 0 0 0,-1 0 0 16,1 0 0-16,0 0 0 0,-1 0 0 0,1 1 0 15,0 2-7-15,-2-2-13 0,-1 1-58 0,1 0-31 16,-2 2-44-16,1-2 108 0,-2-1-115 0,1 3-56 16</inkml:trace>
  <inkml:trace contextRef="#ctx0" brushRef="#br0" timeOffset="-143484.56">28173 17173 771 0,'0'2'434'15,"-2"0"-208"-15,2-2-111 0,0 1 51 0,0 0-28 16,0-2-40-16,2 1-14 0,1 0-1 16,-2 0-4-16,0 0-17 0,3 1-16 0,-2-1 9 0,2 0 2 15,-1 0-7-15,2 0-1 0,-4-1-13 0,2-3 1 16,1 2 0-16,0-1-2 0,0-1-3 0,0 1-5 16,0-2 1-16,2 0-2 0,-1-2 0 0,1 7 0 15,-1-3-3-15,3 2-2 0,-1-3 0 0,0 3-2 16,-2 0 1-16,4 0-2 0,-1 1 0 0,0-4-4 15,-1 3 1-15,0-2-2 0,3 1 0 0,-2-2-3 16,-2 2-4-16,3-6 4 0,0 3 1 0,-3-2 0 0,1-1 0 16,1 2 0-16,-3-2 2 0,3 1-2 0,0-1 4 15,0 1-5-15,0 2-1 0,2-1 0 16,2 0-2-16,-1 0-1 0,0-1 3 0,0-1-2 16,0 3-1-16,-1-1 0 0,3 0 2 0,-4-2 0 15,1 1-1-15,3-2 2 0,-2 1-1 0,2-1 2 16,2 0 0-16,-1 0-2 0,-1-2 1 0,2 0 0 15,-3 0 0-15,2-1 1 0,0 0 0 0,-3-1-2 16,3 3 3-16,0-4-2 0,-2 3 0 0,0 1-1 0,4-4-1 16,-1 0-3-16,0 3 1 0,-1-2 2 0,-3-2-4 15,1 1 4-15,2 0-1 0,0-1 1 0,-2 5 0 16,-1-4 2-16,-1-1 0 0,3 1-1 0,-5-3 0 16,6 2 0-16,-4-1-1 0,1-1 2 0,3 1-1 15,-3-3 1-15,0 4 0 0,2 0 0 0,5 0 2 16,-5-3-2-16,0 2 0 0,2-2-2 0,-3 0 2 15,3-1-4-15,0 0 1 0,0 1-2 0,-2-2-1 16,4-1-2-16,-4-1 3 0,2-1-1 16,0-1 0-16,-2 2-1 0,-3-2-1 0,7 2 2 15,-1-2-1-15,-2 3 3 0,1 4-4 0,1-3 0 0,-2 1 0 16,2 5 2-16,1-1-1 0,-3 1 0 0,0-1 3 16,-2-1-3-16,0 2 3 0,-6-4-1 0,7 1 1 15,-1 0 0-15,-2-3 1 0,3 2-1 0,0-4 0 16,-1 1 1-16,2 0 0 0,1-2-1 0,-4-1 1 15,4 0-1-15,-4-3-1 0,1 1 1 0,-2 3-1 16,2-1 0-16,-1-1-1 0,2 3 1 0,-3 4-1 16,1 2-2-16,1-1 3 0,1 0-2 0,1 1 1 15,-2 3-1-15,-1-5 1 0,5 0 0 0,0-1 0 16,0 2 2-16,-3 1-2 0,5-5 1 0,-3-1-2 16,4 1 1-16,4 1-2 0,-5-2 1 0,-2 0-1 15,5-1 1-15,-7-3-1 0,4 6-1 0,1 0 2 16,-6 2 0-16,-2-1 0 0,2 5-1 0,2-2 1 15,2 5-2-15,0 2 2 0,-2-1-2 0,0 0 3 16,4 2-2-16,-2 1 0 0,-1 0 0 0,0 1 0 16,3 2 0-16,0-2 2 0,-4 0-2 0,2 3 0 0,2-1 1 15,1 1-2-15,-1-2 0 0,-3 3 1 0,2 0 0 16,0-1-1-16,3 2 1 0,-1 0 0 0,-9 1 1 16,5 0 1-16,2 1 0 0,-3 1 0 0,-5-3 0 15,5 7 1-15,-6-1-3 0,4 2 4 0,3-1-4 16,0 0 2-16,-4 1 1 0,4 2-1 0,1 4 0 15,-4-3 0-15,4 0 1 0,-4 5-1 16,1 0 1-16,-3 1-2 0,-1 0 1 0,2 6-1 16,-4-7 0-16,1 2 2 0,-1 1-3 0,3 0 0 15,-1 1 0-15,-3 1 2 0,2-3-1 0,-2-1 0 0,3 7 0 16,0 1 0-16,-1-1 0 0,-3-3 1 0,1 5 2 16,-2 0-2-16,1 0 0 0,-2 3 2 0,0 1-1 15,1-3 3-15,-2 5 0 0,1-2 0 0,3 5-1 16,-2-1 1-16,5 2 3 0,1-1-1 0,-2 1 1 15,2 2-1-15,1-4 1 0,1 2 0 0,0-1 1 16,1-1 0-16,-6-2-1 0,4 2-1 0,3 1-1 16,-2 0 2-16,1 3 0 0,1 0-1 0,-5-6 1 15,-1-1-2-15,10 8 0 0,-3-3 0 0,-3-4-2 16,1-2-3-16,-2-2 1 0,2 6-2 0,3-3-1 16,4 2-1-16,-7-10 0 0,4 3 0 0,-1-1 0 15,1-2 0-15,-1 4 0 0,1-8 0 0,0 2 0 16,0-1 0-16,0-1 0 0,-1-1 0 0,2 1 0 15,-1-2 0-15,3-3 0 0,-4 0 0 0,0 2 0 16,2-5 0-16,-3 2 0 0,-3-1 0 16,-3-3 0-16,0-3 0 0,1 1 0 0,-3-1 0 0,-2-2 0 0,0 0 0 15,4 2 0-15,-3-5 0 0,0 2-1 0,3-2-10 16,-1 1-39-16,3-2-20 0,-1 1-18 16,0-1-25-16,0-6-91 0,3 2 1 0,-3-3 112 0,2 4-104 15,-4-4-35-15</inkml:trace>
  <inkml:trace contextRef="#ctx0" brushRef="#br0" timeOffset="-142601.55">29424 15931 971 0,'-4'-4'572'0,"3"0"-329"0,1 1 20 16,0 0-163-16,0 1 44 0,1-2-17 0,-1 1-36 0,-2 3-9 0,4 2 14 15,-2 1 2-15,-2 1-17 0,2 1 3 0,1 4 1 16,0 6 13-16,0 7-1 0,2-2-2 16,-7 4-18-16,5 12 3 0,2 0-4 0,-5 6-2 15,4 8-8-15,-2 5-11 0,-3-2-3 0,4 8-3 16,-1-5-5-16,3 0-7 0,-2 2-3 0,-6-11-3 15,5 3-2-15,-1-7-10 0,1 4-3 0,1-7-4 16,3 3-2-16,-5-9-5 0,4 1-3 0,3-9-2 16,-6 1 0-16,1-6 0 0,3-8 0 0,-4 0 0 15,5-1 0-15,-4-8 0 0,0 1 0 0,-1-1 0 0,5 0 0 16,-5-4 0-16,0-1 0 0,2 0 0 0,-2-5-12 16,-2 2-14-16,1-3 9 0,2 2-53 0,0-3-68 15,1 0-40-15,2 2-89 0,-2-3 179 0,4 0-170 16,2 1-80-16</inkml:trace>
  <inkml:trace contextRef="#ctx0" brushRef="#br0" timeOffset="-141563.93">29106 17373 930 0,'-4'2'698'16,"2"-1"-303"-16,-1 0-236 0,3-1 152 0,3 0-130 15,0 0-51-15,2 0-18 0,0 0-30 0,5-1-23 16,0-1-5-16,2-1 1 0,0 0-9 0,2 0-13 16,1 0-2-16,1 1-19 0,1 1 11 0,0-4-8 15,-1 5-1-15,-5 2-9 0,5 0 9 0,-4 1-1 16,-4-1 0-16,4 1 3 0,-8 2-3 0,-2 2 1 16,1-1-3-16,3 2 1 0,-11 0-1 0,5-1-1 15,-8 1-3-15,-4 5-2 0,3-4 1 0,2 2-3 16,-7-1 1-16,-1-1-1 0,3 4-2 15,-1-2 0-15,0 2 1 0,3 0 0 0,-2 4-1 0,1-3 0 16,2 4-1-16,-1 0 1 0,4-1 0 16,-3 4 0-16,4-3-1 0,1 2 0 0,1-8 0 0,0 6 1 15,3-7 1-15,3 3 2 0,0-4 1 16,0 0 1-16,3-5 1 0,-1 1-1 0,3-2 2 16,0 0 1-16,-1 0-3 0,3-2-2 0,-1-1 0 0,3-1-2 0,-1 0 0 15,-1-3-1-15,-1 1-2 0,0-1-1 0,3 0-2 16,-4-1-9-16,-3-2-9 0,0 1-11 0,0 2-17 15,-3-2-51-15,3 0-31 0,-4-1-52 16,-1 6-183-16,0-3 268 0,0 0-160 0,0 0-60 16</inkml:trace>
  <inkml:trace contextRef="#ctx0" brushRef="#br0" timeOffset="-141359.12">29108 17564 1657 0,'0'2'751'0,"2"-2"-496"0,3-1-106 15,-2 1-57-15,4-1-68 0,0 1 7 0,2-2-15 16,-1 0 1-16,5 0-6 0,-3 2-4 0,4-2-11 16,1 1 1-16,-1-5-30 0,1 4-36 0,-1-3-92 15,0 0 123-15,4 1-94 0,2-1-100 0</inkml:trace>
  <inkml:trace contextRef="#ctx0" brushRef="#br0" timeOffset="-141066.15">29523 17476 1422 0,'-1'3'667'0,"1"-3"-395"0,3 0-179 16,2 3 88-16,-2-2-102 0,4 0-11 0,1 1-12 16,-1-1-13-16,1 1-18 0,-1 0-7 0,2-1 1 15,-1-1-7-15,0 0-5 0,0 0-3 0,0 2-1 16,1-1 0-16,-1-2-5 0,-3 1-3 0,-1 1-6 0,0-1-12 15,-1 0-18-15,-1 0 9 0,-2-3-61 0,-1 3 68 16,0 2-40-16,-2-2-15 0</inkml:trace>
  <inkml:trace contextRef="#ctx0" brushRef="#br0" timeOffset="-140851.22">29493 17588 1453 0,'-7'5'665'0,"4"-4"-403"0,3 1-182 15,0 1 52-15,3-2-46 0,-1 1-24 0,3-1-28 16,0-1-4-16,4 2-5 0,-5-2-4 0,4 2-6 16,-1-2-4-16,1 1-7 0,1 0-2 0,-1-1-13 15,1 0-11-15,1 0-18 0,-2 0-30 0,1 1 52 16,0-1-37-16,0-2-16 0</inkml:trace>
  <inkml:trace contextRef="#ctx0" brushRef="#br0" timeOffset="-140368.72">29805 17544 1454 0,'4'2'645'0,"-3"1"-409"0,0-3-159 0,1 0 58 15,2 0-37-15,4 0-18 0,-3-1-10 0,2-1-10 16,1 0 0-16,1-2-3 0,4 4-4 0,-3-1-13 15,-2-2-7-15,3-2-6 0,-2 5-3 0,2-3-11 0,-2 0-3 16,3 4-2-16,-7-1-2 0,7-1-3 0,-6 1-1 0,-3 1 0 16,3-1 0-16,-3 0-1 0,1 2 0 0,0-2-2 15,1 0-9-15,-4 0-6 0,3 0-8 16,-4-2-11-16,3 0-62 0,0 2-52 0,-3-3-167 16,3 2 237-16,0-2-184 0,1 0-103 0</inkml:trace>
  <inkml:trace contextRef="#ctx0" brushRef="#br0" timeOffset="-139985.28">30221 17348 1671 0,'0'2'701'0,"-1"1"-469"0,-1 0-159 0,0 6 33 0,-1-1-19 15,1 2-12-15,0 1-10 0,0 4-9 16,0-1-4-16,0 1-4 0,1 1-1 0,1 1-9 15,-1-1-3-15,2 2-1 0,-1-5 2 0,0 1-4 16,1 0-4-16,0-1-2 0,0 2-3 0,0-5-5 0,3 0-3 0,-2-3-3 16,-1 6-3-16,-1-4-7 0,1-2 0 0,-1-2 0 15,0 1-4-15,0-3-10 0,0 0-6 16,-1-1-11-16,1-1-63 0,0 1-38 0,1 0-114 16,4-2 179-16,-5 0-151 0,1 0-81 0</inkml:trace>
  <inkml:trace contextRef="#ctx0" brushRef="#br0" timeOffset="-139821.28">30406 17650 1812 0,'-7'4'821'16,"0"-3"-528"-16,6 1-173 0,0 1 70 0,1-3-148 15,3 0-16-15,-2-4-5 0,2 0-7 0,1 1-17 16,1-1-7-16,5-1-46 0,-4-3 17 0,2 6-90 15,0-3-176-15,2 0 241 0,1 1-152 0,-1-9-131 16</inkml:trace>
  <inkml:trace contextRef="#ctx0" brushRef="#br0" timeOffset="-139383.33">30514 17385 1012 0,'-3'3'588'0,"3"-3"-287"0,2 2-172 0,4 0 117 16,-3-2-47-16,1 1-66 0,1 2-16 0,1-2-7 16,2 1-2-16,1 0-13 0,0 1-8 0,-1 0-31 15,3 3 0-15,1-1-4 0,0 1-4 16,-2 1-5-16,1 1-7 0,-1 2-1 0,0-1-1 15,-2-1 0-15,1 0-4 0,-2 1-7 0,0 2-2 16,0-1-2-16,-4-1-7 0,3 0 2 0,-6 4-3 16,3 1-2-16,-4-3-2 0,-1 2 1 0,-4 0-1 15,0-3-1-15,1 2 0 0,-3-3-4 0,0 4 1 16,-1-3 1-16,1-2-3 0,3 0 1 0,-1-1 0 0,-2 1 1 16,4-4-1-16,-1 0 1 0,1-3 1 0,1 1-1 15,-2 1 2-15,3-3-1 0,-1 1 0 0,3 0 1 16,-2 2 2-16,2-1 1 0,0 0-1 0,4-1 6 15,-1 2 0-15,4-2-2 0,0 1 2 0,2-2-1 16,0 0-1-16,2 4-1 0,0-4-1 0,1 1-6 16,0 0-1-16,-1 1-2 0,2-2 0 0,-3 0-4 15,3-2-4-15,4 0-19 0,-1 2-21 0,-3-3-30 16,4 1-34-16,0 0-53 0,-3-1 112 0,0 3-85 16,1 2-31-16</inkml:trace>
  <inkml:trace contextRef="#ctx0" brushRef="#br0" timeOffset="-137684.35">29444 16973 1835 0,'-7'4'799'0,"6"-2"-513"15,-5 2-193-15,4-4 48 0,-2 0-44 0,4 6-7 16,-4-5-12-16,3 1-24 0,-3 3-3 0,-2-2-5 0,2 5-4 16,-6 0-5-16,3 0-5 0,-8-2-17 0,2 7-3 15,-2-3 0-15,-1 3-3 0,0-2-2 0,-1 0 0 16,2 0 0-16,2 0-2 0,1-3 2 0,2-2 2 15,1 0 1-15,4-2 2 0,1-1 3 0,0-5-2 16,1 2 2-16,5-7-3 0,1 3 1 0,2-6-3 16,3-2-3-16,2-4-3 0,2-1 0 0,-1 6-3 15,7-4-1-15,1-2 1 0,-4 3-1 0,0-5 0 16,-2 7 0-16,1-3-2 0,1-2 1 0,-8 2 1 16,2-1 0-16,0 4 0 0,0-3-1 0,0 0-1 15,-4 3 1-15,1 1 1 0,-5 4 1 0,8-1-1 16,-7 3 0-16,-5 2 2 0,0 1 0 0,2 2 0 15,-5 2 0-15,4 2-1 0,-5 2 0 0,-5 0 2 16,-2 6-1-16,2 1 1 0,-7 1 1 0,3 1 2 16,-10 4 0-16,-2-1 3 0,0 4 6 0,-3-2 3 15,1-2 3-15,-2-1 2 0,8-2-2 0,1-6-1 0,-2 4-2 16,3-2-1-16,4-5-7 0,4 0-5 0,1-1-3 16,3-2-2-16,7-3 0 0,-4 2 0 0,6-3 0 15,2-5 0-15,0 2 0 0,3-4 0 0,3-3 0 16,6-2 0-16,-1-1 0 0,3-4 0 0,1-1 0 15,3-3 0-15,1 0 0 0,4-3 0 0,-2 0 0 16,2 0 0-16,0 0 0 0,3 2 0 16,-5-3 0-16,-4 4 0 0,0 0 0 0,-6 9 0 15,2-3 0-15,-5 3 0 0,-7 8 0 0,-2-3 0 16,2 2 0-16,0 6 0 0,-2 0 0 0,-1 0 0 0,-12 4 0 16,-2 6 0-16,3-4 0 0,-6 7 0 0,-5 4 0 15,-1-2 0-15,-4 6 0 0,-3-1 0 0,0 7 0 16,0-4 0-16,-5 2 0 0,2 0 0 0,0 1 0 15,-3 1 0-15,0-7 0 0,4 6 0 0,5-8 0 16,-4 2 0-16,10-6 0 0,-1-2 0 0,4-6 0 16,7-1 0-16,6 0 0 0,-2-3 0 0,7-4 0 15,4-1 0-15,6-10 0 0,2 3 0 0,-1 3 0 16,5-10 0-16,7-4 0 0,1 1 0 0,-4-2 0 16,3 3 0-16,4-2 0 0,2-5 0 0,7-2 0 15,-1 0 0-15,-6 4 0 0,9-4 0 0,0-3 0 16,-2 2 0-16,2-5 0 0,-5 5 0 15,0 1 0-15,-2 0 0 0,0 2 0 0,-13 3 0 0,5 0 0 16,-17 8 0-16,8 2 0 0,-11 5 0 0,5-3 0 16,-4 7 0-16,-6 0 0 0,-1 4 0 15,-2 4 0-15,-11 2 0 0,-1 2 0 0,6 0 0 0,-14 8 0 0,-6 6 0 16,0-3 0-16,-2 1 0 0,1 7 0 0,0 0 0 16,-9 7 0-16,-4 4 0 0,1-1 0 0,3-4 0 15,-6 8 0-15,2-4 0 0,-4 4 0 16,7-6 0-16,2-6 0 0,2-1 0 0,6-6 0 0,5-2 0 15,8-7 0-15,-2-2 0 0,14-4 0 0,-2 1 0 16,8-8 0-16,-3 2 0 0,11-6 0 16,-2-2 0-16,11-3 0 0,3-7 0 0,4-4 0 15,1-2 0-15,11-3 0 0,4-4 0 0,3-2 0 16,-4 0 0-16,-3 2 0 0,2-4 0 0,9-6 0 16,2 0 0-16,-12 5 0 0,5-4 0 0,-2 1 0 0,8-4 0 15,-3 2 0-15,3-1 0 0,-18 10 0 0,0-2 0 16,4 3 0-16,-11 2 0 0,-7 5 0 0,-4 5 0 15,-1 1 0-15,-5 6 0 0,-4 0 0 0,-4 8 0 16,-4-1 0-16,-5 5 0 0,0 1 0 0,-10 8 0 16,0-3 0-16,-7 14 0 0,-1 0 0 0,-7 5 0 15,-6 8 0-15,-4 5 0 0,-1-1 0 16,7-1 0-16,-6 6 0 0,-7 7 0 0,2 0 0 0,6-5 0 16,1 0 0-16,5-8 0 0,-2 6 0 15,7-11 0-15,-5 5 0 0,18-11 0 0,0-6 0 16,1-2 0-16,7-4 0 0,2-3 0 0,8-8 0 15,2 2 0-15,3-7 0 0,4-1 0 0,9-7 0 16,-3 1 0-16,12-8 0 0,0-1 0 0,6-7 0 16,-2 2 0-16,6-10 0 0,2-1 0 0,6-2 0 15,1-3 0-15,2-4 0 0,-1-2 0 0,-4 7 0 0,6-5 0 0,4-8 0 16,-3 2 0-16,-7 3 0 0,0 2 0 16,-2 5 0-16,3-6 0 0,-9 11 0 0,2-5 0 15,-13 12 0-15,2 2 0 0,-3 2 0 0,-5 4 0 16,-9 0 0-16,-1 14 0 0,-3-4 0 0,-3 8 0 15,-6-1 0-15,-8 10 0 0,2-2 0 0,-10 14 0 16,-1 0 0-16,-8 7 0 0,-1-1 0 0,-11 13 0 16,7 4 0-16,-9 4 0 0,0 5 0 0,-7 7 0 15,3-3 0-15,6-5 0 0,2-3 0 0,1 4 0 16,-3-2 0-16,6-8 0 0,12-11 0 0,7-7 0 0,-1 2 0 16,12-13 0-16,-4 4 0 0,11-12 0 0,3-4 0 15,1-2 0-15,6-3 0 0,1-7 0 0,6-8 0 16,2 1 0-16,2-9 0 0,-2 4 0 0,3-5 0 15,3-2 0-15,-6 2 0 0,4-1-9 0,-4-2-154 16,-3 2 141-16,-9-6-67 0,3 1-69 0</inkml:trace>
  <inkml:trace contextRef="#ctx0" brushRef="#br0" timeOffset="-136370.22">28387 15646 998 0,'-1'-3'594'0,"-5"1"-270"0,8 2-178 0,2-1 97 0,2 1-43 16,-7-4-57-16,5 4-11 0,1 3-9 0,-5 0-3 16,4-1-15-16,0 1-4 0,-5-2-6 0,4 2-4 15,3 4-15-15,-3-2-9 0,3 8-6 0,-2-5-8 16,-1 2-12-16,5 7-6 0,5 3-2 16,-5-2-4-16,-4 0-10 0,5-1-2 0,-3 3 0 15,5 1-4-15,-1 0-4 0,-2-1-2 0,0 3-2 0,4 3 2 16,-1 4-3-16,1-1 1 0,-1-1-4 0,2-1 4 15,-1 6-1-15,0-3 0 0,-1-1 0 0,-1-5 2 16,3 2 1-16,-4-4 1 0,0-2 0 0,-2-1 0 16,2-1 0-16,-3-2 0 0,2-1 2 0,-2-3-1 15,0 2 2-15,-4-2-1 0,-1-3 0 0,3 0 2 16,-3-3-2-16,0-1 1 0,-1 0-2 0,0-1 1 16,0 1-6-16,-1-3-1 0,1 1-1 0,-4 0-2 15,2-1 0-15,-1 1 0 0,-2 0 0 0,-1-1 0 16,0-1 0-16,0 0 0 0,-1 0 0 0,-3 1 0 15,0-2 0-15,0-2 0 0,-3 0 0 0,1 0 0 16,0-2 0-16,0 2 0 0,-2-4 0 0,1 2 0 16,0-1 0-16,-1-2 0 0,1 3 0 15,1-2 0-15,1 1 0 0,-1-2 0 0,-1 3 0 16,4-1 0-16,1 0 0 0,2 1 0 0,-1-1 0 0,2 2 0 0,3 0 0 16,-3-1 0-16,2 1 0 0,0 2 0 0,-2-1 0 15,0 0 0-15,4 2 0 0,-2-3 0 0,3 3 0 16,0 2 0-16,2-2 0 0,3 2 0 15,-2 1 0-15,6 3 0 0,-2-1 0 0,1 0 0 16,5 1 0-16,0 1 0 0,-1 2 0 0,6 2 0 16,-2-2 0-16,1 1 0 0,-2 1 0 0,1-1 0 15,-4 0 0-15,4 0 0 0,-1-2 0 0,-1-1 0 16,1-2 0-16,-3 1 0 0,-2-3 0 0,0-2 0 16,3 0 0-16,-3-1 0 0,-2 0 0 0,-2-4 0 0,0 1 0 15,-1-4 0-15,2 0 0 0,-2 0 0 0,-2-3 0 16,-3-1 0-16,3 0 0 0,-3-3 0 0,0-1 0 15,0 1 0-15,-3-3 0 0,3 2 0 0,-1-2 0 16,0 1 0-16,1-2 0 0,0 1 0 0,3-2 0 16,-1 3 0-16,-2-6 0 0,2 4 0 0,0 0 0 15,2-2 0-15,-1 0 0 0,-1 1 0 0,1-1 0 16,3 3-35-16,-1 1-47 0,-5-3-58 16,4 3 107-16,-4 3-71 0,-6 0-73 0</inkml:trace>
  <inkml:trace contextRef="#ctx1" brushRef="#br0">33457 13999 0,'0'0'16</inkml:trace>
  <inkml:trace contextRef="#ctx0" brushRef="#br0" timeOffset="-134902.84">27965 15055 991 0,'-11'1'756'16,"5"4"-334"-16,-3-5-270 0,3 1 214 0,2-1-210 16,4 6-106-16,-3 0-4 0,1 2-20 0,-1 0-12 15,1-1-6-15,2 7-5 0,2-3 4 0,1 3 0 16,-1-2 1-16,4-1-13 0,-5 1 11 0,5 0 9 15,-1-2-4-15,2 0 8 0,-2-3-1 0,0-3 9 16,-3 1 3-16,4-4 4 0,-1 3 0 0,1-6 0 16,-2-1 1-16,1-2-3 0,2-4-1 0,-1-2-7 15,0 1-3-15,2-8-2 0,-5 3-4 0,1-3-5 16,0 0-2-16,-4 1-3 0,0 2 1 0,0 1-3 16,-3 0 0-16,-2 3 1 0,3 0-2 0,-4 3-2 15,2 4 0-15,-4 1 0 0,4 1-2 0,-2 1 0 0,1 2-5 16,-2 4-2-16,-1-1 0 0,2 2-1 15,1 2 0-15,2 1-3 0,-6 1-8 0,2 3-9 16,0-1-4-16,1 2-7 0,-1-2-27 0,2 1-12 16,1 0-11-16,-2-4-15 0,7-2-64 0,-2-1-106 15,3-5 193-15,-2-5-121 0,8-4-75 0</inkml:trace>
  <inkml:trace contextRef="#ctx0" brushRef="#br0" timeOffset="-134602.91">28003 14727 1827 0,'-2'0'742'0,"-2"0"-486"0,3 0-101 16,1 1-79-16,-1 0-22 0,5 6-37 0,-1-2 7 16,2 4-5-16,0-2 0 0,3 8-1 0,-3-3 4 15,4 5 5-15,-1 1 2 0,2 3 3 16,0 1 3-16,-2-3-5 0,2 8 3 0,1 4 1 0,0 1-2 15,1-1-5-15,-3 5-5 0,-1-3-4 0,4 11-1 16,-2-2-2-16,0 0-4 0,-2-9-2 0,3-1-2 16,-3 0 1-16,2-4-2 0,-3-2 0 0,-1-9-3 15,1 0 1-15,-1-3-2 0,-3-2 0 0,-1-5-6 16,0 1-9-16,2-5-9 0,-3-1-6 0,-1-2-28 16,0 0-14-16,2-6-24 0,-2 0-32 0,0 2 80 15,-3-4-56-15,0 3-13 0</inkml:trace>
  <inkml:trace contextRef="#ctx0" brushRef="#br0" timeOffset="-134320.12">28312 15229 1290 0,'2'13'699'0,"2"1"-351"0,1-4-219 0,0 4 95 15,5-5-83-15,-9 1-34 0,6 0-30 0,3-1-9 16,1-1-5-16,-2-1-6 0,-1-3-10 0,-1-1-2 15,-3-1-4-15,4-2-5 0,-2-1-9 0,-8-5-5 0,2-3 0 16,4 1-4-16,-1 1-3 0,0-4-3 0,-2-4-2 16,-2 1 1-16,1-3-4 0,4-1-1 0,-6 8-3 15,-3-6 1-15,0 0-2 0,-2 3 1 0,4 5-1 16,-3 1-2-16,-1 0 1 0,2 4-1 0,1-4-1 16,-2 7-3-16,-2 0 0 0,1 1-3 0,1 1 0 15,-1 2-5-15,0-2-4 0,3 7-4 0,-1-3-7 16,2-1-16-16,-1 0-8 0,0-2-10 0,4-1-16 15,0 1-17-15,0-5-17 0,0-4-216 0,-3 4 248 16,6-4-134-16,-2-1-77 0</inkml:trace>
  <inkml:trace contextRef="#ctx0" brushRef="#br0" timeOffset="-134067.47">28533 14625 1236 0,'-3'-8'813'16,"-2"1"-339"-16,4 4-289 0,-1-3 252 0,0 4-305 0,2 2-27 16,-4-3-19-16,4 6-15 0,3 6-17 15,-1-2-11-15,1 7-19 0,3 4-5 0,-3-2-3 16,8 11-2-16,0 3-2 0,1 0-4 0,1-1 1 16,-1 2-2-16,0-2-2 0,4 3-3 0,-1 0 1 15,0-4-2-15,0 1 0 0,-2-3-3 0,0 2-7 16,-1-9-11-16,1 3-14 0,-5-6-51 0,-1-2-28 15,-4-3-43-15,-1 0-99 0,-2-5 174 0,-1-3-123 16,-3-4-38-16</inkml:trace>
  <inkml:trace contextRef="#ctx0" brushRef="#br0" timeOffset="-133703.28">28510 14935 1489 0,'-3'-7'776'0,"6"-1"-442"0,2-1 121 15,2-1-292-15,3-3-37 0,1 2-36 0,0-1-65 16,1 2 19-16,3-2-23 0,1 1-1 0,-1 3-5 16,-1 0-9-16,1 3-22 0,-1 4 16 0,2 1 0 15,-1 6-11-15,-1-1 11 0,-3 2 0 0,-1 4 0 16,3 0 3-16,-1 1 3 0,-3 0-3 0,2 2 7 16,-3-1 1-16,3 2 4 0,-4-4 4 0,1 1 7 15,1-2 1-15,-1-3 3 0,4 0 1 0,-8-7 2 16,4 2 0-16,4-5-1 0,-3-2-4 0,-2-2-5 15,1-1-2-15,0-7-2 0,-4 2-3 0,4-4-6 16,-4 0-1-16,-3-1-3 0,1 0 0 0,2 2-2 0,-5-1-2 16,-2-2 0-16,1 3 0 0,-3 4 0 0,-1 0-2 15,2-1-4-15,-5 3-4 0,-6 5-3 16,3 0 1-16,-2 2-3 0,-4 5-3 0,2-2-5 16,-6 8 0-16,-1 0-4 0,5 0-12 0,-1-3-6 15,1 5-8-15,-2 0-7 0,5-5-21 0,-1 0-7 16,7-1-11-16,0-4-16 0,2 0-78 0,-1 1 31 15,8-8 91-15,1-2-85 0,2-8-39 0</inkml:trace>
  <inkml:trace contextRef="#ctx0" brushRef="#br0" timeOffset="-133287.53">28860 14210 1664 0,'3'5'738'0,"-2"6"-457"16,1 4-179-16,2 3 42 0,0-3-1 0,-2 8-36 0,5-4-12 15,-1 4-26-15,-1 2-4 0,5 1-3 0,2-2-4 16,-3 6-2-16,6 1-21 0,4-1 22 0,-6 2-2 16,3-5-6-16,-2-3-4 0,3 3 7 0,-1 1-1 15,0-10-11-15,-1-2-7 0,-1-4-4 0,2-3-5 16,3-7-4-16,-1 3-5 0,-5-6-10 0,4-6-4 16,-2 0-1-16,0-4 0 0,1-5 0 0,-3-1 0 15,-2-1 0-15,1-7 0 0,-1 6 0 0,-5-8 0 16,1 0 0-16,-2 1 0 0,-5 2 0 0,-5 0 0 15,3 0 0-15,-11 2 0 0,3-4 0 0,-1 8 0 16,-3-3 0-16,4 7 0 0,0-1 0 0,-1 6-1 16,4 3-2-16,0 4-2 0,3 3 0 0,-2 1-1 0,4 11 0 15,0 0-2-15,-1-2 1 0,2 3 3 16,1 2 0-16,1 3 3 0,4 0-1 0,2 3 2 16,-2-2 0-16,2-3 1 0,4 3 2 0,-2-2-2 0,3 0 2 15,-2-5-1-15,4-3 0 0,-2 0 0 16,2-4 1-16,0-4-1 0,-1-2-13 0,1-1-10 15,-3-5-15-15,2 2-16 0,-4-6-43 0,1 1-18 16,0-5-24-16,-3-1-25 0,1 0-203 0,-3-3 262 16,9 1-148-16,-7-4-79 0</inkml:trace>
  <inkml:trace contextRef="#ctx0" brushRef="#br0" timeOffset="-133067.04">29418 13894 1233 0,'-9'-20'704'0,"4"0"-165"0,-2 0-299 0,0 3 5 15,2 3-70-15,2 0-25 0,0 3-89 0,-4 1 36 16,-1 0-13-16,3 5-4 0,-2 3-33 0,1 0-8 16,-2 2-21-16,0 6-5 0,-1 3-6 15,3 0-2-15,2 3-23 0,0 4-8 0,1 6 23 16,1 1 0-16,2 0 0 0,3 4 1 0,3 4 1 0,3 9-2 16,3 11 3-16,0-5 0 0,2-1 1 0,1 3-1 15,0-1 0-15,0 0 0 0,3-8 0 0,-4-12 0 16,3 3-5-16,-1-12-10 0,-2-1-15 0,-1-5-46 15,0-2-24-15,-5-4-42 0,-1-1-75 0,-3 1 146 16,1-1-111-16,-5-3-31 0</inkml:trace>
  <inkml:trace contextRef="#ctx0" brushRef="#br0" timeOffset="-132899.37">29267 14274 1459 0,'8'3'732'16,"-2"-2"-396"-16,2 4-207 0,2-5 92 0,-5-2-64 15,8 0-32-15,1-3-17 0,2 1-47 0,-1-2 2 16,-1-13-26-16,-1 4-6 0,-2-5-28 0,7 4-13 16,-1-8-18-16,-2 3-16 0,-3-7-47 0,3 5-5 15,0 3-58-15,-4-6-121 0,2 6 196 0,-9-2-113 0,-1-4-89 16</inkml:trace>
  <inkml:trace contextRef="#ctx0" brushRef="#br0" timeOffset="-132737.46">29466 13652 945 0,'0'8'629'15,"7"8"-262"-15,-3-2-200 0,1 9 114 0,6 0-40 16,-2 6-97-16,6 0-18 0,0 6-14 16,-2-1-13-16,4 2-24 0,0 0-10 0,0 4-10 0,1 0-5 15,0 1-16-15,1-1-5 0,-4-6-6 16,2 0-5-16,-4-5-9 0,-6-9-5 0,3 0-24 16,-2 0-19-16,-5-9-19 0,1-1-24 0,-4 0-37 0,0-3 79 15,-7-6-65-15,3 1-14 0</inkml:trace>
  <inkml:trace contextRef="#ctx0" brushRef="#br0" timeOffset="-132564.89">29449 14079 1541 0,'0'0'924'16,"6"-5"-489"-16,2-1-307 0,2 0 222 0,4-4-227 15,0-1-142-15,0-1 110 0,3-3-14 0,5 0-150 16,1 0 121-16,-5 3-15 0,5-1-25 0,-1 1-24 15,1 3-30-15,2 2-32 0,-7-1 128 0,3 2-64 16,-2 2-1-16,-8 4 34 0</inkml:trace>
  <inkml:trace contextRef="#ctx0" brushRef="#br0" timeOffset="-132199.49">28739 15617 1557 0,'4'0'782'0,"2"2"-443"0,1-5-220 0,5-10 87 15,-3-3-62-15,8-5-25 0,3-4-8 0,6-8-6 16,2 0-3-16,3-9-6 0,6 1-1 0,4-9-15 16,-1 4-11-16,11-11-11 0,1 1-9 0,5 0-21 15,-1-2-9-15,11 1-7 0,-5-1-7 0,3-1-5 16,1 6 0-16,-2-1 0 0,1-1 0 0,-10 10 0 16,-5 3 0-16,2-2 0 0,1-1 0 0,-12 7 0 15,-6 11 0-15,-4 3 0 0,-1 1 0 0,-12 8-10 16,4-3 6-16,-10 12-39 0,-9 3-39 0,3 2-19 15,-6 3-20-15,-8 5-32 0,-14 10 89 0,4 0-77 16,-14 6-16-16</inkml:trace>
  <inkml:trace contextRef="#ctx0" brushRef="#br0" timeOffset="-131970.5">28800 15564 1849 0,'-17'20'857'0,"-7"8"-488"0,15-21-261 15,5 0 60-15,2-4-57 0,6-6-25 0,5-11-8 16,13-11-8-16,-1-1 4 0,10-8-40 0,5-7 33 16,11-9-9-16,-7-2-6 0,21-8-8 0,-1-2-9 15,1-7-10-15,5 3-15 0,9-6-10 0,0 4 0 16,1-2 0-16,1 1 0 0,2 2 0 0,-2 0 0 16,-2 7 0-16,-1-1-7 0,-4 10-28 0,-4-3-30 15,-10 9-33-15,-14 13-43 0,3-6 97 16,0 3-80-16,-11 10-30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6-17T19:30:51.9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13379 706 1842 0,'-3'0'804'0,"-1"5"-488"16,-6-1-197-16,3 0 47 0,0 10-47 16,2-6-23-16,0 11-20 0,-4-1-12 0,5 5-11 15,-1 0-13-15,-1 10-20 0,1 0 1 0,-3 15-7 16,1-3-2-16,0 2-3 0,0 11-2 0,0-8-1 16,-1 2 1-16,1-7-1 0,-5-10-1 0,4 2 7 15,-2-2 1-15,2-9 0 0,0-1-1 0,-1-8 3 0,1 6 5 16,3-11-4-16,0 0 1 0,-2-8-5 0,3 1 2 15,-2-5-2-15,1-2 0 0,1-4-2 0,-1-12-6 16,1 2 0-16,0-7-2 0,2 0-1 0,1-12-3 16,1 6 1-16,3-11-4 0,-1-2 0 0,4-7 1 15,0 3 2-15,4-11-3 0,-2 5-1 0,5 0 0 16,0-1 0-16,2 12 0 0,0-4 3 0,0 16-1 16,1 7-1-16,5-3 3 0,-1 2 1 0,-3 6 1 15,1 2 1-15,-5 2 0 0,5 5-1 0,-5 8 2 16,1-5 2-16,-6 13-1 0,-3 5 1 0,4 2-1 15,-4 8 2-15,6 5-1 0,-6 0 4 16,6 9 2-16,-1 3 1 0,2 14 3 0,0 1 3 0,2-1 0 16,-2 7-2-16,-2-3 1 0,2 2-4 15,-3-1-3-15,-4-22-3 0,1 4-1 0,0-3-5 16,0-6 0-16,0 1 0 0,-2-3 0 0,0-5 0 16,-1 3 0-16,1-6-5 0,-1-2-18 0,-1-5 11 0,-3-9-48 0,1 1-59 15,-1-1-32-15,0-5-46 0,-1-1-95 0,-3-2 191 16,0-6-176-16,-1-6-73 0</inkml:trace>
  <inkml:trace contextRef="#ctx0" brushRef="#br0" timeOffset="467.52">13083 1138 1862 0,'-5'2'892'0,"2"2"-554"16,-1 1-218-16,5-8 33 0,4 1-41 0,3-1-18 0,4-7-8 15,6-2-11-15,-1 2 7 0,5-6-47 0,12-7-9 16,-4 4 5-16,9-7-13 0,1 6-4 0,-2 2-7 16,5-3-3-16,-3 8-12 0,3 3 8 0,-7 10 2 15,2-6-9-15,-7 16 7 0,-1-2-1 0,-1 11 0 16,2-2 1-16,-11 20 0 0,2-4 2 0,-3 7-1 16,-4 5 1-16,-5-5-2 0,3 6 2 0,-4-6 2 15,-2-5-2-15,-2 8 3 0,-1-3 0 0,1-9 1 16,-4 1 1-16,-1-5-1 0,2 0 3 0,-2-10 0 15,-1 5 0-15,0-14-2 0,1-1 2 0,-1-2-1 16,1-5 1-16,2-7 0 0,-2-8-1 0,1 0-2 16,2-8 1-16,-2-2-1 0,1-6-2 15,3 1-3-15,-1-2 1 0,-1 0 0 0,5-1-2 16,-3 1 0-16,7 0 0 0,6 2-1 0,-3 0 0 16,-1-2 1-16,5 2 0 0,-2 2-2 0,4 4 2 15,-4 2-1-15,6 8 1 0,-6 0 0 0,2 4 0 0,2 13 0 0,0 4 0 16,3 2 0-16,-6 3 1 0,-2 5 0 0,-1 2 1 15,1 3 0-15,-10 3 0 0,4 0 1 0,1 0-1 16,-2 2 0-16,-1-3 0 0,1 4-1 16,-3-4 0-16,0-1-1 0,6 0 0 0,-7-3 0 15,1-1 0-15,-2-4-20 0,1 2-18 0,2-2-24 16,0-4-25-16,2-5-79 0,-1 2-52 0,6-6 16 16,1 0 104-16,1-5-134 0,4-6-36 0</inkml:trace>
  <inkml:trace contextRef="#ctx0" brushRef="#br0" timeOffset="883.57">14593 1134 1817 0,'-3'-10'791'0,"-4"-5"-495"0,0-1-189 15,-4 1 38-15,1 3-28 0,-4 0-13 0,-1 5-11 0,1 9-37 16,-1-2-12-16,3 16-14 0,-4-1-5 0,2 9-13 16,0 0 0-16,-1 8-5 0,1 1-2 0,6 2 0 15,-4 3-1-15,1 3 8 0,3 0 2 0,1-6-2 16,9 2-1-16,2-3 15 0,1 0 3 0,-5-5-2 15,10-8 5-15,-1-4-8 0,4-2 0 16,-2-12 6-16,-1 2-1 0,4-8-14 0,-2-9 0 0,3 0-1 16,1-10-2-16,-1-1-2 0,2-10-3 0,-1 6-2 15,1-6-2-15,1 6 0 0,-5-2 0 16,4 0-1-16,-2 12-2 0,-1-4 2 0,-4 11 1 16,2-8-2-16,-7 15 1 0,3 1-1 0,-5 6 1 15,-2 5 0-15,5 13 3 0,-9 1-1 0,8 12-1 16,-2 9 2-16,4 10-1 0,-3-1 1 0,6-2 0 0,-5 4-1 0,-6 10-1 15,4 2 0-15,-3-9 0 0,-8-1 0 0,5-3-1 16,-9 2 0-16,-2-2-1 0,0 2 0 0,1-18-1 16,1 5 0-16,-5-5 0 0,-4-5 0 15,-2-5 0-15,3 0 0 0,1-2 0 0,-1-4 0 16,1-8 0-16,2-7 0 0,-1 4 0 0,-4-13 0 16,5 1 0-16,-3-14-2 0,-1 1 1 0,-2-17-26 15,5 7-14-15,-5-14-45 0,6-7 18 0,3-11-61 16,-1-7-29-16,2 12 76 0,11-7 0 15,1 30-1-15,1 0-60 0,-4-83 4 0</inkml:trace>
  <inkml:trace contextRef="#ctx0" brushRef="#br0" timeOffset="1321.3">14704 674 2175 0,'7'-8'890'0,"-3"3"-565"0,5 1-202 0,-5 2 49 15,-3 2-57-15,1 3-19 0,-2 7-22 0,3 3-20 16,-2 10-15-16,0-2-13 0,0 7-20 0,0 4-6 15,0 3 0-15,4 5 0 0,-2 12 0 0,2 4 0 16,0-4 0-16,0 11 0 0,4-14 0 0,3 4 0 16,0-1 0-16,4-15 0 0,1-1 0 0,3-13 0 15,-1 2 0-15,-1-16 0 0,2 9 0 0,2-10 0 16,-1 2 0-16,4-9 0 0,-1-4 0 0,-3-3 0 16,6-2 0-16,-3-2 0 0,0-4 0 0,-4-1 0 0,-4-5 0 15,-7-6 0-15,11 4 0 0,-7-1 0 0,-4-3 0 16,0-3 0-16,-1-7 0 0,-1-7 0 0,1 1 0 15,-1 8 0-15,-7-2 0 0,0 0 0 0,-2 6 0 16,-5 5 0-16,1 10 0 0,-2 5 0 0,0 7 0 16,-2 2 0-16,-4 8 0 0,1-2 0 0,-3 13 0 15,3 8 0-15,-1 5 0 0,-2-4 0 0,6 19 0 16,-4-5 0-16,6 3 0 0,2 4 0 0,3-7 0 16,3 0 0-16,1-4 0 0,6-4 0 15,4 1 0-15,2-1 0 0,-1-6 0 0,7-4 0 0,-10-3 0 16,14 1 0-16,-2-4 0 0,-2-9 0 0,2-2 0 0,6-6 0 15,2-10 0-15,-3 4 0 0,4-11 0 0,-7-3 0 16,2-2-1-16,-4-4 0 0,4-2-50 0,-2 2-74 16,1-7-37-16,4 6-55 0,-2-2 217 0,-2 0-70 15,4 1-66-15,-6 2 27 0</inkml:trace>
  <inkml:trace contextRef="#ctx0" brushRef="#br0" timeOffset="1652.29">15752 842 2006 0,'3'-10'862'0,"-3"0"-456"0,0 1-273 15,-5 2 74-15,1-1-34 0,-4 5-54 0,-3-1-21 16,0 2-20-16,-3 2-92 0,-2 2 2 0,-3 2 31 16,0 1-7-16,-3 1-6 0,-1 1-4 0,1 3-2 15,-1-1 0-15,2 4 0 0,-3-1 0 0,8-1 0 16,-3 2 0-16,11-3 0 0,-2 4 0 0,4 1 0 16,6 0 0-16,3 0 0 0,3-4 0 0,4 0 0 15,3 2 0-15,7-2 0 0,0 2 0 0,-2-7 0 0,6 6 0 16,4 1 0-16,0 1 0 0,-2 0 0 0,1 3 0 15,-4-2 0-15,3 2 0 0,-2 2 0 0,1-3 0 16,-13 1 0-16,0 0 0 0,-3 1 0 0,-5 2 0 16,-4 1 0-16,-7 0 0 0,-4-5 0 15,-1 2 0-15,-5-5 0 0,-3 4 0 0,1-2 0 0,-4-4 0 16,-1-1 0-16,1-5 0 0,-1 3 0 0,1-8 0 16,2 4 0-16,-2-4 0 0,0-4 0 15,6-2 0-15,0 0 0 0,1 2 0 0,8-6 0 0,-2 4 0 16,-2-5 0-16,11 2-3 0,-2 1 2 0,3 0-44 0,0-5-61 15,7-2-32-15,-3 4-34 0,10-1-54 0,7-3 140 16,-4-3-128-16,7 0-27 0</inkml:trace>
  <inkml:trace contextRef="#ctx0" brushRef="#br0" timeOffset="1833.55">16138 806 2062 0,'3'10'970'0,"2"2"-619"0,0-2-233 15,-2 2 13-15,-1 4-13 0,1 0-17 0,0 10-20 16,1 10-19-16,-2-6-12 0,0 0-27 0,0 8-8 16,1-2-6-16,-2 4-6 0,-1-6-2 0,0-4-1 15,0-5-13-15,-2-2-15 0,-3-3-25 0,2-6-79 16,-2-1 33-16,0-7-165 0,0 3 191 0,-2-9-157 16,0 2-63-16</inkml:trace>
  <inkml:trace contextRef="#ctx0" brushRef="#br0" timeOffset="1979.2">15958 1034 2308 0,'9'-3'964'0,"-5"2"-612"15,6-3-257-15,6-3 20 0,-3 4-22 16,11-8-16-16,-1 4-18 0,3-3-47 0,-1 0-3 16,7 2-91-16,-1 5-5 0,4-6-5 0,1 1 59 15,1-1-59-15,-2-6-26 0</inkml:trace>
  <inkml:trace contextRef="#ctx0" brushRef="#br0" timeOffset="2320.71">17222 572 1145 0,'10'-26'688'0,"-1"10"-278"0,-1 4-258 0,-3 7 203 16,1 0-204-16,-3 18-33 0,2 2-9 0,-3 0-11 15,0 8-18-15,-2 14-46 0,1-4 24 0,-1 10-16 16,0 1-7-16,2 1-4 0,-2 6-6 0,1-9-10 0,0 14 4 15,2 4 9-15,-3-3 3 0,2-5 0 0,-1 3 0 16,-1-8-1-16,0 0-5 0,0-17-1 0,0 6 3 16,-4-22-31-16,3 1-45 0,0-1-27 0,0-7 42 15,-2-15 0-15,2 5 7 16,1-1-48-16,-5-13-19 0</inkml:trace>
  <inkml:trace contextRef="#ctx0" brushRef="#br0" timeOffset="2599.9">17067 443 1996 0,'-9'-19'962'0,"9"12"-539"0,2-11-63 0,4 14-175 15,9-6-141-15,-2 1 31 0,4 2-33 0,11 3-34 16,0-6-8-16,9 9-1 0,2 6 2 0,8-7-1 16,0 6 0-16,7-1 0 0,0 9 0 0,-1 4 0 15,1-6 0-15,-6 21 0 0,0-9 0 0,-6 12 0 16,0 3 0-16,-18 2 0 0,1-3 0 0,-11 6 0 15,-8-6 0-15,-8-3 0 0,-2 1 0 16,-6-5 0-16,-13-4 0 0,-6 3 0 0,2-2 0 16,-2-5 0-16,-3-1 0 0,-3-1 0 0,-1 8 0 15,1-4 0-15,-3 0 0 0,4-4 0 0,3 1-19 16,0 1-16-16,3-5 11 0,3-2-50 0,1-10-58 16,3 6-34-16,5-9 12 0,7-1-25 0,2-5 102 15,2-1-84-15,6-2-9 0</inkml:trace>
  <inkml:trace contextRef="#ctx0" brushRef="#br0" timeOffset="3118.17">17951 903 2419 0,'0'-6'979'0,"-11"1"-678"15,-1-3-218-15,9 4 11 0,-6-2 4 0,-3 1-40 16,-4-2-15-16,7 3-24 0,-3-2-18 15,-1 5-1-15,1 1 0 0,-5 2 0 0,3 3-6 0,-4 5 4 16,5 5-2-16,0-2 1 0,-1 17 0 0,-2 12-1 16,2-5 2-16,0 1 2 0,4 12 5 0,2-5-3 0,0 3 2 15,3-4-1-15,-1 5 0 0,5-21 1 0,5 5-2 16,0-5-1-16,7-6-1 0,-1-6 0 0,5-4 0 16,0-2 0-16,3-5 0 0,2-4 0 0,0-10 0 15,-2 2 0-15,4-8 0 0,-1 0 0 0,-3-10 0 16,2 3 0-16,-8-8 0 0,2 0 0 15,-1 0 0-15,1 1 0 0,-8-1 0 0,2 0 0 0,-1 2 0 16,-2 3 0-16,2 5 0 0,0 4 0 16,-3 0 0-16,4 13 0 0,-1 4 0 0,1 2 0 15,-3 4 0-15,1 8 0 0,0 1 0 0,0 5 0 16,-1 4 0-16,0 2 0 0,1-5 0 0,-3 1 0 16,1 0 0-16,-1-1 0 0,-2 0 0 0,2-8 0 15,-1 0 0-15,-2-4 0 0,0-2 0 0,0-5 0 16,0 2 0-16,0-6 0 0,1-3 0 0,-1-1 0 15,1 0 0-15,2-9 0 0,-2 4 0 0,0-4 0 16,0-3 0-16,4-3 0 0,-2 0 0 0,-1 3 0 0,3-4 0 16,0-6 0-16,0-1 0 0,2 2 0 0,0-6 0 15,0 1 0-15,4-1 0 0,0 1 0 0,-1-2 0 16,2 9 0-16,3 5 0 0,-1-2 0 0,2 8 0 16,-1 1-26-16,6 1-73 0,2 4-34 0,1 2 25 15,-1 1-155-15,9 0 184 0,-2 0-130 0,6 4-38 16</inkml:trace>
  <inkml:trace contextRef="#ctx0" brushRef="#br0" timeOffset="3465.59">18681 863 1848 0,'1'3'882'0,"-1"-1"-522"0,0-2-215 16,-1 0 69-16,-4-1-33 0,0-5-33 0,0 3-25 0,0-1-57 0,-4 3-17 16,0-1-13-16,-1 1-11 0,-3 1-7 15,-1 4-18-15,0 2 0 0,-2 3 0 0,0 2 0 16,-1 9 0-16,-1-3 0 0,2 22 0 0,1-5 0 15,3 2 0-15,-2 4 0 0,3 1 0 0,1-1 0 16,4-4 0-16,4-8 0 0,3-9 0 0,-1 1 0 16,1-5 0-16,2-11 0 0,6 3 0 0,-1-1 0 15,-2-5 0-15,1-1 0 0,3-3 0 0,5-7 0 16,5-7 0-16,-1 4 0 0,-3-7 0 0,4-4 0 16,1-3 0-16,-3-3 0 0,-2-1 0 0,0-3 0 15,-1 4 0-15,-1-1 0 0,-5 8 0 0,2 7 0 16,-2-2 0-16,0 13 0 0,-1 2 0 0,-1 15 0 15,-1-2 0-15,1 18 0 0,0-3 0 0,0 0 0 16,-2 4 0-16,0-7 0 0,2 7 0 0,-2-6 0 16,0-7-255-16,5-4 255 0,-3 1 0 0,-2-5-75 0,-2-2 75 15,7-1-33-15,-2-4-22 0,-1-1-23 0,-1-5 311 16,-1-2-356-16,4-2-99 0,1-7-100 0,1 3 206 16,-8-2-162-16,6-11-143 0</inkml:trace>
  <inkml:trace contextRef="#ctx0" brushRef="#br0" timeOffset="3684.7">18974 460 1455 0,'8'-39'700'0,"2"22"-383"16,-2-3-183-16,-2 14 72 0,1 8 3 15,-3 0-35-15,-1 9-16 0,-1 4-46 0,-2 13-10 0,-2 12 2 16,2-6-10-16,-1 1-28 0,0 19-25 0,-2-4 14 0,1 11-7 16,1-4-6-16,-1 3-8 0,0-11-15 15,1 7-6-15,1-5-5 0,0 2-4 0,4-9-4 0,0-5 0 16,-2-1 0-16,1-11 0 0,-1-5 0 15,3-7-5-15,-2-1-18 0,1-12-20 0,-1 0-20 16,0-9-58-16,2 5-30 0,1-17-48 0,1 2 9 16,0-10 97-16,0-4-94 0,1-4-4 0</inkml:trace>
  <inkml:trace contextRef="#ctx0" brushRef="#br0" timeOffset="4337.26">19234 220 2254 0,'0'11'1021'0,"0"5"-630"0,2 3-288 16,-2 1 29-16,1 0-22 0,0 0-26 0,0 6-84 16,0-2 0-16,0 16-8 0,1-2 16 0,-1 3-8 15,-1 15 0-15,-1-3 0 0,1 0 0 0,-2 1 0 0,2-16 0 16,3 7 0-16,-2 3 0 0,0-13 0 0,4-1 0 16,0-1 0-16,2 3 0 0,4 0 0 0,-2 1 0 15,0-12 0-15,3-4 0 0,0-1 0 0,1-8 0 16,-3-5 0-16,8-5 0 0,-8-1 0 0,3-4 0 15,-3-4 0-15,3-7 0 0,-2 0 0 0,1-4 0 16,1-6 0-16,-4-3 0 0,6 1 0 16,1-2 0-16,-1 3 0 0,-1 0 0 0,1 0 0 15,-1 5 0-15,-2-2 0 0,-3 4 0 0,-2-2 0 16,-3 2 0-16,-1 0 0 0,-2 0 0 0,-3 9 0 0,-4-1 0 16,3-1 0-16,-3 6 0 0,-1 2 0 0,-1 2 0 0,-1 2 0 15,-4 3 0-15,2-2 0 0,3 4 0 0,0 5 0 16,-3-1 0-16,4 2 0 0,0 3 0 0,-2 0 0 15,7 2 0-15,-4 3 0 0,4 1 0 0,-5 6 0 16,5 0 0-16,4 6 0 0,0 0 0 16,4-2 0-16,-3 5 0 0,7-10 0 0,-1 2 0 15,6-7 0-15,-3-7 0 0,0-2 0 0,3-2 0 16,2-8 0-16,1-1 0 0,-5-4 0 0,1 1 0 16,-2-4 0-16,0-6 0 0,9-8 0 0,-5-1 0 15,-4 3 0-15,6-10 0 0,-4-1 0 0,6-2 0 16,-4 1 0-16,2-3 0 0,-5 5 0 0,-1-9 0 15,0 3 0-15,0-3 0 0,-4-7 0 0,0-11 0 16,0-2 0-16,-3-11 0 0,0 5 0 0,2 7 0 16,-1-8 0-16,1 23 0 0,0-9 0 0,-3 15 0 15,2 3 0-15,2 16 0 0,-2 4 0 0,-6 1 0 16,0 8 0-16,-3 2 0 0,3 8 0 0,0-1 0 0,-13 11 0 16,1 11 0-16,0-9 0 0,6 3 0 0,-7 9 0 15,2 6 0-15,-8 11 0 0,5 10 0 0,2-3 0 16,-1-6 0-16,3 11 0 0,0 2 0 0,5-2 0 15,4-9 0-15,3-1 0 0,1-3 0 16,8-6 0-16,0-1 0 0,5-9 0 0,2 1 0 0,1-2 0 16,-4-7 0-16,6-8 0 0,-1 1 0 15,2-15 0-15,1 4 0 0,2-11-73 0,-3 5 34 16,9-16-132-16,-1 5 136 0,-2-10-104 0,2-5-64 16</inkml:trace>
  <inkml:trace contextRef="#ctx0" brushRef="#br0" timeOffset="4865.41">21166 213 2097 0,'0'0'863'0,"-2"6"-581"0,0 0-176 16,1 10 28-16,-4-1-23 0,1 9-14 0,0-3 4 15,0 16-42-15,-2 15-3 0,-1-3-6 0,-1 12-14 16,1-6 2-16,0 7-13 0,1 2-5 0,0-7-16 16,1-12 8-16,1-6-8 0,1-1-4 15,2-9 0-15,1-6 0 0,2-10 0 0,0 0 0 0,4-10 0 16,0 4 0-16,2-8 0 0,-1-3 0 16,3-6 0-16,-3 2 0 0,3-3 0 0,0 0 0 15,0 1 0-15,2-1 0 0,-2 2 0 0,0-1 0 0,4 2 0 16,0 3 0-16,1-1 0 0,0 4 0 0,2-2 0 0,-1 5 0 15,4 7 0-15,0-1 0 0,-3 7 0 0,4-1 0 16,-2 2 0-16,3 6 0 0,1-3 0 0,-1-1 0 16,-1 3 0-16,1-4 0 0,-3-4 0 0,0-2 0 15,-1 1 0-15,-3-11 0 0,-1 4 0 16,0-9 0-16,-1 2 0 0,-3-17 0 0,2 9-7 16,-2-7-53-16,-3-1-19 0,1 0-25 0,-1-3-27 15,-1 4-33-15,-4 2-43 0,1-6 113 0,2 0-90 16,-3-3 17-16</inkml:trace>
  <inkml:trace contextRef="#ctx0" brushRef="#br0" timeOffset="5049.41">21705 522 1319 0,'5'-10'795'0,"-3"9"-343"0,-1 6-254 0,0 12 169 15,0-6-77-15,1 12-85 0,1-4-31 0,1 12-66 16,-2-4-24-16,2 3-18 0,3 2-29 0,-2-2-37 16,2 3 0-16,0-3 0 0,-1 5 0 0,2-2 0 15,-1-2 0-15,1 0 0 0,-3-2 0 0,1-2 0 0,-2-8 0 16,3 2 0-16,-1-3 0 0,-2-6 0 0,-1-6 0 15,0-3 0-15,-1-6-24 0,0-16-21 16,2 8 13-16,-4-8-59 0,1-5-83 0,2 2-51 16,1-6 19-16,2 0 107 0,-6 0-139 0,6 3-53 0,1-2-1044 15</inkml:trace>
  <inkml:trace contextRef="#ctx0" brushRef="#br0" timeOffset="5732.45">21955 784 2482 0,'4'14'132'15,"-8"-3"-35"-15,3-5-14 16,0 1 24-16,1 9-13 0,1-3-8 0,-1-3 109 0,0 2-45 0,0 17-16 0,0-4 1 15,1-2-14-15,2-9-38 0,-3 3-17 0,0-11-13 16,3 8-16-16,-1-13-16 0,-1 0-2 0,-1-6-19 16,4-5 0-16,-1 1 0 0,2-3 0 0,-4-2 0 15,4-2 0-15,-1-4 0 0,7 5 0 0,-4-2 0 16,2 4 0-16,-2-4 0 0,4 8 0 0,2-1 0 16,-1 1 0-16,-2-1 0 0,0 3 0 0,3 1 0 15,-4 1 0-15,0 5 0 0,2 1 0 0,-1 3 0 16,1 1 0-16,-2 3 0 0,1 0 0 0,4 4 0 15,1-2 0-15,0 2 0 0,0-5 0 0,5-1 0 16,-2-1 0-16,2-1 0 0,-1-2 0 0,1-3 0 16,-3 0 0-16,0 0 0 0,3-3 0 0,-2-2 0 15,0 1 0-15,-6-6 0 0,7 3 0 0,-4-2 0 16,6-3 0-16,-5-2 0 0,0 0 0 0,-2-1 0 16,1-1 0-16,0-6 0 0,-5-2 0 0,-3-3 0 15,-2-5 0-15,-3 3 0 0,0-2 0 0,-1-1 0 16,-2 5 0-16,-6 1 0 0,4 4 0 0,-2 10 0 0,-2 5 0 15,-1 8 0-15,-3 5 0 0,-2 21 0 16,0-6 0-16,-1 10 0 0,-1 5 0 0,0 4 0 16,2 4 0-16,0-4 0 0,8 0 0 0,-5-1 0 15,8-1 0-15,-1-3 0 0,5-1 0 0,-2-3 0 16,5 0 0-16,2-4 0 0,1-1 0 0,-1 1 0 16,12-13 0-16,-3 2 0 0,0-8 0 0,4-6 0 15,-1-11 0-15,3 2 0 0,-5-5 0 0,-4-13 0 0,5 5 0 16,1 2 0-16,-3-5 0 0,0 7 0 0,-1-3 0 15,4-7 0-15,3 7 0 0,-1 2 0 0,-3-3 0 16,0-8 0-16,2 0 0 0,1-1 0 0,-2 6 0 16,-2 0 0-16,2 0 0 0,-3 6 0 0,-2 4 0 15,3 13 0-15,-1 1 0 0,0 8 0 0,-1 7 0 16,2 8 0-16,-4-2 0 0,1 10 0 0,1 1 0 16,-3 1 0-16,-2-2 0 0,-4-5 0 15,2 1 0-15,-6-1 0 0,1-2 0 0,-5 4 0 0,0-5 0 16,-1-3 0-16,-5-1 0 0,-5 1 0 0,1 2 0 15,0-6 0-15,-3-6 0 0,3-3 0 0,-3 3 0 16,1-9 0-16,-2 3 0 0,0-4 0 0,0-5 0 16,4 0 0-16,-6-4 0 0,1-1 0 0,2-2 0 15,-2-2 0-15,6-1 0 0,-4-2 0 0,-1 2 0 16,-1-4 0-16,-8 1 0 0,8 2 0 0,-3 0-35 16,-4-1 16-16,9 2-87 0,-2 0-56 0,3-2 122 15,6 1-84-15,6-5-40 0</inkml:trace>
  <inkml:trace contextRef="#ctx0" brushRef="#br0" timeOffset="5888.02">22630 263 2519 0,'-13'1'1023'0,"0"-1"-725"0,5-5-229 0,0 0 32 0,0 1-61 16,2 5-30-16,-1-4-19 0,5 1-26 0,1 3-38 0,1 0-151 15,1 2 177-15,0 0-111 0,2-2-64 0</inkml:trace>
  <inkml:trace contextRef="#ctx0" brushRef="#br0" timeOffset="6815.92">12763 1604 577 0,'7'9'331'0,"0"-3"-100"0,6-1-90 16,2 1 0-16,5 1 13 0,-3 0 11 0,7-4-74 16,0 1 54-16,4-3-23 0,1 0 28 0,3-1-59 15,-2 3-14-15,-4-3-20 0,8 1-6 0,9 4 14 16,-2-1 2-16,-2-2-9 0,5 5-17 0,1-3 23 0,12 1 8 15,6 0-2-15,-3-2-3 0,-1-3-18 0,18 2-3 16,-4-1-6-16,8-1-7 0,1 0-5 0,9 0-12 16,3-4-4-16,4 2-1 0,0 1-2 0,4 1-5 15,2-1 0-15,7 1-2 0,1 0-2 0,7 1 2 16,-7 1-2-16,-29 0 0 16,-41 0-1-16,-1-1 1 0,124 3 0 0,-16-1 0 0,5 1 1 15,0 1-1-15,-1-3 0 0,2 3 0 0,2-3 2 0,-38 0-1 16,-3 1-1-16,-1-3 1 0,22 1-1 0,4 1 1 15,-4 0 1-15,-20-2-1 0,22-1 1 16,3-1 2-16,-3 1 0 0,4-1 4 0,-3-2 5 16,2-2-2-16,5 4 2 0,-4 1 2 0,3-4-1 15,-3 2 2-15,2-2-3 0,1 3-2 0,-1-5-6 16,-1 1 3-16,0 2-3 0,1-1-2 0,-3-2 1 16,1 1-4-16,-8 2 2 0,8-1-1 0,-6 3 1 15,0-1-2-15,-3 1 2 0,1 1-2 0,-21 1 1 0,-3-2-1 16,20 2 0-16,-3-1 1 0,-19-2 1 0,0 2-2 0,-7-1 0 15,15-3 4-15,-1-2-2 0,0 3 7 0,-19-4 5 16,11-1 10-16,-4 1 4 0,3 0 4 16,-2 0 3-16,-4-3 5 0,0 0 1 0,-6 0 0 15,-2 0-7-15,0-2-6 0,2 0-2 0,-10-2-3 16,3 2-3-16,-4 1-5 0,0 0 0 16,-3 3-5-16,-2-8 1 0,-9 7-4 0,2 0 0 0,-5 3-1 15,1 2 0-15,-12-1-2 0,-5 2-1 0,6-5-2 16,-1 8 3-16,-6-2-2 0,-5-1-1 0,-5 0 0 0,6-1 0 15,-8 5 1-15,4-3 0 0,-14 3 0 0,2 0-1 16,1 0-1-16,-3 0 1 0,-4 0-6 0,-6 0-30 16,-1-1-27-16,-4 0-24 0,-3-3-32 0,-3 0 80 15,-1 3-68-15,-4-13-26 0</inkml:trace>
  <inkml:trace contextRef="#ctx0" brushRef="#br0" timeOffset="8680.21">15825 2574 1749 0,'3'6'667'0,"-3"1"-447"0,-7 3-154 0,-5 2 12 16,3 4-23-16,7 1-2 0,-12 11-4 0,2-4-4 15,2 5-23-15,-4 6-24 0,0-2 14 0,-3 3-2 16,4-4-3-16,-2 3 1 0,2 2 3 0,-4 1 2 15,5-6 0-15,1 3 2 0,2-2 1 0,3 3 4 16,6-5 0-16,-3 1 1 0,6-7-5 0,5 5 2 16,2-1-1-16,3 0-1 0,4 1 2 0,2-1-1 15,0 0 4-15,4 1 0 0,0 1 2 0,0 0 1 16,1-1 1-16,-4 3-1 0,3 1 1 0,-7 5-4 16,2-1-2-16,-4 8-2 0,0-3 0 0,-5 3 2 15,-1 2-3-15,-8 5 3 0,1 0 0 0,2-8-2 0,-14 8 2 16,0 10 7-16,-1-2 2 0,-2-5-2 0,-1 3 2 15,-3-3 0-15,-3 13 5 0,-1-4 1 16,3 2-1-16,-2-14-5 0,0 12-1 0,1-3-1 16,2 2 2-16,4-4-7 0,5-4-6 0,1-1 0 15,8-1-1-15,-1-2-4 0,9-3 0 0,-1-1-3 16,6 3-4-16,0 1 3 0,4-3 0 0,-2-2-2 16,0 7-3-16,4 1 0 0,-4 0 2 0,0 2-2 15,0 1 1-15,-3 1-1 0,-2 4-1 0,2 0 1 16,-11 5 3-16,0-1-2 0,0-8-2 0,-10 6 1 0,-2 10 1 15,2 3-1-15,-8-10 1 0,2 2-1 0,-1-2-1 16,-4 11 0-16,-2 0 0 0,3-1 0 0,3-13 0 16,-2 10 0-16,1-3 0 0,3 1 0 0,4 0 0 15,3-4 0-15,1 1 0 0,4-1 0 0,1-1 0 16,1-1 0-16,1 1 0 0,1 2 0 16,0-3 0-16,1 5 0 0,-1-4 0 0,-2 1 0 0,0 3 0 15,0 2 0-15,-1-1 0 0,0 2 0 0,-4 0 0 16,3-12 0-16,-4 9 0 0,-4 9 0 0,0-3 0 15,1-11 0-15,-4 2 0 0,2 1 0 0,-6 13 0 16,-2-1 0-16,0-1 0 0,6-7 0 0,-4 7 0 16,-1 4 0-16,1-1 0 0,-1-7 0 0,5 5 0 15,0-1 0-15,-1-2 0 0,2-3 0 0,4 3 0 16,0-3 0-16,5 0 0 0,1 3 0 0,4-1 0 16,-1-2 0-16,13-4 0 0,-8 8 0 0,3-4 0 15,4 0 0-15,0-2 0 0,-1 8 0 0,-2-5 0 16,-4 4 0-16,-6-3 0 0,7-1 0 0,-3-8 0 15,-4-1 0-15,-2 17 0 0,-1-7 0 0,-1-13 0 16,-1 5 0-16,-1-2 0 0,-4 13 0 0,-5-4 0 16,3 2 0-16,0-13 0 0,-7 10 0 0,2 1 0 15,-2 0 0-15,2 0 0 0,6-3 0 0,-2 1 0 16,3-1 0-16,3 3 0 0,6 1 0 0,-2-2 0 16,10 1 0-16,3 1 0 0,7 1 0 0,-5 1 0 15,10-1 0-15,-3 1 0 0,1 2 0 0,3 2 0 16,1-1 0-16,-3 1 0 0,-4-10 0 0,-1-1 0 0,3 19 0 15,1-3 0-15,-5-15 0 0,0 5 0 0,-2-2 0 16,-1 10 0-16,-3 1 0 0,3 2 0 0,-4-16 0 16,-2 12 0-16,-2 3 0 0,-1 0 0 0,1-3 0 15,-2 1 0-15,0-1 0 0,-2 1 0 0,0-1 0 16,0 1 0-16,0-2 0 0,-2 3 0 0,-1-3 0 16,-1-1 0-16,0 0 0 0,-2-4 0 0,-1 3 0 15,1-7 0-15,-1 2 0 0,-3-6 0 0,-1 3 0 16,3-4 0-16,-3-2 0 0,3-4 0 0,-1-3 0 15,2-7 0-15,4-4 0 0,-3 6 0 16,1-2 0-16,0-11 0 0,1 0-14 0,5-6-31 0,4 3-121 16,9-9 138-16,-5 3-85 0,9-21-56 0</inkml:trace>
  <inkml:trace contextRef="#ctx0" brushRef="#br0" timeOffset="10129.85">3434 3329 1131 0,'6'-13'574'0,"-1"3"-324"0,-4 0 17 0,7 9-106 15,-9-12-24-15,3 10-74 0,5 2 40 0,-12-3-18 16,7 5-5-16,-5 6-6 0,0 1-4 0,-1 4-16 15,2-2-3-15,-7 14-6 0,-2-1-5 0,0 3-15 16,1 6 0-16,-8-4-6 0,3 6-1 0,-5 3-6 16,-5-2 0-16,2 1-2 0,-3 4-1 0,3-8-2 0,-3 17-4 15,-4 12 2-15,-3-12 1 0,4 1 3 0,-4 6-3 16,0-7 3-16,-2 16 6 0,-7 2 0 0,2-3 2 16,-2 0 1-16,-4 9 4 0,1-5-1 0,-7 14 0 15,2-6 0-15,-6 10-1 0,6-8-1 0,-1 0 1 16,-6-6 0-16,-1 2-3 0,1 6 1 0,-1 5 0 15,0 4 1-15,0-21-1 0,-7 9-1 0,11-12-2 16,-5 6-2-16,4 5 0 0,-3-16-1 0,4 8-2 16,-1-9-3-16,7-1-3 0,6-9 0 0,-8 6-1 15,4 1 1-15,9-14-4 0,4-14-2 0,-3 1 2 0,4 8 0 16,7-2 0-16,-5 0 0 0,11-6-1 0,1 2-5 16,-3-1-1-16,9-2-6 0,4-4-9 0,5-8-35 15,-3-3-20-15,6-7 12 0,1-4-66 0,5-11 89 16,2 3-60-16,3-11-15 0</inkml:trace>
  <inkml:trace contextRef="#ctx0" brushRef="#br0" timeOffset="11064.23">3545 3222 465 0,'1'-1'281'0,"-1"0"-111"0,-1-1-85 0,0 1 44 0,1-1-10 15,-2 1-15-15,-1 0-14 0,0 1-37 16,2 0-6-16,-2 1-1 0,2 2-16 0,1-1-1 16,0 0 3-16,3-2 5 0,-6 4 9 0,3-1 21 15,1-1 7-15,-5 1-1 0,1 1 13 0,3 1 2 16,-1 1 0-16,-3 2-2 0,3-3-5 0,1 2-13 0,5 4-9 16,-4-2 5-16,-1 1-5 0,-1 1-14 0,1 1-1 15,0 2-2-15,1 2 2 0,-1 2-7 0,-4-3 1 16,4 3-12-16,0 4 0 0,1-2-1 0,-1 3-3 15,1-7-6-15,-1 5-3 0,0 0-1 0,0-1 1 16,0 2 1-16,0-2 0 0,0-2 0 0,-1 3-2 16,-1 5 4-16,-1 2 1 0,3-4-1 0,-1 14-1 15,-2-1 0-15,0 1-1 0,2 9 0 0,1-4 1 16,-1 2-2-16,1-2 1 0,-1-4 1 0,-4-3 0 16,5 3 1-16,-1-8-3 0,-5 8-1 0,5 14 1 15,4-7 1-15,-3-5-3 0,7 11-2 0,-2-8-1 0,-5 8 1 16,3-10 1-16,1 5 2 0,1-9-4 0,-3 12-1 15,-2 2 0-15,2 5 0 0,0-5 1 0,1 0-2 16,2 6-1-16,-3-8 0 0,3 0 1 0,-4 0 1 16,3-8-1-16,-1 14 1 0,-1-2 3 0,0-6 1 15,1 5 2-15,-3-3 0 0,1 3-1 0,1-4 2 16,0-7 2-16,1 3-3 0,-2-1 0 0,1-5-2 16,2 2-2-16,0 5 1 0,-1-2 1 0,-1-5-4 15,0-2 0-15,3-4 0 0,0 4-2 0,-2-8-1 16,0 3 2-16,0-12-3 0,3 3-2 15,-2 3 2-15,1-4-1 0,1-3-1 0,-1 0-1 16,1-1-3-16,0 1-2 0,-1-8-3 0,-1 5-21 16,0-3-18-16,-1 1 10 0,1-3-47 0,0-3-104 15,-1-1 141-15,2 3-88 0,-3 0-50 0</inkml:trace>
  <inkml:trace contextRef="#ctx0" brushRef="#br0" timeOffset="11562.89">3712 6397 1214 0,'-2'0'527'16,"0"0"-298"-16,-2 0-37 0,1-1-34 0,-1 0-36 16,1-1-18-16,-2 1-60 0,1-3 24 0,-1 3-16 15,1-1 1-15,0 2-9 0,-3-2-2 0,1 1-6 16,0 1 0-16,-3 0-5 0,0 0 1 0,-3 1-6 16,-1 1-4-16,-1-1 1 0,-1-1 0 0,-2 1-5 15,-3-1-2-15,-3 1-5 0,-3 0 0 16,7 0-2-16,-10 3-5 0,-9-3 0 0,3 2-1 0,2 1-1 15,-5-2-2-15,1 0 4 0,-9 2-2 16,-2-2-1-16,-1 1 3 0,10-1 2 0,-16 1 3 0,-5 1 0 16,-4 2 0-16,9-1 2 0,-7 1 3 15,1-1 0-15,-3 0 1 0,2 0-4 0,-3 2-1 16,12-1 1-16,-8-3-2 0,-1 5-4 0,2-3 0 16,1 2-1-16,4-5-1 0,-7 4-1 0,7-3-2 15,0 2 0-15,4-3 0 0,2 1 2 0,6-1-3 0,7-2-2 0,-7 6 1 16,3-2 0-16,8-4 0 0,4 1-1 0,4-1-1 15,-3-1-4-15,9 1 0 0,-4 1 1 16,5-3-5-16,10 1-12 0,-6 0-8 0,8 1-12 16,5-1-15-16,1-3-90 0,-2 2-184 0,8-2 256 15,3-1-159-15,0-2-128 0</inkml:trace>
  <inkml:trace contextRef="#ctx0" brushRef="#br0" timeOffset="12517.89">3613 5929 1408 0,'-5'-1'640'15,"2"1"-363"-15,-3-1-1 0,0 2-103 0,-2-2-46 16,5-3-19-16,-2 3-62 0,-2 0 28 0,-3 0-21 16,3 0 1-16,0 2-12 0,-8-1-4 0,4 1-12 15,1 1-5-15,-9 0-4 0,2 0-5 0,4 0-5 16,-7-1-8-16,-6-1 5 0,7 2-2 0,-3-1-1 16,2 0 1-16,-3 1 0 0,-4 0 0 0,4 1-2 15,7-1 0-15,0 4 0 0,-3-4-1 0,4 2 1 0,6-2 0 16,-2 1 0-16,4-2 0 0,-3 1 0 15,-1 0 1-15,4-2-1 0,0 1 1 0,0-1-1 16,1 0 1-16,2-2-1 0,1 2-1 0,1 0-1 0,1 0 0 16,-1-1 1-16,2-2 0 0,0 1-1 15,-1-1 0-15,1 4-1 0,0-1 2 0,1 0 0 16,0-1 0-16,-1 2-1 0,1 0 1 0,-1 1 1 16,1 0-1-16,-1 1 1 0,0-3 2 0,0 2 1 0,1 3-2 15,-1-2 3-15,0-1-3 0,0 3 1 0,0-1 2 0,0 0-1 16,1 3-2-16,-1-1 2 0,2 0 1 0,-1 2-1 15,0 0 3-15,0 2-1 0,1-1 0 0,1 4 1 16,-2 0 1-16,1 2-1 0,-1 0 1 16,2 3 2-16,-1 1-2 0,-1 0 3 0,0 1 1 15,-1-3 1-15,1 2-1 0,-1-5 2 0,0 3-1 0,-2-4-1 16,1 0 0-16,-3-2-1 0,1-1-1 16,1-2-5-16,-1 0 1 0,1-1-2 0,-1 0-1 15,0-3-2-15,3-1-1 0,-1-1-7 0,0-1-4 16,0 3-7-16,0-4-13 0,2 1-12 0,0-1-54 15,-1 0-35-15,0-1-66 0,3 1 137 0,2-1-125 16,-1-3-57-16</inkml:trace>
  <inkml:trace contextRef="#ctx0" brushRef="#br0" timeOffset="13456.01">2135 2634 1643 0,'-1'1'773'0,"-1"3"-487"0,-3 1-82 0,5 0-128 16,1 1 24-16,-1 6-13 0,0 1-12 0,1 2-19 16,1 4-3-16,-1 2-4 0,0-1 0 15,-1 2-6-15,0 8-3 0,1 8 7 0,1-2-3 0,-2-7-10 16,0 9-3-16,-1-8 0 0,0 8-5 15,0-10-5-15,1 4-2 0,-4-15-8 0,3 4 0 16,-1-3-1-16,0 0-3 0,0-5-3 0,2-2-1 16,-2-1-1-16,1-1-1 0,0-4-3 0,0-5-18 15,1 4-14-15,0-9-17 0,0 3-19 0,0-8-72 16,0 1-50-16,4-9 20 0,0 3 89 0,2-3-116 16,2-5-37-16</inkml:trace>
  <inkml:trace contextRef="#ctx0" brushRef="#br0" timeOffset="13914.69">2370 2573 1869 0,'4'0'882'0,"-3"1"-484"0,-1-1-260 15,-4 5 94-15,-2 0-78 0,1 0-34 16,0 5-16-16,5 2-35 0,1-1-4 0,6 5-54 16,3 1 20-16,2 4-18 0,7 1-4 0,0 3-9 15,-1 0 0-15,4 4 0 0,3 6 0 0,3 6 0 16,-3-3 0-16,-4-3 0 0,-2 1 0 0,1 1 0 15,3 2 0-15,-7-7 0 0,-6-8 0 0,-1-2 0 0,-3 4 0 16,-4-2 0-16,1-1 0 0,-3-8 0 0,-6 0 0 16,1 0 0-16,-5-4 0 0,-1-4 0 0,-3-3 0 15,-1-4 0-15,-1-3 0 0,0-5-1 0,3 0-3 16,-3-2 1-16,1-7-2 0,1 3-1 0,1-5 0 16,2 2-1-16,6-5 1 0,-3 4 0 0,0-4 1 15,7 0 0-15,-3 1 0 0,4-7-1 0,4 1-1 16,-2-2 1-16,2-3-1 0,5-2-1 15,-2 4 5-15,9 1 0 0,5-2-6 0,-5 0 0 0,0 6 0 16,4 5 3-16,0-1-5 0,0-2-5 0,-5 0-3 16,3 1 1-16,-5 7 1 0,0-2 0 15,-4-2 2-15,-3 4-1 0,-4 2 3 0,-3-1 7 16,0 4 6-16,-6-2-1 0,-1 1 1 0,-6 1 2 16,2 2 1-16,-5 7 1 0,2-5 0 0,-1 6 0 15,0 0-2-15,2 10 1 0,-4-5-2 0,6 6 0 16,-2 0-1-16,-1-1-1 0,1 0 0 0,4-1 0 0,0-1-2 0,4 3-38 15,2 0-20-15,-4-4-26 0,9 2-32 16,-2-5-50-16,4 4 110 0,4-5-92 0,-1 3-19 16</inkml:trace>
  <inkml:trace contextRef="#ctx0" brushRef="#br0" timeOffset="14248.2">2959 2543 1687 0,'-7'11'824'0,"-6"6"-482"0,2 7-226 16,-1 1 106-16,-1-1-120 0,4 3-6 0,-3 3-2 0,3 12 0 16,5 10-91-16,0-5 80 0,-2-2-18 0,7 0 3 15,0 1 0-15,4-1-6 0,-2-9-8 0,11-6-17 16,-4-4-9-16,6-9 2 0,-2-6-13 0,-2-2-14 16,4-1-3-16,-3-14 0 0,8 6 0 0,-9-11 0 15,1 0 0-15,4-6 0 0,1 0 0 0,0-11 0 16,1 0 0-16,-3-6 0 0,-4 0 0 0,3-1 0 15,-5-7 0-15,-6 2 0 0,1 3 0 0,-3 2 0 16,-4 7 0-16,-5-4 0 0,1-1 0 0,-2 8 0 16,-2 2 0-16,1 6 0 0,-6-3 0 0,-2 9 0 15,0-3 0-15,0 10 0 0,-3 2 0 16,1 2-2-16,-6 0 1 0,1-2-19 0,5 5-33 16,-6-1-19-16,3 0 12 0,3 3-53 0,3-1-93 15,2 0 26-15,7-4 92 0,-1 7-87 0,6-4-39 16</inkml:trace>
  <inkml:trace contextRef="#ctx0" brushRef="#br0" timeOffset="14678.75">3376 2428 1955 0,'-6'0'784'15,"-5"1"-499"-15,5 6-204 0,-3 0 28 0,1 4-31 16,3 3 11-16,2 0-28 0,0 2-10 0,-1-1-16 16,4-1-34-16,5-1 35 0,0 2-1 0,0-5-5 15,6-2-20-15,-1-3 17 0,3-1 4 0,1-2-4 16,1-1 0-16,1-1-8 0,-4-5 3 16,0-1 2-16,0-2-4 0,-1-1-2 0,-2-5-4 15,-1 0-2-15,-4-3 0 0,-3-1-3 0,-2 0-2 16,2 0-4-16,0 5 2 0,-1-2-1 0,-4 3-4 15,1 0 1-15,-8-2-2 0,5 10 1 0,-4 1-9 16,-7 0-9-16,-2 3-14 0,-1 1-17 0,-4 1-55 16,1 8 18-16,-1 2-107 0,-2-4-289 0,2 0 370 0,5 6-196 0,-3 0-178 15</inkml:trace>
  <inkml:trace contextRef="#ctx0" brushRef="#br0" timeOffset="15126.2">1423 2619 1235 0,'4'-3'703'0,"1"-3"-341"15,-4 6-188-15,1-1 136 0,1 4-169 16,-6 2-5-16,4 2-5 0,1 0-7 0,-1 3-29 15,5 1-4-15,2 4-32 0,-4 3 18 0,-1-1-8 16,0-1-4-16,2 9-1 0,-1-5-10 0,-3 5-5 16,-1 0-11-16,-2 6-1 0,7-4-4 0,-3-3-15 0,-3 0-3 0,1-2-8 15,0 4 1-15,3-2-8 0,-2-9 0 0,3-3 0 16,-9 1 0-16,5-6 0 0,3 1 0 16,-7-1 0-16,4-5-4 0,0 0-12 0,-2 1-14 0,0-3-21 15,3 1-60-15,-4-1-31 0,3 0 13 16,0 0-138-16,-4-2 178 0,3-2-112 0,-6 1-25 15</inkml:trace>
  <inkml:trace contextRef="#ctx0" brushRef="#br0" timeOffset="15340.77">1213 2883 2193 0,'8'-2'902'15,"-4"0"-585"-15,9 2-206 0,-1-1 43 0,7-3-43 16,-6 2-14-16,14-7-19 0,4 2-17 0,-6 2-33 16,5-3-8-16,-2-4-6 0,-3 6-5 15,2 0-9-15,-4 0 0 0,5-2 0 0,-7 3-2 0,-2 0-18 16,1-5-27-16,-1 11-113 0,-1-4-157 0,-2 0 249 16,-5 3-169-16,-2 0-97 0</inkml:trace>
  <inkml:trace contextRef="#ctx0" brushRef="#br0" timeOffset="17516.02">6778 3977 1810 0,'-6'6'710'15,"-1"2"-489"-15,2-2-143 0,-1 0 37 0,6-5-35 16,2 2 5-16,5-3 8 0,2-2 10 0,5-3 5 15,2 2-3-15,9-10-4 0,3 2-2 0,3-5-10 16,7-4-10-16,-1-5-9 0,3 3-11 0,6-4-25 16,2-2-8-16,5-4-8 0,0 1-6 0,-7 6-12 0,6-7 0 15,11-4 0-15,2 3 0 0,-6 1 0 16,-1 1 0-16,5-3 0 0,8-8 0 0,7-2 0 0,0 3 0 16,-11 3 0-16,11-7 0 0,5-1 0 15,-3 0 0-15,-1 1 0 0,-6 5 0 0,3 0 0 16,-4 4 0-16,-4 3 0 0,-1 0 0 0,-1 1 0 15,-5 5 0-15,-2-1 0 0,-5 4 0 0,4 0 0 16,-12 1 0-16,3 1 0 0,-2 4 0 0,-7 1 0 16,-3 2 0-16,1 0 0 0,-5 4 0 0,-4 0 0 0,6 3 0 15,-2-1 0-15,-5 1 0 0,-1 2 0 0,-1-2 0 0,-1-1 0 16,-4 3 0-16,3 0 0 0,-7 0 0 16,0 0 0-16,-4-1 0 0,-1 1 0 0,-1 1 0 15,-2 1-31-15,-1-2-22 0,-5 2 16 0,2 1-64 16,0 1-77-16,-1-1-58 0,-3 0 156 0,3 3-128 15,-1-2-67-15</inkml:trace>
  <inkml:trace contextRef="#ctx0" brushRef="#br0" timeOffset="17964.5">9415 2702 1575 0,'11'8'659'0,"-7"0"-424"0,5-1-145 15,-4 3 50-15,1 1-22 0,-1 1-31 16,0-1 11-16,2 3-16 0,7 2-5 0,1 4-12 16,-3-1-5-16,6 4-17 0,2 2 7 0,4 0 0 15,2 3-14-15,3 3 9 0,0 3-4 0,3 1-2 16,1 2 2-16,1 0-6 0,4 7-9 15,0-3 1-15,3 7-3 0,0-1-5 0,3 1-4 0,-1 0 2 16,0 1-7-16,-8 5 1 0,12-4 0 0,-3 1-4 16,6 4 1-16,-1-3 2 0,0 2-3 0,8 1-1 15,-7-1 1-15,12 2 3 0,-17-8-2 0,0-4 0 0,10 8 1 16,0 2-3-16,-9-10 2 0,3-2-1 0,-5 0 1 16,13 7-1-16,-4 1-1 0,0 0 1 0,-11-10-4 15,7 5 4-15,0 1-3 0,2 0 1 0,-1-6-2 16,-4 1 0-16,1-4 0 0,-1-3-2 0,-1 1 2 15,-3-3-3-15,0 0 2 0,-6-4 0 0,1 3-2 16,-3-5 0-16,0 1 0 0,-8-5 0 16,3 0-1-16,-6-1-3 0,0-2-4 0,-7-2-4 15,3-1-5-15,-5-2 4 0,-5-5-26 0,0 1-44 0,-1 1-18 16,-2-6-25-16,-1 1-33 0,-5-2-56 0,0-1 135 16,-7-1-110-16,1 1 0 0</inkml:trace>
  <inkml:trace contextRef="#ctx0" brushRef="#br0" timeOffset="18512.84">11672 5151 1653 0,'-12'9'690'16,"-2"-2"-459"-16,0 2-150 0,-3-3 37 0,1 1-30 15,-4 1-9-15,1 6-7 0,0-3-5 0,1 2 1 16,-2 2-18-16,0 0-12 0,-1 2-7 0,-1 2-1 16,-7 3-8-16,4-3 0 0,-6 3 0 0,-2 3-10 15,-4 1 10-15,4 3 2 0,-4 1 1 0,0 1-3 16,0-1 4-16,0 2 2 0,7-2-2 0,-2 2-1 0,-8 10 5 16,1-4 1-16,6-3-4 0,-4 4 2 0,-1 2-3 15,-4 5 2-15,-3 1 0 0,-1 0 1 0,6-9-6 16,-2 7 3-16,-1 3 1 0,3-2-3 0,-1 6 1 15,-1-3-2-15,0-2 0 0,0 7 0 0,-4-8-3 16,3 6-3-16,-2-6-2 0,3 4-2 16,-1-1 0-16,3 2-6 0,-1-4-1 0,4 1-2 0,0 5 0 15,0-4-2-15,-1-2-2 0,-1-4 0 0,1 1 0 16,5-11 0-16,1 5 0 0,-6 12 0 16,4-6 0-16,3-8 0 0,4 7 0 0,-1-8 0 0,-3 5 0 15,4-9 0-15,-2 5 0 0,14-13 0 0,-9-1 0 16,2 0 0-16,6-1 0 0,-3 1 0 0,8-4 0 15,0 1 0-15,-3-1 0 0,2-1 0 0,5 3 0 16,-4-4 0-16,1 7 0 0,1-2 0 0,0-4 0 16,-3 2 0-16,4-2 0 0,1 4 0 0,-2-5 0 15,4-2 0-15,-1-3 0 0,2 0 0 0,-1-2 0 16,-1-1 0-16,3-2 0 0,-2-1 0 0,1-1 0 16,2-1-8-16,-3-4-32 0,1 1-15 0,3-1-16 15,-1-1 3-15,0-2-44 0,-1 0-78 0,2-5-64 16,-1 3 164-16,2-1-96 0,-1 0-77 0</inkml:trace>
  <inkml:trace contextRef="#ctx0" brushRef="#br0" timeOffset="19144.43">9081 7634 1733 0,'-7'-7'664'16,"5"5"-449"-16,2-3-151 0,-7 1 27 0,4-1-21 15,-2-3-9-15,3 2 0 0,-2-4-2 0,2 2 4 16,-4-4-18-16,-1 2 14 0,3-3-10 0,-4-2 7 15,-1 4-5-15,1-1 1 0,1 3-6 0,-1-1-1 16,-2-5-12-16,3 4-4 0,-2 1-1 0,0-5-10 16,1 2 0-16,-5-4-7 0,1 2 2 0,-1-3-6 15,-1 0 6-15,-4-7 3 0,1-2 0 0,0-4 2 16,-3-4 1-16,-4-2-3 0,0 0 2 0,2-1-3 16,-2 1 2-16,-1 1-5 0,1 0 0 0,2 9 0 15,0-2-3-15,-5-10 5 0,1-1-4 0,3 2-1 16,-1-4-3-16,-2-2 1 0,-2-3-1 0,-1-1 0 15,0-3 0-15,-1 10-2 0,-2-4 1 0,-3-1 1 16,1 3-1-16,0-7 0 0,-2-6 3 0,-1 2-4 16,2-7 1-16,1 7 0 0,1-1 0 0,0-5-1 15,4 10 0-15,-7-9 1 0,0 4-3 0,3 1 3 16,-3-3-2-16,4 4 1 0,-5-3 1 16,-1 2 0-16,1 2 0 0,3-1 2 0,6 13-1 0,0-14 0 0,-4-1 2 15,0 0 0-15,3 6-2 0,2-2 2 0,2 3-2 16,-4-4 0-16,2 12 0 0,-2-3 0 0,1 0-3 15,-3-3 1-15,6 0-1 0,-7-6-1 0,4 6 1 16,-1 0 0-16,-1-2-2 0,6 10 0 0,1-2 0 16,-2 7 0-16,2 0 1 0,0 1-1 0,4 0-1 15,-3-7 0-15,1 4 1 0,6-6-1 0,-2 4 0 16,2 5-1-16,0-7 0 0,2 10-2 0,1 0 2 16,4 7-1-16,-2 7-3 0,-3 1 1 15,3 3-2-15,2-2-1 0,-2 5-2 0,5 3-11 16,-3-4-9-16,0 3 2 0,5 3-29 0,-1-4-22 0,0 2-78 15,2 0-65-15,0 0 153 0,1 0-108 0,-6-4-85 16</inkml:trace>
  <inkml:trace contextRef="#ctx0" brushRef="#br0" timeOffset="19960.72">8125 3919 1694 0,'-1'-2'864'15,"-1"2"-547"-15,1 3-129 0,0 3-113 0,-3-1 49 16,1 3-38-16,3 7-11 0,-1-1-8 0,-2 0-6 16,2 0-13-16,-1 1-3 0,-2 7 6 0,1-2-1 15,1-5-7-15,-2 7 2 0,-2-2-3 0,2 6 2 16,-1 2-3-16,-1 0-3 0,3-3-11 0,-2 9-5 15,1-2-5-15,1 5-4 0,-2-5-2 0,2-2-6 16,1 1-3-16,0-5-2 0,-6-7 0 0,3-4 0 16,-1-1 0-16,2-5 0 0,1-2-3 0,2-2-16 15,-7-2-6-15,8 1 1 0,1 0-41 0,-1-3-51 16,1-1 13-16,4-4-73 0,-3 3-53 0,0-2 138 16,0-2-93-16,7 0-8 0</inkml:trace>
  <inkml:trace contextRef="#ctx0" brushRef="#br0" timeOffset="20244.2">7760 4259 1629 0,'2'0'863'15,"1"-6"-491"-15,0 7-262 0,-3-3 119 0,6 1-106 0,6-2-17 16,-1-2-16-16,2-1-12 0,4 2-121 0,-1 4 106 0,8-5 0 15,2-4-7-15,1 0-4 0,-1 0-15 16,5 7-2-16,-1 1-6 0,3-2-6 0,2-4-5 16,-4 7-5-16,5 2-3 0,-3 2-3 0,-4-4-3 15,0 0-2-15,-1-2 0 0,-7 2-2 0,1 4 1 16,-7-4-7-16,2 0-4 0,-7 0-5 0,-1 0-11 16,-2 4-46-16,-3-4-23 0,0-2-26 0,-4 2-37 15,2-3 9-15,-1 3 173 0,-3 5-87 0,-1-5 7 16,-2 0 78-16</inkml:trace>
  <inkml:trace contextRef="#ctx0" brushRef="#br0" timeOffset="20893.99">8730 4277 1397 0,'-7'2'706'15,"7"-2"-403"-15,-2 3-202 0,-2-4 49 0,5-4-20 0,4 0 3 16,-5 2-15-16,12-1-36 0,-5 1-92 0,1-3 83 0,3 0 5 15,2 3-2-15,1 0-1 0,-2-3-18 0,6 1 4 16,-2 1-5-16,4 2 17 0,-3 2-24 0,1 0-8 16,-1-1-5-16,-1 4-1 0,-1 3-4 0,-1 4-11 15,-1-1-1-15,-2 4-10 0,-4 4 4 16,-2 0-5-16,3 3 0 0,-7 2-6 0,2 1 3 16,-7 0 1-16,1 2 0 0,-5-6-2 0,3 0 2 15,-7 4 1-15,-1-4-1 0,-3 0 3 0,-1-1-3 16,3-6 0-16,-3 2 0 0,-2 2 3 0,-1-2-2 15,1-6-2-15,4 0 1 0,2-1-3 0,0-1 3 16,5-3-1-16,-3 3-1 0,5-6-1 0,2 2 0 16,0-2 0-16,3 2-1 0,0-5 0 0,3 3-2 15,1-1 1-15,2-1-1 0,2 0 0 0,4-2 1 16,-3 2-1-16,6-1 0 0,-1 2 1 0,0-1 1 16,2 1-1-16,-2 3 1 0,3 2-1 0,-2 0 0 15,0 4 2-15,-3-2 0 0,4 3-3 0,-5 5 0 16,3-1 0-16,-2 6 1 0,-3 1 0 0,0-3 0 0,-9 11-1 15,2 2-1-15,-1 0 1 0,0-2 0 0,-4-2 2 16,-3 1 0-16,-1-3 1 0,-3-6-1 16,3 3 0-16,-5-4 2 0,-3 1-1 0,-1-5-1 0,-2 2-1 15,-2-3 0-15,1 1-1 0,0 0 0 16,-1-3 0-16,0-5 0 0,5 0 0 0,-1 0 0 16,6-5 0-16,-1 0 0 0,0-3-4 0,2 0-5 15,4-6-6-15,-1 2-9 0,4-5-35 0,-1-2-17 16,4 5-22-16,-1-6-22 0,2 1 3 0,5 2-58 0,1-10 102 15,2 3-65-15,-1 6 11 0</inkml:trace>
  <inkml:trace contextRef="#ctx0" brushRef="#br0" timeOffset="21343.75">9297 4303 2029 0,'1'0'899'0,"-5"5"-570"0,-1 1-228 0,-3 2 62 16,0 1-72-16,2 2-3 0,-1 0-11 0,-1 9-15 16,0 3-103-16,-2-2 85 0,2-2-23 0,-1 9-3 15,0 1-2-15,-1 0-2 0,0 1-1 0,1 6 7 16,0-2 2-16,0 6-4 0,2 3 5 0,2 1-1 16,1-2 0-16,1 6-4 0,3-10-1 0,1-6-10 15,2 5-5-15,5-16-2 0,-1 4 0 0,2-9 0 16,0-1 0-16,5-6 0 0,-1 3 0 0,2-6 0 15,1-4 0-15,0-2 0 0,1-2 0 0,-2-2 0 0,-1-6 0 16,7 1 0-16,-4-4 0 0,-3 0 0 0,1 0 0 16,1-2 0-16,-3-3 0 0,-4-3 0 0,5 2 0 15,-8-3 0-15,3-4 0 0,-2 3 0 0,-3-4 0 16,0 1 0-16,-1 4 0 0,-2-2 0 16,-1 6 0-16,0 0 0 0,-7 9 0 0,5-5 0 0,-11 12 0 15,4 0 0-15,-2 2 0 0,0 2 0 0,-8 13 0 16,3 1 0-16,-3 5 0 0,2 5 0 15,0 2 0-15,-1 1 0 0,1 0 0 0,3-4 0 0,-1 2 0 16,2-1 0-16,4-7 0 0,3-7 0 0,1 0 0 0,0 1 0 16,6-5 0-16,0 1 0 0,-3-5 0 0,7 2-2 15,-2 0-19-15,4-3 11 0,1-3-56 16,5-3-76-16,-4-2-47 0,11-3-1 0,-1 1 113 16,-5-6-152-16,2 2-58 0</inkml:trace>
  <inkml:trace contextRef="#ctx0" brushRef="#br0" timeOffset="24478.1">9888 4368 1309 0,'-9'-9'670'0,"1"-3"-363"0,1 8-188 0,-2 3 89 16,4 1-77-16,-4 0-7 0,-4 0-17 0,5 8-11 15,-1-2-13-15,-1 4-3 0,-4 4-19 0,-5 4-13 16,3 2-2-16,2 12-14 0,0-1 6 0,-1 7-4 15,-1-1 1-15,6 10-9 0,-5 1 9 0,11 4 4 16,-5 2-3-16,1-5 4 0,4 4 1 0,-1-5-5 0,6-11-1 16,4 4 0-16,-1-1-2 0,2-11-10 0,3-5 0 15,-5-2-6-15,12-3-3 0,1-11-3 0,-1 4-2 16,-1-10-3-16,7-1 3 0,-3-4 2 0,8-2-2 16,-2-4 2-16,-6-10 2 0,2 2 0 0,-3-6-1 15,8-2-1-15,-12-8-5 0,3 0 1 0,-2-11-1 16,1 3-6-16,-4 2 0 0,-1-2 0 0,-3 4 0 15,0-3 0-15,-2 4 0 0,-1 5 0 0,-5 0 0 16,0 3 0-16,0 1 0 0,-7 8 0 0,-1-1 0 16,-3-1-2-16,1 6-2 0,-2 7 2 0,-2 1-11 0,-1 2-23 15,-2 5-13-15,0-3 8 0,2 5-45 0,-2 0-55 16,0 1-27-16,2 2-43 0,3-2-164 0,4 1 269 16,-3 0-159-16,7-1-59 0</inkml:trace>
  <inkml:trace contextRef="#ctx0" brushRef="#br0" timeOffset="24749.83">10217 4444 1790 0,'-11'13'741'0,"0"-1"-483"0,3 1-173 15,-3 1 9-15,11-3-5 0,2 0-4 0,-1-2-34 16,4 1-9-16,5-8-7 0,-1 4-2 0,0-4-8 0,5-6-1 16,1 0 13-16,3-3 5 0,-3-1-3 0,2-3 3 15,-3 1 2-15,5-6 5 0,-2-2-1 0,1 1 3 16,-8 2-19-16,3-1-1 0,-3-1-3 0,-1 2 1 16,-5-2-9-16,-4 5-5 0,0 2-4 0,-4-1-8 15,0 4-1-15,-10-1-34 0,2 3-26 0,-7 3-34 16,2 4-28-16,-4 2 81 0,0-3-69 0,-2 17-27 15</inkml:trace>
  <inkml:trace contextRef="#ctx0" brushRef="#br0" timeOffset="26891.49">1783 8506 1673 0,'-1'-4'682'0,"-2"4"-426"0,2 2-83 16,-2-2-21-16,2 0-44 0,0 1-62 0,-2 1 18 16,-2-2-2-16,-2 0-8 0,1 0-5 15,2 2-19-15,-7 4 0 0,1-4-5 0,0 4-2 0,-2 2-6 16,-2 4-2-16,3-2 0 0,-5 9-5 15,-1-7 2-15,5 2-3 0,-3 3 0 0,0 2 0 16,2-2 3-16,3-2 1 0,-2 0-2 0,5-3 5 16,0 0 0-16,3-2-3 0,4-4 3 0,1 0-6 15,0-1-1-15,1-3-6 0,9-2 1 0,-4-2-3 16,2 0-1-16,0-2 0 0,3-2-4 0,1 3 5 0,5-1-1 16,-1 3 1-16,-1-2 0 0,3 4-1 0,4 4 0 15,-1 0 0-15,3 3 0 0,-5 4-3 0,5 4 0 16,-2-2-2-16,-1 5 0 0,-5 2 0 0,-1 3-1 15,0-2 1-15,-11 3 0 0,8-1 2 0,-13 2 3 16,2 1 0-16,-9-5 0 0,1 5 1 0,-5-4 3 16,-4 2 0-16,2-1 0 0,-6-5-1 0,5-1 1 15,-2-7 0-15,-4 2-2 0,0-2 3 0,4-2-2 16,-1-6-2-16,0-1 0 0,-2-1-1 0,3-3-2 16,-1 0 0-16,8-2 1 0,-4-7-6 0,0 3 0 15,3-6 0-15,-1-2-4 0,6 1-22 16,-3-2-13-16,1-2 9 0,3-4-41 0,4 7-67 15,0-4-83-15,3 2 159 0,3-1-112 0,3 0-73 0</inkml:trace>
  <inkml:trace contextRef="#ctx0" brushRef="#br0" timeOffset="27374.94">2075 8569 1551 0,'-9'8'719'0,"3"5"-426"0,3 4-186 16,-2-3 57-16,-1-2-19 0,2 7-47 16,0 1-8-16,1 2-35 0,3 0 1 0,2 0-16 15,-4-2-4-15,2 7-2 0,1-5-28 0,1 0 25 16,3 2-1-16,-4-6-7 0,4 1-9 0,-2 3 10 16,4 1-2-16,-2-6-7 0,0-1 0 0,2-3-2 0,0 1 1 15,4-4-2-15,-2 3 0 0,1-10-5 0,1-2-1 16,0 3 1-16,2-3 0 0,1-2-3 0,-4-5 1 15,0-1-2-15,0-1-1 0,-1-3 2 0,-1-3 0 16,1 0-3-16,-3-5 0 0,2 3 0 0,-2-3-1 16,2 0 1-16,-5 2-1 0,4 0 0 0,-2-4-1 15,-1 2 1-15,1 1 0 0,-3-4-1 0,1 5 0 16,-2-5 1-16,1-2-3 0,-2 1 2 0,0 5-1 16,1 0 1-16,-1 4-1 0,1-2-1 0,1 8 0 15,-1-3 1-15,-1 8-1 0,0 2-1 0,0 0 1 16,1 1 0-16,1 5-1 0,-2 9 3 0,0-3-1 15,0 6 0-15,-2 0 0 0,2 6 3 0,0 3-1 16,1-2 0-16,-2-2 0 0,3 5 1 16,2 1 0-16,-2 0 1 0,5 2-1 0,-3-4-2 15,1 3 2-15,0-6 1 0,0 7 0 0,3-8-2 16,2-1-1-16,-5-6-1 0,5 0-2 0,-2-5 1 0,-2-8-4 0,2 4-16 16,0-6-13-16,-5-3-12 0,3-3 7 0,-5-4-34 15,6-4-64-15,0-8-55 0,0 3-188 16,-7-5 285-16,0-1-211 0,2 0-117 0</inkml:trace>
  <inkml:trace contextRef="#ctx0" brushRef="#br0" timeOffset="27908.95">2517 8928 1497 0,'-4'22'757'0,"-2"-7"-390"0,2 0-207 0,-2-5-15 0,4 0-19 16,3-6-88-16,0 3 27 0,-1-7-33 0,0-5-7 15,-1 1-6-15,1-4-4 0,1-3-4 0,0-3-6 16,-2-1 3-16,1-2-1 0,-1-3-1 0,3 1 1 16,2-2-3-16,6 5 0 0,-6-2 4 15,1-6 7-15,2 4 3 0,4 0 2 0,0-2 1 0,-4-1 8 16,0-2-2-16,0 2-1 0,4 1 1 0,-4 5-4 16,5 3-2-16,-3 2-2 0,3 3-3 0,-2 5-5 15,2 4-1-15,0 7 0 0,1 4 0 16,0 11-4-16,-1-4-1 0,-3 6-2 0,-4 2 1 0,7 3 0 15,-8 2-1-15,5-4 0 0,-2 2-2 16,-9-2 1-16,2-2 1 0,5-3 0 0,-4 0 2 16,-6-1-2-16,1-9 1 0,6 6 0 0,-4-7-1 15,9 2 0-15,-5-10-3 0,-4 4 0 0,3-6 0 16,-1-1 0-16,-1-3-1 0,1-3 0 0,-2-5-1 16,2-1 0-16,-2-1 1 0,1-2 1 0,6 0-1 0,-5-1 1 0,6-3-2 15,-4 0 1-15,0 2 1 0,1 0 0 0,2-2 1 16,0-4 0-16,1-1-1 0,1 0 0 15,-1 4 2-15,5-6 0 0,-1 1 0 0,3 0 1 0,-4 2 0 16,5 6 0-16,1-1 2 0,1 4 0 16,-7 3 0-16,6 11 3 0,-2-5 0 0,4 17-3 15,-1-1 2-15,-4 9 0 0,-1-3 0 0,1 18 2 16,0-4-2-16,1 1-2 0,-5 4 3 0,-2-5 0 16,1 0 1-16,1 2 2 0,-1-7 2 0,-6-3-2 15,7 1 4-15,-7-2 0 0,6-4-3 0,-6 1-2 16,-2-3-1-16,1-3-3 0,0-3-3 0,1-2-5 0,-1-3-33 15,1-5-27-15,-2 0 15 0,1-6-80 0,5-3 93 16,-1-4-63-16,1-3-25 0</inkml:trace>
  <inkml:trace contextRef="#ctx0" brushRef="#br0" timeOffset="28422.05">9403 8599 1516 0,'-9'-2'669'0,"3"4"-408"0,1-1-165 15,-4 4 49-15,6 0-42 0,1-2-27 0,-1 4-16 0,-3 3-10 16,5 2-11-16,1 3-16 0,1 0 0 0,-1 4-2 0,0 2 3 16,0 7-3-16,0-2 0 0,-4-4-4 0,-2 8 5 15,3-3 3-15,1 0 2 0,2-3 3 0,-2 0 4 16,-3-1 4-16,5-1-1 0,0-4 4 0,-4-6-2 15,0 2-3-15,1-10-3 0,2 4-4 16,-6-9-7-16,3 1-2 0,1-11-2 0,2 2-5 16,4-4-2-16,-2-6 0 0,3-3-5 0,-3 0 3 15,0-2-4-15,2 0-2 0,0 2 1 0,5-4-1 16,-6 4-2-16,2 0 0 0,-4-3 2 0,2 1-2 16,2 1 1-16,-1 1-1 0,1 2 0 0,-5-1 0 15,2 4 0-15,-1-3-1 0,0 7-1 0,0 4-6 16,0-4-4-16,0 6-6 0,-5 6-8 0</inkml:trace>
  <inkml:trace contextRef="#ctx0" brushRef="#br0" timeOffset="29124.51">3720 8442 1416 0,'-5'6'675'0,"-7"0"-384"0,9-3-179 0,-6 4 77 16,0 1-68-16,0 5-45 0,-1-5 9 0,2 8-32 16,1 6-13-16,2 7-22 0,0-4-3 15,3 23-3-15,0-11-3 0,3 3-1 0,1 6-15 16,4-9 17-16,0 3 5 0,2-7 5 0,2-9 0 16,1-7 4-16,-4 2 4 0,2-6-3 0,2-10 0 0,4 4 5 15,-1-5-3-15,-3-2 0 0,4-1 1 0,-4-6-5 0,9-2 3 16,-5-6-4-16,1 3 3 0,-8-6-12 0,3-2 0 15,0-3-4-15,-2 1-1 0,0 0 0 0,-5-4-3 16,-3-1 0-16,1 2-4 0,-3 1 4 16,-6-3-1-16,4 1 0 0,-9 6 1 0,3-3-1 15,-5 4 0-15,1 1 2 0,-1 5-3 0,-6 3 0 16,7 3 0-16,-5 0-1 0,5 2-6 0,-2 3-8 16,1 2 4-16,6 0-48 0,-2-2-18 0,6 2-26 15,-3 0-36-15,3 1-77 0,1 0 143 0,3-1-102 16,3-1-26-16</inkml:trace>
  <inkml:trace contextRef="#ctx0" brushRef="#br0" timeOffset="29492.89">4356 8255 1210 0,'6'-17'767'0,"5"-1"-302"15,-9 1-303-15,-1-3 154 0,-1 0-155 0,0-3-27 16,-1 1-11-16,-1 3-29 0,0-2-16 0,-2 3-58 16,-3-3 36-16,1 5-12 0,-2 0-5 15,0 3-6-15,1 1-6 0,-3 0-11 0,1-1 0 16,-2 6-4-16,2 3 0 0,-8-1-4 0,-2 1 0 16,10 4 0-16,-4 2-2 0,1 0-2 0,8 5-1 0,-6 3 1 15,-3-1-3-15,16 2 0 0,-9 0 1 0,-2 2-2 16,2 7 0-16,-3 11 0 0,-2-5 0 0,6 15 0 0,-1 6 1 15,-1-1-1-15,2 15 0 0,1-3-2 0,1 7 1 16,2 2 0-16,0-3-2 0,1 3 2 16,1-5-1-16,2 0 1 0,0 3-1 0,3-11 2 0,0-3 0 15,-1-2-1-15,0-15 1 0,1-1-3 0,-3-4-2 16,3 0-4-16,-3-6-9 0,0-1-7 16,-2-6-33-16,0 0-17 0,0-3-20 0,-2-3-24 15,1-2-32-15,1-6-54 0,-3-2 127 0,0 2-86 16,-1-5-2-16</inkml:trace>
  <inkml:trace contextRef="#ctx0" brushRef="#br0" timeOffset="29681.1">3976 8617 1929 0,'9'-7'786'0,"-2"5"-494"0,1 0-147 15,1-1-13-15,-4-7-20 0,14 10-12 0,4-5-69 0,-2 0 21 16,0-2-27-16,5 0-6 0,1 2-8 0,5 0-28 16,-1-2-22-16,-2-5-4 0,1 3 30 0,-2-1-28 15,-6-7-16-15</inkml:trace>
  <inkml:trace contextRef="#ctx0" brushRef="#br0" timeOffset="31193.65">5274 8700 1399 0,'2'-15'732'0,"-4"-3"-391"0,1 6-217 15,-2-5 82-15,3 4-71 0,-4-6-27 0,1 5-11 16,-1-6-4-16,-3 2-82 0,3 3 65 0,-2 3-19 16,0-5-4-16,1 7-2 0,-1 2-4 0,-5 0-12 15,5 5-4-15,-3 1-3 0,-2 1-6 0,-1 1-9 16,-3 5-3-16,-4 1-4 0,3 2-2 0,1 0-2 0,-5 9-2 0,4 13 0 16,0-5-1-16,0 1 0 0,5 11 1 0,0-2-1 15,0 7 1-15,6-3 0 0,-2 5 0 16,1-19 1-16,5 6 3 0,-2-2 1 0,3-5 0 15,3-5 1-15,4-3 0 0,2-3 1 0,4-1 0 16,2-7-4-16,0-4-1 0,2 0 1 0,-1-10 0 16,0 4 0-16,-1-7 0 0,-1-3-1 0,-1-6-2 15,-1 3 5-15,-1-4-3 0,0-1-1 0,-2 3 1 16,1-5-2-16,-1-1 1 0,-3 5-1 0,-5 1 1 16,5 0-1-16,-4 2 1 0,-6 5-1 0,10-3-2 15,-2 2 1-15,-4 6 1 0,5 3-1 0,-8 2 1 0,4 3-4 16,5 6 2-16,1-3 0 0,-5 11 1 0,2 6-2 15,-4-4 1-15,11 9-1 0,-1-3 2 0,-4 4 1 16,-1 1 0-16,1 0 1 0,-3-6 0 0,-2 0 3 16,4 0 1-16,-5-8 1 0,3 3-3 0,-3-8 2 15,0 1 2-15,1-10-2 0,2 3 2 0,-2-6-3 16,0-3 0-16,-1-6 0 0,4-1 0 0,-2 1 1 16,-2-7-2-16,8 2 1 0,-4-5-2 0,2 3-1 15,3 1 0-15,3 1 0 0,-4-6-1 16,7 0 0-16,0 3 0 0,-7-3-1 0,6 6 1 0,-3-2 0 15,1 3-1-15,2 4 1 0,1 8 0 16,-6-1 1-16,6 8 34 0,-3 11-33 0,0 2 0 16,1-1 11-16,-3 13-10 0,0-4 0 0,-5 4 0 15,6 2 0-15,-4-5-32 0,3 3 32 0,-4-1-2 16,-1-5-7-16,1-3 7 0,0 1 0 0,1-2-8 16,-1-2-3-16,-3-7-6 0,4 0-11 0,-2-3-9 0,4-5-12 0,2-3-32 15,-1-1-13-15,-1-5-7 0,2-1-11 16,2-1-9-16,2-5-27 0,1-3-3 0,0 1-3 15,-4 2 17-15,5-4-44 0,-1-1 11 0,0 3 13 16,-1-2 19-16,-1 1 64 0,-3-6 31 0,-1 1 36 16,-4 2 32-16,-3-2 102 0,0 0 4 0,-9 2 29 15,4 2 11-15,-5 4-4 0,1 2 6 0,-2 10-31 16,0-5-9-16,-4 7-35 0,3 4 5 0,-1 5-26 16,-2 1-10-16,3-3-21 0,-2 13-23 0,0-3 15 15,1 1-3-15,1 3-10 0,3-1-2 0,2 2-3 0,-4 5-1 16,6 0-3-16,-3-2 3 0,6-6-8 0,-4 9-2 15,7 0 1-15,0-3-3 0,6 2 0 0,8 3-2 16,-5-2 0-16,12 7-2 0,-6-1 1 0,12 6 1 16,-10 0-3-16,2 5 2 0,-9 2 0 0,6-2 4 15,-3 2 2-15,-9 0 2 0,2 4 4 0,-7-4 6 16,1-1 1-16,-4-4 2 0,1 0 2 16,-8-4 0-16,2 0-4 0,-5-4-1 0,-1-4-1 15,2-6-8-15,-10-7-2 0,-2 1-2 0,2 0-3 0,-2-5-2 16,-2-4-2-16,1-3 0 0,-4 0-3 15,-1-5 0-15,1 1 0 0,6-3-1 0,-5-6-9 16,-2 1-4-16,3-5-8 0,5 2-8 0,0-7-2 16,2 0-36-16,0-4-13 0,0-7 9 0,7-2-83 15,-3-1 26-15,6-10-234 0,-1 1 271 0,10-2-188 16,-2-1-78-16</inkml:trace>
  <inkml:trace contextRef="#ctx0" brushRef="#br0" timeOffset="31657.54">6047 8150 1627 0,'-5'-12'795'0,"1"12"-441"15,-2 8-217-15,1 9 165 0,-2-2-152 0,-2 11-33 16,2-3-15-16,5 8-24 0,-4 1-15 0,5 1-14 16,-3 2-3-16,2 2-68 0,2 5 60 0,1 3-1 15,2 2 0-15,-2-8-8 0,0 7 2 0,4 0 1 16,1-2-5-16,1-5-7 0,5-9 0 0,-2-4-8 0,4 0-2 15,2-11-6-15,2 4-4 0,-2-12 0 0,1-1 0 16,-1 0 0-16,3-3 0 0,-6-2 0 0,6-11 0 16,-2 2 0-16,-1-5 0 0,-2 1 0 0,1-5 0 15,1-1 0-15,-2 0 0 0,3-4 0 0,-2-1 0 16,-2 3 0-16,2-7 0 0,-1 3 0 0,-5-4 0 16,0 0 0-16,-5-1 0 0,3 6 0 0,-5 3 0 15,-3 0 0-15,-1 4 0 0,0 2 0 0,1 4 0 16,1 4 0-16,-6 2 0 0,0 1 0 15,1 2 0-15,-2 1 0 0,0 3 0 0,-3 0 0 16,-3 6 0-16,-2 0 0 0,7 4 0 0,-9 5 0 16,3 2 0-16,-1 5 0 0,9 6 0 0,-3 3 0 15,1-1 0-15,2 6 0 0,6-6 0 0,1-1 0 16,-3 1 0-16,11-13 0 0,-1 4 0 0,4-7 0 16,-3 2 0-16,6-9 0 0,0 4 0 0,8-7 0 15,-5 0 0-15,0-6 0 0,0 0 0 0,1-3 0 16,0-3 0-16,0-4 0 0,-4 0 0 0,0 0 0 0,-8-6-4 15,5 0-67-15,2 0-31 0,-5-1-39 0,0 1 11 16,0 1 74-16,7-2-117 0,4 5-46 0</inkml:trace>
  <inkml:trace contextRef="#ctx0" brushRef="#br0" timeOffset="32107.15">6785 8427 2076 0,'-4'-3'960'0,"0"-2"-648"0,-1 0-172 16,0-1-39-16,1 4-65 0,-1-1 39 0,-1 2-35 16,2 0-8-16,-3 3-58 0,1 4 46 15,-2 0-10-15,0 2-3 0,-1 1-5 0,1 1 0 16,-2 2 2-16,2 1 2 0,1-2 0 0,0 1 5 0,3-2 0 15,2-1-1-15,-1 4 5 0,2-1 0 16,2-6 1-16,2 4-2 0,0-2-1 0,3 1 0 16,4-2-6-16,-2 2 4 0,4 1-6 0,2-3-1 15,1 4-2-15,2 0 0 0,-1 0-1 0,4 1 0 16,-1 1 1-16,0-3-1 0,-1 4 1 0,-3 2 1 16,2-2 2-16,-9 2 0 0,5 1 5 0,-7-5 7 15,-1 5 0-15,-4-6-1 0,-5-2 1 0,0 3-3 16,-4-3-1-16,-3 2-1 0,0-1-5 0,-3 0-7 15,-2-1 0-15,-4-4 0 0,4 4 0 0,0-4 0 0,-4-4 0 0,1 0 0 16,-2 0 0-16,5-1 0 0,-2-1 0 16,3 0 0-16,-3-2 0 0,2-1 0 0,0 0 0 15,3 2 0-15,0-1 0 0,4 0 0 0,0 1 0 16,2-1 0-16,0-1-29 0,5 1-29 0,-1-3-30 16,3 0-38-16,4 0 89 0,-4-1-73 15,13 3-31-15</inkml:trace>
  <inkml:trace contextRef="#ctx0" brushRef="#br0" timeOffset="32633.1">2605 9584 1650 0,'-3'-6'827'16,"-5"-4"-447"-16,4 9-241 0,1-2 101 0,0 2-101 15,1 2-43-15,4 0-19 0,-2 4-13 0,0 4-12 16,1 2-6-16,1-3-18 0,-3 8-2 0,7 3 3 16,-3 0 0-16,1 2-8 0,-1 0-2 0,-1-3 0 0,-2 5 0 15,1-1-1-15,4 1 0 0,-7-9-6 0,1 5-2 16,1 0-2-16,-3 0 1 0,-4-1-3 0,5-3-4 16,0 1-3-16,-2 0 1 0,2-1-12 0,-1-6-39 15,3-2-18-15,-2 0-22 0,2-6-23 0,2-4-95 16,0-1-168-16,2-11 262 0,3 4-172 0,3-4-105 15</inkml:trace>
  <inkml:trace contextRef="#ctx0" brushRef="#br0" timeOffset="32892.17">2738 9897 1178 0,'0'15'764'0,"5"-3"-321"0,-9-9-265 15,-2 5 145-15,3-5-133 0,1-7-47 0,-4 0-51 16,7-2 0-16,0-7-29 0,-2 4-15 0,1-4-20 15,0-4-7-15,1 1-7 0,-1 1-1 0,3-2-8 16,-1-1-19-16,1 7 18 0,3-4 2 0,-1 3-4 16,2 3 1-16,1 1 3 0,-1-1-2 0,-1 4 0 0,4-1 3 15,1 1-2-15,1 0 3 0,-1 2 1 0,2 1 1 16,1 2-2-16,2 4 4 0,2 3 1 0,1 0 1 16,-10 3-2-16,7 5 0 0,0 1 1 0,-3 3-2 15,-3-3-1-15,-3 2-1 0,1 5-4 0,0-3 1 16,-3-6-7-16,-1-4-27 0,-3 3 11 0,0-6-64 15,-1 1-34-15,0-8 84 0,-1 0-60 0,6-13-29 16</inkml:trace>
  <inkml:trace contextRef="#ctx0" brushRef="#br0" timeOffset="33038.75">3246 9386 1836 0,'-1'6'800'0,"0"5"-529"0,-3-3-199 15,6 0 54-15,-8-1-84 0,5-5-45 0,-3 9-30 0,8-2-163 16,-2-1 159-16,10 0-93 0,-2 1-72 0</inkml:trace>
  <inkml:trace contextRef="#ctx0" brushRef="#br0" timeOffset="33423.75">3662 9912 1630 0,'-2'42'849'0,"-1"2"-499"0,-1-4-54 16,1 4-52-16,0-8-145 0,-3-1 63 0,1-5-50 16,1 6 0-16,4-20-36 0,-2 4-14 0,-1-6-25 15,2-5-8-15,2-7-7 0,-1 3-7 0,0-5-15 0,2-9-5 0,-1-3 8 16,-2-1-1-16,1-1-2 0,-1-4 0 16,0 0 0-16,1-10 0 0,2-4 0 0,-1 4 0 15,3 0 0-15,-2-4 0 0,2-1 0 0,0-2 0 16,0 0 0-16,0-4 0 0,3 7 0 0,0-5 0 15,1 2 0-15,5 3 0 0,-9-2 0 0,5 2 0 16,9 6 0-16,2 7 0 0,-4-5 0 0,6 12 0 16,-2 4 0-16,1 8 0 0,16-4 0 0,-22 20 0 15,8-5 0-15,-7 5 0 0,-1 8 0 0,-4 4 0 16,1-2 0-16,-7-4 0 0,-4 3 0 0,6 5 0 16,-8-3 0-16,1 2 0 0,-3-4 0 0,-5-3 0 0,0 4 0 15,-3-2 0-15,0 0 0 0,-1-9 0 0,0 2 0 16,-2-2 0-16,5-1 0 0,1-3-1 0,-1-11-28 15,1 2-16-15,1-6-19 0,1-4-24 0,2-8-83 16,0 1-70-16,2-7 161 0,1-3-127 0,1-2-67 16</inkml:trace>
  <inkml:trace contextRef="#ctx0" brushRef="#br0" timeOffset="33709.07">4150 9668 1315 0,'-7'13'881'0,"-1"-3"-406"15,3 8-297-15,-1 0 270 0,2 6-322 0,0-4-13 16,1 1-2-16,2 0-21 0,2-2-24 16,1 5-6-16,5-3-6 0,-2-1-5 0,3-6-12 15,2 4-7-15,1-8-16 0,2-1 6 0,2-2-10 16,1-5-3-16,-2-4-1 0,2 2-1 0,1-7-5 16,0-1 0-16,-2-3 0 0,0-2 0 0,-2 1 0 0,-4-4 0 0,3 0 0 15,-3-1 0-15,-1 1 0 0,-3 1 0 16,-6-2 0-16,1 1 0 0,-5 0 0 0,2 0 0 15,-7 8 0-15,-2-4 0 0,-3 2 0 0,0 3 0 16,-3 4 0-16,1 2-1 0,-4 1-4 0,1 0-6 16,2 0-8-16,2 1-33 0,-2 1-19 0,8 0-22 15,-2-2-25-15,7 1-110 0,-3 1 158 0,10-5-105 16,-2 1-45-16</inkml:trace>
  <inkml:trace contextRef="#ctx0" brushRef="#br0" timeOffset="33923.42">4511 9300 2305 0,'-7'11'920'0,"1"7"-620"15,4 3-200-15,1 1 36 0,-1 1-33 0,1 6-31 16,-2-4-16-16,7 18-13 0,1-1-11 0,-5-3-16 16,3 4-8-16,-2-3-4 0,4 3-4 0,1-4 0 15,-4-9 0-15,-2-7 0 0,0 0 0 0,3-4 0 16,4-5 0-16,-2-2 0 0,-1 0 0 15,-3-5 0-15,4 0 0 0,0-3-24 0,0-1-45 0,-2-7-18 16,-1 2 11-16,5-9-49 0,-6-2-81 0,4 0-70 16,2-5-189-16,2-2 323 0,0 4-220 0,0-2-128 15</inkml:trace>
  <inkml:trace contextRef="#ctx0" brushRef="#br0" timeOffset="34258.15">4678 9748 1595 0,'1'17'812'0,"2"2"-503"0,-1 3-69 0,0 3-137 16,3-2 45-16,-2-2-14 0,1-1-36 0,1-7-7 0,1 5 6 15,3-1-7-15,-3-6-20 0,3 0-6 0,-1-4-4 16,1-2-8-16,2-5-8 0,0 2-8 0,0-6-17 16,1-7-4-16,2 1-5 0,1-4-4 15,-6-2-4-15,4 0-2 0,-1-2 0 0,0-1 0 16,-4 0 0-16,0-2 0 0,-2 1 0 0,-1 3 0 0,7-2 0 16,-5 1 0-16,-1-1 0 0,-5 7 0 15,5-1 0-15,-2 7 0 0,0 0 0 0,-1 9 0 16,-2-1 0-16,-1 5 0 0,1 6 0 0,-1 4 0 15,0 1 0-15,0-2 0 0,-2 4 0 0,6 9 0 16,-4 1 0-16,0 1 0 0,3 1 0 0,-1 5 0 0,-2 7 0 16,3 7 0-16,1 1 0 0,3-13 0 0,-7 6 0 15,2 0 0-15,1-7 0 0,-3-4 0 0,4-7 0 16,-1 1 0-16,-5-7 0 0,0-1 0 0,2-7 0 16,2 1 0-16,-4-11-1 0,3 6-15 0,-1-8-50 15,1 1-23-15,-2-9-29 0,1-3-37 0,-8-2 99 16,4-4-91-16,6-5-26 0</inkml:trace>
  <inkml:trace contextRef="#ctx0" brushRef="#br0" timeOffset="34723.55">5307 9704 2064 0,'2'-15'905'0,"-4"2"-566"0,1-4-222 0,-3 3 49 15,-1 0-35-15,2 7-17 0,-2-4-15 0,1 3-34 0,-2 4-26 0,0 1-9 16,-1 3-6-16,-2 3-22 0,-2 3-2 0,0 4 0 16,-2 5 0-16,-1 9 0 0,0-1-1 0,2-3 0 15,-2 9 0-15,4-4 0 0,-2 1 0 16,5 0 0-16,2-4 1 0,-1 0 1 0,5 0 0 0,1-1-1 16,1-8 1-16,2 4 1 0,3-10-1 15,-2 2-1-15,4-6 0 0,0 2 0 0,2-10 0 16,-2 1 0-16,4-6 0 0,0-2 0 0,1-4 0 15,2 1 0-15,0-4 0 0,-1-2 0 0,0 2 0 16,0-2 0-16,-2 3 0 0,0 6 0 0,0 3 0 16,0-3 0-16,-4 5 0 0,1 6 0 0,1 1 0 0,0 6 0 15,-2 10 0-15,1-4 0 0,-6 10 0 0,3 6 0 16,-1 2 0-16,-2 11 0 0,-1 4 0 0,-1 7 0 16,1-3 0-16,0 6 0 0,0-3 0 0,-2 0 0 15,1 4 0-15,-6-14 0 0,4 7 0 0,-8-10 0 16,2 2 0-16,-6-5 0 0,3-1 0 0,-5-7 0 15,1 1 0-15,1-6 0 0,-1-1 0 0,3-3 0 16,-1-8 0-16,0-2 0 0,-1 1 0 0,3-6 0 16,-1-1 0-16,1-2 0 0,-3-5 0 0,3-7 0 15,-1 3 0-15,3-4 0 0,-1-4-21 0,1 0-13 16,1-5 10-16,1-4-41 0,2-2-45 0,0 1-24 16,2-7-33-16,2 2-49 0,2-3 141 0,1-1-97 15,8 3-28-15</inkml:trace>
  <inkml:trace contextRef="#ctx0" brushRef="#br0" timeOffset="35456.58">5604 9733 2170 0,'-6'0'911'0,"3"1"-607"16,-2 2-210-16,2-1 30 0,0 3-14 0,0 1-5 0,3 4-26 15,-2 3-28-15,2-3-8 0,2 9-4 16,3-3-6-16,-2 3-16 0,-1 1-4 0,4-7-14 15,-4 4 4-15,7-2-3 0,-3-2 0 0,4-4 0 16,-5-1 0-16,5-1 0 0,0-4 0 0,0 1 0 16,0-4 0-16,-1-1 0 0,0-3 0 0,3-3 0 0,3 2 0 15,1-7 0-15,-2 2 0 0,1-3 0 0,2 0 0 16,0-1 0-16,-1-1 0 0,2-2 0 0,-7 2 0 16,1-1 0-16,-2 1 0 0,-1 2 0 0,-1-2 0 15,-1 2 0-15,-7 0 0 0,0 0 0 0,0 0 0 16,0 0 0-16,-6-2 0 0,1 0 0 0,-3 3 0 15,-2-1 0-15,-1 8 0 0,-1-3 0 0,-3 1 0 16,2 4 0-16,-5 5 0 0,2 0 0 0,1 1 0 16,2 1 0-16,1-1 0 0,-2 4 0 0,4 0 0 15,3-2 0-15,1 0 0 0,0 0 0 0,4 0 0 16,-2 0 0-16,3-2 0 0,1 0 0 0,0-1 0 16,2-2 0-16,0 2 0 0,6-4 0 0,1 1 0 15,1-1 0-15,1 1 0 0,1-5 0 0,1 3 0 16,2-3 0-16,2 0 0 0,-2 2 0 0,-2-1 0 15,1 1 0-15,2 1 0 0,-1 3 0 16,-1 0 0-16,4 6 0 0,-4 2 0 0,1 4 0 16,1 3 0-16,-2 0 0 0,-2 0 0 0,0 2 0 0,1 1 0 0,-10 2 0 15,7-1 0-15,-7-5 0 0,-1 2 0 0,-3 0 0 16,2 2 0-16,-2-8 0 0,-3 4 0 0,6-11 0 16,-7 4 0-16,1 0 0 0,4-3 0 15,-1-4 0-15,-1-3 0 0,-1 0 0 0,-1-2 0 16,1-3 0-16,3-2 0 0,-1-3 0 0,7-6 0 0,-3 2 0 15,-1 1 0-15,3-2 0 0,5-2 0 16,0 2 0-16,3-5 0 0,-1 3 0 0,5 2 0 16,-2-4 0-16,3 1 0 0,-5 4 0 0,8-5 0 15,-2-1 0-15,-1 9 0 0,-2-2 0 0,-2 2 0 0,3 1 0 16,2 7 0-16,0-3 0 0,-7 7 0 0,-1 4 0 16,2 3 0-16,-4 4 0 0,-2 6 0 0,-3 10 0 15,-1 0 0-15,-1 12 0 0,2-9 0 0,-3 8 0 16,-1-1 0-16,1-2 0 0,3-1 0 0,0-9 0 15,-3 1 0-15,4-6 0 0,0 3 0 0,-1-7 0 16,0-1 0-16,3-3 0 0,-4 0 0 0,1-4 0 16,-1-2 0-16,-1-1 0 0,1 0 0 0,-1-2 0 15,1-5-2-15,-3-4-105 0,2 4-64 0,1-2 136 16,-1-3-98-16,-2-5-60 0</inkml:trace>
  <inkml:trace contextRef="#ctx0" brushRef="#br0" timeOffset="39338.71">3198 10908 1697 0,'-7'-4'696'0,"-1"0"-467"0,-1 3-151 0,-2 1 24 16,-1-2-21-16,-2 2-9 0,-3-2-1 0,4 2-16 0,-11 2-11 15,0 4-3-15,-1-1-7 0,0 0-11 0,-3 3-2 16,-5 1-2-16,-7 4 0 0,-7 0-3 0,4 1-2 16,-2 1-7-16,-12 0 1 0,5 0-2 0,-3-1 2 15,-5 4-2-15,-5-2 1 0,4 1 3 0,-7-2 2 16,3-1 4-16,2 0 4 0,-5 3 0 0,1-5-1 16,2 0 1-16,2 2-2 0,1-1-2 0,2-3-1 15,1 1 0-15,1-2-3 0,6 0 0 16,6-3 1-16,-2 2 1 0,12-3-1 0,6-3 0 0,-4 0 2 15,4 0-4-15,8 0-3 0,4-2 2 0,-2-2-4 0,5 1-2 16,8-1-1-16,-2-1-1 0,4-1-3 0,3-1 1 16,0 1-1-16,4 0-2 0,5 0 2 0,-3-1 0 15,-1 1-1-15,4 1 1 0,-4 0-1 16,3 2 1-16,-2-1-1 0,-1 2 0 0,-2 3 0 16,0-2 0-16,2 1 2 0,-3 1-1 0,1 0 1 15,-1 2-1-15,0 0 1 0,-1 2 0 0,-2 0 0 16,1 1 1-16,-1 2 0 0,3 0 0 0,-2 1 0 15,1 0 0-15,-2-1 0 0,-2 5 1 0,2 4 0 16,0-4 0-16,-3 3-2 0,-3 3 2 0,1 4-2 16,0 10 0-16,-1-3 0 0,1-1 1 0,-1 8-1 15,0 3 1-15,-1 2 1 0,1 1-2 0,0 3 2 16,-3 4-1-16,2 2 1 0,1 8-1 0,-3-2 1 16,1 1-1-16,-2 3 0 0,0-3 0 0,-3 10 2 15,5-6-2-15,-5 4 1 0,-1-2 0 0,0-5 1 16,-1 9 2-16,3-14-1 0,-4 9 1 0,5-18 2 0,-3 4-2 15,2 7 5-15,4-7 0 0,0-7-2 0,3 6 1 16,-2-9 1-16,2 4 2 0,1-13 0 16,1 5 2-16,-1-19-4 0,-7 3-2 0,5 1 3 0,-4-4-2 15,1-3-2-15,0-3-2 0,1 0-1 0,1 0-1 16,1 1 0-16,2-3-2 0,2 1 1 16,-2 1-2-16,4-2 0 0,-1-2 1 0,0 1-1 15,1-5 0-15,0 5 1 0,1-5-1 0,1 0 0 16,1 0 1-16,-2-2 1 0,2 2-2 0,0-4-1 0,1 0 1 15,-1-1-1-15,1 0 1 0,2 0-1 0,0-6 0 16,1 4 0-16,1 0 1 0,-2-2 1 0,1 1-1 16,-1-1 0-16,2 0 0 0,-2 2 0 0,3 1 0 15,1-2-1-15,-2-1 1 0,4 2-1 0,-1 2 0 16,0 0 1-16,1-1 0 0,4 3-1 0,-1 1 0 16,-2 0-1-16,3-1 1 0,-3 4 0 0,7-1 1 15,5 3-2-15,0 1 1 0,3 8-1 0,0-3 1 16,0 1 1-16,3 5-2 0,6 0 2 15,-1 5 0-15,-7-3 0 0,3-3 0 0,2 0 0 0,2 4 0 16,2 2 0-16,1-1 3 0,-9 4-3 0,7 8 1 16,0-2-2-16,-1 11 0 0,-1 2 1 0,0 3 0 15,2-2 0-15,1 4 0 0,-1-8 0 0,-1-2 0 16,0-1 3-16,-1-6-2 0,0 2 1 0,2 3-2 16,-3-5 1-16,-5 15 0 0,2-6 0 0,-2 1-1 15,-1 2 1-15,-3-8 0 0,1 2 0 0,-7-10 2 0,1-7-2 16,-1 3 1-16,1-1 0 0,-3-6 1 15,-3 1-2-15,1-1 0 0,0 9-1 0,-3-2 0 16,0-1 2-16,1 0-2 0,-2-2 0 0,1 1 0 16,-3-3 0-16,-1 0 1 0,0-9 1 0,1 2 1 15,-2-6-3-15,-2 3 2 0,2-3 1 0,-2 0-2 16,2-6-1-16,0 3 1 0,-1-1-2 0,-1-1 1 16,3-3-1-16,-1 1 0 0,-1-5-1 0,0 2 2 15,1 1 0-15,-1-3 0 0,-1-1 1 0,2 1-1 0,0-5 1 16,0 0 0-16,-2 2 0 0,4-3-1 0,0 2-1 15,-1-7 1-15,4-2-2 0,-1 1 2 0,2 0-1 16,3-6-2-16,-1 0 1 0,4-3 1 0,5 1 1 16,0 3 0-16,-1-3-1 0,1 4 1 0,4-1-1 15,2 6 1-15,0-1-1 0,5 5-1 0,0-2 0 16,6 1-1-16,1 3 3 0,5-7-1 0,3 8 0 16,2-5 0-16,3 0 1 0,-1-1-1 0,3 1 2 15,2 2-1-15,0 1 0 0,3 3-1 16,-1-3 1-16,-7 3-2 0,2-2 2 0,6 1-1 15,1 0-1-15,-8-1 1 0,-5 0 0 0,0 5 0 0,9-6 0 16,-3 4 1-16,1 0 0 0,-2-3-1 0,-4 2 0 16,2 2 1-16,-2-4-2 0,1 2 2 0,-7 4 0 15,1-3 0-15,-10 5 0 0,0 3 0 0,-2-3 0 16,3 3 0-16,-6-2 2 0,0 0-2 0,-4-1 0 16,2 1 1-16,-8-1-1 0,4 0 0 0,-5 0 0 15,-3 0 0-15,3 1 2 0,-3-1-1 0,-3 0 0 16,-10 0-1-16,8 0 2 0,-4 0-1 0,1-1 2 15,-6-1-2-15,-5-2-1 0,5 3 2 0,3-1-1 16,0 1 0-16,-4 0-1 0,1-3 0 0,-2 1 1 16,2-1 0-16,1-2-1 0,-3 1 0 0,-2-1 0 15,4-2 1-15,-3-1-1 0,2 1 0 0,1-2-1 16,0 1 1-16,-2 1 0 0,1-5 0 0,0 3 0 16,1-2-1-16,6 0 1 0,-5-3-1 15,1 0 1-15,4-1-2 0,-2 2 1 0,0 2 0 0,1 1-1 0,1-3 2 16,-6 1 0-16,4 5 0 0,-3-1-1 0,9-3 1 15,-5-1-1-15,6-2 0 0,-3-2 1 16,-2-3 0-16,7 0-1 0,5-3 0 0,-6-1 0 0,3-3-2 16,3-6 1-16,-2-2 2 0,4 1-2 0,-1 4 0 15,4-6 2-15,-3-1 0 0,1 5-2 16,1-4 2-16,4 3 0 0,-2 4 0 0,5-7 0 16,-3-2 0-16,2 1-1 0,1-3 0 0,-2-4 1 15,2 3-1-15,-4 1 1 0,-2 6 0 0,5-2 0 16,0 0 0-16,-5 6 1 0,0 8-1 0,-2-4 1 0,1-1 1 15,-1 0-2-15,0 0 2 0,-7 4-1 0,2-5-1 16,1 1 1-16,-1 1-1 0,-2 1 0 0,-1 1 1 16,0 2 0-16,-1 1-1 0,-2-1 0 0,-1 5 1 15,-2-1 0-15,1 3 1 0,3 1 0 0,-7 1-1 16,2-2 0-16,2 4 1 0,-2 1 0 0,-4 0-1 16,4 1 1-16,-6-2-1 0,1 3 1 0,2 1 2 15,-3-1 0-15,2 1-2 0,-2-1 1 0,1 4-1 16,-1 0 2-16,-1 0 0 0,1-1-1 0,-3 0-1 15,2 2 0-15,0-2 0 0,-1 2 0 0,1-2 1 16,-1 1-3-16,-5 0 0 0,3 0 1 16,3-1-1-16,-4 1 3 0,0 1-2 0,1 0 1 0,-4-1 1 15,4 1 0-15,1-1 0 0,-3 0-2 16,0-1 2-16,-3 0-1 0,3 2 0 0,-3-3 0 16,2 0 0-16,-4 1-2 0,0-1 2 0,-4-1 0 15,2-1-1-15,-1-1 1 0,-1-3-1 0,1 4 1 0,-1-5 1 0,-7-4-1 16,2 2 2-16,5 0-3 0,-4-1 2 0,-4-1-3 15,1-2 2-15,-4 0-1 0,1-2 0 16,3 2-1-16,-7 0 2 0,-3 0 0 0,1 0-1 16,-1 0 2-16,-3 1-3 0,-1-2 2 0,2 3-2 15,0 0 3-15,0-4-2 0,-1 1-1 0,4-4 1 16,1 2 0-16,0-1 0 0,-1 0 0 0,6 2-1 16,-8-4 0-16,3 2 0 0,-1 2 1 0,-2-1-1 15,-2 0 0-15,2 3 0 0,-3-2 1 0,0 3 0 16,4-3-1-16,2 5 1 0,1-3-1 0,-2 3 0 15,3 0 0-15,4 1 0 0,1 1 0 0,-3 0 0 0,-2 2 0 16,1-1 0-16,2 1 0 0,1 3 0 0,-13-2 0 16,10-2 0-16,-3 3 0 0,9-5 0 0,-2 3 0 15,-3 1 1-15,10-1-1 0,-5 2 0 0,15-2 0 16,-13 3 1-16,4 1-1 0,-2 1 0 0,4-2 0 16,-1 1 1-16,3 0-1 0,-1-2 2 0,3 1-2 15,1 1 1-15,-1 0-1 0,4 1 1 0,-1 0 0 16,2 3-1-16,-2-3 0 0,3 2-1 0,-1 0 0 15,0 1 1-15,6 0 0 0,-5 0 0 16,1 0-1-16,2 1 1 0,-2 0 0 0,2 0 0 0,-2 2 1 16,-1 0-1-16,-4-3 0 0,5 3-1 0,2 1 1 15,-1-2 0-15,2 3 1 0,-6-1-1 16,3 0 0-16,3 1 2 0,0-1-1 0,-2 0 1 16,-1 1-1-16,4-2 1 0,-1 0-2 0,-1 0 0 15,0 0 1-15,4-2-1 0,-7 3 0 0,3 0 0 0,1 0-1 0,-4 0 0 16,2 0 2-16,2 0-1 0,-1 0 0 0,-5-4 0 15,5 3 1-15,-3-1-1 0,0 1 2 16,0-1-2-16,1-3 0 0,-2 2 1 0,2 2-1 16,2 0 2-16,0-2 0 0,0 0 0 0,0 2 0 15,1-3 0-15,-2 3 0 0,0-1-1 0,-2 2 1 16,-4-3 0-16,5 2 0 0,-2-1 1 0,0 2-3 16,2 0 2-16,-1-2 0 0,3 1 1 0,3-4 0 15,-1 4-2-15,-2 0-1 0,0-2 2 0,0 2 1 16,-1 0-2-16,1 1 2 0,-6-2-1 0,4 2 0 15,2 0 0-15,-3 0 1 0,3 0-2 0,-4 0 2 0,4-4-1 16,0 4 0-16,3 0-1 0,-7 0 1 0,1 1-1 16,1-2 0-16,0 1 1 0,2-1 0 0,-3 1 0 15,-3 0-2-15,6-1 1 0,0 1 0 0,-1-1 1 16,-4 0 1-16,2 1-2 0,-2-2-1 0,3 2 2 16,0 0 0-16,2-2-1 0,-4 1 0 0,4 1 1 15,0-1-2-15,0 0 2 0,0 1-2 0,-3-3 0 16,-1 2 1-16,2 1-1 0,1 0 0 0,-3-2 0 15,3 0 0-15,0 0 0 0,-1 0 0 0,2 1 1 16,-2-1 0-16,0 1-1 0,0-3 0 0,-2 3 0 16,2 0 1-16,2-3-1 0,-2 2 0 15,-2 1 0-15,2-1 0 0,1 0 0 0,0 1 0 16,0-1 0-16,-2 2 0 0,0-2 0 0,0 2 0 16,3 0 0-16,-3-4 1 0,0 3-1 0,1 0 0 15,1-1 0-15,-2 0 0 0,2 1 0 0,-1-1 0 16,1 2 0-16,0-1 0 15,1 0 0-15,0 1 0 0,-1-1 0 0,-1-1 0 0,1 1 0 0,1 1 0 0,-3-2 0 16,1 0 0-16,1-1 0 0,1 3 0 0,-1-2 0 16,-1 0 0-16,1-1 0 0,0 2 0 0,-1-1 0 15,-2-2 0-15,3 4 0 0,0-2 0 0,0 1 0 16,1-1 0-16,-2 1 0 0,1-2 0 0,-3 0 0 16,4 2 0-16,-1-1 0 0,-3 0 0 0,2 1 0 15,0 0 0-15,0-1 0 0,0 0 0 0,1 0 0 16,-1 1 0-16,0-1 0 0,-1-1 0 0,-14 1 0 15,17 0 0-15,-6 1 0 0,4-3 0 0,2 4 0 16,-12-1 0-16,7-1 0 0,6 1 0 0,-1-2 0 0,-1 1 0 16,-1-2 0-16,-2 2 0 0,-3-1 0 0,8 0 0 15,-4-1 0-15,3 3 0 0,0-3 0 0,-4 2 0 16,0 0 0-16,0-1 0 0,3 1 0 0,-4-2 0 16,2 1 0-16,-2-3 0 0,1 4 0 0,0-2 0 15,1 0 0-15,-1-3 0 0,-1 3 0 0,2 1 0 16,-1-2 0-16,0 2 0 0,0-2 0 0,0 2 0 15,1-2 0-15,-2 2 0 0,2-2 0 0,-1 1 0 16,1-1 0-16,0 3 0 0,0-3 0 0,-1 2 0 16,1-1 0-16,1 3 0 0,-1-2 0 15,0-1 0-15,-1-1 0 0,2 1 0 0,-2-2 0 16,0 1 0-16,-1 0 0 0,4-2 0 0,-2 1 0 16,-2 0 0-16,1 4 0 0,0-3 0 0,1 1 0 15,-1 0 0-15,4 0 0 0,-4-1 0 0,0 2 0 16,2-3 0-16,-4-1 0 0,3 3 0 15,0 2 0-15,2 1 0 0,-3-6 0 0,-2 1 0 0,-2-1 0 16,-3 2 0-16,7-3-1 0,-1 1-2 0,2 0-1 0,2 2-1 16,-2-2-2-16,-7 0-9 0,4-2-4 0,3 0 2 15,-10 2-16-15,1-5-33 0,2 0-21 0,-3-1-18 16,-2 0-30-16,0 0 88 0,-1-4-68 0,1 0-21 16</inkml:trace>
  <inkml:trace contextRef="#ctx0" brushRef="#br0" timeOffset="40721.61">2941 10883 463 0,'-6'0'331'0,"5"1"-105"0,-1-1-98 0,-2 0 53 16,1 1-10-16,-1-1-6 0,8 4-21 0,-3-3-9 15,1 5-6-15,1-3-11 0,-3 3-20 0,2 1-18 0,-1 2 0 16,4-1-9-16,-6 4-21 0,-1-2 1 0,0-1-4 0,0 6 3 16,-5 1-13-16,1-1 8 0,5 4-9 15,-8 0 1-15,6 1 0 0,-1 2-5 0,-1 1-3 16,1 1-4-16,-1 3-1 0,0-1 0 0,0 0-3 16,1 4-3-16,-2-2-1 0,-1 8-1 0,5-1 2 15,-1 2 0-15,-3-2 1 0,0 7-2 0,-1-2 0 16,0 2 4-16,2-1-2 0,-1 0-1 0,-2 1 1 15,2 1-1-15,0-2-1 0,-1 7 2 0,0-4 1 16,3-5-4-16,-2 1-1 0,-8 8 6 16,10-1-1-16,-5-5-3 0,3-3 1 0,0-3-1 0,-3 11 1 15,4-3 1-15,-1 1 2 0,6-6-5 0,-7 8 1 16,0-3 0-16,0 6 0 0,0 1 1 0,1-5-1 16,-1 1-2-16,-1-2 0 0,1-1-1 0,1-1 1 15,-1-1-1-15,1 6-1 0,-1-2-2 0,2-3-1 16,-1 2 1-16,-2 2-1 0,0-3 0 0,1 0-2 15,-1-6 0-15,2 2 0 0,-2-1 2 0,3-8-2 0,-3 5-2 16,1 7 3-16,4 0 1 0,-4-4-3 0,0 4-1 16,-1-4 0-16,1 5 0 0,0-8 0 15,0 5 0-15,2-12-2 0,-5 8 2 0,8-1 1 16,-3 2 0-16,2 5 1 0,-5 2 0 0,5-1 1 16,-2 6 0-16,-6-6 1 0,9-4-3 0,-5 3 1 15,6-12-1-15,-5 3 0 0,4-6 0 0,-3 1-2 16,4 0 0-16,0 1-1 0,-3 1-1 0,-1 1 0 15,-1 3 0-15,2-7-1 0,1 0-2 0,1 0 0 16,-5-2 0-16,4-4 0 0,0-5 0 0,2-8-2 0,-3-1 0 16,0 2-1-16,-1-2-2 0,3-4-2 0,0-3-4 15,-4-1-19-15,0 0-8 0,-1 1 6 0,1-3-35 16,3-8-46-16,1 0-21 0,2-3-31 0,0-3-50 16,1-12 141-16,-1 0-101 0,3-8-27 0</inkml:trace>
  <inkml:trace contextRef="#ctx0" brushRef="#br0" timeOffset="41389.74">2793 11078 441 0,'-2'-2'321'16,"1"-2"-68"-16,-1 3-118 0,2-2 85 0,-2 0-25 16,2 2-32-16,0-1-12 0,0 1-13 0,-1 2-13 15,0 1-17-15,1-2-3 0,-4 5-8 16,1-3-8-16,-1 6-19 0,0-1-1 0,-4 5-12 15,-2-3-5-15,1 6-10 0,-3 3-5 0,-1 2-2 16,1 3-2-16,0-5-10 0,-2 8-7 0,-4 1 11 16,4 4-4-16,-3-2-3 0,-3 2-3 0,-3 4-2 0,-3 4-1 15,-6 4 0-15,1-1-1 0,-2 2-5 0,-18 7 4 16,13-1 0-16,-10 6 0 0,8-3 0 0,-5 5 2 16,-3 1 0-16,9-3 2 0,-12 3-2 0,19-3 0 15,-13 0 1-15,-2 1-2 0,2 0 1 0,2-3-3 16,-4 1 0-16,8 1-3 0,-1-3 3 0,0-3-2 15,2 0 0-15,0-4 0 0,3-1 0 0,3-6-1 16,7-4 0-16,-6 8 0 0,-1-1-2 0,6-8-2 16,3 4 1-16,-3-3 0 0,-3 6-1 0,-1-4-1 15,0 1-1-15,4-8-1 0,-3-2 1 0,1 2 0 16,2-4-1-16,1-2 0 0,3-6 0 0,0 2-1 16,2-5 0-16,3 0-1 0,3-5-3 15,-1 1-4-15,7-3-3 0,-1 0-4 0,3-2-30 16,2-1-14-16,4-1-24 0,0-4-31 0,4 0 77 15,4-2-60-15,2-9-18 0</inkml:trace>
  <inkml:trace contextRef="#ctx0" brushRef="#br0" timeOffset="42220.99">2917 11166 359 0,'0'5'301'0,"0"2"-71"16,-3 0-114-16,3 0 88 0,2-1-43 0,0 1-24 0,1 3 1 15,3-1-9-15,-6-2-28 0,5 2-10 0,2 1-3 16,-5 0 1-16,4 2-21 0,-2-1 4 0,1-2-23 16,0 3 0-16,4 2-6 0,-2 0-3 0,2 4-3 15,-2-2-5-15,-1 0 2 0,2 3-2 16,-5-1 0-16,8 3-1 0,-6-1 0 0,2-1-4 15,-1 2 1-15,5 2-2 0,0 0-2 0,0 2-1 0,2 2 0 16,-4-2-1-16,3 2-1 0,-2-3 1 16,2 2 1-16,-3 3-2 0,1 0 0 0,0 5 0 15,1-7-2-15,-1 0-1 0,-5 3-2 0,9 8 5 16,-3-4-1-16,1-1-4 0,-1-1 1 0,1-2 0 0,1 8 2 16,4-5-2-16,1 3 1 0,-3-9-5 0,6 8 5 15,-2-1-1-15,4 0 2 0,-3 9 0 0,2-4 1 16,0 2 1-16,-2 4-1 0,2-2 0 0,-4 0-1 15,-1 2 1-15,2-7-3 0,1 1 1 0,-2 3-3 16,2-3 1-16,-2 7-2 0,-1-1 0 0,5-1-1 16,-1 5-1-16,0-3 0 0,-2 3-2 0,1-8 0 15,-3-4-3-15,7 4 3 0,-1-2-1 0,-3-3-3 16,1-2 0-16,1 5 1 0,2 4 2 0,-1 5-2 16,2 1 3-16,-6-10 0 0,4 8 1 0,-1-2-1 15,-1-6 2-15,0-2-3 0,1 5 0 0,-1-4-1 16,2 2 1-16,-2 5-2 0,-7 0-1 0,10-4 0 15,-7 7-1-15,6-8 1 0,-2-4-1 0,-1 2 0 16,4-11-2-16,-2-2 1 0,4-8-3 0,-5 4 2 16,1-6-2-16,-4 2 1 0,-1-2 0 15,-1-3-1-15,0 2 0 0,-4-1-1 0,1 0 0 0,-6 0-2 0,-3-2-14 16,1 0-18-16,0-1 8 0,-6-4-5 0,3 0-85 16,-2-4 89-16,-3-1-48 0,0-1-19 0</inkml:trace>
  <inkml:trace contextRef="#ctx0" brushRef="#br0" timeOffset="42798.56">1871 11609 1593 0,'2'-3'786'0,"-3"1"-505"16,2 0-207-16,-5 1 27 0,3 5-25 0,-2-2-2 15,0 3-1-15,2 0-35 0,1 2-100 0,-1 3 84 0,-1 0-2 16,2 3-6-16,-1-2 0 0,-1 1-6 0,2-1-3 15,0 1 2-15,0-2-3 0,0-1-3 0,2-1-4 16,-2 2-3-16,4-2-12 0,-2-1-21 0,-2 1-225 16,1-1 222-16,-2 0-117 0,2 3-102 0</inkml:trace>
  <inkml:trace contextRef="#ctx0" brushRef="#br0" timeOffset="43190.46">2091 12797 1531 0,'-12'3'581'0,"4"0"-360"0,-1-2-137 15,4-1 66-15,2-3-66 0,-1 1-23 0,7-1-14 16,0-1 0-16,0-2-10 0,5 2-8 0,1 3-5 16,2 1 0-16,0-3 0 0,0 3-2 0,-2 3-1 15,2 0-5-15,1 1 1 0,-3-3-3 0,-1 3-3 16,-1 0-3-16,0 3 0 0,-6 1-2 0,0-1 3 16,-2 2-1-16,-2 2-1 0,-3 6-1 15,-1-1 2-15,1 0 2 0,-2 2-3 0,0 1 0 16,-1-2-1-16,2 0 1 0,5-4 1 0,-6 2 2 15,4-2 1-15,1-3-1 0,0-3 3 0,3 0-1 0,2 1 5 16,0-5-5-16,-1 1 2 0,6-2-7 0,0-2-2 16,2 1-5-16,1-3-4 0,1-1-11 0,-2-1-63 15,7 0-57-15,-1-1 102 0,5 0-70 0,-2 0-63 16</inkml:trace>
  <inkml:trace contextRef="#ctx0" brushRef="#br0" timeOffset="43720.42">3087 13102 1749 0,'-4'3'718'0,"1"-1"-491"16,3 0-164-16,2-2 12 0,1 0-4 0,4-1-10 0,-2 2-13 15,3 0-19-15,0-1 1 0,1 2-8 0,0 1 0 16,-1-1-9-16,3 4-2 0,-2-1-4 15,0 2-2-15,-1-3-1 0,-6 4-6 0,2 0 8 16,-2-2-1-16,1 1 2 0,-3-1-1 0,-3 0 3 0,0 2-1 16,-4-1 0-16,1-2 2 0,-2-1-3 0,1 2 3 15,1-1-3-15,-1 0 0 0,0-2 0 0,3-1-3 16,2-2 1-16,2 1 0 0,-2-1-4 0,5-1-1 16,-3-1-1-16,5-3 0 0,1 3-3 0,1 0 3 15,-1-1-2-15,3 2-1 0,-1 1 2 0,1 0 1 16,0 1 1-16,-6 6-3 0,5-2 2 0,-4 6 1 15,-3 1 1-15,2 3 3 0,-2 2 0 0,-1-1 0 16,-1 2-1-16,-3 6 5 0,-6-2 1 0,8-2 1 16,-7 3-2-16,-2-2 5 0,1-4-1 0,0-2-1 15,-1 3 1-15,5-8-2 0,-2-2-7 0,0-4-5 16,0 0-8-16,6-5-20 0,0-4-71 0,-2 0-77 16,3-5 136-16,1 1-97 0,7-5-79 0</inkml:trace>
  <inkml:trace contextRef="#ctx0" brushRef="#br0" timeOffset="44123.25">4002 12714 1605 0,'4'-2'676'0,"-3"-1"-421"0,3 0-97 0,-1 4-26 16,1-1-11-16,-4 2-65 0,-1 3 24 0,3-1-6 15,3 1-2-15,-7-1-7 0,1 5 2 0,0-3-12 16,5 0-1-16,-15 0-4 0,13 1-1 0,-3 0-10 15,0 1-2-15,-1-6-3 0,2 2-1 0,2 2-7 16,5-4-3-16,-1 0-2 0,-4-1-2 0,0-2-2 16,2-1-5-16,5 2 1 0,-4 0-2 0,-3-4-5 15,6 2 0-15,2-1-2 0,-1 0-1 0,1 3-3 16,-1 0 0-16,0 2-2 0,1 2-16 0,-1-3-7 16,-1 5-23-16,0-4-20 0,0 6-77 15,1-2-56-15,-2-1 137 0,1-1-108 0,-1-5-71 0</inkml:trace>
  <inkml:trace contextRef="#ctx0" brushRef="#br0" timeOffset="44321.48">4173 12566 1795 0,'-5'15'732'0,"2"9"-469"0,-1 1-117 15,4 3-38-15,-1 0-6 0,-1 1-64 0,1 6 23 16,2-3-23-16,1 1-5 0,-2 8-4 16,1-9-6-16,0-4-9 0,1-2-8 0,0 2-17 15,0-2-17-15,-2-5-25 0,0-9 10 0,2-3-113 0,0 1 120 16,-2-6-72-16,0 1-28 0</inkml:trace>
  <inkml:trace contextRef="#ctx0" brushRef="#br0" timeOffset="45069.98">1837 15282 1260 0,'3'-6'675'16,"-3"0"-340"-16,2 2-195 0,-2-1 120 0,0 0-117 15,1 5-12-15,1 0-17 0,-2 0-16 0,0 1-30 16,0-1-3-16,0-1-4 0,0 6-5 0,0 1-6 16,0-2-1-16,-2 5 0 0,2-1-3 0,-1 5-7 15,1 5-5-15,-1 3-4 0,0-4-1 0,0 2-7 16,1 2-3-16,0-4-2 0,0 1 1 0,0-3-4 0,0-3-1 16,2-1-2-16,3 2 1 0,-2-5-3 0,3 1-2 15,-1-3 1-15,0 0-2 0,6-2-1 0,-1 1 1 16,4-5 0-16,-3 2-3 0,0 0 1 0,6-1 0 15,-8-1-3-15,5 0-1 0,1 0 3 0,-6 1-4 16,2-1 0-16,0-2-2 0,-1 0-1 0,5 1-6 16,-5 1-2-16,-1 0-26 0,1-3-19 0,-1 2-18 15,-1 1-21-15,-3-2-84 0,1 1 204 16,-5-1-71-16,6 0-21 0,-3-1 37 0</inkml:trace>
  <inkml:trace contextRef="#ctx0" brushRef="#br0" timeOffset="45436.81">2046 15212 1285 0,'-8'-7'651'0,"9"9"-348"0,-1 1-180 0,-4 4 95 15,5 3-74-15,0 6-26 0,-1-5-6 0,2 7-29 16,-4 2-12-16,1-2-6 0,1 3-9 0,1 0-8 0,3-3-10 16,-4 0 0-16,0 7-4 0,3-8-8 0,-3 0-2 15,3-4-3-15,-3 5-1 0,2-3-7 0,-1 2 2 16,1-8-5-16,-2 3-4 0,2-1-1 15,-2 0 1-15,0-3-1 0,0-1-4 0,0 1-1 0,2-1 1 16,-1-1-2-16,-1-2-10 0,0 0 5 16,3-4-21-16,-2 4-14 0,-1-2-57 0,1-2 24 15,3-1-250-15,1 0 253 0,1-5-165 0,-2 2-95 16</inkml:trace>
  <inkml:trace contextRef="#ctx0" brushRef="#br0" timeOffset="45752.39">2473 15080 1805 0,'-8'0'746'0,"6"-2"-468"0,-4 4-177 0,0-2 59 15,1 2-75-15,0 0 7 0,1 0-21 0,1 3-10 16,-4 4-15-16,0-1-9 0,-4 0-11 0,2 5 0 15,2 1-3-15,-4 2-12 0,-2 6 14 0,3 4 1 16,-2-1 5-16,4 8-2 0,0 1 4 0,0 0 2 16,-3 1 0-16,1-5-2 0,2 2-1 0,0-4-4 15,1 2-4-15,3-11 1 0,0 2-8 0,2-4-6 16,2-1-2-16,1 1-3 0,2-4-1 0,0-2-3 0,0 1-2 16,8 1-6-16,-6-2-2 0,2 0-7 0,3-2 3 15,-1-2-21-15,3 2-50 0,5-7-22 0,-2 0 11 16,-2-4-73-16,4 0 110 0,-3-1-80 0,1-4-22 15</inkml:trace>
  <inkml:trace contextRef="#ctx0" brushRef="#br0" timeOffset="46041.97">2707 15199 1761 0,'-4'-1'720'0,"0"0"-466"0,-1 2-184 16,3 6 14-16,-2-2-7 0,3 4-5 0,-1 1-5 15,2 9-26-15,0-4-3 0,2 10-25 0,1-2 21 16,-2 3 0-16,1 5-2 0,-1-6-2 0,0 3 1 16,2-6 0-16,-2-5-6 0,-1 3-3 0,0-2 0 15,0-5-10-15,1 1-2 0,-1-1-3 0,1-2 0 16,-1-2-5-16,0 1 1 0,0-6-1 0,-1 4-2 15,1-2-6-15,0-3 2 0,-1-2-12 0,1 0-37 16,0-1-22-16,0 0 16 0,1-5-83 0,1-2 100 16,-1 0-66-16,2-7-23 0</inkml:trace>
  <inkml:trace contextRef="#ctx0" brushRef="#br0" timeOffset="46537.59">2895 15156 1405 0,'-5'4'703'16,"1"0"-357"-16,-2 0-227 0,-3 2 105 0,-2-1-100 15,8-2-32-15,1 9-14 0,-2-5-25 0,1-1-10 16,3 4-41-16,1-3 20 0,7 3-5 0,-1 2-3 16,1 3-3-16,1-4 0 0,3 4-3 0,3 0-2 15,-2-1 4-15,1 4 3 0,-3-4-3 0,-2 2-3 0,3 2 6 16,-2 0-2-16,-6-3-2 0,3 0 1 0,-3 0-2 0,-1 1 0 15,-3-2 0-15,1 0 1 0,-1-3-5 16,-3 0-3-16,1 1-1 0,-1-1 0 0,0-1-8 16,-3-4-15-16,1 2-6 0,-2-1-10 0,-4-3-6 15,5-1-10-15,-5-2-3 0,-5-5-5 0,4 3 9 16,4-3 10-16,-5-2 8 0,6-2 8 0,4 1 8 16,-3-3 12-16,6-1 4 0,0 0 1 0,1-1 1 15,-1 1 2-15,8-1 1 0,-1-3 2 0,0 0 1 16,0 1 0-16,5-1 2 0,-2-3 1 0,4-3 0 15,-4-2 2-15,1-1 0 0,0 7-1 0,2-5 2 16,-3-4-1-16,3 4 0 0,-2 3-1 0,-4 4 0 16,3-1-1-16,-6 0 0 0,2-2 1 0,-5 9 0 15,-1 3 0-15,-1 0 1 0,-8-2-1 0,3 5 4 16,0 1-1-16,-5-1-4 0,-2 3 2 0,3 0-3 16,-4 0 0-16,0 4-2 0,3 0-2 0,-3-1-2 15,-3 1 0-15,0 1-2 0,6 1 1 0,-6-1 1 0,6 0-4 16,3 3 0-16,-5-1 1 0,5 1-7 0,3-1-4 15,3-3-7-15,-2 4-59 0,6-4-47 0,-1 2-146 16,-1-11 209-16,8 6-167 0,-1-1-94 0</inkml:trace>
  <inkml:trace contextRef="#ctx0" brushRef="#br0" timeOffset="46886.35">3178 15175 1330 0,'-6'12'608'0,"-4"-1"-345"0,0 3-173 16,1 5 49-16,-1-1-33 0,0 3-9 0,0 3-3 0,2 1-14 15,-2 1-1-15,2 1-19 0,3-1 17 16,2-3 0-16,-1 2-4 0,5-5-7 0,1-3-4 16,4-2-15-16,-1 0 1 0,4-5-10 0,-1 1-2 15,3-5-5-15,1-3-3 0,2-1 0 0,-3 1-1 16,1-3-4-16,0-3-8 0,3-4 4 0,-1 2-3 15,-2-2-4-15,0-4 0 0,-1 0-6 0,3-3 1 16,-5-2-1-16,2 0-1 0,-4 0-2 0,-1-5-2 16,1 1-1-16,-3 2 0 0,-3-1 0 0,-1-3-3 15,0 2-1-15,-4-1 1 0,-3 2-4 0,-1 4-3 16,1-2-3-16,-3 7-3 0,2-1-4 0,-5 6-12 16,2-3-4-16,-2 8-11 0,3-3-2 0,-1 2-23 15,0 1-12-15,3-1-17 0,0-3-20 0,1 4-18 0,3-4-114 16,2 4 176-16,1 0-106 0,0-1-21 0</inkml:trace>
  <inkml:trace contextRef="#ctx0" brushRef="#br0" timeOffset="47368.55">3240 14911 1540 0,'-5'-4'728'16,"1"1"-494"-16,1 1-159 0,1 0 3 0,2 1-10 15,1 1-7-15,5 0 6 0,-1 2-16 0,7-1-10 16,-2 2 3-16,5 2-6 0,1 2 6 0,4 1-4 16,0 0-3-16,0 4-11 0,6 0 4 0,-7 6-10 15,3-3-5-15,-7 4-1 0,3 2-4 0,-6 2-3 16,-3 1 2-16,0 11 2 0,-4-5-1 0,0-3 0 15,-2 8 2-15,-2 7 4 0,-2-1 3 0,0-3 0 16,-3-1-3-16,-2-7 4 0,1 5 4 0,-2-9 2 16,-2 6-1-16,-6-12-3 0,5-6 0 0,-1 4 0 15,-1-5 2-15,2 2-9 0,-5-9-5 0,3 3-5 16,5-3-4-16,1-3-3 0,3 2-19 0,-3-4-10 16,8 0-18-16,-2-2-10 0,4-1-55 0,-3-2-34 15,-1-5-114-15,3 3 182 0,0-3-143 0,-3-4-72 16</inkml:trace>
  <inkml:trace contextRef="#ctx0" brushRef="#br0" timeOffset="47706.66">3691 15009 910 0,'-6'6'598'16,"0"-3"-299"-16,-1 2-182 0,2-3 111 0,2 3-106 15,-2 2-35-15,3 0-3 0,0-1-9 0,2-2-23 16,0 3 0-16,1-1-2 0,2 1 3 0,2-4 4 16,-1 2 1-16,2-5-9 0,0 2 10 0,2-1 2 15,-1-1 2-15,-5-2-6 0,5 1-3 0,-2-4-6 16,-2 1 0-16,2-1-7 0,-2 0-6 0,-2 1-9 15,1 0-7-15,-4 0 5 0,2-2-5 0,-1 4-6 16,-1-1-8-16,0 0 5 0,-5 1-3 0,1-1-4 16,0 1 1-16,3 0-6 0,-5 2-6 0,-2 0-5 15,2 2 2-15,3-2-17 0,-1 1-35 0,1 1-21 16,1 2-30-16,3-1-47 0,1 0 109 0,0-1-82 16,3-1-29-16</inkml:trace>
  <inkml:trace contextRef="#ctx0" brushRef="#br0" timeOffset="48072.55">3916 15266 1573 0,'1'-1'740'0,"3"1"-470"0,-3 1-96 16,3-1-40-16,-2 3-83 0,1-3 33 0,3 1-32 15,0-1-6-15,5 0-7 0,-3-3-3 0,5 3-6 16,-3-3-2-16,4 3-4 0,-1 0-2 0,1 0-7 15,-3 2 0-15,-1 2 1 0,-2-3-4 0,-1 1-6 16,-1 1-3-16,0-2-1 0,-2 1 1 0,-3-2-2 16,0-1-1-16,1 0-2 0,2 1-17 0,-4-3-13 15,0 0 8-15,-1 3-45 0,1 0-129 0,0 0 156 16,-3 0-93-16,1 0-62 0</inkml:trace>
  <inkml:trace contextRef="#ctx0" brushRef="#br0" timeOffset="48336.6">3885 15440 1729 0,'9'3'768'15,"-7"-3"-470"-15,1 0-188 0,4-3 58 0,2 2-39 16,-1-1-39-16,4-2-18 0,-4 6-13 0,-2-6-14 16,5 4-18-16,-1-1-7 0,-1 0-6 0,-4 1-6 15,-2 0-9-15,2-2-5 0,9-1-5 0,-8 2-28 16,-5 1-18-16,1 0 11 0,3 1-68 0,0 0 82 16,3-1-54-16,-6 0-17 0</inkml:trace>
  <inkml:trace contextRef="#ctx0" brushRef="#br0" timeOffset="50384.64">4178 15063 1794 0,'-6'4'745'0,"2"-1"-455"0,0 0-205 16,1-1 42-16,2-1-48 0,1 1-10 0,3 1-14 16,2-3-11-16,-2 1-33 0,5-1 1 15,-4 0-28-15,0 0 30 0,8 0-3 0,2-1-4 0,2-2-2 16,3 1-1-16,2-1-4 0,-1 0 1 0,-1 0 2 0,-3 1-2 16,2 0-2-16,-6 1 0 0,2 1-1 0,-3 1 1 15,-6 1 3-15,3 1 0 0,6 2 0 0,-10 3 1 16,4-3 1-16,-7 7 1 0,0 1-1 0,0-2 2 15,3 3 0-15,-2 7 0 0,-4 0 0 16,1 0 3-16,1 2-5 0,0-4 0 16,0-10 5-16,0 0 4 0,0 24-2 0,-3 0 2 0,0-2-1 15,-1 1 1-15,2-4-3 0,0 2 0 0,-1-8-2 0,1-7-3 16,1 1-2-16,1-10 1 16,0-3-1-16,0-1-1 0,0-1 0 15,1 0 1-15,-2 14-1 0,-3-8-66 0,1 5 50 0,1-10 1 16,1-2-29-16,-1 1 26 0,0 0-29 0,-2 2-9 0</inkml:trace>
  <inkml:trace contextRef="#ctx0" brushRef="#br0" timeOffset="50571.51">4328 15271 1818 0,'4'-2'810'15,"2"-5"-550"-15,1 1-167 0,4-1-73 16</inkml:trace>
  <inkml:trace contextRef="#ctx0" brushRef="#br0" timeOffset="51054.21">4685 15108 1445 0,'-1'0'706'0,"1"0"-407"16,4-1-174-16,0-1-18 0,1 1-8 0,3-2-32 15,-2 0-36-15,2 1 13 0,2-3 2 0,4 0-3 16,-1 2-3-16,-2-2-9 0,4 2-2 16,-1 1-1-16,1-1 0 0,-8 3-3 15,-4 0-6-15,2 0 1 0,9 1-1 0,-4 1 1 0,-2 5 0 16,5-3 0-16,-9 5-5 0,2-1 3 0,-7 11-4 16,1-6-1-16,-8 6 0 0,7 0-5 0,-7 6-1 15,-3 4-1-15,-5 1 3 0,4 0-1 0,0-3-1 0,-4 0 1 0,2 2 4 16,-3 2 5-16,2-8 3 0,3-1-2 15,2-3 5-15,-4 0 4 0,5-4 2 0,0 1 0 16,3-10-6-16,-1-2-2 0,1 1-4 0,2-5 5 16,2-2-9-16,2-6-4 0,0 1 0 0,5-5-5 15,0 2 2-15,0-3-4 0,2-1 1 16,0 5-3-16,1-1 2 0,2 0-1 0,-1 5-1 16,1 1 0-16,1 1 0 0,-2 2 0 0,112 51-674 31,-125-49 1363-31,15-1-466 15,-6-1-219-15,0-3-67 0,-1-4-21 0,2 1-10 16,4 4-25-16,-3-2-236 0,-3-1 151 0,3-3 136 16,-2-2-97-16,2-1 36 0,8-1-17 0</inkml:trace>
  <inkml:trace contextRef="#ctx0" brushRef="#br0" timeOffset="51402.59">5081 15056 1417 0,'-7'2'735'0,"0"-2"-285"0,1 1-190 16,4 0-150-16,-1 1-2 0,-2 3-31 0,0-1-48 15,0 3 11-15,0 3-4 0,2-3-13 0,-1 9-5 0,-4 3 2 16,3 3 0-16,1-1-3 0,-1 7 4 0,4 0 6 16,-2 5 11-16,3 0 4 0,0 3 4 0,5-4-2 15,-3-9 6-15,6 5-2 0,1-10-3 0,0-4-4 16,0-2-10-16,2 0-2 0,1-9-1 0,3-3-5 15,-1-3-7-15,0 2-1 0,-2-5-3 0,-1-2-2 16,5-7-2-16,-5 3-2 0,-1-8-4 0,-1-3 2 16,0 0-2-16,1-6-1 0,-5 4 2 0,0-2 0 15,-1 4-2-15,-3 4-1 0,2-3 0 0,-3 2 0 16,-1 6 0-16,1 2 0 0,-4-1 0 0,1-1-5 16,-5 5-2-16,0-3-1 0,1 4-4 0,-4 2-12 15,1-2-6-15,-2 3 2 0,3 1-18 0,-1 2-27 16,1 0-14-16,-2 2-13 0,3 0-21 0,-1-2-90 15,2 4-215-15,0-2 307 0,6-2-184 0,4 1-135 16</inkml:trace>
  <inkml:trace contextRef="#ctx0" brushRef="#br0" timeOffset="51735.65">5278 14977 1310 0,'0'1'698'0,"-1"0"-378"16,-3 3-204-16,4-1 135 0,-1-1-148 0,-2 3-28 0,3 3-2 16,0-3-14-16,0 1-20 0,2 0-3 0,3-2 0 0,-4-1 8 15,6 0-16-15,-2-1 16 0,-1-2-8 16,2 0 9-16,-1 0 0 0,1 0-1 0,0-1 1 15,1 0-5-15,-1-4 0 0,0 3 1 0,3-2-4 16,-1-3-4-16,-1 2-1 0,-7-8-5 0,3 7-2 16,0-3-5-16,0 0-2 0,-3 4-3 0,-1-2-2 15,-3-1-3-15,4 5-3 0,0 0-2 0,-3 1-2 16,-1-1 0-16,-4 5-4 0,-1-2-15 0,0 0-7 16,-1 2-17-16,-1-1 5 0,1 3-48 0,-4-2-177 15,2-1 202-15,1 0-124 0,0 3-63 0</inkml:trace>
  <inkml:trace contextRef="#ctx0" brushRef="#br0" timeOffset="57284.15">7986 12288 1271 0,'-2'8'1272'16,"0"-4"-1172"-16,2 1-19 0,-1-5-13 0,1 3 12 0,-1 2-14 16,3-1 56-16,-6 2 3 0,5 0-29 0,-1 1 1 15,0 0-20-15,0 4-5 0,-2 0-17 0,-2 2 2 16,-5 10-11-16,9-4 1 0,-8-3-11 0,-2 5-12 0,5 4 14 16,-1-2-2-16,-1 1-2 0,4-4-10 0,1 0 5 15,-9 1 0-15,4-1-2 0,3 1-2 0,-2-10-8 16,-2 3-2-16,3 0-4 0,1-5-2 15,-2-2-3-15,6-1-4 0,0-1-1 0,0-3-1 0,2 2 0 16,3-2 0-16,-2-1 0 0,5-1 0 16,-1-1 0-16,0-1 0 0,5 0 0 0,-3-2 0 15,-2 0 0-15,-1-1 0 0,-1 4 0 0,-1-1 0 16,4 1 0-16,-6-1 0 0,3 2 0 0,0 0 0 0,4 0 0 16,1 1 0-16,-2 0 0 0,2-1 0 0,-2 0 0 15,2 1 0-15,-2 0 0 0,-1 0 0 0,0 0-3 16,-1-1-11-16,1 2 6 0,0-2-35 0,1 0-48 15,-1 0 23-15,0-3-76 0,1 3-38 0,-1-1 117 16,-1-1-83-16,2 0 41 0,-2 0-18 0</inkml:trace>
  <inkml:trace contextRef="#ctx0" brushRef="#br0" timeOffset="58492.54">8525 12044 1448 0,'-9'-3'750'0,"0"1"-426"0,8 2-215 16,-3 2 143-16,4-2-180 0,0 1-7 0,5-2-3 16,1 2-3-16,-2 0-17 0,6-1-4 0,1 0 2 15,0 1-2-15,4 0-8 0,-3-1-3 0,1 0-1 0,4 0-4 16,-1-2-3-16,2 0 2 0,-3-2-1 0,2 1 4 15,1-2-2-15,0 0-1 0,-3 2-1 0,0-2-3 16,0 0-1-16,-2-1 1 0,-1 4-10 0,-2-2-2 16,1 1-1-16,-3 1-1 0,0-1 0 0,-1 3-2 15,0 0 0-15,-5 0-3 0,4 0-1 0,-5 0-8 16,0 1 2-16,0 3-18 0,0-3-8 16,-1 1 8-16,0-2-30 0,2 1-41 0,-2 0-20 15,0-1-25-15,-2 0-58 0,-1 0-161 0,1 4 259 16,-3 3-167-16,2-3-47 0</inkml:trace>
  <inkml:trace contextRef="#ctx0" brushRef="#br0" timeOffset="58931.55">8489 12241 415 0,'-6'0'295'0,"2"1"-134"0,4-1-100 0,0 1 97 16,0-1-64-16,-1-1-22 0,2 1 16 0,1 0 15 0,0 0 35 16,1 0 9-16,0 0 13 0,-3-3-5 15,5 3 18-15,-1 0-7 0,2 0 0 0,-3 1-13 0,3-1-14 16,-3 0-6-16,4 0-9 0,-1 1-8 15,1 0-18-15,-1 0-6 0,3-1-16 0,1 0 1 16,-1 0-19-16,4 0-1 0,1-1-12 0,0 1-5 16,-2-2-6-16,6 1-11 0,-9-1 0 0,11-1-3 15,-3 1-5-15,-1 0-10 0,2-2 6 0,3 1-1 16,3-1-5-16,-3 0 3 0,1 2-2 0,-5 0-1 16,0 0-1-16,-4 1 1 0,-1 0-2 0,-6-1 1 15,1 2-1-15,-4 0 1 0,-2 2 3 0,-1-1-4 16,0-1 3-16,-2 1-4 0,-2 1-2 0,0-1-11 15,-1 2 5-15,1-1-29 0,-2 0-16 0,1 1-47 16,-3-2 14-16,-1 0-78 0,2-1-73 0,1 1 42 16,2-2 91-16,-7-4-120 0,3 1-48 0</inkml:trace>
  <inkml:trace contextRef="#ctx0" brushRef="#br0" timeOffset="59649.14">9812 11632 1259 0,'7'-10'614'0,"-4"1"-308"16,2-2-184-16,-1 0 89 0,-2 1-76 0,2 0 3 15,-1 3 0-15,1 1-8 0,-1 0-18 16,-2 3-25-16,1 1 18 0,0 1-3 0,0 1-20 0,-2 1-7 0,-4 3 1 16,2 1-4-16,1 1-20 0,-6 2-3 0,0 1-5 15,-2 8 1-15,-3 2-7 0,1-2-4 0,1 4-6 16,-10 5-10-16,6 0-3 0,-4 3-7 16,5 0-8-16,-5 6 0 0,1-1 0 0,4 11 0 15,-2 0 0-15,11 2 0 0,-11-1 0 0,11 3 0 16,-3 0 0-16,6-2 0 0,1-3 0 0,8-1 0 15,-1-5 0-15,-1-3 0 0,3-1 0 0,7 2 0 16,0-4 0-16,-2-3 0 0,5-5 0 0,-1-3 0 16,1 4 0-16,6-6 0 0,-7-7 0 0,-5 0 0 0,4-3 0 15,-3-4 0-15,2 1 0 0,-4-2 0 0,-3-2 0 16,-2-2 0-16,1 0 0 0,-4 0 0 0,1 0 0 16,-2 0 0-16,-3-1 0 0,-3 0 0 0,5-1 0 15,-2 2 0-15,0-1-14 0,1 0-18 0,-2 1-55 16,1-2 54-16,-3 0 0 15,2 1-45-15,0 1 43 0,-3-5-51 0,1 4-9 16</inkml:trace>
  <inkml:trace contextRef="#ctx0" brushRef="#br0" timeOffset="60281.84">10098 11958 1147 0,'-3'-12'693'15,"4"4"-329"-15,-4 0-230 0,3 3 129 0,0 0-103 0,0 3-19 16,0 1-11-16,0 0-38 0,0 1-82 0,0 2 62 0,3 4-6 15,-1 11-6-15,0-4-9 0,2 8-20 0,-3 7-3 16,1 1-4-16,-1 8-4 0,2-3-1 16,-3 4 6-16,0 1 1 0,-1-9 3 0,-2 3 3 15,3-4 6-15,-1 0 1 0,0-6 0 0,-1 1 0 16,0-5-6-16,2-2-2 0,-1-5-3 0,0-3-4 16,1-2-7-16,-1-4-3 0,0-3 0 0,1 0-2 15,0-3-4-15,0-1-4 0,0-3 0 16,0 4 7-16,1 1-1 0,1-10-8 0,2-6 1 0,0-1-1 15,1-2-2-15,0 2 0 0,-2-2-1 0,3-2-2 16,1 5-1-16,-2 0 4 0,1-5 2 0,2 1-1 16,-1 2 0-16,-1-2 0 0,3-1 1 0,2 0-2 15,-2 0 0-15,1-1 0 0,1 6-1 0,-2 0-1 16,2 0 0-16,2 6 1 0,-4 0-1 0,0 3 2 0,0 7 0 16,1 0 0-16,-1 2 2 0,-1 2 0 15,1 3 1-15,-1 3-1 0,4 3 2 0,-2 6 0 16,1-2-1-16,1 2 1 0,-1 3 2 0,-3 0 1 15,2-1-2-15,-4 2 6 0,0 1-1 0,2 0 1 16,-6-2 1-16,4 0-3 0,-3-2-2 0,1 2 3 16,3-5-7-16,0 4-3 0,-4-6 0 15,4 0 0-15,-7-3 0 0,2 1 0 0,3-1 0 0,-3-1 0 16,1-2 0-16,-1-1 0 0,0 0 0 0,3-3 0 0,-2-2 0 16,-2 3 0-16,-1-4 0 0,0-1 0 0,-1-2 0 15,2 2 0-15,1-2 0 0,-2-1 0 0,-2 1-10 16,2-2-32-16,0 4-15 0,0-2 11 0,0 2-54 15,-1-5-82-15,-2 1-77 0,3-1 172 0,-1-1-124 16,3-2-75-16</inkml:trace>
  <inkml:trace contextRef="#ctx0" brushRef="#br0" timeOffset="60681.07">10634 12067 1246 0,'-3'-1'714'15,"-2"-1"-359"-15,4 2-226 0,0 0 118 0,0 1-96 16,1-1-28-16,1 1-9 0,2-1-10 15,1 0-4-15,3 0 29 0,1 0-39 0,2-1-5 16,0-2-5-16,6 0-6 0,1-2-6 0,0 1-11 16,0-1-5-16,3 1-37 0,1-3 33 0,0 0-16 15,0-1-4-15,-2 2-5 0,-2-2-5 0,0 2-10 0,-8 0-4 0,9-2-3 16,-6 4-1-16,-2 0 0 0,-1 1 0 0,-4-2 0 16,1 5 0-16,-3 1 0 0,2-1 0 15,-2 1 0-15,-2 2 0 0,-1-2 0 0,0 2 0 16,2 0 0-16,-1-2 0 0,-1-1 0 0,0 1 0 15,0 0-1-15,0-1-21 0,2 0-14 0,-5 1-13 16,4-1-17-16,-3 1-49 0,2 1-22 0,-1-1-32 16,1 0-42-16,0 0 133 0,0-1-89 0,7 1-15 15</inkml:trace>
  <inkml:trace contextRef="#ctx0" brushRef="#br0" timeOffset="61280.87">11136 11645 1283 0,'-9'0'577'15,"4"0"-338"-15,0-2-141 0,1 2 61 0,1 0-46 16,0-1 8-16,2 0-8 0,-1 2-3 0,2-1-9 16,2 0-1-16,1 0 1 0,-1 0-1 0,3 0-14 0,1 0-6 15,2 0 16-15,0-1-2 0,0 1-16 0,1 0-6 16,-1-2-2-16,5 2 0 0,2-2-7 0,-1 0-9 16,0 1-19-16,2-2-6 0,0 1-7 0,2 1-5 15,4 1-5-15,-2 0-10 0,-1 0-2 0,-4 0 0 16,4 0 0-16,-4 3 0 0,1 0 0 0,-3 5 0 15,-1 0 0-15,-5 1 0 0,1 6 0 16,-3 0 0-16,-2 2 0 0,2-2 0 0,-8 0 0 0,-2 6 0 16,0-1 0-16,1-3 0 0,-2 2 0 0,-7 2 0 0,-4 8 0 15,-5 6 0-15,2-3 0 0,-13-1 0 0,7 2 0 16,-6 4 0-16,2 0 0 0,5-6 0 0,1-4 0 16,-3-2 0-16,15-4 0 0,2-1 0 0,0-7 0 15,-3 1 0-15,11-8 0 0,-3 1 0 16,5-2 0-16,0-2 0 0,5-3 0 0,1 1 0 15,2-1 0-15,1 0 0 0,0 1 0 0,5 0 0 16,-2-1 0-16,0 2 0 0,6-2 0 0,-2 0 0 16,1 0 0-16,0 0 0 0,-2-2 0 0,5 2 0 15,2-2 0-15,-1 0 0 0,-8-2 0 0,2 4 0 16,2-1 0-16,-4 1 0 0,1 0 0 0,-5 1 0 16,0-1 0-16,-1 2 0 0,-3 0 0 0,0-1 0 15,1-1 0-15,-3 0 0 0,-3 0 0 0,0 0-10 16,1 0 5-16,3-1-34 0,-4 0-16 0,2-3-53 15,2 0-25-15,-4-1-32 0,5 0-45 0,0 0 9 0,0-3 91 16,5-3-105-16,3 2-11 0</inkml:trace>
  <inkml:trace contextRef="#ctx0" brushRef="#br0" timeOffset="61730.74">11465 11230 1766 0,'-8'0'775'0,"4"-2"-540"0,2 2-193 15,7 0 30-15,0 1-12 0,-1 1 1 0,1 2 4 16,10 1 7-16,0 2-118 0,3 1 115 15,0 1-4-15,-1 0-8 0,5 3-3 0,4 6 3 16,3-3-4-16,-2 0-12 0,-1 3 2 0,1 2 1 0,2 6-5 16,0 4-7-16,1-2 3 0,-6 4-16 0,0 9-4 15,0-3 0-15,-4 7-4 0,-5-3-4 0,-3 4 7 16,3 3 1-16,-7-1-3 0,-4 1 8 0,-3 0 6 16,3 0 2-16,-9 4 4 0,-2-2 2 0,-5-2-1 15,-5 0-3-15,-8-2-2 0,5-4-4 0,-3-6-7 16,-2-6-4-16,-4 6-6 0,1-2-3 0,2-6-4 15,4-2 0-15,1-1 0 0,-1-1 0 0,5-6 0 16,-2 2 0-16,8-9 0 0,-1-2 0 0,3 0 0 16,2-5 0-16,0 2 0 0,5-7 0 0,-2 3 0 15,4-3 0-15,0 1 0 0,0-2 0 0,2-1-14 16,0 1-20-16,1-3-24 0,1 0-75 0,0 1-50 16,3-2-135-16,0-1 226 0,1 1-207 15,3-2-87-15</inkml:trace>
  <inkml:trace contextRef="#ctx0" brushRef="#br0" timeOffset="62330.27">12473 11421 1411 0,'-6'-11'716'16,"2"1"-402"-16,-1-1 59 0,4 4-174 0,-3 2-92 0,1 0-63 0,-3 6 35 15,0 0-10-15,2 0-26 0,-2 6-6 0,-2-1-5 16,-1 4 5-16,-4 7 0 0,1-1 2 16,-1 1-3-16,-5 8 5 0,1 0 6 0,-4 7-1 15,3 1 5-15,-8 6 0 0,5 1 2 0,3 0-1 16,4 3-5-16,2 2-7 0,-3-2-9 0,10 8-3 16,-4 0-6-16,9-3-13 0,0 7-5 0,1-7-4 15,0-2 0-15,2-3 0 0,-9-14 0 0,20 2 0 16,-3 0 0-16,-1-13 0 0,8 0 0 0,-3-2 0 0,2 1 0 15,10-9 0-15,5 5 0 0,-16-9 0 0,2 2 0 16,3 0 0-16,-1-4 0 0,-12-3 0 16,-4 0 0-16,1 1 0 0,11-6 0 15,-1 4-48-15,-4-7-70 0,1 4 77 0,-4-5 1 16,-3 5-57-16,0 0 54 0,6-14-67 0,4-9-15 0</inkml:trace>
  <inkml:trace contextRef="#ctx0" brushRef="#br0" timeOffset="62596.75">12625 11615 2022 0,'-6'-1'920'0,"4"1"-609"0,1 0-108 0,0 2-96 0,2 5-77 16,-1 6 40-16,2-2-4 0,0 3-21 0,0 5-52 15,2-1 46-15,0 6 6 0,-2 5-19 0,1-2 19 16,1 3-13-16,-2 5 1 0,1 1-4 15,-2 6-3-15,1-1-3 0,-2 0-10 0,0 0-4 0,0-2-5 16,0-5 0-16,-1-4-4 0,0-2 0 16,1-7 0-16,0-4 0 0,-1-3 0 0,1 0 0 15,0-2 0-15,-2-2-2 0,2-3-35 0,-1-1 17 0,1-3-60 16,-1 1-26-16,1-4-108 0,0-3 214 16,1-8-57-16,2 2-47 0,-2-1 23 0</inkml:trace>
  <inkml:trace contextRef="#ctx0" brushRef="#br0" timeOffset="63081.73">12969 11608 2241 0,'-21'3'865'16,"9"0"-605"-16,-4 2-181 0,9 0 33 0,-4 2-32 15,6 0-21-15,-1 1 4 0,3 0-15 0,1 3-4 16,5 4-9-16,2-3-4 0,2 2-7 0,9 4 0 15,-5-2 1-15,9 3-8 0,1 1 5 0,5 4-7 16,4-2 0-16,1 2-2 0,-3 2-2 0,3 1-4 16,-2-1-3-16,1 2-3 0,-5 2-1 0,-8-4 0 15,4 0 0-15,-17-3 0 0,4 2 0 0,-11-2 0 16,3-2 0-16,-17-4 0 0,2 1 0 0,-6-3-6 16,-4 0-4-16,1-7-1 0,-6 1-2 0,5-3 4 15,-4-7 0-15,-1 1-12 0,4-2-1 0,4-5 1 0,4 0 2 16,-3-6 5-16,9-1-1 0,2-2 4 0,0 0 3 15,7-1 1-15,3-5 1 0,-3-1-3 0,8 0 3 16,3 1-2-16,3-4 1 0,3 0 0 0,5 1 0 16,4-2 2-16,2 2 2 0,-1 0-1 15,6 0 2-15,-2-1 0 0,3 0 1 0,0 1 0 0,-4-2 1 16,-2 1-2-16,-2 0-1 0,1 1 3 16,-12 3-1-16,4-1 1 0,-11 2 0 0,-4 2-1 15,-8 1-1-15,1 2 3 0,-3 4 0 0,-10 5-1 0,-2-2 1 16,-3 0-1-16,1 4 1 0,-3 2 1 0,2 3 1 0,-7 2-2 15,-2 1 0-15,2-3 1 0,13 2-2 0,-4 5 2 16,-1-2-2-16,7-1-1 0,-1 1-7 0,8 0-22 16,4 0-19-16,-1 1 12 0,3 0-55 0,5-4-86 15,-1 4-122-15,15-3 214 0,-3-1-149 0,6-1-102 16</inkml:trace>
  <inkml:trace contextRef="#ctx0" brushRef="#br0" timeOffset="63414.54">13502 11572 1785 0,'-13'9'759'0,"1"2"-477"15,2 2-178-15,-2 4 77 0,-1 3-71 0,5 7-18 16,-1-1-2-16,1 8 3 0,0-4-12 0,-1 7-13 16,4 0 3-16,1 6-27 0,4 1 20 0,0-4-6 15,1 3-6-15,2-8-13 0,3 4 1 0,3-6-12 16,0-7-9-16,4-7 0 0,-4 0-4 0,2-5-14 0,5-8-1 15,5 0 0-15,-5-4 0 0,2-2 0 0,3-3 0 16,-3-3 0-16,7-8 0 0,-1-6 0 0,0 3 0 16,-3-4 0-16,3-5 0 0,-3-3 0 0,1-1 0 15,-7-3 0-15,0-1 0 0,-4 2 0 0,-4-3 0 16,-4 4 0-16,-5-2 0 0,2 0 0 0,-11-1 0 16,0 2 0-16,-5 4 0 0,1-6 0 15,-7 10 0-15,0-6 0 0,-2 6 0 0,-2 4 0 0,3 8 0 16,-5-4 0-16,6 4-4 0,2 6-9 0,2-1-30 15,-4 3-16-15,8 1-18 0,2 2-23 0,1 0-28 0,7 3-1 16,2 4 65-16,0-1-56 0,8 4 11 0</inkml:trace>
  <inkml:trace contextRef="#ctx0" brushRef="#br0" timeOffset="63733.25">13897 11487 1915 0,'0'0'732'15,"-8"2"-531"-15,3 3-151 0,5 1 15 0,-1 1-24 16,1 1 0-16,2 1-4 0,-1 0-3 0,5 3-1 16,-1-4 1-16,-1 0 4 0,1-1 0 0,1-3 1 15,-1 2-2-15,0-6 0 0,4 1 1 0,-4-1-2 16,3-2-1-16,-2-4-4 0,-3 1-2 0,-1-1-5 15,2-2-3-15,-2-1-1 0,4 0-4 0,-6 0-3 0,2 2-3 16,1-2 3-16,-1 2-1 0,0-1-6 0,-2 2 3 16,1-1-2-16,-4 0-1 0,-4 2-3 0,1-1-1 15,-2 4-2-15,1 1-8 0,-1-5-1 0,0 6-7 16,1-1-8-16,3-2-31 0,-3 3-15 0,3 0-21 16,1-2-27-16,-1 2-255 0,3 0 288 0,1 6-165 15,-2-3-106-15</inkml:trace>
  <inkml:trace contextRef="#ctx0" brushRef="#br0" timeOffset="64113.34">14036 11018 1836 0,'-15'-7'774'0,"5"4"-521"0,2-1-181 16,4 3 59-16,4 2-58 0,3 3-3 0,-1-3 0 16,7 5-2-16,1-2 0 0,2 3 2 0,5 7 11 15,6 3-15-15,-2-2 14 0,1 6-21 0,8 9-5 16,-3 1-7-16,5 5-4 0,-2-1-7 0,-1 7-12 16,2 1-5-16,-1 3-5 0,-5 2-3 0,-6 3-4 15,2-3 0-15,-14 8-1 0,5 0 0 0,-9 2 2 16,-2 1-1-16,-6-2 1 0,-2 0 0 0,-8-1-3 15,-2-3 0-15,-10-3 0 0,2-1-1 0,-5-5-4 16,-8-2 0-16,4-7 0 0,1 1 0 0,3-8 0 0,7-10 0 16,-1 3 0-16,0 0 0 0,9-9 0 0,4-1 0 15,2-2 0-15,1-3 0 0,4-2 0 0,0 1 0 16,2-1 0-16,1-4 0 0,1 0 0 0,0 1 0 16,1-4-7-16,3 1-74 0,0 0-40 15,5-3-57-15,1 2-280 0,-1-4 353 0,2 0-216 0,4-1-103 16</inkml:trace>
  <inkml:trace contextRef="#ctx0" brushRef="#br0" timeOffset="64830.49">10196 12688 1201 0,'0'2'855'0,"-3"-2"-372"0,-1 3-314 0,2 1 259 16,-1-4-247-16,-2 6-49 0,1 3-18 0,0 0-22 16,-1 3-129-16,-2 3 110 0,0 0-6 0,3-2-17 15,-1 7-2-15,-4 5 4 0,-2-2-7 0,2 0-12 16,-2 4 10-16,-1 2-20 0,-3 2-4 0,-1 4-5 16,-1-1-4-16,2-7-10 0,0 6 0 0,-1-1 0 15,1-3 0-15,2 1 0 0,0-5 0 0,0 1 0 16,4-1 0-16,-2 0 0 0,4-4 0 0,-1 0 0 15,1-6 0-15,1 2 0 0,1-3 0 0,1-3 0 16,-3-6 0-16,5 2 0 0,-1-6 0 0,0-1 0 16,1 1 0-16,-1-3 0 0,2-3 0 0,2 1-15 0,-1-10-44 15,0 4-17-15,1-1-24 0,-1-5-26 0,3-1-35 16,-1-2 94-16,6 0-86 0,-2-3 4 0</inkml:trace>
  <inkml:trace contextRef="#ctx0" brushRef="#br0" timeOffset="65230.65">10144 12720 1868 0,'-6'-4'797'0,"2"0"-514"0,-1-1-169 0,-1-1 41 0,2 4-34 16,-1 2-17-16,-1 0-9 0,2 0-36 0,-3 3-11 15,2 2-6-15,-3 2-21 0,1 1-2 0,-1 1-10 16,0 2-3-16,-1-1 0 0,1-2-1 0,1 2 1 15,-1 1-8-15,4-6 7 0,-1 6 4 0,0-7 2 16,2 2 0-16,-2-7 1 0,5 3 2 0,1-2 0 16,0-1 0-16,0 0 0 0,3-4-2 0,0 2-2 15,1-5 1-15,4 4-3 0,-2-2 3 0,-1-1-3 16,2 0-1-16,2 0 0 0,-2-2-1 0,3 3 1 16,-1 0 0-16,-2 0-1 0,0 2-3 0,0-3 1 15,-2 3-2-15,1 0 3 0,-1 3 1 0,0-1-1 16,-2 2 3-16,1 2 1 0,-1 1 2 0,1-1 2 15,-1 4 1-15,-1 1-1 0,2 2 0 0,-2-2-3 16,-1 5-3-16,4-3-1 0,0 1-2 0,-1 2-2 16,0-6-2-16,1 3 0 0,-1-3 0 15,0-2 0-15,0 5 0 0,1-5 0 0,-3-1 0 0,-2 0 0 0,2-1-2 16,-1 1-11-16,-2 2-18 0,1-5 10 0,-1 0-56 16,-1 0-103-16,1 3 1 0,-1 0 116 0,-3 0-113 15,3-1-76-15</inkml:trace>
  <inkml:trace contextRef="#ctx0" brushRef="#br0" timeOffset="65721.28">9157 13711 1622 0,'-1'2'799'0,"-4"3"-349"0,3 0-249 16,0 4-51-16,-2 1-22 0,2 3-83 0,1 3 44 15,-1 8-28-15,-1 0-39 0,1 9 22 0,1-2-27 16,0 1 12-16,0 3-5 0,-1-10-4 16,1 5-3-16,0-6-8 0,0 0 0 0,-1-10-6 15,-1 4 2-15,1-6-11 0,0 0 2 0,1-3-23 16,-2 0-15-16,2-3-16 0,0-4-22 0,0-1-77 16,1-1-152-16,1 0 231 0,0-4-154 0,-1-5-58 0</inkml:trace>
  <inkml:trace contextRef="#ctx0" brushRef="#br0" timeOffset="65950.02">9245 13629 1937 0,'0'4'737'0,"-2"-2"-464"16,-2 4-107-16,2 4-44 0,-9-1-16 0,8 1-34 15,-3 2-41-15,5 2 8 0,-2 6-9 0,-2 6-4 16,0-3 2-16,3 3-13 0,4 5-9 0,-3-1 3 15,0 7-7-15,0-4 2 0,-1-3-1 0,2-2-3 16,0-4-5-16,-2-2 1 0,2-5-9 0,-1 0 3 16,-1-7-24-16,2 1-11 0,-2-3-45 15,2 1-27-15,0-6-41 0,0 1-146 0,0-4 221 16,0 0-143-16,0-4-38 0</inkml:trace>
  <inkml:trace contextRef="#ctx0" brushRef="#br0" timeOffset="66181.95">8908 13792 1843 0,'15'-3'871'0,"-3"-3"-561"15,2 0-158-15,1 0-49 0,0-1-50 0,3 1 4 0,5 2-32 16,2-1 13-16,-2-2 2 0,5 4-18 0,3 0-5 15,2 1-6-15,-1 0-4 0,-2 1-2 0,-3-3-15 16,2 1-7-16,-3 0-19 0,-3 1-9 0,-6 1-49 16,1 1 16-16,-13-1-73 0,3 2-81 0,-6 6 161 15,2-4-100-15,-5 3-30 0</inkml:trace>
  <inkml:trace contextRef="#ctx0" brushRef="#br0" timeOffset="66376.97">9013 13968 1153 0,'-6'0'735'0,"-1"0"-277"15,11 1-315-15,2-1 214 0,2-1-262 16,-2 1-11-16,8-4-6 0,1 0-6 0,5 1-28 16,2-2-84-16,0-2 66 0,3 1-5 0,-4 2-12 0,4-2-7 0,5-4-30 15,1 0-23-15,-4 2-30 0,3-2 10 0,0 2-208 16,3 0 215-16,4 2-117 0,0-1-54 15</inkml:trace>
  <inkml:trace contextRef="#ctx0" brushRef="#br0" timeOffset="66646.34">9699 13717 1819 0,'-14'2'717'0,"2"0"-475"0,-1 2-172 0,-1 4 26 16,-1-3-16-16,4 1-16 0,0 4-8 0,3-2-9 0,-1 7 3 15,3 3-23-15,-2 0 19 0,5-2-10 0,3 2 4 16,0-2-1-16,1 2-1 0,3-5 2 0,1-5-5 16,1 2-1-16,2-7 0 0,0-1-1 0,1-6-5 15,-1 3-2-15,3-11-2 0,-1 1-3 0,-2-3-6 16,3 0 0-16,-1-3-5 0,-2-1 0 0,-2 3-4 16,-1 0 1-16,-2-2-3 0,-1 6-1 0,-2-1-3 15,-1 2-2-15,-3-1-8 0,0 4-7 0,0-1-11 16,-3 4-14-16,-1 0-35 0,1-2-16 0,0 4-18 15,-2 0-8-15,2-2-53 0,-1 2 105 0,6 2-67 16,-4 0 0-16</inkml:trace>
  <inkml:trace contextRef="#ctx0" brushRef="#br0" timeOffset="66947.62">10130 13520 1098 0,'4'-14'741'0,"-2"2"-350"0,0 1-214 0,-1-2 125 16,-1 2-116-16,2-2-45 0,-2-1-14 0,0 0-9 16,-3 4-37-16,2-2-11 0,0 2-24 15,-2 3 7-15,0 0-19 0,-1 1-4 0,0 3-3 0,0 3-10 16,-2 0-9-16,0 1-1 0,-1-1-2 0,1 7-2 16,-2 2 0-16,0-2-2 0,-1 8-2 15,0-1 4-15,1 2 0 0,-3 5 0 0,3 8-1 16,-4-4 3-16,2-2-3 0,5 4 1 0,-2 0 1 15,1 1-2-15,2 1 1 0,2-7-2 0,1-2 3 0,1 6-4 16,0 1-1-16,1-1 1 0,0-4-6 0,3 1-17 16,-1 2-13-16,0-1 9 0,-3-2-44 0,4-7-79 15,-3-1-102-15,3-4 182 0,0 3-127 0,0-8-93 16</inkml:trace>
  <inkml:trace contextRef="#ctx0" brushRef="#br0" timeOffset="67116.35">9811 13721 1974 0,'1'2'886'0,"3"-4"-583"0,1 2-140 0,-1 0-62 16,6-2-63-16,10-2 14 0,-5 4-24 0,1-4-1 16,5 1-14-16,-1 3-4 0,3-3-37 0,2 2-33 15,-1-2-54-15,-5 3-99 0,7-4 162 16,0 3-115-16,-1-1-46 0</inkml:trace>
  <inkml:trace contextRef="#ctx0" brushRef="#br0" timeOffset="67728.89">9300 14316 1076 0,'-2'-11'714'0,"0"-7"-299"0,-5 7-250 16,0 1 238-16,1 4-191 0,-1 1-100 0,-1 2-31 16,0 2 33-16,-2-1-48 0,-1 5-12 0,3 0-15 0,-5-3-79 15,0 8 15-15,-1 2 50 0,1-2-3 0,-1 3-41 16,2 1 38-16,-3 0 4 0,2 4-6 0,-1 3 9 15,5-6-6-15,0-2 1 0,1 4-2 0,3-3-4 16,3-2-3-16,2-3 0 0,0 1-3 16,3-3-1-16,4 0 1 0,0-1-3 0,1-1 0 15,4 2-1-15,-1-3 4 0,3 3-4 0,0-2 1 16,0 1-2-16,-8 0-2 0,12 2 0 0,-6 0 0 16,2 3 0-16,1 0-1 0,-3-1 3 0,-3 5-3 0,-3 0 4 15,10-1-1-15,-13-1-1 0,-1 0-60 0,-2 1 62 0,-4-1 2 16,-2 0 1-16,2 0 0 0,-3-5 1 0,-4 1 1 15,2 1 0-15,-2-1 76 0,-1-1-76 16,1-2 0-16,-1 0-6 0,1-1 1 0,-1 0 5 16,3-3-2-16,-3 1 0 0,2-4-2 0,-1 2-16 15,2-1 6-15,1-1 2 0,5-3 1 16,2 3-3 0,-1 2-5-16,2 0 2 0,0 1-3 0,-6-8 2 0,1 0 2 0,5-1-322 0,5-2 284 0,-1-1-124 15,-4 1-81-15</inkml:trace>
  <inkml:trace contextRef="#ctx0" brushRef="#br0" timeOffset="67894.75">9394 14342 1788 0,'0'18'787'0,"3"5"-501"0,-3 0-92 0,1 0-96 0,-1-1-59 16,-3 6 35-16,3 0-10 0,1-7-30 0,-3-2-7 15,-4-4-5-15,5 0-7 0,1-5-8 16,-1 4-3-16,2-13 1 15,0 0-5-15,0 1-3 0,2 2-147 0,-3-2-156 0,6-5 247 0,1-2-129 0,-2 1-91 16</inkml:trace>
  <inkml:trace contextRef="#ctx0" brushRef="#br0" timeOffset="67997.69">9472 14300 346 0,'-1'9'85'0,"5"2"-92"0,-2-3-39 0</inkml:trace>
  <inkml:trace contextRef="#ctx0" brushRef="#br0" timeOffset="68812.67">9751 14394 1365 0,'-8'-7'726'0,"0"-1"-397"0,0 2-207 15,0 1 62-15,-2 1-57 0,-1 1-29 0,-1 0-7 16,1 3-16-16,-2 0-6 0,4 3-34 0,-3 7-5 15,1-4-6-15,1 7-2 0,0 2-2 0,1 1-10 16,0 2 2-16,1-3-8 0,1 2 13 0,3-1 8 16,-2-1 1-16,3-6 2 0,1 2 0 0,2-2 4 15,3-1 2-15,2-2-5 0,-2-2-2 0,1 0-6 16,0-4-3-16,3-4 1 0,1 2-3 0,-3-4-4 16,2-2-5-16,1 0 2 0,1-5-2 0,3-4-4 15,-1 2 3-15,-1-2-6 0,1-5 0 0,2 0 0 16,-2-3-2-16,1-3 0 0,-3 0-2 0,1 3 3 15,0-3-1-15,-3 3 2 0,-2 4 1 0,1-2 0 16,-2 8-1-16,-1 0 1 0,-2 4 2 16,0-2 0-16,-1 7-2 0,0 0-1 0,-2 2 1 15,0 1 0-15,-2 3-1 0,2 2 0 0,-1-1-2 0,-1 4-1 0,-2 4-2 16,3 0 2-16,-2 1-2 0,1 4 0 0,0 2 5 16,1 5-3-16,-4 8 2 0,2-3 1 0,5 4 0 15,0 0 2-15,1 1 5 0,4 3 2 0,2-9 0 16,1-2 6-16,5 1 2 0,-3-8 1 15,3-4 4-15,2-3 5 0,0 0 1 0,2-5-2 0,3 2 0 16,-3-7-2-16,1-1 1 0,-6-3 2 16,5 1-5-16,-1-5-5 0,-2-3 0 0,-2-3-1 15,3 0-2-15,-5 3-2 0,-1-6-3 0,6-1-2 16,-3-4 0-16,-5 4-3 0,1 1-1 0,-1 3-2 0,-5-5 1 16,0 2-2-16,2-2 1 0,-4 8-1 0,-2-1 0 15,1 1 0-15,1 3 0 0,0-1 0 0,-2 6 0 16,-1 3 0-16,-1 2 0 0,1 6 0 0,2 5 0 15,-5-4 0-15,2 16 0 0,0-1 0 0,4 2 0 16,0 8 0-16,-3-4-1 0,1-2 1 0,2 0 0 16,4-11 0-16,1 2 0 0,0 0 0 15,-4-6 0-15,8-4 0 0,0-2 1 0,4-1-1 16,-4-5 0-16,1 1 0 0,-2-6 0 0,4 0 0 16,0-5 0-16,-1 0 0 0,1 0 0 0,1-9 0 15,0 3 0-15,0-2 0 0,-1 3 0 0,0-5 0 16,1 0 0-16,0 1 0 0,-1 0 0 0,2 5 0 15,-2 1 0-15,0 7 0 0,2-2 0 0,-2 5 0 16,1 6 0-16,-2 6 0 0,1-2 0 0,-3 2 0 0,-1 5 0 0,1 2 0 16,1 0 0-16,-3 2 0 0,1-2 0 15,-5-1 0-15,0 1 0 0,-3-1 0 0,1-1 0 16,-1-6 0-16,-4 3 0 0,-3 1 0 0,1-2 0 16,-1-2 0-16,-4 1 0 0,1-2 0 15,-2 0 0-15,-2 0 0 0,0-7 0 0,-1 3 0 16,-1-6 0-16,2 2 0 0,1-4 0 0,-2 0 0 15,4-1 0-15,-1 0 0 0,2-1 0 0,2 1 0 0,0 0 0 16,-1-1 0-16,2 1 0 0,1 0 0 0,1 3 0 0,1-4-50 16,1 2-29-16,1 0 21 0,2 3-94 0,2 1 110 15,3-1-78-15,3 2-31 0</inkml:trace>
  <inkml:trace contextRef="#ctx0" brushRef="#br0" timeOffset="68962.33">10644 14549 2225 0,'-2'4'1036'0,"-4"3"-629"16,2-6-303-16,-2 1 167 0,3-2-239 0,-2 0-15 15,1-2-14-15,1 2-3 0,2-4 0 0,0 0 0 16,0-1-9-16,1-2-44 0,0-1-54 0,4 0 86 16,0 0-49-16,6 3-30 0</inkml:trace>
  <inkml:trace contextRef="#ctx0" brushRef="#br0" timeOffset="75643.13">717 8528 2026 0,'-8'-1'705'0,"-1"1"-551"16,1-4-129-16,3-2-5 0,-3-5-22 0,6 3 1 15,2-3 1-15,2-1-1 0,5-2 1 0,7-5-4 16,-4 1 2-16,4-2 0 0,3 1 1 0,2-3 0 16,1 1 1-16,4 0 0 0,1 0 0 0,-2 0 4 15,3 1-2-15,0 5 0 0,4-1-1 0,-1-1 2 16,1 5-2-16,3 1 1 0,0 0 0 0,1 1-1 16,5 4 1-16,0-4-2 0,1 6 1 15,1 1 1-15,2 3 2 0,-4 0-2 0,-2 1 0 0,-3 7-2 0,1 0 0 16,1 4 2-16,-8-2 1 0,-3 3-2 0,-5 1 0 15,2 3 0-15,-7 2 0 0,1 0 4 0,-5-4-1 16,-4 2 1-16,1-1 0 0,-5-2 1 0,1-3 2 16,-4-3 8-16,1-1-1 0,-1-4-1 15,0-3 1-15,0-5 1 0,0 1 2 0,2-8-3 0,-1 0-4 16,5-5-7-16,-1 1 1 0,7-4-2 16,-2-2-2-16,7 0-1 0,3-4-3 0,5-1 3 15,1 0-1-15,-1 3 1 0,12 0-2 0,-1-2 1 16,0 0 0-16,-1 3-1 0,-2 2 1 0,3-1 0 0,8 1 0 15,-2 2 1-15,0-3-1 0,-2 8 1 0,12-3 0 16,-1 3 0-16,2 4 0 0,0 5 0 0,-1 3 1 16,0-1-1-16,-2 4 0 0,-1 3 0 0,-4 7-1 15,1 0 2-15,-2 2-1 0,-3 0 1 0,-4 2-1 16,2 1 2-16,-9 1-1 0,1 0 1 0,-8-1 4 16,2 0-2-16,-15-3 2 0,4 1 0 0,-6-3 3 15,-5 0 0-15,5-3 1 0,-2 2 1 0,-2-4-2 16,1-4 0-16,5 0 1 0,-6 0 1 0,6-2-2 15,-5-2-2-15,3-3 0 0,3-7-1 0,4-1 0 16,-1 1 0-16,2-3-3 0,4-4-2 0,2-3 1 16,3 3-1-16,2-3 0 0,6-1-1 0,1-1-1 15,3-1 0-15,3 4-2 0,2-2 2 16,0 1 0-16,1 4-1 0,1 0 0 0,1 3-1 0,-2-1 2 16,2 9-1-16,1-7 1 0,4 8 0 0,2 2 0 15,-3 1 1-15,0 2 0 0,-4 2 1 0,-3 6-1 0,6-2-1 16,-1 3 1-16,-9 1 1 0,2 2-1 0,-1 1 0 15,5 2 0-15,-3 0 0 0,2 0 1 0,-13-2 1 16,2 7-1-16,-1-3-1 0,-4 0 0 0,-2-2 3 16,-6 2-2-16,-4 3 0 0,-2-3 1 0,-3-4 0 15,-5 0 0-15,6-1 1 0,-8-1-1 0,6-2-1 16,-4-6 0-16,3 0 0 0,5-7 2 16,-4 2-1-16,5-4-2 0,-4-1 1 0,2-4-1 0,0 0 0 15,5-2 0-15,-1 2 0 0,2-3-3 16,3-2 2-16,-4 5 0 0,6-3 0 0,10-3 1 15,-5 1-1-15,0 1 1 0,4 2 0 0,-8 1-1 0,15 0 0 16,-4 0 0-16,2 0 0 0,-6 5 0 0,7 0 1 16,-3-1-2-16,9 2 1 0,1 1-1 0,1 3 0 15,-2 2-1-15,2 1 3 0,-2 0-1 0,3 2 1 16,0 3-1-16,0 1 0 0,1-1 1 0,-2 3 0 16,0-3 1-16,1 3-1 0,2 1 0 0,-5-1 1 15,1 1-1-15,-9 1 1 0,2-1-1 0,-8 1 2 16,-4-1 0-16,-2 3 1 0,-5-2-2 0,-6-2 1 15,-5 0 0-15,0 1 0 0,-1-1 3 0,1-2-4 16,-4 0 0-16,0-5-1 0,3 3 3 0,4-5-1 16,-3 1-1-16,3-1-1 0,3-8 0 0,0 3 0 15,2-2 1-15,2 1 0 0,7-5-1 0,-1 3-1 16,5-3 0-16,1 2 1 0,5 1 0 0,0-2 0 16,-2 2-2-16,1-1 0 0,3 4 0 0,-2-2 2 15,2 2-1-15,1 3 1 0,-4-1-1 0,5 4-1 16,-2 4 2-16,3 0-1 0,-3 1 1 15,1 3-2-15,-1 5 1 0,-1-4-2 0,-4 2 3 0,-7 3-1 0,5 5 1 16,2-2 2-16,-9 0-2 0,-3 3 1 0,1-4 1 16,1 6 0-16,1-2-2 0,1 0 1 0,-5-5-1 15,0 3 0-15,2-1 1 0,-4 0 0 0,0-4-1 16,0 2 0-16,-2 0 1 0,1-1 0 0,-3-5 1 16,2 1-1-16,-2 1 1 0,2-7 0 15,2 7-2-15,-4-7 0 0,1 0 0 0,4-1 1 16,-5 2-1-16,4-5 0 0,-3 2 0 0,-1 1 0 15,1-3 1-15,-2 2 1 0,-6 2-1 0,5 2 0 16,3 1-1-16,-6 1 0 0,3 2 1 0,0 1-1 0,-2 5 3 16,2 3 0-16,2-2 0 0,-4 3-1 0,1 7 4 15,-5-2-2-15,2 6 0 0,-1 2 0 0,-4-2-3 16,3 5-1-16,-5-2 2 0,-1-2 0 0,-8 1 0 16,2-2-2-16,-6 0 2 0,-2-1 0 0,1-2 1 15,-6-2 2-15,0-2-3 0,2 2 1 0,2-8 0 16,-1 6 1-16,7-11 1 0,-2 2-1 0,-1-2 0 15,7-4-2-15,-1-6 2 0,-1 4-2 0,3-2 0 16,1-5-2-16,4 3-3 0,0-1 2 0,0-1-2 16,7 1 1-16,3-1-1 0,0 0 2 0,4 3 0 15,-2-1 1-15,0-2 0 0,2 5 0 0,1-1 1 16,-2 2-1-16,3 1-1 0,-3 3 0 0,1 2 0 16,0 3 1-16,2 4-1 0,-3 2 1 15,2 1-1-15,-3 8 1 0,-2-2 1 0,-2 4 1 0,3-2 0 16,-7 4-1-16,-2-1-1 0,-2 2 4 0,-2 0-2 15,-8-5 1-15,1 5 0 0,0-8 0 0,-11 2 1 0,1 3 2 16,1-3 1-16,-3-6-3 0,1 1 2 0,-3-1 0 16,-4 1-1-16,1-8 1 0,1 3 1 0,-3-8-3 15,-2 1-1-15,0-2 3 0,3-1-3 0,0-3-1 16,3-2-1-16,-4 1 2 0,9-2-1 0,0-2 0 16,2 1 0-16,0 0-2 0,3 0 0 0,1 2 1 15,5-2-1-15,-2-1-2 0,7 2-1 0,0 1-2 16,3-1 0-16,0 2-1 0,3 3 2 15,0-2-1-15,3 7 3 0,0 1-2 0,1 5-1 16,-2 0 5-16,1-1 0 0,-2 5-2 0,2 5 2 16,1 1 0-16,-4-4 0 0,1 3 1 0,-2 0 2 0,-2 2-2 15,-3 1 1-15,0 2 1 0,-4-7 1 0,-5 2-1 16,-3 1 0-16,-5-3 0 0,-2-1 2 0,1 3-1 16,-5-4 1-16,-2 0 0 0,-4-3-2 0,-1-4 2 15,3 0 1-15,-6-3-1 0,2-1 1 0,-3-6-1 16,4 0 0-16,3-8-1 0,0 3 0 0,4-2-1 15,-2 0-1-15,6-2 0 0,-3-3-2 0,4 0 2 16,1 0-2-16,4 2 2 0,2-4 0 0,0 0-1 16,-4 1-1-16,9 1 0 0,4 2 0 0,-1 0 0 15,3 0 0-15,-5 1-2 0,1 2 0 0,6 8 1 16,2-4 0-16,-3 2 0 0,-3 7-1 0,3-1 2 16,3 5-1-16,-1 2 1 0,-8 4 0 0,1-2 1 15,-1 4-1-15,2 4 1 0,-8-3 2 0,-4-1 0 16,-3 1 1-16,0-1-1 0,-1 0 3 0,3-1-1 15,-12-6 3-15,1 1 1 0,-3-1 0 16,0-2-1-16,0-4 2 0,-1-2-1 0,-2-1-3 0,3-5 4 16,-3 1-6-16,4-2 2 0,4-4-2 0,-2-2-2 0,-2 1 0 15,-1-1-1-15,5-3 1 0,1 1-2 0,2-1 2 16,-6-1-2-16,6 1 3 0,-2-1 0 0,4-3-1 16,2 2 0-16,0-1 1 0,4 0-1 0,0 2 1 15,4 0-2-15,-2-1-1 0,4 6 1 0,7 0 0 16,-4 2-1-16,0 0 1 0,3 4-1 0,-1 0-1 15,3 5 2-15,1-2-1 0,-5 4 1 0,1 2-1 16,2-1 3-16,-2 3-1 0,-3-2 2 0,4 2-1 16,-3-3 0-16,2-3 0 0,-11 6 3 15,-3-3-1-15,4-3-1 0,-6 3 0 0,0-4-1 0,-8 2 2 16,-6-3-1-16,-3 2 1 0,11-8-2 0,-8 1 1 16,0-1-1-16,2-1 1 0,0 0 0 0,5-5 0 15,1-2 1-15,1-1-2 0,0-2 2 0,0 1-3 16,1-4 2-16,1 1-2 0,2 0 1 0,0 0-1 15,-6 0-2-15,11 1 0 0,-3 1 0 0,6 0 0 16,3-2-1-16,3 2-1 0,0-1 1 0,2 1 1 16,2 3 0-16,2 1 0 0,1 0-1 0,-1 1 1 15,2 3 0-15,0 3 0 0,0-1-1 0,1 2 1 16,-1 3 0-16,0 1 0 0,-2 2 1 0,-1 3-1 16,-1 1 2-16,-1-4-1 0,-3 2 1 15,1 1 0-15,-3 1 0 0,-2-2 0 0,-4 1 0 0,-2-2 2 16,-4 2-2-16,0-1 1 0,-4-1 0 0,1 1 0 15,-4-4 1-15,-1-3-1 0,-3-1-1 0,6 1 1 16,-7-6-1-16,2-2 1 0,0-4 0 16,-1-1-2-16,1-2 0 0,2 3 1 0,4-3 0 0,2-4-2 0,0 3 0 15,0-2 2-15,3 2-2 0,2-1 0 0,5 1 0 16,-3-4 0-16,5 0-2 0,-3 1 3 0,10-2-1 16,-8 0-2-16,9 1 1 0,-5-1 0 0,1 2-2 15,6 0 1-15,-3 1 2 0,1 2-2 0,-2 1 1 16,9 2 1-16,-6 1 1 0,2 1 0 0,1 1 1 15,-2 5 1-15,1-2-2 0,2 6-1 0,-3 0 2 16,0 4-1-16,2-2-1 0,-7 7 1 16,3-1-1-16,-5 0 2 0,-2 2-1 0,-5 0 1 15,3 0-1-15,-3 0 1 0,-7-1 1 0,-4 1-1 16,-3-1 2-16,5 0-2 0,-6-2 1 0,5-1-2 0,-12-1 4 16,3-3-1-16,-2 1-1 0,9-8 1 0,-8 2 1 15,-1-2 0-15,0-4 0 0,-7-2 2 0,10-2-2 16,-3-4 0-16,-2 0 0 0,3-2-4 0,0-3 1 15,3-1-1-15,8 0-1 0,0 0 0 0,2-5-3 16,-2 3 2-16,7 1 0 0,-1-3 0 0,8 1 0 16,2-1 0-16,-5-1-1 0,5 2 1 0,1 4 0 15,2-3 1-15,5 4-1 0,-1 1 1 0,-4 2 0 16,5 6 1-16,-1 0 0 0,2-1 0 0,-1 2 2 16,-3 3-2-16,1 3-1 0,-1-1 0 0,1 4 0 15,0-1-1-15,-3 3 0 0,0 5 1 0,0-1-2 16,-1 5 1-16,-2-2 1 0,-2 3 2 0,-1-1 0 15,0 3 0-15,-3-2-1 0,-7 1 2 0,3 0 0 16,-8 0 0-16,0-1-1 0,-4 1 0 0,1-1 1 16,-4-5 0-16,2 2 2 0,-4-1-2 15,2-5 1-15,-8-3-1 0,4-1 2 0,4-1-1 0,-3-3-2 0,-2-3 2 16,-5-1-1-16,8-2-2 0,4 0 1 0,-1 0 0 16,-2-5-1-16,4-4-1 0,-1 4 1 0,8-3 0 15,1-1-1-15,-2 0 1 0,5-3 0 0,0-1-1 16,5-2 1-16,1 1 0 0,1-1-1 15,2 3 0-15,1-2 0 0,0-3-1 0,3 4-1 16,1 0 1-16,2 4-1 0,-1-2 0 0,6 9 2 0,-2-6-2 16,1 6 2-16,2 1 1 0,-1 3-1 15,2 1 0-15,-1 3 1 0,-1 0-1 0,0-2 0 16,3 5 2-16,-3 0-1 0,0-1-1 0,1 4 0 16,-2-1 3-16,0-1-3 0,-1 2 2 0,-2 3-1 0,-3-3 0 15,-3 1 2-15,0 2-1 0,-5-1 1 0,-2 0-2 16,-3 0 1-16,-1-2 1 0,-1-2-1 0,-5 1 1 15,-1-1-2-15,1-1 1 0,-2-3 0 0,4-4-1 16,-4 1 1-16,0-5 1 0,0 0-3 0,0-3 1 16,2-1 0-16,-2-2-1 0,5-1 0 0,-6 1 1 15,4-3 0-15,4-1-1 0,-2 0 1 0,5 0-1 16,0-1 1-16,4-2-1 0,0-2 0 0,2 6 0 16,4-3-2-16,-1-2 2 0,3-1 0 0,1 3-1 15,4 2 1-15,-2 2 0 0,3-2-1 0,2 4 0 16,1-1 1-16,1 6-1 0,2-2 1 0,-1 4-2 15,4 1 1-15,-1 0 1 0,2 6 0 0,0-4-1 16,0 5 0-16,-1-4 1 0,-1 5-1 16,2 1 1-16,-6-2 0 0,2 3 0 0,-3-1 2 15,1 0 1-15,-8 2-1 0,0 0 2 0,-6 0-3 16,-2 1 2-16,-4 1-1 0,-3-2 0 0,2 0 1 0,-4-1-2 0,-7 3 2 16,4-4-2-16,3-1 1 0,-1-1 0 0,0-1-1 15,1-1 1-15,1-6-2 0,-2 3 2 0,2-6-3 16,-2 1 3-16,1 0-2 0,-2-6 0 15,6 0 0-15,-2-5 0 0,2 1 0 0,6-4-1 16,1 1-1-16,5-7 0 0,-2 2 1 0,7-2-2 16,-1-2 0-16,1 1-1 0,1-1 1 0,3-1-2 15,1-1 0-15,2 4-1 0,-1-3 2 0,-1 5 0 16,2-1-2-16,-1 4 3 0,-2 6 0 0,2-2-1 16,-1 1 1-16,-1 4-3 0,-2 4 1 0,0 3-1 0,0-1-5 15,0 2-10-15,-1-2-10 0,0 5-11 0,0-3-47 16,1 1-26-16,-1-1-47 0,4 4 106 0,0-7-102 15,2 1-42-15</inkml:trace>
  <inkml:trace contextRef="#ctx0" brushRef="#br0" timeOffset="80559.2">2279 16356 849 0,'5'-14'528'0,"4"0"-217"0,-3 0-168 16,-3 3 118-16,3 3-97 0,-2-5-13 0,-2 10-15 15,4-2-12-15,-2 5-28 0,0 0-2 0,-2 10-9 16,0-2-2-16,1 8-10 0,-1 4-8 0,1 5-3 16,0 1-6-16,-3 4-8 0,2 2-6 15,3-1 2-15,-3 3-4 0,0-7-7 0,-4 6 1 0,3 1-2 16,-1 0-3-16,1-4-8 0,-1 1-2 0,-2-6-6 0,1 4 0 15,1-13-8-15,0 5-4 0,0-9-3 16,0-6-22-16,0 0-12 0,2-6 4 0,0-5-33 0,1-8-60 16,1-1-33-16,1-11-94 0,-1-1 170 0,5-3-139 15,-5-2-75-15</inkml:trace>
  <inkml:trace contextRef="#ctx0" brushRef="#br0" timeOffset="80895.64">2564 16511 1137 0,'-9'26'609'0,"3"-2"-283"0,0-2-186 0,-2-1 92 16,1-1-50-16,1-1-24 0,2-4-16 0,-2-4-47 15,1 1-14-15,4-9-25 0,1-2-1 0,0-6-23 16,-2 0-8-16,2-13-5 0,1 5-6 0,5-4-5 16,-1-5-1-16,0-1-3 0,-1 3-1 0,2 1-2 15,2 0 1-15,0-2-1 0,-4 1 2 0,1 2-2 0,-3 2-1 16,7-1 4-16,-2-3 1 0,0 3-2 0,4 3 1 15,-2 4 2-15,5-2 8 0,1 6 1 0,1-3 2 16,-2 10-1-16,1 5 6 0,1 0 2 16,-1 9 2-16,-1 3 0 0,1 7-2 0,-2-2 1 0,0 5 0 15,-1-1 0-15,-2 2-3 0,2 0 3 0,-8-3-4 16,1 4-1-16,-3-3-3 0,0-1 2 0,-2-3-6 16,-1 0-1-16,-1-3-10 0,0-4-8 15,-1-6-10-15,3-2-14 0,-1-2 4 0,0-10-43 0,-2-8-51 16,1 3-35-16,1-4-53 0,-1-8-199 0,1-1 296 0,-3-6-227 15,4-5-124-15</inkml:trace>
  <inkml:trace contextRef="#ctx0" brushRef="#br0" timeOffset="81078.58">2992 15958 1629 0,'1'3'841'0,"2"7"-467"0,-3 1-246 0,1 0 129 16,-1 1-142-16,0 2-15 0,2 2-9 0,3 11-9 15,-5 9-100-15,2-7 82 0,0 12-24 0,1 7-3 16,3 1-7-16,-2 9-3 0,0-5-5 0,-2-4-11 16,4-1-4-16,0-6-9 0,-1-5-3 0,-1-6-40 15,-3-2-18-15,0-10-26 0,-1 4 12 0,2-8-289 16,-1 4 286-16,-2-13-162 0,2-2-106 0</inkml:trace>
  <inkml:trace contextRef="#ctx0" brushRef="#br0" timeOffset="81596.32">2872 16480 1951 0,'8'4'885'0,"6"4"-571"0,-4-7-136 0,2 1-24 16,6-4-91-16,3 2 43 0,0-4-32 0,4 0 3 15,4-3-18-15,-3 1-9 0,1 0-15 0,4-3-20 0,1 0 6 16,-1 0-2-16,-3-2-10 0,-2 1-11 0,-1 2 7 0,2-6 1 15,-6 3-2-15,2-2 2 0,-7 6-1 0,-3-6-3 16,0 3 3-16,-6-3-1 0,-3 3 1 0,-4 3-1 16,4-2 0-16,-5 1 0 0,-5-2-2 15,-5 4 1-15,3 0-3 0,-4-2 0 0,-1 4-3 16,-1 1-2-16,-4-1 2 0,0 7-4 0,3-2 1 16,2 8-5-16,-4-2 2 0,5 10-1 0,0-1-1 15,1-1 3-15,3 4-1 0,1 6 3 0,-1 3 0 16,3-4 3-16,2 0 0 0,1-3 1 0,1 7 3 15,5 0 1-15,-2 1-1 0,6-7 2 0,1 0 3 16,2 1 0-16,1-1 1 0,1-5 0 0,4-2-2 16,-1-3 2-16,3-4 1 0,-3-6-3 0,1-2 1 15,1-2 0-15,0-5-1 0,-3-3 1 0,2-5-2 16,0 0 2-16,-6-7-2 0,2 4 1 0,-4-3-3 16,1-1 1-16,3 2 0 0,-4 0-1 0,-5-1 2 15,3 1-2-15,0 3 2 0,-4-5-2 0,4 3 0 0,-4-3 0 16,2-1 0-16,2-1 0 0,-7 3-2 15,3-2 0-15,1 0 0 0,3 1 0 0,-2 6 0 0,0-3 0 16,-1 8 0-16,0 1 0 0,8 1 0 16,-5 5 0-16,-2-3 0 0,3 5 0 0,-1-1 0 15,1 0 0-15,3 3-23 0,-3-1-56 0,-1 1 29 16,2 4-91-16,1-2-48 0,0-1 128 0,-1 2-102 16,1-1-32-16</inkml:trace>
  <inkml:trace contextRef="#ctx0" brushRef="#br0" timeOffset="81717.13">3819 16474 1668 0,'2'32'781'0,"-4"-7"-447"15,-1 1-221-15,-2-1 56 0,0-10-56 0,2 0-30 16,-1-5-58-16,-2 2 4 0,4-11-94 0,2-1-72 16,-3-9 106-16,2-3-71 0,0-10-38 0</inkml:trace>
  <inkml:trace contextRef="#ctx0" brushRef="#br0" timeOffset="81851.95">3913 16010 1674 0,'-13'10'765'0,"0"-3"-548"16,3 1-168-16,7 0-222 0,-2 2 113 0,6-2-80 15,6 1-42-15</inkml:trace>
  <inkml:trace contextRef="#ctx0" brushRef="#br0" timeOffset="82407.39">4065 16448 1688 0,'-6'22'726'0,"7"-5"-436"16,2 3-49-16,-2 1-42 0,1-6-47 0,3-3-81 0,1 1 29 15,3-3-3-15,2-3-9 0,1 4-2 0,1-7-30 16,0-2 2-16,1-2-8 0,2-4 2 15,-8-4-8-15,11-3-13 0,-3 1-4 0,1-6-13 16,-1-3 3-16,-2-2-11 0,4 4-4 0,-7-5-2 16,6-1 0-16,-10 0 0 0,1-1 0 0,-8-4 0 15,1 3 0-15,-4-3 0 0,-4 1 0 0,-4 5 0 16,1-2 0-16,-2 3 0 0,-4 11 0 0,-4-5 0 16,0 2-3-16,3 7-2 0,-3 2 2 0,4-1-4 0,-4 5-5 15,2 5-1-15,-1-4-4 0,6 7-3 0,0-4-17 16,2 4-9-16,3 2-10 0,4-2-6 0,5 0-19 15,1-1-9-15,7 1-7 0,5 2-5 0,4 1-13 16,-2-2-5-16,6 3-8 0,0 0-7 0,6 2-17 16,-3 0-8-16,3-2-30 0,-2 2-18 0,0 3-6 15,1 1 14-15,2-1 23 0,-1 3 20 0,-5 0 64 16,1 2 35-16,-3 0 83 0,-3 1 57 0,1-4 24 16,-9-2 63-16,-2-1 46 0,0 0 9 0,-3-3-7 15,-3-5-6-15,3 0-32 0,-4-3-9 16,1-4 17-16,-2 1-39 0,1-4-64 0,0-6-11 15,-1 2-10-15,-1-7-13 0,0-1-10 0,0-2-16 0,-5-1-6 16,0-3-22-16,6-1 14 0,-3-1-6 16,1 1-1-16,2-3-3 0,1 2 3 0,5-2-3 0,-1-2 1 15,-5 2-1-15,2 0 1 0,7 1 5 16,-3-1-3-16,2 3 10 0,0 1 3 0,-4 3 6 0,11 6 2 0,3 2 14 16,-2 2 3-16,-2 3-2 0,3 4 9 0,1 0-11 15,2-1-2-15,3 4-5 0,-1 1-3 16,-3-2-11-16,0 0-7 0,2 0-5 0,-2 2-9 15,-1-1-6-15,-6 0-58 0,-3-1-35 0,-2 0-38 16,-7 3-73-16,0 1 147 0,-2-2-115 0,-12 7-44 16</inkml:trace>
  <inkml:trace contextRef="#ctx0" brushRef="#br0" timeOffset="82640.5">2429 15975 1962 0,'0'4'734'0,"-1"-3"-567"0,2-1-156 0,3-1-329 15,0-2 279-15,3 2-150 0,2 0-142 0</inkml:trace>
  <inkml:trace contextRef="#ctx0" brushRef="#br0" timeOffset="83891.55">5579 16272 1790 0,'-1'-8'818'0,"-2"3"-544"0,1-4-153 16,0-1-67-16,2 2 28 0,-4-2-8 0,3 3-26 0,-1-2-8 16,-4-2 5-16,3 1-1 0,0 2-10 0,-1-2-2 15,-4-1-2-15,2 2 0 0,-7 0 1 0,3-2 2 16,4 6-14-16,-7-1-1 0,3 5-3 0,0 1-2 15,-5-4-3-15,1 12-4 0,4 3-3 0,-3 1-3 16,-5 9 2-16,7 10-1 0,-5-6 0 0,5 16-2 16,3-2-1-16,4 3 2 0,-6 0 0 0,10-2 0 15,3 0 1-15,2-7 1 0,5 1 4 0,-1-7 3 16,1 2 0-16,1-8 1 0,1-6 1 0,8-2 3 16,-5-4 1-16,-4-1-1 0,6-7-1 0,-1-2-1 0,3-6 4 15,0-11-2-15,-2 3 0 0,-7-4-4 0,4-3 1 16,1-1 1-16,-3-2-3 0,-2-4-1 0,-3 3-3 15,-1 0 0-15,0 1 0 0,-1 1-1 0,-2 1 0 16,-1 0-4-16,-1 4 4 0,0 1-3 0,-1 4 0 16,1-2 0-16,1 10-1 0,-1-2 0 15,-1 8-2-15,2-5 2 0,-1 16-2 0,2-2 2 0,0 7-2 16,0 2 0-16,2 2 1 0,-1 4-1 16,1-2 2-16,0 2-1 0,1 4 2 0,-1-1-1 15,0-4 3-15,-3 1-2 0,3-3 3 0,-2-3 1 16,0-4 0-16,-1 2 2 0,-1-10-1 0,1-2-1 15,2 0-1-15,-1-4 2 0,-1-3-1 0,3-5 1 16,0 0-2-16,1-3 0 0,-2-4 0 0,2-5-1 16,-1 1 0-16,2-3 0 0,1 1-3 0,1-2 0 15,-2-2 0-15,4-1 0 0,1 0 0 0,2-1 0 16,-2 2 0-16,6-2 1 0,-1 4 1 0,-4 0-1 16,2 2 0-16,0 12 0 0,2 0 2 0,-4 1 0 0,-8 18 2 15,3 3 1-15,0-3 2 0,2 10-2 0,-8 2 2 16,7 2-1-16,-6 5 0 0,3-4-2 0,1 2 0 15,0-5-1-15,-1 2-3 0,3-1 1 0,-3-3-2 16,0-4 0-16,2 1-5 0,0-1-6 0,0-3 3 16,1-1-15-16,3-5-23 0,-3 3 9 0,8-7-29 15,-3 3-8-15,5-6-15 0,-3 1-2 16,2-7-9-16,3 2 9 0,1-4 14 0,1-2-10 0,-4-2 28 16,7-1 10-16,-5-1 20 0,0 0 7 15,-2-2 7-15,1 2 6 0,-5 2 11 0,-5-1 3 0,0-4 6 16,-4-1 2-16,-1 2 2 0,-4-1 0 0,-2-3 6 0,-5-4 6 15,-6-4-1-15,3 2 4 0,0 5-4 0,-3 0 7 16,-1-1 1-16,1 6 2 0,-1 5-3 0,2 7 0 16,0-1 3-16,1 6-3 0,-1 7 2 0,1 8-3 15,1-1 0-15,1 13-1 0,2-5 0 0,2 3 0 16,-3 4-2-16,6-3 0 0,1 4-1 16,1-5 0-16,3 1-1 0,2-1 1 0,1 0-3 0,2-3-4 15,2 1 3-15,0 0-6 0,1-4-1 16,-2-3-6-16,3-3-1 0,3 8-2 0,-3-3-2 15,-1-1-2-15,1 1-4 0,-5 2 4 0,4 8 4 16,-6 3-2-16,4-1 1 0,-10-4 3 0,-5 7 2 16,0 0 0-16,-4-3-1 0,-2-2 0 0,-7-3-4 15,-1 3 0-15,0-5-1 0,-3-2-6 0,-2-4 0 16,1 0 0-16,-3-13 0 0,-1 5 0 0,-1-7 0 16,0 1 0-16,1-6 0 0,2-2 0 0,1-5 0 15,-1-1 0-15,8-4-8 0,0-5-11 0,2 5-14 0,1-10-19 16,2-7-49-16,2-1-25 0,4 1-28 0,-1-5-7 15,-1-10-142-15,1-6 203 0,10-9-117 0,-2 1-19 16</inkml:trace>
  <inkml:trace contextRef="#ctx0" brushRef="#br0" timeOffset="84323.69">6593 15697 2052 0,'-2'7'817'0,"-2"10"-519"0,1 4-113 15,0 2-43-15,-1-2-33 0,2 12-60 0,1-6 20 0,-2 11 6 16,2 0-16-16,0-1 3 0,1-7-15 0,0 7-7 16,1 1-8-16,-1 2-5 0,4 5-6 0,1-7-17 15,2-1 3-15,1 3-7 0,2-7 0 0,3-8 0 16,1 3 0-16,4-19 0 0,-1 3 0 0,1-8 0 16,2 3 0-16,1-8 0 0,1-1 0 15,1-4 0-15,0-1 0 0,0-4 0 0,-1-1 0 16,-3-1 0-16,-5-10 0 0,7-1 0 0,-4 3 0 15,-5-3 0-15,-2 0 0 0,0 0 0 0,-3-3 0 16,-1 6 0-16,1 1 0 0,-8 4 0 0,1-2 0 16,3 2 0-16,-3 5 0 0,-5-1 0 0,5 6 0 15,-5-1 0-15,4 5 0 0,-7 1 0 0,1 3 0 16,-5 2 0-16,2 4 0 0,2 1 0 0,-6 8 0 16,0-5 0-16,3 17 0 0,3-3 0 0,-3 5 0 15,2 2 0-15,6 7 0 0,-2-3 0 0,5 0 0 16,3-2 0-16,7-8 0 0,-6 1 0 0,5-8 0 0,-1-8 0 15,4 1 0-15,4-1 0 0,-5-6 0 0,2-1 0 16,-3-4 0-16,2 0-1 0,1-5-18 0,2 2-21 16,3-5-26-16,-5-3-79 0,1-2-51 0,5 0-122 15,3-3 220-15,1-3-207 0,2 1-85 0</inkml:trace>
  <inkml:trace contextRef="#ctx0" brushRef="#br0" timeOffset="84624.56">7374 15985 2025 0,'-5'0'1029'16,"-3"0"-616"-16,-1-3-200 0,-2 3-115 0,-2 0 9 0,1 1-17 16,-2 2-17-16,2-1-26 0,-2-1-47 0,3 4 0 15,-1-1 0-15,2 1 0 0,0 0 0 0,3-1 0 16,0 1 0-16,3 2 0 0,-1-2 0 0,4 0 0 16,-1 0 0-16,5-1 0 0,3 2 0 0,1-1 0 15,-2-1 0-15,8 2 0 0,0 0 0 0,3 2 0 16,0 0 0-16,0 5 0 0,3-2 0 15,-2 3 0-15,1 2 0 0,-5 10 0 0,1-8 0 16,-3 2 0-16,-2-1 0 0,0 5 0 0,-5-1 0 16,-2 0 0-16,-1-5 0 0,2-2 0 0,-6 4 0 15,-8-7 0-15,3 5 0 0,-7-8 0 0,1 0 0 16,1 0 0-16,-8-3 0 0,-2-5 0 0,2 1 0 16,-3-2 0-16,1-1 0 0,1-1-17 0,-5-4-79 15,1-1 38-15,2-2-149 0,-3 1 159 0,-1 0-127 16,3-1-71-16</inkml:trace>
  <inkml:trace contextRef="#ctx0" brushRef="#br0" timeOffset="85107.84">3960 16885 1793 0,'-8'-4'840'15,"2"2"-554"-15,3 2-173 0,3 4-37 0,-6-1-5 0,3-1-21 16,-7 6-26-16,8 5 19 0,1 0 6 16,-5 1-5-16,3 1-2 0,-4 2 2 0,4 5 4 15,1 4 1-15,2 1 2 0,-3 3-9 0,5 2 6 16,-1 2-2-16,5 2 2 0,-3-3-2 0,7-4 0 16,0-1 0-16,3-8 0 0,-2-3-9 0,-3-9-13 15,3-1-3-15,-1-6-5 0,5-2-10 0,-2-9-6 16,-2 3 0-16,1-13 0 0,-2-2 0 0,3-2 0 15,-1 0 0-15,-7-6 0 0,1 5 0 0,-4-2 0 16,-1 3 0-16,2-1 0 0,-5 6 0 0,1 3 0 0,-11 3 0 16,4 1 0-16,-2-2 0 0,2 2 0 0,-3 5 0 15,-1-1 0-15,2-1-6 0,4 4-13 0,0 0-13 16,-4 0-17-16,3 2 1 0,1-1-78 0,-1 4-31 16,5-3-51-16,1 3 135 0,1 0-93 0,6 2-28 15</inkml:trace>
  <inkml:trace contextRef="#ctx0" brushRef="#br0" timeOffset="85391.82">4583 16728 2019 0,'-7'-21'929'16,"4"5"-476"-16,-2-2-368 0,1 4 54 0,-4-1-34 15,1-1-5-15,-1 3 15 0,6 3-40 16,-7 3-164-16,2-2 22 0,-3 2 110 0,1 0-7 0,0 3-12 15,3 2-3-15,-5 2-29 0,0 3 19 0,3 3-5 16,-1 3-4-16,1 9 0 0,3-2 1 16,1-1-3-16,3 15-2 0,-5 8 2 0,-3-4-1 15,6 3 1-15,-4 8 0 0,3-7 0 0,-2 12 0 16,1-5-1-16,-1 3 0 0,3-8 0 0,3 0 1 0,4 4-2 16,0 5-1-16,1-6-1 0,1-8-4 0,-5 3-12 15,6 1 5-15,-2-18-29 0,1 4-17 0,-5-8-52 16,2-4-34-16,-4-9-50 0,-2 3-193 0,4-5 285 0,-8-12-182 15,-6 1-125-15</inkml:trace>
  <inkml:trace contextRef="#ctx0" brushRef="#br0" timeOffset="85547.12">4213 17075 1944 0,'-2'0'832'0,"2"0"-526"0,2 0-212 0,1 0 37 16,5-1-44-16,0-1-25 0,6 1-22 0,2-2-12 15,1-3-9-15,4 3-8 0,-2-2-6 0,6-4-3 0,4 3-15 16,-5 1-17-16,1-2-28 0,2 3-32 0,1 1-48 16,4-2 95-16,4 4-71 0,-4 1-29 0</inkml:trace>
  <inkml:trace contextRef="#ctx0" brushRef="#br0" timeOffset="85956.17">5061 16974 1437 0,'-9'-4'766'0,"8"2"-428"0,-6 2-234 0,7-1 101 15,1 1-43-15,2 3-73 0,0 1 14 0,0-1-47 0,3 5-106 16,-1 8 88-16,1-1-4 0,1 1-7 16,-1 5-50-16,-2 1 55 0,-1 5-12 0,-2 1 27 0,2 4-4 15,-3-9 9-15,-2-3 9 0,1 2-1 16,-2-6 9-16,3-2-14 0,0-7-12 0,-3-1-4 16,3-6 9-16,-2-5-19 0,2-6-8 0,1-2 0 15,-1-6 0-15,0-3-6 0,3 0-1 0,-2-4 0 16,3 4-8-16,3-2 8 0,-2 4-1 0,0 1-1 15,4 4-4-15,-1 0 4 0,0 1-5 0,0 2-2 16,3-1 3-16,-1 1-7 0,-1 3 0 0,1 1-6 0,3 1-13 16,0-1-12-16,-1 1-19 0,0 4 9 0,-2 2-55 15,4-2-79-15,1 3-69 0,0 0 166 0,-5 0-117 16,2 1-87-16</inkml:trace>
  <inkml:trace contextRef="#ctx0" brushRef="#br0" timeOffset="86640.08">5413 17118 1831 0,'4'9'841'0,"3"-4"-550"0,-1 0-194 16,-1 0 7-16,3-2-7 0,0 0 1 0,0-6 10 15,0-7-10-15,-1 2-6 0,0-4-23 0,8 2 4 16,-3-3-5-16,5 1-5 0,-5-2-10 0,1 1-20 16,2 4-5-16,-1-1-7 0,1-1-3 0,-7 2-10 15,-2-1-5-15,0 0-2 0,0 0-1 0,-5 1 0 16,1-2 0-16,-8 3 0 0,0 0 0 0,-1 1 0 15,0-1 0-15,-12 4 0 0,2 0 0 0,1 3 0 16,-3 1 0-16,3 2 0 0,1 3 0 0,-3 0 0 16,9 4 0-16,-4 5 0 0,2 0 0 0,2-1 0 15,1 6 0-15,-5 3 0 0,4 3 0 0,1 10 0 16,-2-5 0-16,9-2 0 0,-2 4 0 0,-2-1 0 16,9-2 0-16,1-4 0 0,7-6-16 0,-3 3-11 15,6-5-13-15,-2-6-12 0,5-3-6 0,2 3-41 16,7-11-12-16,0 0-13 0,-3-3-19 0,3-3 3 15,3-4-8-15,2 1-3 0,0-5-24 0,-2-1 36 16,-7-1 9-16,3-1 15 0,-4 2 14 0,-9-4 33 0,1 1 36 16,0-1 27-16,-6 1 40 0,-3 2 2 0,-2 1 33 15,-3-1 27-15,-2 5 33 0,1-2-20 0,-7 1-7 16,-2 3 22-16,0 1-24 0,-3 1 30 0,2 1-49 16,-4 2-22-16,-1-1-5 0,1 5 4 0,0 3-16 15,1 2-28-15,-1-1 14 0,2 4-25 0,1 4 22 16,1 2-2-16,0-2 0 0,4 3-10 0,-2 3 9 15,3 1 1-15,-1-1 2 0,6-3-2 0,-3 1-2 16,4-2-1-16,3-2-1 0,2-3 0 0,0-3 1 16,2-2-4-16,2-5-1 0,1-2 3 15,1-1 0-15,2-2-4 0,-3-3 0 0,3-2-2 0,2 4-4 16,0 3 0-16,1-4-2 0,-1 10-3 0,2 4-1 16,-1 2-1-16,1 8-2 0,1 7 0 0,1 7 0 15,-3-1 0-15,3 7-2 0,-4 4 2 0,0 4 0 16,0-3 2-16,-5 2 0 0,-1-2 1 0,-9-1 7 15,7 3-3-15,-16-10 12 0,8-1 0 0,-4-3-1 16,-6-3-1-16,-3-3 0 0,1-3-1 0,-3-4-5 16,2-4 1-16,-2-6-12 0,-1 4 0 0,-3-6 0 0,1-4 0 15,-3-9 0-15,-1 6 0 0,4-3 0 16,1-5 0-16,1 3 0 0,-4-8 0 0,5 2 0 16,-3-2 0-16,9 5 0 0,-4-4-1 0,1-2-10 15,3-1-14-15,5 0-16 0,1 3-56 0,1-1-30 16,2 0-42-16,4-3-68 0,8-2 150 0,-2 5-115 15,9-3-29-15</inkml:trace>
  <inkml:trace contextRef="#ctx0" brushRef="#br0" timeOffset="86764.08">6115 17354 2047 0,'-11'-6'810'0,"5"2"-580"0,1-2-181 0,0 3 35 16,3-6-115-16,-1 4-53 0,3-2-191 0,0-4 222 15,9 6-170-15,-5-2-102 0</inkml:trace>
  <inkml:trace contextRef="#ctx0" brushRef="#br0" timeOffset="87142.31">6498 17024 1246 0,'2'7'756'0,"-2"0"-304"16,1 11-320-16,0-1 303 0,0 10-354 0,2 10-10 15,4 7-1-15,-1 2 1 0,0-1-28 0,-2 4-77 0,3 4 83 16,1 6-94-16,-3-15 88 0,-2-2-1 0,-2-3-4 16,-1 4-3-16,0-7 2 0,0 4-4 0,-4-15-15 15,4-3-17-15,-1 2-15 0,-1-7-21 0,1-6-24 16,-4-7-93-16,4-2-169 0,1-6 239 0,-1-6-156 15,0-6-125-15</inkml:trace>
  <inkml:trace contextRef="#ctx0" brushRef="#br0" timeOffset="87393.99">6462 16990 1386 0,'0'-4'878'0,"-1"-3"-406"0,4 5-310 16,2-4 173-16,-1 2-179 0,3-2-35 0,5 3-26 15,-3 0-6-15,6 3-118 0,0 0 95 0,5 4-22 16,-1-1 1-16,5 9-15 0,-3-1-6 0,0 3-13 16,2-4-1-16,-7 3 8 0,3 7-14 0,-4 2-3 15,-3 0-4-15,-7 3 5 0,2 0 3 0,-3-1 0 16,-4 3 0-16,-4 4 3 0,-2-3-1 0,-3-5 0 16,-2-2 0-16,2-2-2 0,-5 1-1 0,-2-5 0 15,0 2-1-15,6-10-9 0,-4 1-15 0,-1-1-10 16,1-4-10-16,1-5-14 0,5-4-48 0,0 1-23 15,1-3 5-15,4-3-98 0,3-5 151 0,0 1-90 16,10-8-21-16</inkml:trace>
  <inkml:trace contextRef="#ctx0" brushRef="#br0" timeOffset="87690.3">6913 16988 1733 0,'-4'6'814'0,"0"0"-498"0,0 0-81 16,3 5-70-16,-7 3-36 0,6 4-75 0,-3 6 36 15,4 1-19-15,1 2-5 0,-3 5-2 0,2 0 1 16,2-2-5-16,4 1-2 0,3-9-8 0,3 0-6 16,-3-5-17-16,1 1-4 0,2-12-7 0,3-1-4 15,-6-5-9-15,3-1-3 0,2-8 0 16,0-3 0-16,-1-3 0 0,0-5 0 0,-1-5 0 16,-1 4 0-16,3-3 0 0,-4 4 0 0,-8-6 0 15,3 2 0-15,-2 5 0 0,-4 1 0 0,2 2 0 0,-5 0 0 16,-4 1 0-16,0-2 0 0,2 6 0 0,-6 0 0 15,4-1 0-15,-5 4 0 0,-2 1-2 0,2 2-14 16,-2 1-8-16,0 3-11 0,-3 0-15 0,2 1-41 16,0 0 10-16,4 3-60 0,3 0-38 0,-2-3 118 15,3 2-77-15,5-6-17 0</inkml:trace>
  <inkml:trace contextRef="#ctx0" brushRef="#br0" timeOffset="87922.03">7167 16619 1929 0,'-4'-5'846'0,"0"8"-536"0,1 10-205 0,2 4 60 0,0-2-53 15,1 17-20-15,-2-4-5 0,2 6-11 0,2 0-8 16,1 2-4-16,-1 1-4 0,2 0-11 0,0-3-6 16,1-1-7-16,-2-1-8 0,2-5-12 0,-1-10-8 0,1 8-7 15,0 1-1-15,-3-7 0 0,2-3 0 0,-2 0 0 16,-1-1 0-16,0 0-4 0,0 4-14 0,1-9-16 15,-1-3-44-15,2 0-17 0,1-5 9 0,-3-3-53 16,6-1-136-16,-4-3 189 0,2-4-111 0,-1-1-46 16</inkml:trace>
  <inkml:trace contextRef="#ctx0" brushRef="#br0" timeOffset="88274.15">7371 17060 1447 0,'-1'13'712'0,"5"8"-388"0,-3-4-215 16,4 0 38-16,0 4-27 0,1 0-13 0,-4-1 12 15,6-1-4-15,2 3-3 0,-1-10-64 0,-1 1 55 16,-2-2-19-16,2-6 6 0,2 0-20 0,-3-5-14 16,3-1-6-16,-3-4-1 0,3-2-5 0,0-4-26 15,-1 0 13-15,-4-8-19 0,3 1 14 0,3 3-11 16,-1-3 0-16,-5-3-9 0,1 4 4 0,-5 2 0 16,5 1-1-16,0 4-1 0,-2-2-1 0,-4 1 0 15,2 6-2-15,-2 0 0 0,0 1-2 0,0-1-1 16,0 5-2-16,-2 5 0 0,1-4 0 0,0 5 0 15,1 3 0-15,0 5 0 0,0 5 0 0,0 13 0 16,0-7 0-16,2 6 0 0,0 9 0 0,-1-2 0 16,5 6 0-16,-1-3 0 0,2 0 0 0,-2-1 0 15,1-3 0-15,-1-3 0 0,2-3 0 0,-1 0 0 16,1-9 0-16,-2 4 0 0,-3-6 0 0,1 1 0 16,-2-6 0-16,-1-1 0 0,0-5 0 0,0-2 0 15,0 0-6-15,-1-4-16 0,0-2-19 0,0-1-19 0,0-5-57 16,0 2-33-16,1 0-47 0,-3-4 0 0,2-1 106 15,1-3-124-15,5-2-30 0</inkml:trace>
  <inkml:trace contextRef="#ctx0" brushRef="#br0" timeOffset="88806.07">8025 17052 1284 0,'-15'-10'741'0,"5"2"-362"0,-4 1-236 0,9-3 200 16,0 2-216-16,2 3-40 0,-1 2-17 0,-4-2-12 15,2 1-3-15,-2 1-14 0,3 2-8 0,-2 1-10 16,-3 0-5-16,-1 3 1 0,1 2-4 0,2 2-8 15,-1 2-8-15,-2 2 4 0,-1 4 0 0,1 6 4 16,2 0-1-16,-2-2 3 0,3 8 5 0,-1-1 3 16,5 3 3-16,0-2 0 0,3-5 6 0,0 1-2 15,3-5 5-15,1-3-4 0,1-8-3 0,1 1-1 16,6-13-1-16,-1 2-1 0,1-7-7 16,0 0-1-16,1-11-2 0,2 2-1 0,-1-3-5 0,-2-4 0 15,-3 7-2-15,2-4-1 0,-2 5-1 0,-3 4-1 16,10 5-1-16,-7 2 0 0,1 4 0 0,-7 6-3 0,11 15 3 15,-2-1-2-15,-1 4 2 0,-3 13-1 0,-3-1 1 16,3 9 3-16,4 7 0 0,2 3 2 0,-5-15-2 16,-3 9 5-16,2 1 0 0,-3-2 4 0,0-1 2 15,-4-6 12-15,-3 0 2 0,-2 0 5 0,-1-3 4 16,-5-2 3-16,2-3 1 0,-1-8-3 0,-2 3-3 16,5-6-10-16,-3 3-3 0,1-13-7 0,-3 5-2 15,5-7-6-15,-2-3-1 0,4 0-2 0,-6-4-1 16,1 0 0-16,-3-7 0 0,3-1-5 15,-2 0-6-15,2-3-5 0,-4 0 2 0,-5-1-18 0,9-6-31 16,0-2-13-16,-2 3 4 0,4-4-27 0,1-4-58 16,1 0-39-16,5-5-155 0,1 0 246 0,2-4-166 15,0 1-95-15</inkml:trace>
  <inkml:trace contextRef="#ctx0" brushRef="#br0" timeOffset="89423.13">8147 17027 1820 0,'-3'5'1017'0,"-1"4"-469"16,-1-1-307-16,2-1-118 0,1 5-31 0,1 2-15 15,0 2 42-15,2-1-61 0,2 5-193 0,1-2-30 16,2 4 0-16,3 0 212 0,1-5 2 0,-1 1-2 16,2-3-53-16,-1-2 46 0,4-3-3 0,-3-1 69 15,1-10-24-15,-2 0-53 0,3-4-12 16,-1-5-4-16,-4-7-9 0,2 5-4 0,-3-2 0 0,-2-6 0 0,-1 1 0 15,2 0 0-15,-4 1 0 0,-1 2 0 0,2 1 0 16,-3-1 0-16,-4 3 0 0,3 0 0 16,-6 3 0-16,3 1 0 0,-3-2 0 0,-1 4 0 0,-2 2 0 15,2-1 0-15,-1 0 0 0,2 3 0 0,1 0 0 16,-1 1-1-16,-2 2 0 0,3-1-1 0,2 0-2 16,3 1 0-16,-4 0 0 0,3 0 0 15,1 1-1-15,1-1 1 0,2 0-1 0,1-1 1 16,1 1 2-16,-1 0-2 0,3 0 0 0,2 0 1 15,0-1-1-15,-1-1 2 0,2 1 1 0,4 4-2 16,1-3-1-16,-4 0 3 0,4 1 0 0,-1-1-1 0,2 4 1 16,1 4 0-16,-1-2 0 0,-1-1 0 0,-4 4 1 15,4-1 1-15,-3 2 0 0,0 2 0 0,-4-1 0 16,-1-1 1-16,-2 1 0 0,-2-2 0 0,1 1 2 16,-2-2-1-16,-3 0 0 0,-1 0 1 0,3-4 1 15,-1 1 0-15,-1-5-1 0,-2 0 2 0,1-3-2 16,-1-5-1-16,3 1-1 0,0-1 1 0,-1-5-2 15,2 0-1-15,-4-2-1 0,4 4 1 0,4 0 0 16,-2-1 0-16,3-1 0 0,-2-1 0 0,-2 4 1 16,4 1 0-16,1-1 2 0,0 2-2 0,-1 1 2 15,1 0-1-15,0 2 0 0,0 1 0 0,2 4-1 16,0 0 0-16,4 0-1 0,-1 5 0 16,1 1 0-16,2 3 0 0,-1 2 0 0,2 2 0 15,0-2 0-15,-1 6 0 0,-3 2 0 0,2-1 0 16,0-1 0-16,-3 1 0 0,0 0 0 0,0-2 0 0,-2-1 0 15,-1-4-9-15,-2 0-18 0,1-3-20 0,-4-6-26 0,3-1-90 16,1 0-68-16,-2-1 162 0,1-2-130 0,1-10-53 16</inkml:trace>
  <inkml:trace contextRef="#ctx0" brushRef="#br0" timeOffset="89706.9">8954 16827 2335 0,'-10'-10'933'0,"-2"3"-634"0,0 1-205 0,-1 2 34 16,3 0-25-16,0 1-39 0,2 3-15 0,-1 1-13 16,-1 1-9-16,4 0-9 0,1 3-9 0,1-1-9 0,-1 1 0 15,4 2 0-15,-2-1 0 0,3 0 0 0,0-1 0 16,4 1 0-16,1 1 0 0,-1 0 0 0,3 1 0 16,0-1 0-16,1 2 0 0,3 2 0 0,4 3 0 15,-10-2 0-15,8 3 0 0,0-1 0 0,-3 1 0 16,3 0 0-16,-6-1 0 0,1 1 0 0,-6-4 0 15,5 3 0-15,-7-1 0 0,2 1 0 0,-2-3 0 16,0 0 0-16,0-4 0 0,-5 2 0 0,3-2 0 16,-4-4 0-16,-4 5 0 0,2-4 0 0,-1 0 0 15,-2 2 0-15,-3-5 0 0,-1-1-45 0,-7-6-28 16,3 4-30-16,-1-7-37 0,-7 0 95 0,3-3-84 16,-4 2-33-16</inkml:trace>
  <inkml:trace contextRef="#ctx0" brushRef="#br0" timeOffset="93337.57">1764 16190 1699 0,'-2'-4'584'0,"-2"4"-399"0,-2-1-117 0,4 1 52 16,2-1-53-16,-2 0-11 0,2-1-6 0,4-2 4 15,1 1 0-15,4-3-7 0,0-2-11 0,8 0 1 16,-2-2 6-16,5 0 3 0,3 0 2 0,3-4 3 16,-2-1 0-16,4 3-2 0,2-1 4 0,0 0-11 15,-2-1-5-15,3 1-6 0,2 1-3 0,-1 1-10 16,1 0 0-16,1 3-5 0,1 1-3 0,0 0-1 15,1 3-1-15,-1 0 1 0,0 1-2 0,-5 2-1 16,-4 1-3-16,5 3 3 0,1-1-1 0,-8 0 0 16,0 4-1-16,1 1 0 0,-3-2 9 0,-2 3 2 15,3 0 4-15,-10-4 0 0,-3 3 9 0,1 1 4 16,-8 0 2-16,0-1 5 0,-6 0 1 16,0-1 0-16,-3 2-2 0,0-3-2 0,-5 0-11 15,0-1-4-15,1-1-3 0,1 0-5 0,-4-2-9 16,2-1-4-16,3 1 0 0,-2 0 0 0,5-4 0 15,-4-1 0-15,9-4 0 0,-4 1 0 0,4 0 0 0,2-1 0 0,0-2 0 16,2-2 0-16,3 2 0 0,-3 2 0 0,2-1 0 16,7-5 0-16,1-1 0 0,-3 1 0 15,3 5 0-15,5-3 0 0,0-2 0 0,2 5 0 16,1-1 0-16,4 2 0 0,3 1 0 0,5-1 0 16,5 0 0-16,-6 3 0 0,4-1 0 0,1 6 0 15,5 0 0-15,3 4 0 0,-6-3 0 0,9 9 0 16,-4-4 0-16,9 2 0 0,2-1 0 0,-6 3 0 15,-1-3 0-15,-5 0 0 0,-7-2 0 0,5 2 0 16,-1 1 0-16,-12-1 0 0,1-2 0 0,0 0 0 0,-1 2 0 16,-5-4 0-16,2 3 0 0,-8-5 0 0,1 2 0 15,0-2 0-15,-5 1 0 0,-1-2 0 0,-1 0 0 16,1-1 0-16,-1 0 0 0,0-1 0 0,-2-7 0 16,1 3 0-16,0-4 0 0,0 1 0 0,-1-4 0 15,0 0 0-15,4-4 0 0,1 4 0 0,-3-4 0 16,2 1 0-16,-1-1 0 0,1 0 0 0,6-1 0 15,-4 2 0-15,7-1 0 0,-3 2 0 0,0 1 0 16,8 2 0-16,2-1 0 0,3 0 0 0,-5 2 0 16,1 3 0-16,2 1 0 0,8-1 0 15,-2 2 0-15,1 0 0 0,-10-1 0 0,13 6 0 16,-1 0 0-16,-1 1 0 0,0 1 0 0,-2 4 0 16,1-3 0-16,5 7 0 0,-5-3 0 0,-4-2 0 15,2 2 0-15,-6-1 0 0,2 2 0 0,-10-4 0 16,3 1 0-16,-10-1 0 0,3 2 0 0,-6 1 0 15,-6-2 0-15,6 3 0 0,-8-7 0 0,2 4 0 0,-6-6 0 0,1 2 0 16,5-1 0-16,-1-1 0 0,-4-3 0 16,-1-3 0-16,2 1 0 0,5-1 0 0,0 0 0 15,-5 0 0-15,4-2 0 0,2-2 0 0,4 1 0 16,7 0 0-16,0 0 0 0,-1 0 0 0,12 1 0 16,-2-2 0-16,7 3 0 0,-2 0 0 0,7 2 0 15,-3 0 0-15,-1 1 0 0,4 0 0 0,-5 2 0 16,7 4 0-16,0 1 0 0,-4 3 0 0,2 0 0 15,-4 2 0-15,5 2 0 0,3 2 0 16,-2-3 0-16,-2 3 0 0,-8-3 0 0,-3 4 0 0,3-1 0 16,1 0 0-16,-9-3 0 0,-2 3 0 0,-5 0 0 0,3 2 0 15,-8-5 0-15,3 1 0 0,-7-2 0 0,2-2 0 16,-2 3 0-16,-2-3 0 0,2-3 0 0,-6-2 0 16,4 2 0-16,-4-1 0 0,0-1 0 0,1-4 0 15,0-2 0-15,5-1 0 0,-6 3 0 0,3-2 0 16,1-3 0-16,5 1 0 0,0-1 0 15,3 0 0-15,-1 1 0 0,5-2 0 0,1 0 0 16,1 3 0-16,3-1 0 0,7 0 0 0,0-1 0 16,0 2 0-16,2 3 0 0,-1 0 0 0,4-1 0 15,-2 4 0-15,3-2 0 0,-6 4 0 0,8 3 0 16,-5-1 0-16,5 4 0 0,-1 1 0 0,5 1 0 16,2-1 0-16,0 0 0 0,-5-2 0 0,-5 2 0 15,4-1 0-15,-8 0 0 0,1 1 0 0,-4-1 0 16,-4 0 0-16,-3-1 0 0,-4 1 0 0,-2 0 0 15,-6-2 0-15,-3 1 0 0,3-1 0 0,-4-1 0 0,-3-3 0 16,-2 2 0-16,2-2 0 0,0 0 0 0,-1 0 0 16,0 0 0-16,0-5 0 0,1 3 0 0,-1 0 0 15,4-4 0-15,2-1 0 0,1 0 0 0,1-2 0 16,2-3 0-16,4 3 0 0,2-2 0 0,2-1 0 16,2 0 0-16,5-2 0 0,-2 0 0 0,11-2 0 15,-3 1 0-15,2-1 0 0,1-1 0 0,0 7 0 16,0-3 0-16,4 3 0 0,-3 4 0 0,3 4 0 15,-2 0 0-15,5 3 0 0,3 2 0 16,-3 3 0-16,5 1 0 0,-9-1 0 0,-3 6 0 0,4 2 0 16,0 1 0-16,-10-1 0 0,-1 3 0 0,1-2 0 0,-4 4 0 15,1-4 0-15,1 2 0 0,-7-4 0 0,0-1 0 16,0 0 0-16,-4-1 0 0,-3-2 0 0,-2-1 0 16,-1 0 0-16,-4-3 0 0,0-2 0 0,-2-2 0 15,2 0 0-15,-2-3 0 0,1 2 0 16,1-3 0-16,-1-2 0 0,4-3 0 0,0 4 0 0,3-4 0 15,2 1 0-15,4 3 0 0,1-5 0 0,4 0 0 16,3 3 0-16,1 1 0 0,1-3 0 16,-3 2 0-16,0 4 0 0,8 2 0 0,-1-2 0 15,-4 4 0-15,2 3 0 0,2 1 0 0,5 2 0 16,4 5 0-16,1-2 0 0,-7 7 0 0,11 4 0 16,-3-4 0-16,0 10 0 0,-4 1 0 0,-4 3 0 15,1 0 0-15,-8 3 0 0,1-4 0 0,-7-1 0 16,-1 4 0-16,-2-8 0 0,-3-1 0 0,-4-4 0 15,4 0 0-15,-10-8 0 0,2 4 0 0,-6-7 0 16,-1 0 0-16,0 0 0 0,0-4 0 0,0 1 0 0,0-2 0 16,0-2 0-16,-1 1 0 0,1-4 0 0,0 0 0 15,3-1 0-15,1 1 0 0,1-3 0 0,0 0 0 16,4 0 0-16,3-1 0 0,-1 4 0 0,3-1 0 16,1-3 0-16,6 3 0 0,-2-1 0 0,3 2 0 15,0 0 0-15,2 0 0 0,2 1 0 0,0 3 0 16,3-1 0-16,-3 7 0 0,0-2 0 15,6 16 0-15,-2-4 0 0,0 10 0 0,0-4 0 0,-1 16 0 16,-1 0 0-16,1 0 0 0,-4 5 0 0,-4-6 0 16,1 4 0-16,-3-8 0 0,-6-1 0 0,-3 6 0 15,-1 1 0-15,-4-6 0 0,-5 2 0 0,-5 1 0 0,-6 1 0 16,-9-3 0-16,3 2 0 0,-3-13 0 0,-3-3 0 16,-2-1 0-16,1-8 0 0,3 0 0 0,0-9 0 15,3-1 0-15,2-1 0 0,0-1 0 0,4-3 0 16,0 2 0-16,3-2 0 0,1 1 0 0,7-2 0 15,-5-2 0-15,6 3 0 0,-2 0 0 0,5 0 0 16,-1 0 0-16,1-1 0 0,2 1 0 16,-1 0 0-16,5 1 0 0,4 2 0 0,-2-1 0 15,-3-2 0-15,4 6 0 0,3 5 0 0,1 2 0 16,-4-3 0-16,2 6 0 0,-5 3 0 0,3 6 0 16,-4 11 0-16,2-5 0 0,-7 1 0 0,-3 6 0 15,0 0 0-15,-4 4 0 0,-5-6 0 0,-6-4 0 16,0-1 0-16,-7-6 0 0,3-3 0 0,-8-2 0 15,0-2 0-15,-9-4 0 0,1 5 0 0,-3-2 0 16,2-2 0-16,-11 3 0 0,-1-3 0 0,-1-8 0 16,-1 1 0-16,6-2 0 0,-2-6 0 0,-3-2 0 15,3-9 0-15,-2 4 0 0,3 1 0 0,8 1 0 0,-1 0 0 16,-5-2 0-16,-1 3 0 0,11 1 0 0,2-2 0 16,0-2 0-16,-1 1 0 0,7 0 0 0,-5 1 0 15,15 1 0-15,-6 4 0 0,-1-3 0 0,7 4 0 16,1 1 0-16,-1 5 0 0,-3-1 0 0,-2 2 0 15,1 0 0-15,-1 5 0 0,1-1 0 0,-4 7 0 16,0 0 0-16,0 1 0 0,1-1 0 0,-2 6 0 16,-2-1 0-16,-5-2 0 0,-1 1 0 0,5-2 0 15,-7-1 0-15,0 2 0 0,-3-2 0 0,-5-6 0 16,1 2 0-16,9-1 0 0,-12-6 0 0,-10 1 0 16,6 1 0-16,1-5 0 0,0-1 0 0,8 0 0 0,-11-3 0 15,4-2 0-15,-1 0 0 0,7-1 0 0,-5-5 0 16,6 1 0-16,-7-2 0 0,6-3 0 0,3-2 0 15,2-1 0-15,5-1 0 0,5 4 0 0,5-4 0 16,0-1 0-16,8 5 0 0,-3-3 0 0,5 1 0 16,-1 2 0-16,4 1 0 0,1 0 0 0,1 5 0 15,1 1 0-15,-1 4 0 0,1 0 0 0,2 2 0 16,2 6 0-16,-2 2 0 0,-3 1 0 16,-1 0 0-16,2 1 0 0,-1 1 0 0,-2 4 0 15,-7 2 0-15,2-2 0 0,-2-2 0 0,-8 3 0 16,1-1 0-16,-5-2 0 0,-3-3 0 0,-5 0 0 15,1-2 0-15,-6-1 0 0,-2-6 0 0,1 0 0 16,1-1 0-16,1-3 0 0,0-2 0 0,-3-5 0 16,2 2 0-16,-2-4 0 0,0 1 0 0,2-2 0 15,-4-2 0-15,5-1 0 0,-1 0 0 0,6 1 0 0,4 1 0 16,-3-8 0-16,-2 1 0 0,11 0 0 0,1 0 0 16,-1 2 0-16,-2-2 0 0,8 0 0 0,-3 0 0 15,10 6 0-15,-4-1 0 0,-4 2 0 0,7 2 0 16,-2 6 0-16,4 4 0 0,-4 2 0 0,0 6 0 15,-4 4 0-15,4 4 0 0,-2 0 0 0,-2 2 0 16,0 1 0-16,-4 1 0 0,2 1 0 0,-7-7 0 16,2 2 0-16,-6-2 0 0,-2-2 0 15,0-3 0-15,5 1 0 0,-5-5 0 0,1-1 0 16,-8 0 0-16,0-3 0 0,12-1 0 0,-11-2 0 0,-1-5 0 16,-9 0 0-16,8-4 0 0,2 0 0 0,0 0 0 0,-5-10 0 15,3-3 0-15,-3 2 0 0,6 3 0 0,-5-10 0 16,-1 2 0-16,0-3 0 0,4 1 0 0,-1 4 0 15,-1 0 0-15,5-1 0 0,3 4 0 0,2 4 0 16,0-1 0-16,8 1 0 0,-2 3 0 0,4 7 0 16,0-3 0-16,7 4 0 0,-4 1 0 15,5 4 0-15,2 3 0 0,4 3 0 0,-7 1 0 16,1-3 0-16,-1 6 0 0,-2 1 0 0,4 1 0 16,-2-3 0-16,-5 0 0 0,-4 0 0 0,5-2 0 15,0 2 0-15,-1-4 0 0,0-2 0 0,-5-2 0 16,1-4 0-16,1 2 0 0,1-1 0 0,-6-4 0 15,1 0 0-15,-1-2 0 0,0-6 0 0,1 4 0 16,-4-1 0-16,2-2 0 0,-3-1 0 0,0-1 0 16,-1 1 0-16,-5-3 0 0,2 3 0 0,-2-5 0 15,0 0 0-15,3-3 0 0,-1 1 0 0,4-3 0 16,1-1 0-16,5 1 0 0,2 2 0 0,3 2 0 0,8 7 0 16,-5-3 0-16,6 0 0 0,3 5 0 0,2 3 0 15,0 1 0-15,-1 1 0 0,5 5 0 0,-2-5 0 16,6 4 0-16,0 7 0 0,-2-1 0 0,4 4 0 15,-4 0 0-15,3 2 0 0,-3 1 0 0,-1 1 0 16,1 3 0-16,-5-5 0 0,4 2 0 0,1 0 0 16,-2 1 0-16,-4-2 0 0,2-1 0 0,-12-4 0 15,5 1 0-15,-4-2 0 0,-4 2 0 0,-5-6 0 16,1 0 0-16,-7-3 0 0,1-1 0 0,-2 1 0 16,-1-3 0-16,2 0 0 0,0-4 0 0,-7-3 0 15,1 2 0-15,6 0 0 0,0-4 0 0,-2-1 0 0,-5 0 0 16,-1 0 0-16,0-2 0 0,8 2 0 0,-7-1 0 15,1 0 0-15,3 2 0 0,3-1 0 0,2 2 0 16,2-1 0-16,3 3 0 0,2 1 0 0,5 5 0 16,0-3 0-16,1 8 0 0,3-2 0 0,5 3 0 15,-3 0 0-15,3 5 0 0,3 1 0 16,-1 2 0-16,4 1 0 0,-5-1 0 0,3 2 0 16,0 0 0-16,1-3 0 0,-1-1 0 0,0 1 0 15,-2-2 0-15,5-2 0 0,-1 0 0 0,-6-3 0 16,-1 0 0-16,1 1 0 0,-3-2 0 0,-5-2 0 15,-1-2 0-15,-3-1 0 0,-3-4 0 0,-4-1 0 16,-1 0 0-16,-1-2 0 0,-1-2 0 0,-2-3 0 16,-1 1 0-16,4-2 0 0,0 0 0 0,1-1 0 15,0-2 0-15,6-4 0 0,0 2 0 0,6-2 0 16,3-1 0-16,5 4 0 0,-4-6 0 0,7 6 0 0,0 2 0 16,4 1 0-16,3-1 0 0,-1 4 0 0,3 3 0 15,3-1 0-15,1 4 0 0,5 6 0 0,1-3 0 16,-6-1 0-16,-2 6 0 0,3-2 0 15,-5 4 0-15,-3-3 0 0,-2 2 0 0,0-1 0 16,-1 3 0-16,0-1 0 0,-4-1 0 0,1-2 0 16,-6 3 0-16,6-1 0 0,-6-4 0 0,1 2 0 15,-5-2 0-15,2 1 0 0,-1-3 0 0,0-1 0 16,1-4 0-16,-3 3 0 0,3 0 0 0,5-2 0 0,-5-1 0 16,0-1 0-16,-1 3 0 0,2 0 0 0,-3 2 0 0,0-4 0 15,-5 4 0-15,-2 0 0 0,4 2 0 0,-1 0 0 16,0 0 0-16,2 0 0 0,1 1 0 15,1 1 0-15,1-2 0 0,3 0 0 0,3 1 0 16,0-3 0-16,1 1 0 0,7-4 0 0,-1 0 0 16,4 0 0-16,-1 1 0 0,6-4-9 0,0-2-19 15,6 1-53-15,0-2-30 0,5-5-37 0,8 2 101 16,-6 0-90-16,16-8-41 0</inkml:trace>
  <inkml:trace contextRef="#ctx0" brushRef="#br0" timeOffset="97536.71">10545 15240 384 0,'3'0'300'0,"-1"0"-89"16,-2-5-102-16,0 1 84 0,0 4-41 0,0-5-13 15,1 1-10-15,-1 4-9 0,1 0-15 0,-1-1-6 16,-3-1-4-16,2-1-7 0,1 3-17 15,0 0-3-15,0-2-7 0,1 2-3 0,-1-2-10 0,1 2-3 16,-1-1-7-16,0 1-2 0,-1-1-9 0,0 1-7 0,1 0 3 16,-2 0-4-16,1 0-6 0,1 0-3 0,0 2-2 15,0-1-1-15,-1-1 1 0,0 0 1 0,2 3-9 16,1-3 0-16,-2 1 0 0,-1-1 1 16,1-3 0-16,0 3-1 0,0 4-1 0,-3-4-1 15,-2-1 2-15,3 2 0 0,2-1 0 0,-2 0-2 0,0 3 1 16,0-4 1-16,2 1 0 0,1-1-2 15,-1 4 2-15,0-3 0 0,0 0 0 0,0-2 0 16,1 2 0-16,1 0 1 0,-1 1 0 0,-1-1 1 16,2 0-2-16,-1 1 0 0,0 2 1 0,-1-2 2 0,-1 0-2 15,-2-1 0-15,0 0 0 0,3 2 1 0,0 0-1 16,-3-4 1-16,3 2 0 0,1 0-2 0,-1-1 1 16,2 2 0-16,-2-1 0 0,0-2 0 0,0 2 4 15,0 0-1-15,2 2 0 0,-2-2 2 0,1 0 2 16,-1 0 1-16,0 2-2 0,2-1 2 0,-2-1-2 15,0-1 1-15,-2-1 1 0,1 2-1 0,1 3-3 16,-2-3 4-16,-1-4 0 0,2 3 0 0,-1 1-1 16,2-1-1-16,1 0 0 0,2 1-3 0,-4-4 1 15,3 4-2-15,1 0-1 0,-2 0-1 0,0 0 0 16,2 0 0-16,-3 0 1 0,-1-1 2 0,1 0-3 16,0 1 2-16,1 0 0 0,-1 0 2 0,0-1-1 15,0-1 1-15,0 0 2 0,2 2 3 0,-2 0 2 16,0-1-1-16,-2-2 4 0,2 3 3 0,0 0 5 15,-1-5 1-15,1 3 0 0,0-2 2 0,1 3 0 16,-1-1-1-16,0 3-2 0,-1-1-5 0,1 0-2 0,3 0 1 16,-3 0 0-16,-3 0-3 0,3 0-2 0,4 2 5 15,-4-5 2-15,0 3 0 0,0 0 2 0,1 3 1 16,-1 2 2-16,0-4-1 0,0 3 3 0,0 1-2 16,0 3 0-16,0 3 2 0,0-3-1 0,2 0-2 15,-1 7-1-15,-1 1 1 0,0 1-2 16,-1 1 0-16,2 2 0 0,-1 1 0 0,-1 1-1 0,-1 0-1 15,2 0 2-15,0 1-1 0,3-3-1 0,-2 4 2 16,-1-5-1-16,3 1 0 0,-1 1-1 16,-1-2 0-16,-1-3-2 0,-1-5-2 0,1 5 1 15,1-3 0-15,-1-1-4 0,0-2-2 0,0-6 1 0,1 4-2 16,-1-1 0-16,-1 1 0 0,1-4-3 0,0-2-1 16,0 3 0-16,0-2-2 0,-1-1 0 0,2-2-4 15,-1 2-3-15,0-1-2 0,-1-1-6 0,1 0-20 16,0-4 9-16,0-3-40 0,0 2-16 0,0-4-50 15,0 4 14-15,4-8-89 0,0 4-154 0,0-6 261 16,1 2-162-16,2-3-32 0</inkml:trace>
  <inkml:trace contextRef="#ctx0" brushRef="#br0" timeOffset="98005.75">10670 15267 1684 0,'-3'2'681'0,"0"0"-419"16,1 4-101-16,-1 3-41 0,2 2-40 16,0 6-45-16,0 4 14 0,2 3-1 0,-1-4-11 0,4 3-4 0,-3 6 24 15,1-2-1-15,0-3-3 0,-1-1 1 0,2-5 0 16,-3 3 4-16,1-5 1 0,-1 4-9 0,0-13-12 16,0 1 0-16,0 0 0 0,-1-3-3 0,-2-3-1 15,3-2-7-15,-2-2 0 0,1-1-1 16,1-4-3-16,-1-1-6 0,0-2-6 0,0-3-1 15,1 2-2-15,0-3-2 0,0-1-1 0,1-1-6 0,1 0 1 16,1-2 0-16,1-1 3 0,1 0-3 16,-1-3 2-16,2 0-1 0,0-2 0 0,-2 0 1 15,3 1 1-15,-2 1-2 0,3 1 0 0,1-3 0 16,-1 3 1-16,-1 4 1 0,3 2-1 0,-1 4 1 0,1-2 1 16,-3 9 3-16,2-4-2 0,-3 7 4 0,2 1 0 15,-2 0 0-15,-1 0 3 0,2 2-2 0,0 7 0 16,-1-4-2-16,1 6 0 0,0 4-4 0,-1 4-2 15,2 0-2-15,-5 10 0 0,6-1 0 0,-4 2 0 16,2 3 0-16,-7-7 0 0,3 4 0 0,1-2 0 16,-2-2 0-16,3-5 0 0,-3-1 0 0,0-4 0 15,-2-7 0-15,6 4 0 0,-4-3 0 0,0-4 0 16,0 0 0-16,-2-5 0 0,0 3 0 0,1-3-8 16,3 3 4-16,-6-4-28 0,-1-1-38 0,3-2-17 15,-1 1-18-15,-3-2-17 0,4-7-67 0,-2 3-33 16,2-5-6-16,0 0 127 0,2-5-98 0,-2 1-31 15</inkml:trace>
  <inkml:trace contextRef="#ctx0" brushRef="#br0" timeOffset="98236.99">10985 14956 1696 0,'5'-4'712'0,"-2"1"-426"0,1 0-45 0,-1 0-86 15,-2 7-19-15,-1 1-16 0,0 1-70 0,0 7 34 16,0 3-17-16,2 0-5 0,0 9-20 15,-2 0 8-15,1 0-6 0,2 2 1 0,1 11 0 16,0-1-3-16,-1 5-4 0,0 0-5 0,-1 5-4 16,2-2-6-16,2 4-8 0,-3-8-1 0,1-9-6 15,-3 1-2-15,2-10-6 0,-1-8-2 0,3 3-10 16,-4-4-12-16,-1-5-15 0,0-2 2 0,-5-2-47 0,5-2-72 16,0-3-47-16,-1 0-167 0,-4-6 267 0,6-5-215 15,1 1-112-15</inkml:trace>
  <inkml:trace contextRef="#ctx0" brushRef="#br0" timeOffset="98391.45">10956 15146 1875 0,'-8'-1'923'0,"6"2"-574"0,0-1-238 0,1 0 48 16,6 3-62-16,-2-4-31 0,3 2-13 0,4-1-11 15,2 0-8-15,3 0-21 0,-3 0-21 0,3-1-10 16,6 1-16-16,2 2-25 0,0-1-106 0,2 0-206 15,-2 0 289-15,0-1-189 0,0 8-146 16</inkml:trace>
  <inkml:trace contextRef="#ctx0" brushRef="#br0" timeOffset="98564.66">11439 15586 1973 0,'-15'9'975'0,"7"-6"-544"0,0-2-24 15,6-1-280-15,-3 2-51 0,5-4-51 0,1 0 14 16,0-2-30-16,-1-1-50 0,0-1-36 16,3 3 44-16,-4-3-58 0,4-1 19 0,-1 0-111 15,0-2-58-15,4 0 168 0,0-2-115 0,-5-5-39 16</inkml:trace>
  <inkml:trace contextRef="#ctx0" brushRef="#br0" timeOffset="98955.29">11777 14995 1814 0,'1'4'846'0,"-2"0"-486"16,-4 1 102-16,-2 2-248 0,1 0-79 0,0 1-55 16,-3 1-57-16,1 6 29 0,-1-1-9 15,0 0-14-15,0 2-62 0,-2-1 54 0,-2 3-4 0,0 7-3 16,0-2-2-16,1 1-7 0,1 6-4 0,-2-2-1 15,3 6 0-15,1-2 0 0,1-2 0 16,-2-1 0-16,2-5 0 0,5-3 0 0,-1-4 0 0,0 1 0 16,4-8 0-16,-1 2 0 0,1-4 0 15,2 1 0-15,2-4 0 0,0 3 0 0,2-6 0 16,1 0 0-16,2-1 0 0,-1 2 0 0,3-2 0 16,1 0 0-16,2 1 0 0,-3-1 0 0,2 1 0 0,-4-1 0 0,5 1 0 15,0-1 0-15,-4 2 0 0,1-1 0 0,-2-1 0 16,2-1 0-16,0 0 0 0,0 0 0 0,-3 2 0 15,0-2 0-15,2 0 0 0,-2 3 0 0,-2-2 0 16,-2 1 0-16,4 0 0 0,-3 0 0 0,2 1 0 16,-3-1-17-16,1-1-16 0,-2 2 11 15,2-1-43-15,-2 0-46 0,0-1-21 0,0 2-28 16,-3-3-36-16,1 1 123 0,1-1-89 0,3-4-22 16</inkml:trace>
  <inkml:trace contextRef="#ctx0" brushRef="#br0" timeOffset="99409.35">12112 15100 1553 0,'-2'0'701'0,"1"0"-438"0,-1 0-82 15,2 1-12-15,2-1-98 0,-2 0 41 0,3-2-34 16,2 2 9-16,0 1-1 0,2 0-3 0,3 2 2 16,-1-1-30-16,-1-2 6 0,1 3 2 0,5-1-12 15,0-2-9-15,-2-2-3 0,5 0-1 16,-2 1-13-16,1-2-4 0,4 0 3 0,-3 1-15 16,-2-1 10-16,-2 0-14 0,-1 0-4 0,-1-1-3 15,-1 3 4-15,-3-1-2 0,-6 1-8 0,5 0-2 16,-3-1-10-16,2 2 0 0,-3 0-9 0,-2 0-17 0,0-2-40 15,0 2-15-15,0 0-17 0,-1-1-20 0,-2 1-225 16,-2 0 267-16,2 1-151 0,-2-1-85 0</inkml:trace>
  <inkml:trace contextRef="#ctx0" brushRef="#br0" timeOffset="99754.21">12064 15290 1819 0,'-2'0'786'0,"6"0"-502"0,1 0-105 0,0-1-53 16,5 1-64-16,3 1 27 0,1-1-6 0,-2-1-20 0,3 2-5 0,3-2-3 15,1 0-6-15,-2 1-15 0,0 0-2 16,-1-2-6-16,3 2 0 0,-1-1-4 0,1-2-4 0,-7 3-3 16,1-2-2-16,-1 1-2 0,-2 1-4 0,-1 0 2 15,-4 0-6-15,-1-3 2 0,-1 1 0 0,-2-3-2 16,0 5-3-16,0-2 3 0,-1 2-3 0,-1 0-4 16,-1-2-8-16,1 3-11 0,1 0-16 15,0 5-15-15,-2-3-50 0,1-2-28 0,-3 2-39 16,-2 1-85-16,6 1 170 0,-6 2-115 0,-2-1-31 15</inkml:trace>
  <inkml:trace contextRef="#ctx0" brushRef="#br0" timeOffset="100889.59">12926 14954 786 0,'-3'-1'601'16,"-1"1"-261"-16,-2-4-226 0,4 4 151 0,-1 0-153 0,3 0-25 0,-3 0-5 15,4 4-13-15,-1-2-126 0,0 4 97 0,3-2 1 16,-3 4 10-16,0 4 2 0,-1-3 0 0,-3 3-2 16,-1 0 8-16,7 2-2 0,-2 4-2 0,-4-1-3 15,3 1-5-15,1-2-1 0,2 4 0 0,1-5-5 16,-1 3 0-16,-3 1 1 0,0 2 1 15,6-4 1-15,-5-2-5 0,-2 0 3 0,1-6-6 16,0 4-2-16,0-6-7 0,-2-6 1 0,2 0-4 16,-5 0-2-16,4-1-3 0,3 0-6 0,4-6 6 15,-6 2-1-15,-2-1-5 0,5-2-1 0,-1-3-2 0,3-2 2 16,-3-3-1-16,-1-1-1 0,0 2-4 0,4-2 3 16,-1 1 0-16,2 3-1 0,3 0 1 0,-4 1 0 15,-1-2 0-15,0 4 1 0,3 1 2 0,-5-3 2 16,4 2-3-16,-3-3-1 0,1 2 3 0,2 0-4 15,0-1-1-15,2 1 0 0,-4 0-2 0,7-2-5 16,-1 2 3-16,5 4 0 0,-6-2-3 0,0 1 2 16,3 2-2-16,-3 4 1 0,3-2-2 0,-4 3 3 15,-3 2-2-15,2-1 1 0,1 1 2 0,-1 3-1 16,-1-1 1-16,2 0 1 0,-1 5 2 0,0 4-1 16,1-3 1-16,-1 1 0 0,-1 4-1 0,2 0 0 15,-1 1 0-15,0 1 0 0,0-2 1 0,-1 1 0 16,0 2 1-16,0-2 1 0,1 6 1 0,0-4 1 15,-2 3-2-15,-5 1 1 0,6 0-3 0,-1 0 2 16,-7-5-2-16,8 4-1 0,-3-8-4 16,3 1 1-16,-6-2-1 0,9-3 1 0,-8-3 0 15,4 0-2-15,2-3 1 0,-6 2-1 0,0-5 3 0,0 1-3 0,0-1 2 16,0 0-4-16,0 0-3 0,0 0 2 0,0 0-8 16,0 0-19-16,0-2-11 0,0 0 6 0,-2 0-38 15,2-1-41-15,-2-1-23 0,2 0-33 0,0 0-49 16,0-2 143-16,0 2-98 0,1-1-28 0</inkml:trace>
  <inkml:trace contextRef="#ctx0" brushRef="#br0" timeOffset="101423.29">13366 15059 1576 0,'-2'0'727'0,"-4"0"-443"0,5 2-187 16,1-3 64-16,-7 1-62 0,10 0-7 0,0 1-9 15,-3-1-2-15,3 0-78 0,2 0 67 0,-3-2-17 16,5 1 6-16,-1-2-1 0,2 2-3 0,1 0-1 15,2 0-6-15,-3-1-2 0,1 0-1 0,-2 1-2 16,4 0-3-16,0 1-2 0,-1-1-1 0,1-1-5 16,1 0-7-16,0 1 4 0,3 0-10 0,-1 0 4 15,-4 0-13-15,0 0-3 0,0 0-3 0,-2 1 2 16,-1 0-2-16,-4 0-5 0,2 0 5 16,-1 0-7-16,1 0 5 0,-3 0 0 0,2 1 0 15,-2-1-1-15,0 0 1 0,-1 0-1 0,1 0-1 0,-2 0 0 16,0 0 0-16,0 0 0 0,0 0-3 0,0-1-6 15,0 1-11-15,0 0 6 0,0-2-26 0,0 1-41 16,0-1-19-16,0 2 8 0,1-4-55 0,2 0-265 16,-1-1 316-16,4-3-186 0,0 2-100 0</inkml:trace>
  <inkml:trace contextRef="#ctx0" brushRef="#br0" timeOffset="101902.57">13717 14824 1668 0,'-4'-6'788'15,"1"5"-489"-15,2-3-8 0,1 3-165 0,-3-2-33 16,7 0-56-16,-2 2 29 0,4-1-17 0,1-3-26 16,1-1 21-16,0 3-2 0,0-3-7 0,2 0-2 15,0 4-2-15,1-2-1 0,-2 1-4 0,3 1 0 0,3 2 1 16,-3 0 0-16,-1 0-1 0,2 1-1 0,1-2-1 15,-4 6 3-15,-3 3-1 0,3-3 1 0,-4 7-4 16,-4 1 4-16,3 0-6 0,-6 6 3 0,2-1-3 16,0 2-6-16,-1 1-1 0,0-3-3 15,-5-1-1-15,3 3-7 0,-1 0 2 0,-7-1-4 0,0 0 1 16,-3-1 0-16,3 1-2 0,-3-4 0 0,2 5 0 16,-1-2 0-16,-2-1 0 0,2-4 0 0,-1 0 0 15,3-1 0-15,3-4 0 0,-1 4 0 0,0-3 0 16,1-6 0-16,3 4 0 0,2 0 0 0,0-4 0 15,2-1 0-15,-1 1 0 0,1-2 0 0,0-3 0 16,2 4 0-16,-1-2 0 0,1-2 0 0,4 4 0 16,-1-2 0-16,2 1 0 0,-1-2 0 0,6 1 0 15,-2 0 0-15,4-1 0 0,0 1 0 0,1-2 0 16,0-1 0-16,2 3 0 0,-2 0 0 0,-2 3 0 16,0-2 0-16,-9 2 0 0,8 0 0 0,-8 0 0 15,-1 2 0-15,0-5 0 0,0 4 0 0,-1-4 0 16,0 4 0-16,3-3-19 0,-4 1-20 0,5-2-23 0,-3 1 12 15,-2 2-65-15,6-1-126 0,-5-1 176 16,3 0-121-16,-7 1-42 0</inkml:trace>
  <inkml:trace contextRef="#ctx0" brushRef="#br0" timeOffset="102318.96">12919 14515 1729 0,'-7'-3'832'0,"-4"0"-546"0,3 6-114 15,-5 1-52-15,1 5-76 0,0 3 34 0,-2 4-17 16,-2-1-6-16,0 5-54 0,3 3 39 0,-2 2-7 16,-1-1-1-16,-6 12-2 0,10-2-1 0,1 4-1 15,-1 5 0-15,8 0-3 0,-8 0 2 0,6 0-6 16,6 0 1-16,7-9-6 0,-4 3-4 0,0-8-3 15,5-1-5-15,4 2-3 0,3-2-1 0,-3-3-4 16,3 0-4-16,4 2-2 0,1 0-17 0,8-3-14 16,-1 3-10-16,-4-10-13 0,3 2-51 0,5-2-33 15,-2-4-56-15,6-3-186 0,-2-3 284 16,-2-1-162-16,6-4-64 0</inkml:trace>
  <inkml:trace contextRef="#ctx0" brushRef="#br0" timeOffset="102701.17">13969 14466 1032 0,'-2'0'591'0,"2"-1"-279"0,1 1-192 16,8 1 204-16,-2 1-210 0,3 4-70 0,1 3 14 16,2 2 5-16,3 3 4 0,0 0 3 0,1 4-8 15,-2 5-4-15,4-1-9 0,-3 6 7 0,-2 0-6 16,2 0 1-16,-3 10-3 0,-1 0 0 0,-3 3-2 16,2-1 3-16,-8 1-1 0,3 0 1 0,-1-1-3 15,-4-3 0-15,-2-5-4 0,-3 2-1 0,-2-7-7 16,0 0 2-16,-3-1-10 0,1 2-2 0,-2-7-5 15,-2 2-9-15,-1 1-2 0,-1-1-2 0,3-1-5 16,-2-4-6-16,-1 2-3 0,0-4-31 0,0-4 9 16,-1 2-39-16,4-7-19 0,2-3-89 0,1 1-148 15,4-5 235-15,-5-4-155 0,9-3-113 0</inkml:trace>
  <inkml:trace contextRef="#ctx0" brushRef="#br0" timeOffset="103002.2">14452 14603 1795 0,'-11'4'781'0,"2"0"-504"0,2 3-85 15,0 3-98-15,-1 0-54 0,-2 2 18 16,0 0-5-16,2 0-17 0,1 6-3 0,0 6-1 15,1 1-2-15,-3-4-7 0,5 9 0 0,0 2-1 0,-3 4 2 16,0 4-1-16,2-1 1 0,3-8-3 0,0-1 1 16,-1 2 0-16,3-8-1 0,0-2-2 0,3-4-3 15,7 0-2-15,-1-5 0 0,0-2-3 0,2-1-3 16,0-1-3-16,2 0-3 0,-6-2 1 0,5-5-9 16,-7 1-7-16,3-6-15 0,1 3-13 0,-1-3-48 15,-2-2 16-15,10-3-80 0,-2 1-120 0,4-2 196 16,1-3-117-16,-1-1-41 0</inkml:trace>
  <inkml:trace contextRef="#ctx0" brushRef="#br0" timeOffset="103254.76">14693 14630 1439 0,'-5'1'821'0,"1"1"-494"0,1 3 124 0,-3 2-308 15,5 1-38-15,-4 6-66 0,5 1 33 0,-1-3-15 0,0 14-56 0,0 5 54 16,-2-2-6-16,3 0-9 0,0 4-15 0,0-2 6 16,0 4 1-16,0-4-3 0,-1 0-2 15,1-10-9-15,0 1 0 0,-1 0-4 0,0-5-2 16,-1-1 0-16,2-3-7 0,0-3 0 0,-3-1-1 16,3 3-3-16,-1-8-7 0,0 1-10 0,1-5-13 15,-1 2-16-15,1-3-45 0,-1 1-23 0,1-7-37 16,0 3-50-16,0-4 127 0,1-2-95 0,3-3-21 15</inkml:trace>
  <inkml:trace contextRef="#ctx0" brushRef="#br0" timeOffset="103717.66">14833 14660 1960 0,'2'0'960'0,"-8"-1"-600"0,6 2-268 0,-4 1 72 16,-1 0-55-16,-2-2-26 0,6 5-10 0,-2-4-31 15,7 5-130-15,4 6 130 0,-4-3-4 0,0-2-9 16,6 7-1-16,0-1-5 0,1 2 5 0,0 4 9 16,-1-2-10-16,-2 2-6 0,10 0 3 15,-5 3-7-15,5 1-5 0,-6-1 1 0,0-1-12 16,-1 2-1-16,0-4 0 0,-4 0 0 0,-5-2 0 16,-2 0 0-16,0 0 0 0,-1-2 0 0,-6-4 0 15,1 2 0-15,-1-5 0 0,0 2 0 0,-6-2-2 16,3-1 1-16,-1-3-7 0,-1-1-4 0,1-3-5 15,-4 0-1-15,2-6-1 0,-2 2 0 0,5-3-2 0,-4-6 1 0,5 0 5 16,-1 0 2-16,4-2 6 0,2 0 1 0,-1 1 0 16,5-5 1-16,9 0 4 0,-3 0-2 15,0 1 1-15,6-3 2 0,0 0-1 0,5-2 0 16,2 3 1-16,-4-3-2 0,0-2 2 0,4 2 0 16,1-1-2-16,0 2 0 0,-3 1 0 0,1 2-2 15,-5 0 2-15,1 4 2 0,2-1-3 0,-11 5 3 16,2 3 2-16,-6-2 0 0,-1 5 0 0,-6-3 4 15,0 2-3-15,-2 1 0 0,-2 1 1 0,0 0-1 16,-3 2-2-16,1-1 0 0,2 2-1 0,-3 6 0 16,-2-4 0-16,5 3-2 0,-3 1 0 0,3 0-3 0,0 1-4 15,-1-2-3-15,0 2 2 0,1-2-27 0,5 1-43 16,0-1-23-16,-1 0-27 0,1-2-41 0,5 0 110 16,3 0-91-16,3-2-24 0</inkml:trace>
  <inkml:trace contextRef="#ctx0" brushRef="#br0" timeOffset="104054.26">15156 14630 1333 0,'-6'8'771'0,"-2"5"-442"16,1-1 80-16,-1 6-297 0,0 0 29 0,0 6-41 16,0-2-7-16,0 6-4 0,3 3-5 0,0-2-7 15,0 1-4-15,3 0-3 0,0 0-2 0,2-3-11 16,1 2-3-16,6-7-3 0,-3-2-5 0,5-2-11 15,0-3-3-15,1-2-7 0,1-3-3 0,-1-3-12 0,1-3-2 16,2-2-5-16,1-1 0 0,-2-2-3 0,0-1 0 16,1-3 0-16,3-2 0 0,0-6 0 0,1 3 0 15,-7-4 0-15,6-3 0 0,-1 0 0 0,0-4 0 16,-2 1 0-16,-4-2 0 0,0-2 0 0,0 1 0 16,-4 1 0-16,-4-3 0 0,0 1 0 0,-5-1 0 15,1 5 0-15,-6-2 0 0,2 1 0 0,-3 4 0 16,-1-1 0-16,-2 7-10 0,-1 0-6 0,-1 0-8 15,-1 3-7-15,3 1 1 0,0 4-23 0,-3 3-36 16,0-5-15-16,3 1-7 0,1 4-1 0,0-2-32 0,1-1-216 16,1-1 254-16,-1 2-142 0,7-4-56 0</inkml:trace>
  <inkml:trace contextRef="#ctx0" brushRef="#br0" timeOffset="104372.68">15209 14198 1858 0,'2'-2'657'0,"3"2"-412"16,-1 0-98-16,4 3-38 0,1 1-10 0,4 3 4 16,0-2-47-16,3 4 31 0,-1 3-2 0,3 4-4 15,0-4-3-15,-1 11-5 0,1-3-10 0,-1 4-17 16,-1 2 13-16,-4 2-21 0,3 5-3 0,-2-1-12 15,-1 4-3-15,-4 0-3 0,-3 4 2 0,1-6-8 0,-5-1-8 16,4 7 11-16,-4 0-1 0,-2-5-1 0,0 0 0 16,-5-2-4-16,1 3-1 0,-6 0 1 0,3 0-3 15,-4-8-3-15,0 2 0 0,-5-2-2 0,4-4-1 16,-6-2 1-16,2-3-6 0,3 2-4 0,-2-5 3 16,0-2-22-16,0-3-33 0,1 0-17 0,3-2-18 15,2 2-19-15,1-3-75 0,-3-4-77 0,5-2 167 16,-1 1-112-16,2-3-61 0</inkml:trace>
  <inkml:trace contextRef="#ctx0" brushRef="#br0" timeOffset="105135.6">12640 15471 1139 0,'-1'2'519'16,"-3"0"-305"-16,3-1-134 0,1-1 54 0,-1 0-46 16,1 0-10-16,0-1-12 0,1 1-4 0,0 0 17 15,1 0-1-15,-1 1-5 0,0-1-17 0,1 0 17 0,2 0 6 16,0 0-10-16,0 0 5 0,0-1-27 0,3 1-3 16,-1-1-4-16,3 1-4 0,0-1 0 0,4 1-7 15,0-2 2-15,2 2-7 0,1-1 7 0,6 0 4 16,-3 0 0-16,3-2 0 0,1 3-4 0,0-2 5 15,2 0-2-15,7 2-1 0,0 0 0 0,3 0-3 16,5 4 1-16,7-2 1 0,1-1 4 16,-1 1-6-16,5-3 0 0,7 2 2 0,4 0-1 15,-8-1-3-15,4 2-4 0,1-2-3 0,14 0-3 16,4 0-2-16,-2 2-5 0,-11-2-2 0,18 0-3 16,1-2-4-16,1 2 3 0,2-3-2 0,-4 2-2 15,2 1-1-15,4-1 2 0,0 0-1 0,-3-3 2 16,-4 3 0-16,2 0-1 0,-8 0 1 0,-1 0 1 15,3 0 0-15,-14 0-1 0,1-2 1 0,-9 1-2 16,4 1 2-16,-20-4 0 0,3 3 0 0,-7-2-2 16,-10 1 1-16,-8-3 1 0,1 5 0 0,-10-1 0 0,-2-1 1 15,-3 1 2-15,3 1 0 0,-7-1 1 0,0 0-1 16,2 4-2-16,-3-4-1 0,-3 2-2 0,1 0-2 16,-2 0-2-16,2 0-11 0,-2 2-7 0,-2-2-15 15,-3 1-17-15,7 3-66 0,-4-1-40 0,1 4 21 16,-1-4 73-16,-6 4-105 0,3-2-37 0</inkml:trace>
  <inkml:trace contextRef="#ctx0" brushRef="#br0" timeOffset="105753.25">14254 15838 1743 0,'4'-7'748'0,"-4"0"-480"16,0 3-158-16,0 3 32 0,0-2-49 0,-2 2-31 0,2 1-19 16,3 6 3-16,-3 0-5 0,2 2-15 15,0 3-25-15,-1 2 26 0,2 6 0 0,0 8-15 16,1-3 15-16,-3-3-8 0,1 4 7 0,0 2 0 16,1-2 2-16,-2-1 2 0,0-4 4 0,-1-2 1 15,0 1-1-15,-2-4 0 0,2-4-5 0,-3 1-1 16,1-9 1-16,1 2-4 0,-1-5-5 0,-1 1 0 15,1-7-3-15,2 1-1 0,-1-6-1 16,1-1-1-16,0-3-3 0,0 0 1 0,0 2-6 0,5-6-1 0,3-4-2 16,-5 3 2-16,4 0-3 0,2-3 0 0,3 2 0 15,-1-8 0-15,2-1 2 0,1 2-1 0,-2 0 1 16,2 1 2-16,-3 0 0 0,-2-1 2 0,4 3 0 16,-2 5 1-16,1 1 0 0,-2 8 4 0,-1 4 2 15,4 1-2-15,0 2-2 0,-1 10 0 0,1-1 0 16,0 9-4-16,2 2 0 0,0 9-3 0,0-2-3 15,-3 1-1-15,-6-5 0 16,-3-9 0-16,1 0 0 0,10 27 0 0,0 2 0 0,-1-7 0 0,-3 1 0 16,-1-1 0-16,2 3 0 0,-4-14 0 0,-1-3 0 15,-1-1 0-15,-2-1 0 0,-1-2 0 0,2-2 0 16,-2-2 0-16,1-2 0 0,-3-6 0 16,0-1 0-16,1 1-11 0,-1 3-17 0,-1-3-23 15,-1-2-71-15,2 2-43 0,0-3-76 0,-1-2 164 0,1-5-168 16,1 5-66-16</inkml:trace>
  <inkml:trace contextRef="#ctx0" brushRef="#br0" timeOffset="117385.22">10896 16443 1141 0,'1'-9'626'0,"0"7"-364"0,-1-4-27 16,-3-2-43-16,1 7-123 0,-2 0 42 0,7 3-39 16,-2 3-4-16,-1 3-18 0,3 1-3 0,-3 2-10 15,2 6-1-15,-2 1-2 0,1 2 4 0,-2-3-6 16,1 5-5-16,0 17 15 0,-1-3-1 0,1-3 0 16,1 11-1-16,-1-6 0 0,0 6 6 0,-1-5 0 15,1 7 0-15,-2-20-8 0,2 0 4 0,-5-1-4 16,3-6-2-16,-1-3-4 0,1-6-7 0,2 1-4 15,0-4-2-15,-3-3 0 0,4-5-2 0,-1 1-1 16,1-10-2-16,2 2 0 0,3-4-4 0,-4-2 0 16,2-5-3-16,6 1-1 0,-5-1-3 0,4-2-1 15,2 3-1-15,-6-5 1 0,1 0-1 0,3-1 0 16,3 5-1-16,-5-1 0 0,-2 2 0 0,4 3-1 0,-4 2 0 16,1 2-3-16,2 4 3 0,-3 3-1 0,-1 3 2 15,3 2-2-15,-2 10 2 0,1-3 0 0,-4 4 3 16,5 6 2-16,-4-1-2 0,0 4 0 0,0 1 0 15,2 0 2-15,-1 1 0 0,2 0-2 0,2-4 1 16,-1 0 2-16,3 1 2 0,1-7 1 0,-3 1 1 16,5-3 1-16,-2 1 1 0,3-7 3 0,1 2 1 15,0-6 3-15,2 0-2 0,-2-1 0 0,2-1 0 16,-2-3-1-16,-1-2 0 0,2-3-1 0,-2 1-1 16,-1-1-6-16,0-4 2 0,-2 1-4 0,-2-7 1 15,-1-2-2-15,1 1 0 0,-6 2-4 0,-1-7 2 16,1 2-1-16,-3-2-2 0,-4-1 4 0,2 2-3 15,-4 0-1-15,0-2 0 0,1 3 0 0,-5 5-3 16,5-2 1-16,-2 9-1 0,-1-1-2 0,2 4-2 16,-1 0 1-16,-1 6-3 0,1 1 0 0,1 3 0 15,-1 1 2-15,1 10 0 0,1-3 2 0,-2 9 1 16,2 4 1-16,2 8 3 0,-1-1 1 0,2 0 1 16,2 3-1-16,0 1 4 0,1 2 0 0,1-6 0 15,3-6 1-15,2-3 3 0,1 2 0 0,5-8 2 16,-2 2-2-16,3-9-2 0,0-1-2 0,-1 0 1 15,0-4-2-15,6-3-1 0,-9-4-3 0,5-2 0 16,-2-2 0-16,-2-3 0 0,-3-6 0 0,4 1 0 16,-6-5 0-16,0 1 0 0,-2-4 0 0,-4 1 0 15,2-1 0-15,-2 0 0 0,2 1 0 0,-4 0 0 16,2 2 0-16,-1 0 0 0,4 1 0 16,-1 1-1-16,-2-2 1 0,1 8 0 0,0-1 0 0,-1 5 0 0,3 3 0 15,-2-2 0-15,-1 4 0 0,1 5 0 0,0 3 0 16,4-4 0-16,-1 6 0 0,0-2 1 0,0 4-1 15,1 5 0-15,2-3 0 0,1 6 0 0,1 3 0 16,-1 4 0-16,0 1 0 0,1 3 0 0,4-2 0 16,0-2 0-16,0 5 0 0,1-9 0 0,0 6 0 15,1-6 0-15,-1 1 0 0,-1-8 0 0,0 2 0 16,-1-1 0-16,2-1 0 0,-1-2 0 16,1-2-2-16,-3-1-10 0,-1-2-17 0,2-2-48 15,-2 2-22-15,0-3-22 0,-4-2-4 0,1 0-58 0,-2-4 105 16,-3-1-80-16,3 1 12 0</inkml:trace>
  <inkml:trace contextRef="#ctx0" brushRef="#br0" timeOffset="117589.43">11689 16496 1520 0,'-6'0'820'0,"0"2"-536"0,1-1-193 0,0 2 17 16,0 3-21-16,0 3-1 0,-1 6-7 15,-1-2-5-15,2 10-23 0,-2 3 10 0,1 0-8 16,-3 7-4-16,3 3-2 0,-4 2-9 0,2 1-1 16,-1-2-5-16,4-4-2 0,-3-3-15 0,3 4-1 15,-2-16-8-15,1 3-4 0,4-6-15 0,-2 0 2 16,1-9-29-16,-1 1-20 0,4-3-79 0,1-2-76 16,1-5 157-16,2 2-114 0,-2-2-54 0</inkml:trace>
  <inkml:trace contextRef="#ctx0" brushRef="#br0" timeOffset="118063.17">11841 16623 1713 0,'8'-16'796'0,"-3"8"-428"0,-1-1-260 0,-4 1 103 15,4 1-126-15,-4-1 9 0,2 2-24 0,-2 0-11 16,-1 0-24-16,0 3-54 0,0 1 47 0,0-3 1 15,-1 5-4-15,2-1-22 0,-3-3 14 0,-2 4-3 16,1 2 1-16,-4 0-3 0,2 1 1 0,-4 4-6 16,0-2 0-16,-1 4-1 0,-1-1-1 0,2 11 1 15,-2-4-1-15,1 15 1 0,-1-5-1 0,3 4 3 16,-1 2 3-16,4 5 1 0,-1-1 2 0,2-6 5 16,3 0 2-16,0-8 3 0,2 3 1 0,1-7 2 15,4-3 0-15,3-5-2 0,-1 1 0 0,-1-5-5 16,5-5-1-16,1-2 2 0,0-1-6 0,0-4-2 15,-1-3-3-15,4-1 1 0,-2-6 2 0,2-6-7 16,0 3 0-16,-7-1-6 0,4-4 0 0,1-1 0 16,-5 0 0-16,-1-1 0 0,-1 6 0 0,-1 1 0 15,-2 1 0-15,9 7 0 0,-12 1 0 0,1 2 0 16,-7 5 0-16,6 4 0 0,3 2 0 0,-1 0 0 16,1 7 0-16,-8 1 0 0,5 6 0 0,3 5 0 15,-3 5 0-15,2-4 0 0,-3 1 0 0,3 0 0 0,-1 0 0 16,3 1-1-16,-2-4-2 0,5-6-1 0,1-2-4 15,-1 1-7-15,-5-4-8 0,1 3-10 0,7-8 3 16,-5 2-63-16,5-3-18 0,-1-1 12 0,-1-2-49 16,0-6-78-16,8 1-104 0,-5-3 48 0,-2 0 137 15,5-3-145-15,-4-1-75 0</inkml:trace>
  <inkml:trace contextRef="#ctx0" brushRef="#br0" timeOffset="118466.45">12151 16730 674 0,'3'-23'641'0,"-2"0"-198"0,-2-2-237 0,-2 5 151 16,0 0-58-16,-1 2-137 0,0 3-32 0,-2 1-13 15,0 2-15-15,2 5-34 0,-3 0-9 0,2-1-8 0,-2 6-4 16,-2 5-6-16,1 1 1 0,1 4-19 0,-2 5-4 16,1 2-2-16,-3 10-2 0,0 2 0 0,1 6 5 15,4-1 5-15,-4 6-11 0,-1-5 16 0,7 0 8 16,-1 1 2-16,7-13 1 0,-1 5 2 0,0-9-4 16,2 0 2-16,1-10 2 0,5 2-10 0,-2-4-8 15,-2-4 2-15,3-4-7 0,1 0-4 0,2-6-5 16,0-3-4-16,1 1 0 0,-2-3-2 0,-1-1-2 15,-1 2-5-15,1-1 3 0,0-1 0 0,-3 5-1 16,0 2-2-16,1 3 2 0,1 5-2 0,-2 8-1 16,1-4 2-16,-2 9-1 0,1 11 2 0,3-3 0 15,-4 9 1-15,0 2-1 0,1 6 2 0,1 1 1 16,-2 6-1-16,-1 0 1 0,-3 0 1 16,1 2 0-16,-3-4 0 0,-1 3 1 0,-4-5 0 0,0 0 0 15,-4-11-1-15,1 4 0 0,-3-5-3 0,1-2 1 16,-4-3-2-16,2-2 0 0,3-5 0 0,-5-8 0 0,1 1 0 15,0 0 0-15,0-5 0 0,3-7 0 0,-2-3 0 16,-2-3-14-16,6-4-10 0,-2 2 7 0,4-2-32 16,2-5-35-16,-3 0-14 0,4-1-16 0,-2-1-17 15,6-3-54-15,-2-1-39 0,2-3-192 0,3-1 296 16,3 0-188-16,0-2-98 0</inkml:trace>
  <inkml:trace contextRef="#ctx0" brushRef="#br0" timeOffset="119030.47">12340 16583 1613 0,'0'-7'755'0,"0"5"-435"0,0-1-45 0,-3 4-110 16,2 2-34-16,0 1-87 0,-3 4 32 0,-3 5-28 16,1-1-4-16,-4 11-22 0,4 0 11 0,-2 3 1 15,-1 0 2-15,3 6 2 0,2-2 5 0,-1-1 2 16,3 0 7-16,2-6 4 0,0-1 3 0,0-3-9 15,4-10-7-15,2 1-5 0,-1 0-6 0,0-7-8 16,1-1-13-16,-1-2-5 0,3-4-4 0,1-4-2 16,-2 1 0-16,0-3 0 0,1-9 0 0,-1 1 0 15,1-3 0-15,-3-1 0 0,-1 0 0 0,-1-3 0 16,-3 2 0-16,-3 0 0 0,-1 2 0 0,1 4 0 16,0 1 0-16,1 2 0 0,-4 3 0 0,0-1 0 15,6 4 0-15,-2 1 0 0,1 4 0 0,-3-2 0 16,4 4 0-16,-2-3 0 0,3 4 0 15,0 2 0-15,4 0 0 0,-2 0 0 0,3 0 0 0,1 3 0 0,1 1 0 16,3 3 0-16,-5-7 0 0,2 7 0 0,3 0 0 16,-1 3 0-16,0 1 0 0,1-1 0 0,-4 2 0 15,2 0 0-15,5 1 0 0,-6 2 0 0,-2 1 0 16,-3-7 0-16,3 2 0 0,-4-3 0 0,2-2 0 16,-1-2 0-16,-3 1 0 0,2-6 0 0,-2-1 0 15,4-2 0-15,-2 1 0 0,-7-9 0 0,5 0 0 16,-4-1 0-16,2-6 0 0,-1-1 0 0,2-1 0 15,-2 0 0-15,3-2 0 0,4 0 0 16,-4 2 0-16,1 3 0 0,6 1 0 0,-1 0 0 16,0 2 0-16,0 0 0 0,1 6 0 0,-1-1 0 0,5 3 0 15,-3 1 0-15,-1 1 0 0,2 3 0 0,0 4 0 16,2 2 0-16,-2 4 0 0,0 9 0 0,-1 3 0 16,1 0 0-16,-2 8 0 0,-1 0 0 0,0 0 0 15,-2 3 0-15,2-9 0 0,-2 0 0 0,0-2 0 16,1 0 0-16,1-11 0 0,-4 2 0 0,4-3-44 15,-2-3 21-15,-3-6-102 0,5 5-73 0,-1-8 149 16,-2 0-101-16,0 0-50 0</inkml:trace>
  <inkml:trace contextRef="#ctx0" brushRef="#br0" timeOffset="119688.5">12861 16530 1691 0,'7'0'767'0,"-2"-1"-459"0,3 1-192 0,2-1 87 15,-3 1-91-15,4-3-8 0,0 2-10 0,0-1-11 16,2 2-30-16,-3-1-9 0,1-1-9 15,2 2-4-15,-3-1-18 0,3 2-2 0,0-1-7 16,0 3-3-16,-5-2-10 0,2-1-10 0,-5 1-10 0,0-1-17 16,1 1 1-16,-6-1-101 0,2-1-77 15,-2 0 161-15,0 1-99 0,1-1-51 0</inkml:trace>
  <inkml:trace contextRef="#ctx0" brushRef="#br0" timeOffset="119916.49">12844 16717 1909 0,'4'-3'800'16,"-1"2"-515"-16,2-1-149 0,4-3-33 0,-3 3-15 15,3-4-46-15,-3-1 22 0,3 4-25 0,1-2-9 16,-1 1-11-16,3 1-4 0,-5 1-17 0,2 0-7 15,1 2-17-15,3-2-6 0,-4 5-77 0,3-3 30 16,1 1 46-16,-2 2-57 0,4 4-38 0</inkml:trace>
  <inkml:trace contextRef="#ctx0" brushRef="#br0" timeOffset="121046.43">13546 16501 1298 0,'-2'-3'629'0,"1"-1"-281"15,1-1-105-15,0 1-69 0,-1 0-68 0,-1 2-54 16,1 2 18-16,1-2-9 0,0 2 51 0,0-4-61 16,-1 3-8-16,1 1-3 0,-1 0-1 0,1 1-3 15,0-1-2-15,-1 0 1 0,0 3-16 0,1 1 12 16,0 0-2-16,0 0-1 0,0 1 0 0,-3 1 1 16,3 2-1-16,-5 0-2 0,0 2 0 15,0 3 0-15,1-3-4 0,-1 5-2 0,1 9 1 16,-2 1-2-16,3-1-5 0,0 7-1 0,-2 0 0 0,3 4 2 15,0-1 0-15,-2 6 3 0,8-17 0 0,-1 5 4 16,0-3 1-16,3-6 1 0,5-2 3 0,-3-5 1 16,3 1-2-16,-1-2-1 0,-2-3-1 0,4-2-7 15,-1 0 0-15,0-4-4 0,-1 2-2 0,2-2-7 16,1-2 0-16,0-1-3 0,-1 0-1 0,1-4 0 16,1 0 0-16,-5-2 0 0,4 1 0 0,-4-1 0 15,-2-3 0-15,1-2 0 0,0 0 0 0,-5 2 0 16,2-2 0-16,0 1 0 0,-3-4 0 0,-1-1 0 15,1 1 0-15,-2 3 0 0,-2-5 0 0,0-2 0 16,-2 1 0-16,1-1 0 0,-3 2 0 0,-1 2 0 16,3-1 0-16,-1 1 0 0,-1 5 0 0,0-1 0 15,1 3 0-15,-2 4 0 0,1 4 0 0,0-4 0 16,-3 9 0-16,2-1 0 0,-3 4 0 0,-1 6 0 16,1 6 0-16,2-4 0 0,-2 1 0 15,0 4 0-15,5 0 0 0,-5-2 0 0,5 0 0 0,1-6 0 0,-1 0 0 16,0 1 0-16,2-1 0 0,1-5 0 0,0-2 0 15,1 3 0-15,1-1 0 0,0-1 0 0,1-2 0 16,0-1 0-16,1 1 0 0,-1-1 0 0,2 1 0 16,-2-3 0-16,0-2 0 0,-1 3 0 0,0-3 0 15,1 1 0-15,-1-1 0 0,2 0 0 0,-2 1 0 16,0-1 0-16,2 0 0 0,0 0 0 0,-2 1 0 16,1-1 0-16,-1 2 0 0,0-2 0 0,0 0 0 15,0 0 0-15,0-1 0 0,0 1 0 0,0 0 0 16,0 0 0-16,0 0 0 0,-1 1 0 0,1-1 0 15,-1 2 0-15,0-1 0 0,1 0 0 0,-2 0 0 16,1 0 0-16,1 0 0 0,0-1 0 0,-1 0 0 16,1 0 0-16,-1 1 0 0,1 1 0 0,-1-2 0 15,0 1 0-15,3-1 0 0,-2 2 0 0,0-2 0 16,1 0 0-16,-1 0 0 0,1 0 0 0,2 0 0 16,-3 0 0-16,-2 0 0 0,2-1 0 0,0 1 0 15,0 0 0-15,2 0 0 0,-4 0 0 0,1-1 0 0,0 0 0 16,0 2 0-16,1-1 0 0,0 0-7 15,-1 0 4-15,-1 0-36 0,2 0-52 0,-2 0-23 16,2 0 11-16,0-3-91 0,0 2 125 0,3 0-93 16,-2 1-22-16</inkml:trace>
  <inkml:trace contextRef="#ctx0" brushRef="#br0" timeOffset="121502.51">13810 16669 1568 0,'0'-4'749'15,"-1"3"-435"-15,0 1-199 0,1 1 108 0,1-1-112 16,3 0-3-16,0-4-19 0,3 4-9 0,-1 0-12 15,2-2-8-15,5 1-5 0,-4-2-3 0,-1 2-13 16,3-3-11-16,0 3 12 0,1-4-1 0,-1 4-7 0,-4-3 0 16,1-5-2-16,0 7-1 0,-2-2-2 15,-1 3-3-15,-1-2-8 0,2 2-4 0,-3-2 0 16,2 4-2-16,3 2-5 0,-6-4-5 0,3 2-3 16,-1 0-3-16,-4-2-4 0,0 2-22 0,3-2 6 15,-5 1-43-15,-3-1-20 0,5 1-80 0,-4 0-63 16,9 0 159-16,-1 3-124 0,1-1-81 0</inkml:trace>
  <inkml:trace contextRef="#ctx0" brushRef="#br0" timeOffset="122046.35">14115 16544 1357 0,'-5'2'578'0,"0"-1"-349"15,3-1-145-15,0-1 56 0,2 1-62 0,-1 0 10 16,1-1-16-16,0 0 3 0,0 1-8 0,2 0 3 16,0-1 3-16,1-3 3 0,0 2 3 0,0-1-5 15,1 2 13-15,0-2-8 0,2-2 6 0,0 3-11 16,-1 0-5-16,0-4-6 0,0 2-1 0,1 2-10 15,1-3-6-15,-2 2-3 0,1 1-4 0,1-3-7 16,0 5-4-16,-1-2-3 0,2 2-6 0,-2-1-4 16,-2 1-1-16,4 1-3 0,-2 0 0 0,-1 0-5 0,-1 3-1 15,1 0 2-15,-2 3 0 0,1 2-2 16,0-1-1-16,-2 0 0 0,-1 4 1 0,0 1 1 0,-1 2 0 16,0 3-2-16,-4 4 1 0,-1-1 0 15,-1 6-1-15,-1 2 3 0,-3 0-2 0,0 1-1 16,-2-1 0-16,-2-3-1 0,0-1-1 0,1-1 0 15,0-7-1-15,-1 0-1 0,3-3 0 0,0-1 0 16,4-9 0-16,-1 5 0 0,2-6 0 0,3-2 0 16,0 0 0-16,2-1 0 0,-1-1 0 0,2-1 0 0,0-3 0 15,1 1 0-15,0-1 0 0,3-1 0 0,-2 2 0 16,1-4 0-16,4 4 0 0,-1-2 0 0,1 5 0 0,0-1 0 16,0 1 0-16,2 0 0 0,0 1 0 15,0 3 0-15,1-1 0 0,-1 3 0 0,0-2 0 16,0 3 0-16,2 0 0 0,-2-3 0 0,0 2-3 15,-2-2-33-15,1 1 15 0,-2-3-59 0,1 4-26 16,-4-5-103-16,0 1 209 0,-2-1-57 0,-1 0-44 16,0-4 17-16</inkml:trace>
  <inkml:trace contextRef="#ctx0" brushRef="#br0" timeOffset="122396.16">13424 16287 1243 0,'-2'-10'641'0,"-2"5"-346"15,-2 3 13-15,-4 1-77 0,4 4-94 0,-2 4-81 0,-4 3 38 16,0-2-9-16,-1 7-33 0,1 0-4 16,-4 0-11-16,2 8 1 0,-5 1-5 0,1 0 1 0,4-5-11 15,-2 6 3-15,-3 3-2 0,6 1-5 16,-1 1 3-16,2 2-7 0,0 0-1 0,1 7-3 16,7 5-1-16,-2-3-5 0,2-1-1 0,8-3-3 15,0 1-1-15,6-6-8 0,-1 3-3 0,5-15-9 16,-1 2-8-16,9-3-37 0,1-5-24 0,2-2-43 15,2 0-144-15,-2-4 206 0,1-1-124 0,21 3-107 16</inkml:trace>
  <inkml:trace contextRef="#ctx0" brushRef="#br0" timeOffset="122745.04">14336 16443 1326 0,'5'-5'558'16,"-3"2"-356"-16,4-1-50 0,3 0-82 15,-2 2-12-15,3-2-31 0,0 3 19 0,3 1-2 0,-1-1 2 16,-1 1 4-16,-2 5 4 0,2 1 7 15,-1 2 4-15,3 0 2 0,-2 1 6 0,-1 2-2 16,1 3 2-16,0 4-8 0,-1-1-1 0,-2-3-15 0,-2 6-2 0,-4 10-3 16,3-1-6-16,-4-2-11 0,-2 4-6 0,-4 5-3 15,-1-2-3-15,-2 3-3 0,0 1 0 0,1-10-8 16,-3 2-2-16,1 0-2 0,-2-8-7 0,4-6-3 16,-1 0-30-16,-1 0-21 0,3-4 10 15,1-3-76-15,-4-7 92 0,1 4-60 0,-4-11-19 0</inkml:trace>
  <inkml:trace contextRef="#ctx0" brushRef="#br0" timeOffset="123063.45">14698 16358 1880 0,'-2'-5'797'0,"-3"8"-527"0,0-3-185 0,-3 3 40 16,3 3-19-16,-1 3-30 0,-3 2-8 0,1-2-13 16,-2 7-17-16,-2 1-4 0,0 2-3 0,2-1-12 15,-3 3-12-15,-1-3 15 0,4 5 9 16,-1 2-10-16,0-1 14 0,5 5-1 0,-1 4 8 0,1-3-1 16,4 10 1-16,3-5-3 0,-1-4-5 15,1 4-1-15,3-9 0 0,1-4-6 0,4-5-10 16,-1 1-2-16,3-11-6 0,-1 3-2 0,3-7-8 15,-1 3-3-15,3-9-10 0,-1 2-2 0,0-7-35 16,1-2-16-16,-3-2-16 0,2-3-15 0,-1 2-16 0,-2-3-19 0,1-6-85 16,2 0-136-16,-6 0 260 0,2 0-142 0,-1 6-64 15</inkml:trace>
  <inkml:trace contextRef="#ctx0" brushRef="#br0" timeOffset="123279.28">14818 16416 1375 0,'0'3'788'0,"-6"6"-487"16,3 2-14-16,0-1-189 0,0 3 64 0,1 3-44 16,0-1-12-16,0-1-27 0,-1 1-66 0,1 9 70 15,0-1-2-15,1-2-15 0,0 5-31 0,-1-3 27 0,-1 6 3 16,3 0-5-16,0 1 0 0,-2-7-20 0,1-2-6 16,0 1-5-16,1-3-5 0,0-1-4 0,-2-8-12 15,1 0-2-15,1-3-7 0,0-2-2 0,0-3-14 16,0 0 4-16,0-2-1 0,-2-1-55 0,2-3-56 15,0-1 26-15,1-5-113 0,0 0-234 0,-1-2 340 16,1-1-205-16,1-2-72 0</inkml:trace>
  <inkml:trace contextRef="#ctx0" brushRef="#br0" timeOffset="123711.86">14925 16428 1664 0,'-5'6'830'0,"0"0"-461"0,2 1-242 0,-4 0 152 15,6 1-156-15,2 1-33 0,-1 3-26 0,3-2 12 16,4-1-5-16,-4 5-24 0,4 1-8 16,1-1-50-16,5 2 46 0,-6-1-4 0,0 1-5 15,2 4-14-15,0-2-2 0,3 2 15 0,-4-4-3 0,0 0-1 0,0 4 0 16,0-1-2-16,-1-4-4 0,-3 0-2 0,2 1-3 16,-4-2 1-16,-2-6-5 0,0 5 0 0,-2-6-4 15,0-4 1-15,-2 2-3 0,-1-4-1 16,1 0-1-16,-4-3-5 0,1 0 1 0,1-4-1 15,-2-5-2-15,0 0-2 0,0 1 2 0,-1-4-4 16,1-2 3-16,3-1 0 0,0 0 1 0,3 2-1 16,2 1 4-16,3-2-2 0,1 0 2 15,3 0 1-15,-2 1 0 0,2 2 2 0,-4-2-1 0,8 1 0 16,-3-2-1-16,-1 7 2 0,1-1 1 0,0-2 0 0,1-1-1 16,0 2 2-16,4 1 1 0,-10-1 0 0,2 1 1 15,-3-4 1-15,-2 4 1 0,-1-2-1 0,-5 1 2 16,1 1-3-16,-5 1 2 0,-1 6 0 0,-3-3-1 15,2 1 0-15,2 4-2 0,-1 1 0 0,-2 2-3 16,2 1 2-16,2 1-1 0,2-1-5 0,4 1-11 16,-5 1-8-16,4-2-11 0,-3 1-18 0,4-2-20 15,0-2-20-15,6 0-91 0,-4-1 6 0,3-1 112 16,3-1-97-16,4 0-30 0</inkml:trace>
  <inkml:trace contextRef="#ctx0" brushRef="#br0" timeOffset="124028.87">15180 16334 1553 0,'-8'7'774'15,"1"4"-444"-15,0 3-212 0,0 2 136 0,1-1-159 0,0 6-20 0,1 4 8 16,-1-2-5-16,2-1-16 0,1 3 0 0,2-2-3 16,0 3 10-16,4 1-4 0,-1-2 10 15,5-7-12-15,4 2 1 0,-1 2-8 0,3-4 5 16,0 1-17-16,3-10-16 0,0-2-9 0,1-2-11 15,-1-7-8-15,3-6 0 0,-1 1 0 0,-2-14 0 16,4 1 0-16,-4-1 0 0,1-1 0 0,-7 0 0 16,3 2 0-16,-1-1 0 0,-2 2 0 0,-5 1 0 15,-1 1 0-15,0 2 0 0,-5 0 0 0,3-1 0 16,-2-3 0-16,-8 4 0 0,5 0 0 0,-6 5 0 0,1-4 0 16,-5 5 0-16,3-2 0 0,-1 6 0 0,-6 1-11 15,0 2-9-15,1 2-10 0,0 0-11 0,-1 1-35 16,3 1-13-16,-1 3-15 0,0-1-19 0,5 3-60 15,-2-2-52-15,5 0 151 0,1-1-102 0,4 1-48 16</inkml:trace>
  <inkml:trace contextRef="#ctx0" brushRef="#br0" timeOffset="124332.66">15316 16013 1759 0,'7'1'847'0,"-1"-1"-528"0,4 2-179 0,3 5-14 16,0-3-2-16,-1 4-61 0,3 4 22 16,-4-3-10-16,3 9 0 0,1 7 9 0,-1-2-24 15,5 1-17-15,-2 11-4 0,-3-6-7 0,5 12-5 16,-1-2-5-16,-1 1-5 0,-3 1-3 0,-5 0 0 15,0-3 0-15,-5-2-4 0,1 1-1 0,-3-1-4 16,-6 1 3-16,-3-3-2 0,3 0-2 0,-11 1-3 16,1-1-1-16,0-4-15 0,-5-4-12 0,0-3-16 15,3-1-22-15,0-6 10 0,10-6-58 0,-11-4-149 16,0 3 192-16,2-4-114 0,3-4-54 0</inkml:trace>
  <inkml:trace contextRef="#ctx0" brushRef="#br0" timeOffset="124879.76">13055 17110 1591 0,'7'-3'703'16,"0"0"-457"-16,4 4-104 0,3-2-26 0,10 0-51 15,-2-2 35-15,11 0 1 0,1 2-2 0,10-5 0 16,-2 4-6-16,6-2-10 0,4 0-7 0,4 4-4 16,2-3-6-16,-7 3-17 0,6-4-4 0,13 0-2 15,-2 4-1-15,-4 0-14 0,3-4-1 0,0-1-6 0,16-1-1 16,2 3-4-16,2 1-3 0,-12-2-4 0,13 2 1 15,-1-2 2-15,2 2-4 0,-1-5 1 0,-3 3-3 16,0 1 0-16,-2 0 0 0,-5-2 1 0,-1-1-4 16,2 1 0-16,-12 0-2 0,0 3 0 0,-6-2-1 15,0 0 1-15,-14 1-3 0,1 2 0 0,-9 0-9 16,-4 1 4-16,-8 0-11 0,-2 0-12 0,-5 0-14 16,-13 0-18-16,-4 0-37 0,2 0-18 0,-5 0-14 15,-5 0-14-15,-1 0-62 0,-2 0 129 16,0 1-78-16,-1 2 0 0</inkml:trace>
  <inkml:trace contextRef="#ctx0" brushRef="#br0" timeOffset="125664.99">14372 17324 897 0,'0'-3'538'0,"4"-2"-220"0,-1-2-171 0,0 1 106 0,-1-3-23 16,3 1-44-16,-3 0-25 0,5 1-52 0,-3 1-13 15,-1-1-11-15,-3 3 1 0,2 3-37 0,1-2-15 16,1 7 13-16,-1 5 1 0,-2 3-7 0,0 5 1 16,1-2-8-16,1 9-10 0,-2 3-4 0,0 0 1 15,1-1-2-15,-1 4-2 0,2-6 3 0,-3 7-5 16,-2 0 9-16,2-1 5 0,0-1 1 0,0-5-1 16,0 1 3-16,-2-6-1 0,-1 4 2 15,0-20-2-15,3 5-5 0,-2-11-8 0,1-6 2 0,1-9-3 16,0 0-5-16,2 0-5 0,5-8-2 0,-6 1-3 15,2-2 2-15,2 5-4 0,-2 5 1 0,4-2-1 0,-4-2-1 16,4 2 1-16,-4 0 0 0,8 3-1 0,-1-3 1 16,-1-3 1-16,3 3-1 0,-1-1 0 0,2-1 1 15,1 3 0-15,-1-2 0 0,-1 5 2 0,0 4 1 16,2-2 3-16,-3 13 2 0,1-1 3 0,-1 6 7 16,0-1 0-16,-3 16 1 0,2-4 2 0,0 6-1 15,1 3-2-15,-1 1-3 0,2 0-1 0,-2-1-8 16,-1-4-2-16,3 1 0 0,-2 5-3 0,-3-8-2 15,1 0 0-15,-1 3 0 0,-1-3-16 16,-3 1-18-16,2 2-31 0,-3-5-36 0,-2-1 74 16,1 4-55-16,-1-7-26 0</inkml:trace>
  <inkml:trace contextRef="#ctx0" brushRef="#br0" timeOffset="136731.29">12865 18007 1409 0,'4'4'628'0,"-2"-3"-436"16,1 7-160-16,-2-4 21 0,6-2-17 0,-2-2-1 15,3 0 0-15,-8 5-2 0,6-2-92 0,1-2 95 0,4-1 5 16,-4-1-6-16,0-1 2 0,2 1-10 0,0-3-1 16,5 0-3-16,-2 3-4 0,0-3-4 0,0 3-7 15,2-2 0-15,-2 0-2 0,-1 1-2 0,3 2-7 16,-4-1 0-16,-4 1-7 0,2-1-2 0,-4 2-23 16,1 0 7-16,-3-2-55 0,1 1-77 0,-3 0 123 15,0 0-71-15,0 0-33 0</inkml:trace>
  <inkml:trace contextRef="#ctx0" brushRef="#br0" timeOffset="136971.9">12943 18182 1150 0,'-3'2'684'16,"4"3"-341"-16,-1 1-245 0,0 0 209 0,2 0-284 16,3 0-10-16,2 2-6 0,1-4 0 0,-5-1 0 15,7 2-1-15,0 0 0 0,-2-1-2 0,2-4-3 16,3 1-12-16,-5 2-19 0,7-1-39 0,0-1-143 16,-5 0 170-16,4-1-92 0,0 5-52 15</inkml:trace>
  <inkml:trace contextRef="#ctx0" brushRef="#br0" timeOffset="147021.78">13404 17834 1605 0,'6'-4'751'16,"-2"4"-498"-16,-6 1-152 0,4 4-60 0,-1 0 12 15,1 0 5-15,0 2-4 0,-2 11-6 16,3-3-2-16,-4 3-2 0,3 2 1 0,-2-2-2 16,2 4 1-16,-1-2-10 0,3 0 0 0,-3 9 2 15,-1-3-2-15,-1 0-6 0,1 4-5 0,0 1 0 0,0-1-5 16,-1-1 0-16,-3 2-4 0,2-7-6 0,2 3 0 16,0-4-3-16,0-2-2 0,-7-5-1 0,7 1-2 15,-4 3-4-15,3-7-1 0,-1-1-5 0,-5-3-27 16,1-1-13-16,4-1 9 0,3-2-49 0,-5-7-124 15,1 0 162-15,1-7-98 0,1 1-57 0</inkml:trace>
  <inkml:trace contextRef="#ctx0" brushRef="#br0" timeOffset="147471.71">13674 17934 1438 0,'0'1'637'0,"1"-2"-363"16,0-5-188-16,3 2 71 0,-2 1-91 0,4 0-7 0,3-2 0 15,-1 0-6-15,2-2-23 0,0 3-39 0,0 2 23 16,2 1 0-16,0 1-4 0,2 0-2 0,-3 1-3 16,0 2 0-16,-2 2 0 0,3 2 0 0,-5 2 0 15,-2 1 2-15,-1 2-1 0,-4 4 1 0,-1 4 0 16,-4 6 0-16,0 0 0 0,-3 5 0 0,-5-2-1 15,-2 9 1-15,2-4-1 0,-6 8 0 0,2-4 1 16,-2-5 0-16,-2 4 2 0,4-8-1 16,-1 3 0-16,-1-4-1 0,0-7 0 0,4-9-1 15,0 2 1-15,2-2-1 0,2-9-2 0,0-1 1 16,0-1 1-16,4-5-3 0,2-2 1 0,2-3-2 0,-1-3 1 16,4-5-2-16,-1 0 2 0,2-2-3 0,5-3 1 15,-2 1 2-15,2-4 4 0,1 3 0 0,2 3 0 16,1-2 3-16,2 3 4 0,1 5 2 0,-2 3 0 15,3-1 0-15,-2 11-3 0,0-1 1 0,1 7 2 16,-2-3 0-16,1 15-7 0,-2-6 1 0,-2 8-3 16,3 3 2-16,-3-2-1 0,0 3 0 0,-2 0-4 15,-1-1 0-15,-2 0-3 0,0-2-4 0,-1-5-7 16,1-7-14-16,-1 5 6 0,-1-2-79 0,-1-7-51 16,1-1-185-16,-1-4 255 0,2-4-188 0,-2-6-124 15</inkml:trace>
  <inkml:trace contextRef="#ctx0" brushRef="#br0" timeOffset="147820.6">14003 17959 1404 0,'-7'-3'771'16,"-2"8"-384"-16,1-3-257 0,-3 0 270 0,4 3-331 15,-3 6-9-15,6-4-9 0,-3 8-3 0,1 1-7 16,-1 7-19-16,3 0-2 0,2 7-76 0,-3 7 68 15,5 0-2-15,-1 2 0 0,5-1 0 0,0 2 0 16,1-8 5-16,-4 6 1 0,8-17 1 16,3 3 2-16,-2-11 1 0,2-1 3 0,-2-7 0 15,0 2 2-15,2-5-4 0,2-8-1 0,-2-3 3 16,1 0-3-16,-4-4-5 0,2-1 0 0,-1-4-3 0,2-7 0 16,-7-7-2-16,1 5-1 0,-2 4-5 0,-2-6 1 15,-1-3 1-15,-1 3-2 0,-1 2-1 0,-4 2 0 16,1 2-3-16,-2-2 1 0,1 1-1 0,-2 8-4 15,2-1 1-15,-3 4-1 0,-1 1-11 0,-1 4-21 16,1 0-10-16,5 3-15 0,-7 3-16 0,5-1-50 16,-3 0-36-16,9 5-71 0,-6 0 152 0,10 2-120 15,-2-1-53-15</inkml:trace>
  <inkml:trace contextRef="#ctx0" brushRef="#br0" timeOffset="148123.47">14236 17906 1063 0,'-2'5'520'0,"0"-2"-245"0,0 0-166 0,2 1-57 0,0 0-6 15,0 2 7-15,0-1-16 0,0 0 18 0,1 1-3 16,1-2 10-16,1 2 5 0,0-1-4 15,2-2 4-15,0 2 0 0,0-3-1 0,1 0 1 16,0 0-3-16,1-2-1 0,-2 0 0 0,3-5 2 16,0 4-1-16,-1-4-3 0,0 1-2 0,-2-3-4 15,1 1 0-15,-2 1-6 0,-1-1-4 0,-3 2-6 16,0-2-3-16,0 1-6 0,-5 4-8 0,0 0-2 16,2-1 4-16,-4 0-18 0,2 2-5 0,-3 1-4 0,0 0-27 15,0 1-20-15,1-1-23 0,0 0-34 0,-2 2 68 16,1-3-51-16,3 0-21 0</inkml:trace>
  <inkml:trace contextRef="#ctx0" brushRef="#br0" timeOffset="148870.2">14460 18605 1943 0,'0'0'780'0,"0"0"-500"0,5 1-129 0,1-5-37 15,-4-5-11-15,11 4-56 0,-2-8 30 0,3-8-20 16,1-2-6-16,-1-6 0 0,1 1-13 0,-1 2-13 16,0-5 4-16,-3 3-11 0,2 0-4 0,-4 0-6 15,0 0-1-15,-5-3-7 0,0 3 4 0,0-2 0 16,-2 2-6-16,-1 0 5 0,-1 3-2 0,0 3 0 0,-1 6-1 16,-1-2 0-16,0 2 0 0,-2 2-1 0,-1 6-1 0,3 4-2 15,-2-1 2-15,-2 7-3 0,0-1 3 16,1 11-3-16,-3 2 2 0,3-3-1 0,-5 10 1 15,1 4 0-15,1 8 0 0,0-2 1 0,0 5-1 16,0 1 0-16,6 3-1 0,-4 3 3 0,9-1-1 16,-6 3 1-16,4-9 1 0,0 7 1 0,5-12 0 15,0 2 0-15,1-5 0 0,-1-9-1 0,-1-4 0 16,8-8-3-16,-5 2 1 0,2-18-4 0,2 6-22 16,-1-5-15-16,-2-4-18 0,3 0 6 0,-2-5-45 0,3-1-132 15,-1-2 168-15,0 3-109 0,-3-6-36 0</inkml:trace>
  <inkml:trace contextRef="#ctx0" brushRef="#br0" timeOffset="149255.25">14855 18189 1759 0,'-4'-17'742'0,"3"3"-490"0,-2 1-170 0,-2 5 41 16,5 0-41-16,-3 4-7 0,-2 1-8 15,3-2-22-15,-3 4-2 0,-2 1-12 0,3 0-6 16,-2 7-17-16,-1 0 8 0,1 3-10 0,-1 9-1 15,0-1-1-15,3 8-5 0,-2-1 2 0,-1 10 1 16,-1 1-1-16,2 5 1 0,-1-1 1 0,3-1 5 16,-3 1 1-16,6 2 3 0,-1-3 2 0,2-12 6 15,-1 4 2-15,2-23-1 0,3 9 3 0,0-5-4 16,2-12 2-16,1-2-5 0,0-3-1 0,-1 3-7 0,3-11 0 0,5-9-2 16,-3 0-2-16,0-1-2 0,1-11-3 15,-2 5 1-15,5-5 1 0,-5 3-2 0,2-2 0 16,-8 10-2-16,2 0 0 0,0-2-2 0,-2 4 1 15,2 3 0-15,-6-1 1 0,5 4 1 0,-1 1 0 16,-3 6 1-16,1-3 3 0,-4 7 0 0,1-2 0 16,4 7-2-16,-2 6-1 0,-2-1 1 0,4 15 0 15,-2-8-1-15,0 11-1 0,6-1 1 0,-7 2 0 16,3-1 2-16,-3 4 1 0,0-3-3 0,1-3 0 16,-1 7 3-16,0-6-1 0,-3-12-1 0,3 11-11 15,-2-1-13-15,3-7-17 0,-1-1 10 0,0-3-55 0,4-12-246 16,0 2 265-16,2 3-159 0,8-18-87 0</inkml:trace>
  <inkml:trace contextRef="#ctx0" brushRef="#br0" timeOffset="149537.34">15216 18170 2059 0,'-9'-12'928'0,"5"-7"-588"16,-3 10-251-16,0-3 78 0,2 10-95 0,1-6-3 15,-2 1-7-15,4 5-15 0,-1 2-107 0,0 2 88 16,-2-2-4-16,1 2-5 0,-1 4-4 0,-3 8-4 16,2-4-1-16,-2 15 7 0,1-7-7 0,-2 12 0 15,2-1 1-15,0 4 1 0,-1 2 1 0,2 4 0 16,2-1 0-16,-2 4-1 0,3-3 2 0,0-7-4 0,3-5-1 16,1 5-2-16,2-2 1 0,-2-10-4 15,5-7 0-15,-1-7-3 0,4 5-2 0,-1-11 0 0,0 4 1 16,2-14-5-16,2-4-24 0,0-1-14 0,2-6-15 15,-1-6-20-15,3-10-55 0,0 4-34 0,-1-4-49 16,-2 1-164-16,4-7 269 0,-3 3-155 0,2 0-53 16</inkml:trace>
  <inkml:trace contextRef="#ctx0" brushRef="#br0" timeOffset="149835.81">15393 17803 1675 0,'2'0'778'0,"-4"7"-482"0,2 4-68 0,0 3-80 0,-3 5-22 16,-3 6-69-16,1-2 37 0,1 4-23 0,-4 8-2 15,1-2-6-15,0 8-21 0,-5 3 13 0,3 4-10 16,-1 0-1-16,-1 4-5 0,2-10-2 0,1-5-8 16,-2 5-3-16,7-24-6 0,0 4-3 15,1-16-5-15,0 5-3 0,6-19-3 0,-1 3-1 0,3-9 0 16,1-6 0-16,3-3 0 0,1-6-1 0,-3 3-2 16,7-1-1-16,-4-3 0 0,3-1 0 15,-3 6 0-15,-1 5-1 0,0 2 0 0,2 7 0 16,-2 8 0-16,-1-3 0 0,-1 12 1 0,5 9 0 15,-1-1 1-15,0 11-1 0,1 1 0 0,-4 5 3 16,2 0-1-16,-1 3 0 0,-2-3-1 0,-2-6-2 16,3 2-1-16,-3-8 1 0,0 0-25 0,1-8-69 15,-3 3 33-15,3-12-117 0,1 1 0 0,0-6 112 16,-1 2-106-16,5-13-30 0</inkml:trace>
  <inkml:trace contextRef="#ctx0" brushRef="#br0" timeOffset="150803.87">16224 18003 1271 0,'-2'0'1272'0,"0"-2"-1193"0,-1 1-11 0,1 0-20 16,0-1 3-16,-1 0-13 0,-2-2 32 0,0-1 11 15,-1 0-32-15,1 2 0 0,0 2-16 0,-1-3 2 16,-2 3-11-16,1 1-3 0,-2 1-5 0,0 4-3 16,2-2-6-16,-2 4-7 0,-3 9 0 0,2 3 3 15,-1-2-1-15,2 10 0 0,2 0 1 0,-3 9-1 16,1 14 3-16,-3-3 0 0,5-9 8 0,3-1 9 15,-1 4 3-15,1-4 4 0,3-5 1 0,1-8 3 16,3-6 2-16,1-3 5 0,3-4-11 0,1-7-5 16,-1-4-4-16,4-4 1 0,-1-8-5 0,0-2-3 15,2-3 0-15,-1-9-8 0,-1 1 4 0,-1-2-5 16,1-1 1-16,-4-1-3 0,1 3 2 0,-1-1 0 16,-2 0-3-16,-4 5 3 0,5 0-1 0,-4 4-1 0,1 6-2 15,2 0 0-15,-2 3 1 0,-1-1-2 0,3 6 1 16,-2-2-1-16,-1 6 1 0,-1 2 0 0,1-1 1 15,-1 7 0-15,0-1-1 0,0 5 2 0,1 5-1 16,1 5 0-16,-2 1 1 0,1 5-1 0,0 4 1 16,0-4-1-16,-1 1 2 0,0 3 0 15,-1-8 0-15,1 0 1 0,0-3 2 0,-1-5-1 16,0-3-1-16,-2 2 2 0,3-8-1 0,0-3 2 16,0-7-1-16,3 2 0 0,-2-7-3 0,2-7 1 15,2-1 2-15,-1-1-2 0,1 2-2 0,1-6 0 0,1-5 0 16,-2 1 0-16,2 3-1 0,0-3-1 0,0 3 0 15,2-9 1-15,2 7 0 0,-2 0 0 0,0 12-1 16,4 0 0-16,-4-3 3 0,3 8-1 0,5 5 1 16,-10 8 2-16,2-1 0 0,0 7 2 0,-3 5 2 15,-4 6 5-15,4 1-4 0,-6 9 2 0,4-3 0 16,3-4-2-16,-4 8 2 0,6-14-7 0,-3 6 0 16,3-7-4-16,0-5 1 0,6-3-2 0,-2 0-3 15,-5-2 0-15,7-9-2 0,1 2 0 0,2-1 0 16,0-1-1-16,-3-3 0 0,0-4 1 0,3-2-1 15,0-2-2-15,-1 3 0 0,-7-2 4 0,2-6-3 16,0 1 3-16,-7-1-1 0,1 1 0 0,-6-2 5 16,1-3 0-16,-1-2 1 0,-3 2 2 0,-3-1 1 15,1-1-2-15,-5 1 3 0,1 2-2 0,1 2 0 16,-2 1 0-16,4 4 0 0,-1 1-1 0,-1 7-2 16,3 2 0-16,-1 7 0 0,2 1 2 0,-1-3-1 0,2 16-1 15,-2 6 0-15,0-4 0 0,3 2 0 16,1 3 1-16,2 2 0 0,-1 6 1 0,2-1 1 15,1-1-1-15,0 1 2 0,5 1-2 0,-2 2 2 16,2 0-1-16,0-2-2 0,2 0 0 0,0-1-1 16,1-3 0-16,1-12-1 0,-5 6 1 0,1-1 0 15,-4-5 0-15,2 0 2 0,-5-3 1 0,1 2 2 16,-5 3-1-16,-2 3 2 0,0-4 0 0,-6 0 1 16,0 1 1-16,-3-3-2 0,-3 1 3 0,-3-3-2 15,2-7 0-15,-4 2-1 0,3-2 1 0,-3-7-1 0,4-4-4 16,-7 1 0-16,10-7-7 0,-3-1-3 0,-3 1-2 15,6-7-13-15,-1-5-11 0,1 0 3 0,0 0-21 16,6-2-32-16,-4 2-13 0,7-5-15 0,0 0-22 16,3-7-130-16,2 0 189 0,2-3-122 0,4-6-44 15</inkml:trace>
  <inkml:trace contextRef="#ctx0" brushRef="#br0" timeOffset="151222.41">16764 17754 1779 0,'4'0'820'0,"1"2"-527"0,-4 9-117 16,4-1-43-16,-3 6-78 0,-1 3 32 0,0 4-26 15,1 1-6-15,-1 3-5 0,-1-2-4 0,0 11-6 16,0-6 1-16,-1 9-6 0,-3 2 3 0,1 3-4 16,-1-1 0-16,3 5-3 0,1-2 0 0,0-9-2 15,2 1-2-15,5-10 1 0,0 1-1 0,1-10-3 0,0-7-1 16,5-1 1-16,3-1-3 0,-3-3-4 0,2-4-5 15,-4-3-2-15,4-2-3 0,3-10-2 0,0 3-3 16,-4-3-2-16,-1-7 0 0,0-2 0 0,4-3 0 16,1 0 0-16,-3-5 0 0,-2 2 0 15,2-4 0-15,-1 2 0 0,-5 4 0 0,1-1 0 16,-4 2 0-16,-3 0 0 0,0 8 0 0,-3-5 0 16,0 10 0-16,-1-3 0 0,-4 6 0 0,1-1 0 15,-4 9 0-15,1 1 0 0,-1 6 0 0,-2 3 0 16,1 9 0-16,0 0 0 0,0-1 0 0,0 13 0 0,0 4 0 15,3 3 0-15,3-2 0 0,-2 2 0 0,5-6 0 16,0 8 0-16,8-8 0 0,-1 4 0 0,4-12 0 16,4 0 0-16,0-2 0 0,2 0 0 0,2-7 0 15,3-12 0-15,1 3 0 0,3-9 0 0,-1-5 0 16,-1-11-103-16,1 2 48 0,-5-7 35 0,5 1-51 16,-10-5-46-16</inkml:trace>
  <inkml:trace contextRef="#ctx0" brushRef="#br0" timeOffset="162799.21">19738 2721 894 0,'1'3'411'0,"5"3"-250"0,-2 2-37 16,0 0-27-16,3 1-39 0,2 3 36 16,2-2 2-16,-4-2-14 0,1 3-18 0,4 0 14 15,2 1-6-15,1-2-16 0,-1-2 5 0,0 1-5 0,12 4 5 16,10 0 0-16,-5-2 5 0,-1 3-16 0,11 1 1 15,-1 1-4-15,5 2-7 0,0 1-8 0,-4 1-11 16,1-1-5-16,3 2-8 0,7 0 1 0,-3 3-5 16,3 1-4-16,7 0 1 0,-1 2 1 0,-1 1-1 15,4 0 0-15,3 7-1 0,-3-3 1 0,9 0-1 16,-8 0 2-16,10 0 0 0,-6 0-2 0,6 3 0 16,-3-2 1-16,8-5 0 0,1 5 0 0,-17-5-1 15,8 1 0-15,3 6-1 0,5-1 1 0,-4-6 0 16,-9 2 0-16,9-3 0 0,10 8 1 0,2 1-1 15,-1-1 2-15,-9-4-1 0,19 5 0 0,-1-1-1 16,-2 4 1-16,-6-3-1 0,4 2 0 0,6-1 0 16,-2 0 0-16,2-1 0 0,-12 1 0 0,3 0 0 15,1-2-1-15,7 4 1 0,-3-6 1 0,-9 3 0 16,2-9 0-16,-7 8 0 0,11-3 0 0,-12-1 0 16,-1 0 0-16,3 2-1 0,-15-6 2 0,1-4-1 0,0 7 0 15,4-2-1-15,-14-6 1 0,-8-3 1 0,12 1-1 16,-7 0 1-16,5-2-2 0,-3 3 0 0,-15-4-1 15,7-5-9-15,1 0-6 0,-14 0-11 0,-5-3-22 16,-8-2-194-16,-2-1 200 0,-5-6-108 0,-3 1-89 16</inkml:trace>
  <inkml:trace contextRef="#ctx0" brushRef="#br0" timeOffset="163582.14">19015 4699 756 0,'4'-2'447'0,"-1"-2"-187"0,2 1-138 0,-2-1 86 16,4 0-71-16,4-2-12 0,0-3 5 15,3 2-35-15,-4 1-40 0,7-4-11 0,2-2-3 16,1 0-4-16,-1 1-15 0,4-2-3 0,0-3-22 0,11 0 17 16,4 4-1-16,-2-3 0 0,1-2-4 0,8-5-1 15,-2 2-1-15,5-1 1 0,1 0 0 0,4-1 0 16,4-8-2-16,0 5 2 0,3 0-2 0,6 0 0 16,0 1 3-16,1-2-2 0,4-1 0 0,2 0 0 15,-3 1 2-15,11-4-2 0,-2 4 0 0,0-4 1 16,7 0-2-16,-3 2 1 0,4-4-1 0,3 1 0 15,-4 1-2-15,2 0 0 0,0-1 1 0,-9 4-2 16,-1-3-1-16,17-3 0 0,-3 3 1 0,-14 2-2 16,2 1 2-16,-4-3-1 0,16-3 0 0,-1 2-1 15,3 1 1-15,-21 2 1 0,14-4 0 0,-3 1-1 16,1 1-2-16,6-2 2 0,-8 3-1 0,-2-1 1 16,3 0 0-16,-6 0-2 0,2 1 1 0,3-1 1 15,-9 2-2-15,1 3 1 0,-6 1 2 0,3-3-1 16,-9 3-1-16,4 1 2 0,-2 0-1 0,-4 2 0 15,-1 3 0-15,-7-2-1 0,-4 1 0 0,-5 1-1 0,7 2-2 16,-1 0 0-16,-15 2-2 0,-2 2 0 0,-5 0-3 16,9-2-11-16,-10 5-7 0,2-1 6 0,-8-3-29 15,5 3-153-15,-1-1 163 0,-1 0-88 0,0 0-68 16</inkml:trace>
  <inkml:trace contextRef="#ctx0" brushRef="#br0" timeOffset="164832.74">20586 3626 1287 0,'2'1'618'15,"3"-1"-381"-15,-2 2-59 0,-1 2-101 0,3-2 48 16,-3 3-33-16,1 0-10 0,-2 1-12 0,-1 2-13 15,-1 3-5-15,-3-2-12 0,2 1-3 0,-5 2-17 16,0-3 9-16,-5 2-1 0,3 0-2 0,-9-5-2 16,-1 1 1-16,2 1-2 0,-3-1 1 0,1-3-2 15,-2 0-1-15,4-4-1 0,2 0-3 16,-3-2 2-16,9 1-2 0,-2-3-3 0,1 0-3 0,8-4 1 16,-2 2 1-16,0-2-4 0,4 0-1 0,1 2 1 0,-1-4 1 15,7-3-1-15,0 1 2 0,-1 2 1 0,-2 0 1 16,2 0 2-16,1-2 2 0,6 0 0 0,-4 5 2 15,0-3 0-15,2 2 0 0,0-2-1 0,3 3 0 16,2-1-3-16,4 5-1 0,-4-1-3 0,1 4-1 16,2-3-1-16,-6 7 0 0,2 1-1 0,0 3 2 15,-5 1-3-15,-2 1 1 0,1 4 2 0,-3 0 0 16,-3 2-1-16,-3 3 4 0,0-3 0 0,0-1-1 16,-7 2 2-16,-5 2 1 0,-1-3 3 15,0-2-2-15,-3-2 1 0,-2-1-2 0,-4-1 1 16,-1-5-1-16,-3 0 0 0,14-5-4 0,-9 0 0 15,1 0-2-15,6-2-2 0,1-3-2 0,2-3-1 16,0-1-3-16,-2 0 2 0,0-5-2 0,8 1 0 16,-5-4 1-16,6 3-1 0,-1-2 1 0,4 0-1 15,-2 1 1-15,7 1 0 0,3 2 1 0,-1 0-2 16,3-2 0-16,-3 1 2 0,3 2-7 0,3 2 3 0,-6 2 4 0,7 1 2 16,-2-1 1-16,-2 0-1 0,5 4 2 15,2 0 0-15,0 3 6 0,6 3-3 0,-3-1-4 16,1 2-1-16,1 4 0 0,-2 2 1 0,1 1 0 15,-3 1-1-15,-2 3 0 0,-1-2 1 0,-4 3 1 16,-2-1 2-16,-4-1 2 0,2 2-1 0,-12-6-1 16,1 5 0-16,-4-4 0 0,1 0 1 0,-7-5-4 15,-1 3-6-15,-3-2 0 0,0-2 0 0,2-4 0 16,-5 2 0-16,2-3 0 0,-2-2 0 0,6-2 0 16,1-1 0-16,2-2 0 0,5-1 0 0,-2-2 0 15,5-1 0-15,4 1 0 0,1 0 0 0,0-1 0 0,0-2 0 16,6 0 0-16,-1 0 0 0,3 0 0 0,-3 1 0 15,6 1 0-15,0 3 0 0,3 1 0 0,1 2 0 16,-1-1 0-16,1 6 0 0,0 0 0 16,2 3 0-16,-2-2 0 0,-2 2 0 0,0 3 0 15,-3-1-12-15,1 1 5 0,-2-2-59 0,0 2-33 16,-1-3-158-16,0 0 202 0,-1-2-127 0,0-1-93 16</inkml:trace>
  <inkml:trace contextRef="#ctx0" brushRef="#br0" timeOffset="165934.1">22690 3644 1170 0,'4'1'639'15,"2"2"-162"-15,-1-2-283 0,0 3-44 0,3-1-36 16,-1-1-8-16,0 2-64 0,4-1 24 0,-7 0-17 16,2 1-1-16,-3-1-3 0,3 1-2 0,-3-1-8 0,-3 3-3 15,-3-3 5-15,0 2-2 0,0 0-3 0,-1-1-4 16,-3 0-2-16,-6 2 6 0,-1-1-1 15,2 0 1-15,-1-2-3 0,-5 2 3 0,0-4-2 0,1 1 0 16,0 1-2-16,2-6-5 0,-1 1-2 0,-1-2-1 16,6-2 0-16,2 0-3 0,-1-1 0 15,5 0-3-15,2-1 1 0,2 1 2 0,1-1-2 0,3-1-4 16,0 1 2-16,2 0-2 0,0 0 1 16,5-2-1-16,-3 2 2 0,3 3-2 0,0-1 0 15,2 0 2-15,2 1-2 0,-3 2-1 0,0-4-3 0,4 6 3 16,1 0-3-16,-1-2-1 0,0 3-1 0,0 2-2 0,1 0 2 15,1 6-1-15,3 0 0 0,-11 0-2 0,5 4 2 16,-4-2 0-16,-1 4-1 0,-5 0 2 0,-3 2 3 16,-3-2 3-16,-4 1 0 0,-3-3 1 0,-9 3 1 15,2 0 0-15,-5-1 0 0,0-2-2 16,0-4-5-16,-2 4 0 0,7-10-2 0,-3 7-4 0,4-9 0 16,-1 0 0-16,6-5 0 0,-1 3 0 0,3-7 0 15,-2 2 0-15,5-2 0 0,1-2 0 16,0 1 0-16,5 1 0 0,2-3 0 0,0 1 0 15,1-1 0-15,1 2 0 0,5 0 0 0,-1-1 0 16,2 0 0-16,0 0 0 0,-1 1 0 0,5 0 0 16,-1 2 0-16,1-1 0 0,0 0 0 0,3 3 0 15,2 1 0-15,1 4 0 0,-1 1 0 0,1 1 0 16,1 1 0-16,1 3 0 0,-6 3 0 0,1 2 0 16,-2-2 0-16,-6 4 0 0,-1 1 0 0,-2-1 0 15,-4 1 0-15,-2 0 0 0,-1 1 0 0,-5 0 0 16,-2-3 0-16,-5-4 0 0,4 3 0 0,-3-1 0 0,-4 0 0 15,-2 0 0-15,0-3 0 0,0-4 0 0,1 3 0 16,2-2 0-16,-4-2 0 0,3-5 0 0,-2-1 0 16,5-3 0-16,0 0 0 0,1-2 0 0,2-2 0 15,1 1 0-15,2-1 0 0,0 2 0 0,4-1 0 16,1 0 0-16,1 2 0 0,0-2 0 0,4 3 0 16,1-1 0-16,3 3 0 0,-2-2 0 15,2 5 0-15,2 2 0 0,0-1 0 0,1 2 0 0,3 5 0 16,-1-3 0-16,-1 4 0 0,2 2 0 15,-2-3 0-15,-1 2 0 0,0 0 0 0,-10-3 0 0,2 2 0 16,2 3-5-16,-4-7-34 0,-1 4 19 0,-6-2-108 0,-2-2 104 16,-5-2-53-16,5 1-37 0</inkml:trace>
  <inkml:trace contextRef="#ctx0" brushRef="#br0" timeOffset="166971.7">24012 3531 1740 0,'-2'-1'721'0,"-3"-2"-465"0,6 0-170 0,5 0 24 16,3-2-10-16,-1-1-7 0,1 2-11 15,3-3-5-15,2-1-3 0,4 1 3 0,8-1-6 16,-6-1-4-16,3 3-19 0,7-1-6 0,-2-2-8 16,3 3-1-16,-2-1-12 0,-1 0-15 0,-2 0-6 15,-2 0-5-15,-5 0-7 0,-6 1-24 0,3 0 8 16,-6 3-49-16,-1-1-15 0,-4 3-79 0,1-3-85 16,-6 7 178-16,2-3-129 0,-1 5-86 0</inkml:trace>
  <inkml:trace contextRef="#ctx0" brushRef="#br0" timeOffset="167168.17">24029 3623 2137 0,'-7'10'834'0,"2"-5"-547"0,7-5-187 0,-1 3 3 15,6-2-44-15,6 0-2 0,2-1-6 0,2 0-7 16,4-2-15-16,2-1-42 0,4-2 4 0,1 0 22 15,-4 0-8-15,5 0-17 0,3-3-49 0,2 1-29 16,-4-1-47-16,-1 1-96 0,4 0 167 0,3-2-154 16,3 2-79-16</inkml:trace>
  <inkml:trace contextRef="#ctx0" brushRef="#br0" timeOffset="167997.51">25075 3286 1581 0,'-5'-10'703'0,"2"12"-432"15,-1 1-167-15,3 4 80 0,-1 6-64 0,0 9-44 16,2 8-17-16,0-3-6 0,0 14-4 0,0-7-8 16,3 11 0-16,-1 1-3 0,3-9-3 0,0 2 20 15,0-3 9-15,1 0-1 0,3-12-3 0,-2 5 3 16,1-11-5-16,0 0 4 0,-2-9-16 15,3-1-2-15,1-12-10 0,-2-3-1 0,2-3-6 16,0-4-5-16,1 0-2 0,-2-6-7 0,3-2-3 16,-2-1-2-16,-1 3-7 0,-1-1-3 0,-3-1 2 0,1-1 0 15,-2-1-6-15,1 0 5 0,-6 3-2 0,4-3-1 16,-2 1 0-16,3 1 0 0,-2 4-1 0,-2 3-1 16,1 1 2-16,2 6-2 0,-1 2 5 0,-2 8-5 15,0-2 4-15,1 13-1 0,1-4 1 0,1 3 0 16,-1 2 1-16,4 2 1 0,1-1 3 0,4-2 4 15,1-1-1-15,4-5 4 0,-1 2-1 0,0-3 2 16,4-4 2-16,7-1-1 0,-4 2-1 0,1-3-2 16,0-1-1-16,0-4-2 0,4-1 0 0,0-7-2 15,1 3 0-15,-11-5-4 0,7-1 0 0,-3 0 0 16,-4-4 0-16,-2 3 0 0,-2 0 0 0,-3-3 0 16,-1 5 0-16,0-2 0 0,-7 1 0 0,0-1 0 15,-1 1 0-15,-1 1 0 0,-3 5 0 0,-1-2 0 16,-4 4 0-16,3 7 0 0,-4 4 0 0,1-3 0 15,0 12 0-15,-2 1 0 0,0 7 0 16,-1 7 0-16,2 10 0 0,0-5 0 0,0-1 0 0,3 1 0 0,-1 6 0 16,1 2 0-16,4-9 0 0,1-3 0 0,1-4 0 15,1 0 0-15,6 0 0 0,-3 3 0 0,6-14 0 16,1 0 0-16,-1 1 0 0,5-3 0 0,0-3 0 16,0-6 0-16,-1-1 0 0,0-1 0 0,-2-1 0 15,-2-6 0-15,1 0 0 0,-1-4 0 0,-2 0 0 16,0 0 0-16,-1-2 0 0,1-3 0 0,0 0 0 15,1-3 0-15,-1-1 0 0,0 1 0 0,3 0 0 16,-4-6 0-16,1 1 0 0,1 1 0 0,1-1 0 16,-3 4 0-16,6 1 0 0,-3-2 0 15,-2-1 0-15,3 8 0 0,-4 2 0 0,1 2 0 0,0 3 0 16,0 6 0-16,-2-2-1 0,0 0 1 0,4 3-56 16,-1 5-21-16,2-4-22 0,1 2-23 0,3-8-103 15,-5 4-222-15,5-2 320 0,1-2-212 0,2 0-119 16</inkml:trace>
  <inkml:trace contextRef="#ctx0" brushRef="#br0" timeOffset="168198.1">26378 2974 2167 0,'-2'6'948'0,"-7"7"-630"0,7 6-170 0,1 5-39 15,-4 2-62-15,-5-2 27 0,8 11-30 0,-7-1-6 16,7 1-5-16,0 10-3 0,-3 5-14 0,-1-4-2 15,6 4-9-15,0 2 2 0,-1-6-2 0,0 7-3 16,-2-20-1-16,2 4-5 0,-3-14-31 0,-1-1 13 16,-1-4-59-16,2-2-33 0,-2-4-39 0,1-5-69 0,-1-5 144 15,-1-1-112-15,-1-2-22 0</inkml:trace>
  <inkml:trace contextRef="#ctx0" brushRef="#br0" timeOffset="168435.37">26160 3276 2232 0,'3'-8'1053'16,"5"0"-675"-16,4 1-225 0,3 3-55 15,1-1-15-15,-1-2-34 0,7 6-37 0,8 0 9 16,-6 0-5-16,-3 1-16 0,3 0 0 0,-1 1 0 0,2 5 0 16,-7 4 0-16,2-2 0 0,-7 4 0 0,0 7 0 15,1 3 0-15,-5 8 0 0,1 4 0 0,-5-3 0 16,2-1 0-16,-4 5 0 0,0-2 0 0,-3-4 0 15,0-2 0-15,-4-11 0 0,-3 4 0 0,3-6 0 16,-1 3-10-16,3-10-19 0,-2 0-26 0,2-4-76 16,3-3-48-16,1-5-101 0,3-3 194 0,0-2-152 15,7-6-64-15</inkml:trace>
  <inkml:trace contextRef="#ctx0" brushRef="#br0" timeOffset="168572.53">26669 3132 2280 0,'-4'0'872'0,"-2"0"-559"16,0 0-126-16,0 3-100 0,-1-1-61 16,4 0-19-16,3-2-36 0,-2 4-29 0,2-1-86 0,3 3-86 15,1-1-239-15,3 1 360 0,-2-1-206 0,1-3-120 0</inkml:trace>
  <inkml:trace contextRef="#ctx0" brushRef="#br0" timeOffset="168780.57">26846 3334 1580 0,'-12'10'858'0,"-2"1"-457"0,-2 5-253 15,2 1 185-15,2 1-215 0,1 5-24 0,0 2-2 0,-1-2-14 16,1-1-31-16,4-2-1 0,3-1-16 0,0 3-7 16,4-3-18-16,0 0 12 0,1-5-11 0,6 0-6 15,2 0-4-15,4-4-10 0,-3-2 3 0,5-4-24 16,0-3-13-16,2 0 1 0,6-2-46 0,-1-3-95 15,-1-2-179-15,7 0 274 0,3-3-178 0,-1-4-132 16</inkml:trace>
  <inkml:trace contextRef="#ctx0" brushRef="#br0" timeOffset="169130.5">27278 3300 2166 0,'-2'-12'888'16,"-5"5"-607"-16,0-2-199 0,0 7 12 0,-1-2-12 15,-1 4-11-15,-2-1-17 0,-1 7-28 0,-1-4-5 16,-3 11-4-16,-1 3-3 0,2 2-5 0,-3-2-1 16,4 17-1-16,-2-7 2 0,1 3 3 0,4 3 2 15,3-6 3-15,0 0 4 0,-2-4 1 0,7-6 1 0,3 3 5 16,-2-3-1-16,3-5-2 0,2 2-1 0,4-4-6 16,1-1-4-16,1-5-3 0,1 0-1 0,-2-2-10 15,6-4 0-15,-2-5 0 0,2-2 0 0,0 0 0 16,0-3 0-16,1 0 0 0,2-4 0 0,-2 1 0 15,-5-1 0-15,3 1 0 0,-5 0 0 0,-2 5 0 16,0 2 0-16,-2-2 0 0,-1 8 0 0,-1 1 0 16,0 4 0-16,-1 3 0 0,5 11 0 0,0-4 0 15,-4 0 0-15,3 7 0 0,-3-4 0 0,2 3 0 16,-1-3 0-16,-3-4 0 0,7-2 0 16,-5 1 0-16,3-1-7 0,2-2-12 0,-4-1-11 0,4-4-38 15,5-2-20-15,-3 0-22 0,-3-4-24 0,1-7-120 16,3 2-234-16,1-7 357 0,2 2-218 0,6-1-149 15</inkml:trace>
  <inkml:trace contextRef="#ctx0" brushRef="#br0" timeOffset="169349.21">27608 2954 1718 0,'6'-2'826'0,"-11"5"-502"0,5 3-204 0,10 2 27 15,-14 8-16-15,-3 1-9 0,-1 6-3 0,3 8-16 16,-2-1-12-16,9-1-25 0,2 7-1 0,-12 0-7 15,9 4-5-15,0 0-9 0,0 1-14 0,0-2-6 16,-2 2-2-16,1 0-5 0,0-11-8 0,-1 3-5 16,-1-16-2-16,2 5-2 0,0-4-14 0,1-3 7 15,1-10-27-15,-2 2-16 0,0-2-50 0,1-2-21 16,1-2-23-16,-2-4-30 0,0-3-290 0,0-1 333 16,0 2-183-16,1-5-115 0</inkml:trace>
  <inkml:trace contextRef="#ctx0" brushRef="#br0" timeOffset="169596.53">27808 2714 1603 0,'8'3'756'16,"-8"2"-413"-16,0 3 35 0,0 4-161 0,2 4-49 16,-1-3-45-16,-1 14-73 0,0 6 35 0,-1-1-12 15,1-1-23-15,0 8-7 0,0-2-4 0,-3 8-3 16,1-1-3-16,0-1-1 0,0-8-13 0,0 4-3 15,1 2-3-15,0-3-3 0,0-2-2 0,-2-3-8 16,3-1 0-16,0 0 0 0,3-2 0 0,-1-7-10 16,-2 0-11-16,2-3-10 0,-2-2-16 0,1-10-46 15,-1 3-17-15,0-7-22 0,-1 0-24 0,1-4-115 16,-1 0-189-16,1-6 325 0,5-3-204 0,2 1-126 16</inkml:trace>
  <inkml:trace contextRef="#ctx0" brushRef="#br0" timeOffset="170031.08">28052 3243 1146 0,'3'0'638'0,"3"8"-303"16,-3 11-194-16,1 2 109 0,-2 0-59 16,-1 13-16-16,3 0-41 0,-1 1-26 0,-2 2-6 15,2-4 1-15,-6-5-8 0,12-2-3 0,-4 1 1 16,2-13-18-16,-2 3 14 0,0-7-11 0,5 5-10 16,0-11-13-16,5 3-2 0,-10-6-22 0,4-1-1 15,5-6-17-15,-4-2-13 0,-1 0 0 0,3-7 0 0,-1 1 0 16,2-5 0-16,-4-2 0 0,-1 1 0 0,-2-4 0 15,2-4 0-15,-1-6 0 0,0 3 0 0,-4 4 0 16,3-5 0-16,-1-1 0 0,1 5 0 0,-3 2 0 16,3 7 0-16,-4 1 0 0,4 5 0 0,-6-1 0 15,1 10 0-15,-1 1 0 0,0 5 0 0,1 6 0 16,-4 4 0-16,0-2 0 0,6 24 0 0,-2-4 0 16,0 6 0-16,0 11 0 0,0 2 0 0,-1 2 0 15,1 4 0-15,-1-1 0 0,-2 2 0 0,1 5 0 16,0-13 0-16,1 12 0 0,-4-3 0 0,2-2 0 15,0-3 0-15,1-6 0 0,-3-5 0 0,1 2 0 16,-5-13 0-16,0 1 0 0,-3-4 0 0,-6-3 0 16,1 1 0-16,-6 0 0 0,-4-2 0 0,-2-8 0 15,-3-2 0-15,-4-2 0 0,-3-5 0 0,2-6 0 16,2-4 0-16,-1-6 0 0,7-3 0 0,2-3 0 16,0 1 0-16,10-6 0 0,0 3 0 0,5 0 0 15,-3 1 0-15,3 3-49 0,2-1-22 0,3-2-60 16,2 4-28-16,2-5-27 0,3-1-15 0,0 2-31 0,12 3-9 15,12 0 132-15,-1-1-64 0,4 1 42 16</inkml:trace>
  <inkml:trace contextRef="#ctx0" brushRef="#br0" timeOffset="170385.27">29136 3113 2086 0,'-6'-1'833'0,"-5"1"-551"0,7 0-116 16,-5 8-96-16,0 1-19 0,6 5-33 0,-2 1 12 16,1 3-12-16,0-1 0 0,1 5 3 0,-3 1 6 15,5-2 9-15,-3 0 3 0,5 2 1 0,3-2 4 16,2-3 4-16,1-1 2 0,-1-5-3 0,7 0-5 15,-4-2-9-15,9-2-6 0,0-9-4 0,-2 1-3 16,2-5-10-16,1-2-2 0,-3 0-3 0,0-4-2 16,-2-10-3-16,1-1 0 0,-8 5 0 0,-1-3 0 15,2 3 0-15,-5-4 0 0,2 0 0 0,-4 7 0 16,-3-3 0-16,1 2 0 0,-4 2 0 0,1 1 0 16,-5-1 0-16,1 4 0 0,-1 1-1 0,-1 1-22 15,-2 0 10-15,1 6-40 0,-1-1-18 0,3 1-64 16,-1 2 19-16,3 3-127 0,0-1 163 0,4 0-124 15,3 1-55-15</inkml:trace>
  <inkml:trace contextRef="#ctx0" brushRef="#br0" timeOffset="170814.16">29428 3278 1869 0,'-8'43'946'0,"6"-1"-601"0,1-1-128 15,-6 15-135-15,1-6 29 0,4 5-13 0,-2-1 0 16,4-1-19-16,-1-1-11 0,-5 3-16 0,6-1 3 15,0-9-20-15,1 1-7 0,-6-4-16 0,-1-8-12 16,5-2 0-16,-2-5 0 0,3-9 0 0,-3-3 0 0,-1-5 0 16,3 1 0-16,2-4-2 0,-1-4 0 0,0-2-1 0,-3-3-2 15,1-10 1-15,1 3-1 0,-1-2-3 16,-1-8 3-16,-2-1-1 0,0-5 3 0,-5-13 1 16,8-5 1-16,1 3-1 0,-1-16 2 0,-3 3 2 15,3-4-1-15,2-2 2 0,0-7 0 0,2 2-3 16,1 1 1-16,-3-1 1 0,13 5-3 0,2 4 0 15,2-1-3-15,5 15 0 0,8 5-1 0,-2 4 0 16,2 10 0-16,-10 10 0 0,11 2 1 0,0-1 0 16,-2 2 3-16,-6 9 0 0,-5-2 1 0,3 6 2 15,2 3 1-15,5-2 2 0,-12 2 1 0,-4 7 2 16,1-1-1-16,-4 5 0 0,1-3 0 0,-7 5 1 16,0-3-2-16,0 3-1 0,-1 4-1 0,-2-2-1 15,0 0 0-15,-8 1-1 0,1 2-2 0,-3-3 0 16,2 2 0-16,-9-5 0 0,1-2 0 0,-2-4 0 15,-1-3 0-15,-1-3-7 0,1-4-5 0,0-3-16 16,0-4-12-16,0-7-17 0,0 3-15 0,1-2-19 0,-4-7-22 16,8-5-93-16,-1 0-168 0,1 2 277 15,7-3-165-15,14-2-76 0</inkml:trace>
  <inkml:trace contextRef="#ctx0" brushRef="#br0" timeOffset="171248.14">29992 3214 1768 0,'-14'43'863'0,"4"11"-522"16,-6-6-214-16,4-7 44 0,6 7-29 0,-1-1-24 15,-3 9 5-15,2-9-8 0,-3 4-11 0,2-11-37 16,-2 7-11-16,6 1-12 0,1-3-7 0,5-5-18 16,-4-8-19-16,1 4 0 0,2-11 0 0,-3-3 0 15,3-10 0-15,-2 1 0 0,-3-9 0 0,-2-3 0 16,4-8 0-16,-2 3 0 0,5-19-1 0,0 3 1 15,0-9 0-15,0 3 0 0,0-17 1 0,0 4-1 16,1-4 0-16,-1-2 0 0,4 1 0 16,1-6 0-16,-1 8 0 0,9-15 0 0,6-9 0 0,-2 2 0 15,5 8 0-15,2-10 0 0,2 10 0 0,-3-1 0 16,3 24 0-16,1-9 0 0,-7 24 0 0,3 2 0 16,-3 1 0-16,1 9 0 0,-7 5 0 0,9 3 0 15,-9 0 0-15,1 7 0 0,-3-1 0 0,-1 10 0 16,-1-2 0-16,-7 6 0 0,7 1 0 0,-6 3 0 15,0 1 0-15,-2 3 0 0,0 6 0 0,-2-6 0 16,0 2 0-16,-1 3 0 0,-3-6 0 0,-2-2 0 16,-3-4 0-16,-4 3 0 0,-1-6 0 0,0 0 0 15,-2-8 0-15,-1-6 0 0,-2 5 0 0,0-8 0 16,-1 1 0-16,9-4 0 0,-1-8-4 0,-2-2 2 16,9-5 0-16,0-2-60 0,0-9-60 0,5-2-37 15,0-7-47-15,1-3-206 0,11-2 296 0,-4 2-204 16,8-4-60-16</inkml:trace>
  <inkml:trace contextRef="#ctx0" brushRef="#br0" timeOffset="171530.58">30347 3016 2024 0,'3'7'943'0,"0"0"-613"16,-6 4-223-16,1 3 16 0,0 1-9 0,-3 0-17 16,3 10-5-16,-4 7-14 0,-1-6 0 0,4-2-35 15,3 9-9-15,-4-1-8 0,5 0-20 0,2 0-6 16,0-4 0-16,2-3 0 0,1 2 0 0,1-3 0 15,-1-7 0-15,1 1 0 0,6-12 0 0,-1 0 0 16,0-6 0-16,2 3 0 0,-1-12 0 0,5-1 0 16,1-4 0-16,-4-5 0 0,-4-4 0 0,4 3 0 15,-4-1 0-15,-10-2 0 0,7 0 0 16,-4-3 0-16,-2 5 0 0,-2 3 0 0,-4-3 0 0,-3-4 0 16,-1-2 0-16,2 2 0 0,-8 7 0 0,-1-1 0 15,0-2 0-15,-2 6 0 0,-1-1 0 0,-1 7-6 16,1 3-10-16,1-1 6 0,4 2-32 0,1 3-44 15,-1 1 19-15,6 3-64 0,-1 1-35 0,5-2 107 16,-3 1-77-16,3 5-22 0</inkml:trace>
  <inkml:trace contextRef="#ctx0" brushRef="#br0" timeOffset="171930.47">30883 3016 1500 0,'2'-8'875'15,"-3"1"-369"-15,-1 0-328 0,0 4 338 0,0 0-222 16,-7 3-156-16,0-3-50 0,-1 3-88 16,0 0 0-16,-7 7 0 0,3-4 0 0,-6 4 0 15,2 1-14-15,2 3 23 0,-1-2-4 0,2 0-5 0,2 1 0 0,3-2 0 16,-3 0 0-16,5 1 0 0,3-6 0 0,2 0 0 16,2 3 0-16,5-1 0 0,0-3 0 0,2-3 0 15,5 7 0-15,2 0 0 0,2-2 0 0,1 0 0 16,2 5 0-16,-1-5 0 0,2 7 0 0,-4-1 0 15,5 3 0-15,-4-3 0 0,-6 1 0 0,6 4 0 16,-4-2 0-16,3 1 0 0,-1-2 0 0,-3 3 0 16,-4-4 0-16,1 5 0 0,-8-3 0 15,0 0 0-15,-2-2 0 0,-6 0 0 0,-4-2 0 0,7-1 0 16,-6-2 0-16,5 1 0 0,-5 1 0 16,-1-2 0-16,1-3 0 0,-3 3 0 0,4-4 0 0,-7 2 0 15,-1-7 0-15,0 2 0 0,5 1 0 0,1-5 0 16,1 1 0-16,0-1 0 0,2-1 0 0,0-4-9 15,2 3-11-15,-2-6-7 0,2 2-12 0,5-1-35 16,-5-1 9-16,7 0-42 0,0-3-22 0,2 3-70 16,3-1-91-16,4-4 197 0,2 4-133 0,-1-3-79 15</inkml:trace>
  <inkml:trace contextRef="#ctx0" brushRef="#br0" timeOffset="172110.1">31091 2974 1829 0,'3'5'789'0,"3"2"-502"15,-4 6-173-15,-1 3 50 0,0 8-69 0,-1-1-12 16,-1 5-12-16,-1 3-10 0,-2 3-10 0,2 1-4 16,-1-2-19-16,0 2 15 0,1-5-11 0,1 2 2 15,0-10-11-15,1 5-3 0,0-11-11 0,0-1 1 16,1-4-16-16,0-1-15 0,0-2 9 0,2-6-47 0,0-4-36 16,0-5-27-16,2 2-41 0,1-6-113 0,-3-4 194 15,7-8-157-15,0-11-74 0</inkml:trace>
  <inkml:trace contextRef="#ctx0" brushRef="#br0" timeOffset="172296">31509 2624 1812 0,'0'0'853'0,"0"2"-495"0,-1 2-224 16,1 1 66-16,-4 7-49 0,1 9-18 16,1-3-18-16,-2 1-43 0,-2 6-4 0,3 0-17 0,-3 9-6 15,3 5-8-15,-1 0-7 0,-3 2-14 0,0 1-5 16,3 2-3-16,-5 6-10 0,1-7 5 0,2 0-3 15,-3 0-2-15,3-5-7 0,1-5-12 0,1-2-44 16,-2-3-25-16,2-3-26 0,-1-3-33 0,-2-9 92 16,3 3-83-16,2-9-20 0</inkml:trace>
  <inkml:trace contextRef="#ctx0" brushRef="#br0" timeOffset="172731.63">31243 3106 2034 0,'6'4'978'0,"4"-2"-617"0,3-1-108 0,-2 0-39 16,11 1-156-16,-4 1 37 0,4-3-45 0,3 1 2 15,3 0-52-15,0 1 0 0,2-1 0 16,3-1 0-16,4-4 0 0,-3 3 0 0,4-3 0 0,1 1 0 16,0-2 0-16,-1 0 0 0,-5 0 0 0,-2 2 0 0,-3-1 0 15,2-4 0-15,-4 2 0 0,-8-1 0 0,-4 3 0 16,2-4 0-16,-10 1 0 0,2-2 0 0,-4 6 0 15,-4-3 0-15,1 1 0 0,-1 1 0 0,0 2 0 16,-5 0 0-16,-3 1 0 0,-2 1 0 0,-8 1 0 16,0 5 0-16,-2-1 0 0,-9 6 0 0,2 0 0 15,0 4 0-15,-2 0 0 0,10 4 0 0,-1 2 0 16,1 3 0-16,5 2 0 0,7 1 0 0,-1-3 0 16,2-1 0-16,7-1 0 0,4 6 0 15,-2-1 0-15,7-7 0 0,0 1 0 0,3-2 0 0,6 4 0 16,11-7 0-16,-4 3 0 0,-3-8 0 0,7-2 0 15,-3-1 0-15,2-3 0 0,3-3 0 0,-9-4 0 16,-3-2 0-16,2-3 0 0,-1-3 0 0,-3-2 0 16,3 0-3-16,-3-3-14 0,-3 1-10 0,6-3-33 15,-3 0-15-15,-3-2-15 0,-2 3-18 0,-4-3-40 16,-2 1-5-16,-3 2-21 0,4-3-20 0,-6 4 123 16,0 1-68-16,-2-3-7 0</inkml:trace>
  <inkml:trace contextRef="#ctx0" brushRef="#br0" timeOffset="173015.15">31197 2526 2717 0,'8'0'1012'0,"-1"-1"-765"0,2 4-201 0,1-2 18 16,2 2-55-16,0-1-9 0,3 3 0 16,0-2 0-16,-3-1 0 0,-6 0 0 0,4-1 0 15,-2 1 0-15,-1 0 0 0,-6-2 0 0,3 3 0 0,-7-3-28 16,3 0-36-16,2 0-46 0,-6 0-73 0,-5 2 135 15,1-1-99-15,-7 1-46 0</inkml:trace>
  <inkml:trace contextRef="#ctx0" brushRef="#br0" timeOffset="173220.11">32481 3582 2728 0,'-2'0'1011'0,"-6"1"-709"16,8-1-258-16,1-3-34 0,-1-2-10 0,0 0 0 15,-4 3 0-15,0 0 0 0,-1 0 0 0,2-2 0 16,-2 3-31-16,1-3-40 0,-1 2-217 16,2-4 240-16,-2 5-133 0,0-1-117 0</inkml:trace>
  <inkml:trace contextRef="#ctx0" brushRef="#br0" timeOffset="174378.44">17013 7321 1562 0,'1'0'629'16,"-3"2"-431"-16,-2-3-129 0,-3 0 31 0,6 1-43 15,1 0 2-15,4 1-1 0,0 0 3 0,-4 1 1 16,5 2 3-16,2-1-11 0,1-2 8 0,-5 2-3 15,2-1-4-15,2-1 2 0,2 1-10 0,0 0-9 16,1-2-6-16,1 0-2 0,-1-2-4 0,2 2-10 0,-1 0-4 0,2 0-4 16,3-1 5-16,-2 0-5 0,1 0 1 15,0 0-2-15,8-3 1 0,3-1 2 0,-2-1-1 16,1 0-2-16,6-2 0 0,2 0 2 0,2-2-2 16,2 2 3-16,4-1-2 0,3 1-1 0,5 0 1 15,-1-3 0-15,9 3-3 0,-3 1-1 0,5-6 1 16,2 3-1-16,2-1-1 0,0 2 0 0,3 0-2 15,6 1 0-15,-4-3-1 0,6 5 0 0,1-4 0 16,0 2-2-16,-10 0 0 0,2 1 1 0,15 0-1 16,-4 0 1-16,-8 1-1 0,1 1 0 0,-1 4 0 0,12-5 2 15,0-1-1-15,3 2-1 0,-20-5 1 0,18 7-1 16,-2 0 0-16,-2-1 1 0,3-4 1 0,-1 0-1 16,-3 3 1-16,7 0 1 0,0-2 1 0,-5-1-1 15,4-2 3-15,-3-2-2 0,-2 2-2 0,4 2 1 16,-4-4 1-16,2 0-2 0,0 3 2 0,-4-5 0 15,2 2-1-15,-1 5 0 0,5-4 2 0,-6-2-1 16,0 5-2-16,-3-2 2 0,1-4-1 0,-10 6 0 16,-6-5 0-16,17-1-1 0,-9 3 1 0,-7-3-1 15,0 2 2-15,-1 1-2 0,7-3 1 16,-3 1 1-16,4-2 1 0,-9 6 0 0,7-4 0 16,-4 1 3-16,5 0 0 0,-6 2 0 0,-2 1 2 15,2-3 0-15,-10 1 0 0,-2 2 1 0,6 3 1 16,-5-1-2-16,-5-3-3 0,5 5 0 0,-3 0 0 15,2 2 0-15,-9-3-2 0,5 1 1 0,-13-1-3 16,3 4 0-16,-3-1 3 0,-7-1-3 0,-3 0-1 0,-10-3 1 0,4 6-1 16,3-2-2-16,-8-1 3 0,0 4-1 15,-3-2-1-15,0 0 1 0,-2 2 0 0,3 0-1 16,0-2 2-16,-5 1-2 0,-3 0-2 0,4 1 2 16,-2-3-8-16,-1 3-22 0,3-1-14 0,-5 1 10 15,-2-3-50-15,-4 0-116 0,6 0 152 0,-3 1-95 16,-12-7-53-16</inkml:trace>
  <inkml:trace contextRef="#ctx0" brushRef="#br0" timeOffset="175261.97">19040 6992 1061 0,'1'1'148'0,"0"0"3"0,-2-2-39 0,1 2 24 16,0-1-24-16,0 2 10 0,-1-1 88 0,1-1-18 15,-2 0-27-15,2 1-30 0,3-1-8 0,0 0-32 16,0 0-9-16,0-1-35 0,2-2 21 0,3 0-13 15,1-2-5-15,-1 1-2 0,1 0-6 0,0-1-8 16,3-2 3-16,2 0-8 0,0-1-3 0,1-4-7 16,0 3 1-16,4-3-7 0,0 0 0 0,3-4-2 15,1-2-6-15,1-3 7 0,-1-2-1 16,-1 6-4-16,2-12-1 0,2-1 1 0,3-2 1 0,-4 3-2 16,0-1 1-16,0 3-2 0,8-2 0 15,1 6 1-15,0-4 0 0,-3 4 0 0,4-2 0 16,5 2 1-16,-1-3-2 0,1-4 0 0,-2-9 1 15,0 2 0-15,0-4-1 0,4 3 1 0,-4-4-4 16,-1-2 2-16,1 6-2 0,0 0-1 0,1 4-2 16,1-2 1-16,2 4-2 0,-3-3 0 0,1-1 3 15,1 1-2-15,-4-9 1 0,-4 1 0 0,5 7 2 16,-6-8-2-16,4 8 1 0,-4-2 1 0,-3 7-1 0,-1 6 1 16,4-3 3-16,5-1-1 0,-8 6 0 0,-1-3 1 15,-2 6 1-15,6-13-1 0,-3 3-1 0,2 2 0 16,-5 4-2-16,0-2 1 0,2-2 0 0,-2 1 0 15,-3-3 1-15,3 10 3 0,0-2 0 0,-1 3 0 16,-2-2-1-16,0 7 1 0,-4-3 2 0,2 3-4 16,2 6-1-16,-6-4-1 0,2 2-1 0,-4-1-1 15,1 5 0-15,-1-3-2 0,-4 3-3 0,-1-3 3 16,0 3-1-16,-2 0-2 0,-3 0 0 0,1 5-8 16,-2-3-7-16,-2 0-8 0,0 3 4 0,-1 0-31 0,-1-3-50 15,-3 4-28-15,2 0 10 0,-4-5-114 0,0 5 160 16,-3-3-103-16,0 3-32 0</inkml:trace>
  <inkml:trace contextRef="#ctx0" brushRef="#br0" timeOffset="176694.61">18281 6283 1482 0,'7'-14'769'0,"0"4"-404"0,-5 0-219 0,-1 6 142 16,2 3-134-16,-2 0-16 0,2 2-32 0,-2 6-17 15,-1-1-16-15,5 4-12 0,-3 4-12 0,3 5-12 16,-5 0-2-16,1 3-19 0,1 2 10 0,-2 3-6 16,0-1 1-16,0-2-3 0,2 2 0 0,-2-3-2 15,-2 2-2-15,2-3-1 0,-2 1 0 0,2-7-3 0,-2 0-2 16,2 4 0-16,0-1-2 0,0-6-2 0,-1 3 0 15,-2-3-3-15,2 1-1 0,0-4 0 0,0 2-3 16,1-4-5-16,-2-4-24 0,0 3-21 0,1-2-17 16,1-2-17-16,0-3-68 0,0-1-49 0,-1-5-158 15,2-6 248-15,5-4-186 0,-5 2-86 0</inkml:trace>
  <inkml:trace contextRef="#ctx0" brushRef="#br0" timeOffset="177128.57">18494 6322 2123 0,'-11'-4'857'16,"6"3"-574"-16,1-2-192 0,0 2 39 0,5-1-52 15,-2 1-6-15,3-2-8 0,-2 0-14 0,7-1-22 16,-2 2-7-16,5-2-3 0,2 1-3 16,-3 2-7-16,3-4-2 0,5 5-1 0,0-1-2 15,-1 2-2-15,0 2 1 0,2 4 0 0,-2-2 0 16,-1 2 2-16,-1 4 0 0,-6-1 1 0,3 2 4 15,-3-2-2-15,-8 0 2 0,0 0 3 0,0-1 2 16,-4 1-3-16,-1-3 0 0,-1 2-1 0,-4 3 2 16,-3 1 1-16,3-2-2 0,-2-5-4 0,0 7 3 15,-1-4 0-15,2-1-1 0,-2-4 1 0,4-1-4 16,1-1-1-16,0 0 0 0,3-1 2 0,0-1-5 16,2-2 1-16,3-2-3 0,-1 2 0 0,1-1 0 15,1-2-1-15,2 0-1 0,2 1-2 0,3 2 0 16,0-2-1-16,1 3 0 0,0 0 1 0,2-1-1 0,-1 5 1 15,1 3 2-15,-2 1-1 0,-1-2 2 0,0 5 0 16,0-2 1-16,-1 5 0 0,-4 2 1 0,2-2 0 16,-3 0 2-16,-3 2 1 0,-1 0 3 0,-4 2-2 15,-2-2 1-15,-2-1 1 0,-1 1-1 0,-1-1 1 16,-1-5-1-16,1-1-1 0,0-4-8 0,-1-1 3 16,3-2-16-16,0-2-42 0,0-1 22 15,3-2-62-15,-4-2-26 0,8-9-123 0,0 8 179 16,7-14-122-16,2 6-49 0</inkml:trace>
  <inkml:trace contextRef="#ctx0" brushRef="#br0" timeOffset="177428.22">18837 6319 2235 0,'-10'11'1049'0,"-1"2"-694"15,1 3-177-15,-1 4-101 0,2 1-5 0,2 3-25 16,2 0-31-16,4-7 12 0,-2 5-5 15,3 2-15-15,1-4-3 0,2-5-3 0,2 1-2 16,0-7 0-16,4-1 0 0,1 3 0 0,2-7 0 16,-2-1 0-16,4-1 0 0,-2 0 0 0,3-3 0 15,-2-5 0-15,1 2 0 0,-6-3 0 0,7-1 0 16,-3-3 0-16,2-2 0 0,-2-4 0 0,-5 2 0 16,4 0 0-16,-2-2 0 0,-3-1 0 0,-4 3 0 15,-1-3 0-15,-2 8 0 0,2-4 0 0,-1 2 0 16,-3 1 0-16,-9 3 0 0,9 1 0 0,-3-2 0 15,-5 0 0-15,7 3-12 0,-11 0-18 0,4 2-19 0,2 0-23 16,1 2-79-16,-2 0-52 0,1 3 203 0,1 0-65 16,-4 1-41-16,9 0 11 0</inkml:trace>
  <inkml:trace contextRef="#ctx0" brushRef="#br0" timeOffset="177713.11">19151 6111 1891 0,'-4'7'977'16,"-5"-4"-656"-16,3-3-225 0,-1 3 24 0,2 2-43 0,1-1-10 15,3 3-4-15,-2-1-7 0,3-4-26 0,3 3-12 16,0-1-4-16,0 1-15 0,4-5 11 0,0 0-3 16,1-2 0-16,2-1-2 0,-2-2-4 0,1 0 8 15,1-1 2-15,-1 2-4 0,-2-4 4 0,1 1 1 16,-1 0-1-16,0 0 2 0,0 3 1 15,-3-1 1-15,-1-5-1 0,-4 6 2 0,1 4-1 0,0-4-1 16,-2 3 1-16,-6-1-1 0,2 1-4 16,0 1-4-16,-3-3-2 0,3 6-4 0,-2-2-1 15,0-1-8-15,3 5-9 0,3-4-15 0,-3 0 7 16,5 2-96-16,-1 2 43 0,1-5-14 0,6 3 49 16,-1 1-53-16,2 2-5 0</inkml:trace>
  <inkml:trace contextRef="#ctx0" brushRef="#br0" timeOffset="178245.37">19919 6416 1524 0,'3'4'764'0,"-1"4"-441"16,-2-2 31-16,2 0-169 0,-2 2-25 0,0 7-90 15,2-3 46-15,-4-2-41 0,1 1-8 0,1 0-6 0,1 0-4 16,-1 2-14-16,2 0-6 0,-3-5 0 0,1 1 3 16,3 0-3-16,-3-1 2 0,-6-4 0 0,6 0-15 15,-1 1-5-15,0-3-5 0,-1-2-4 0,0 1-10 16,-1-1 0-16,4-5 0 0,5 2 0 15,-9 0 0-15,4-3 0 0,4-3 0 0,0 4 0 0,0-4 0 16,-1 1 0-16,-2 1 0 0,3-1 0 0,5-1 0 16,-1 3 0-16,-1 0 0 0,-1-1 0 15,3 2 0-15,-2 1 0 0,2 1 0 0,-2 0 0 16,-2 0 0-16,1 2 0 0,1 1 0 0,1 1 0 16,3 5 0-16,-3-3 0 0,1 2 0 0,1 3 0 15,-2 1 0-15,-1 1 0 0,1 0 0 0,-4 1 0 16,0 1 0-16,-1-1 0 0,2-2 0 0,-5 4 0 15,1-1 0-15,-2-4 0 0,-2 4 0 0,0-2 0 16,-1-1 0-16,-1 2 0 0,-2 0 0 0,0-4 0 16,-1 1 0-16,-1-1 0 0,0-3 0 0,1 2 0 0,-3-6 0 15,3 3 0-15,-4 1 0 0,3-4 0 0,1 1 0 16,-1-3 0-16,0-3 0 0,0-1-1 0,1 3-16 16,0-9-20-16,2 2-61 0,-3 0-29 0,1-1-40 15,0-3-70-15,4-1 151 0,2 0-125 0,0 0-28 16</inkml:trace>
  <inkml:trace contextRef="#ctx0" brushRef="#br0" timeOffset="178694.31">19917 6392 2151 0,'2'-2'1002'0,"4"1"-671"16,2-1-207-16,-2 1-78 0,3-2 28 0,5 1-34 15,1 0-5-15,2 0 2 0,5-2-11 0,0 2-14 16,1-1-6-16,2 0-1 0,2 0-2 0,-4-2 3 16,5 1-2-16,-9 0-7 0,2 0 6 15,-3 1 1-15,-4-2 0 0,-1 4-1 0,-3-1 0 16,-3 1-1-16,-1 5 3 0,-1-3 3 0,-1 2-1 16,-1 1 1-16,-1 1 2 0,-3 2 1 0,1 2 0 15,-4 0 1-15,1-1-1 0,1 3-2 0,-3 7 3 16,-1-2-1-16,4 3-2 0,0-4 2 0,0 2-1 15,1 4-1-15,1-2-1 0,0-2-2 0,6-5-3 16,-3 1 1-16,6-1-2 0,-4-1-2 0,6-2 0 16,-2-1 0-16,0-2 0 0,4-4 0 0,-3 1 0 15,4-3 0-15,-2-10 0 0,-1 7 0 0,1-7 0 16,0-3 0-16,3 1 0 0,-3 1 0 0,-3-1 0 0,-3-1 0 16,2 0 0-16,2-3 0 0,-3 2 0 0,-2-3 0 15,-2 0 0-15,-2 2 0 0,-2 4 0 0,1-3 0 16,-2 3 0-16,-7-2 0 0,1 1 0 0,-5 1 0 15,-3 2 0-15,4-1 0 0,1 1 0 0,-2 3 0 16,-1 2 0-16,3 3-20 0,-2-1-12 0,1 5-15 16,4-2-16-16,0 2-45 0,-3 1-23 0,5 0-27 15,-1-2-2-15,6 2 91 0,1 0-70 0,2 0-4 16</inkml:trace>
  <inkml:trace contextRef="#ctx0" brushRef="#br0" timeOffset="179013.25">20649 6302 1763 0,'0'4'867'0,"0"2"-549"16,0-1-124-16,-6 0-113 0,7 0 56 0,-1 1-9 15,0-2-44-15,0-1-15 0,0-1-10 0,0-1 0 16,2 0-8-16,1-1-6 0,-5-1-16 0,2-4-1 15,0 2-3-15,1-4 2 0,0-1-2 0,0 1-5 16,-1-3 0-16,5 1-2 0,-3 5-3 0,-1-3-4 16,-1 1-2-16,0 3-3 0,0 2-1 0,0 1-3 15,0 1-2-15,0 2 0 0,1-3 0 0,-1 8 0 16,-1-2 0-16,-1 2 0 0,2-1 0 0,-1 1 0 16,1 0 0-16,0 0 0 0,-1-1 0 0,1-2 0 0,0-3 0 15,1 1 0-15,-1-3-4 0,0 0-19 0,1-2 11 16,0 1-68-16,-1-2-129 0,1-2 168 0,0 2-109 15,1-2-65-15</inkml:trace>
  <inkml:trace contextRef="#ctx0" brushRef="#br0" timeOffset="181291.66">17619 7143 1448 0,'-3'-2'649'16,"3"1"-426"-16,0-2-104 0,0-7-35 0,0 3-52 16,0-2 21-16,3 1-17 0,-2-5 0 0,5-1-9 15,-2-2 0-15,4-1-3 0,-2 2 1 0,5-8-7 16,-2 1 1-16,4-1-6 0,1-4-4 0,0 0 4 16,3-4-2-16,-3 3-2 0,3-7-4 0,5-7 3 15,1 0 1-15,-2 3-3 0,3-5-1 0,1 3 0 0,5-8 0 16,5 3-3-16,-2-2 0 0,1 3-2 0,8-12 0 15,0 4-2-15,6-8 1 0,7 7-3 0,4 0-2 16,1-3 3-16,10 10-2 0,2 2 1 0,10-1 1 16,-1 1-1-16,6-1 0 0,3 3 1 0,7 4 0 15,-2-6 1-15,7 15-2 0,-3-6 0 0,-3 13 1 16,4 2 1-16,-7 10-2 0,2-1 3 0,-6 9 0 16,-4 2 0-16,0 4 1 0,-1 4 0 0,-14-2 3 15,-3 2-1-15,12 8 5 0,-6 1 0 0,-8-1 3 16,-3 1 2-16,-2 5 1 0,4 2 4 15,-6 8 3-15,4 0 1 0,-16-1-1 0,3-1 4 16,0 3 1-16,-5-2-1 0,2-1 0 0,-8 0-1 16,2 1-2-16,-6-3 3 0,0-4-2 0,-6 7-1 15,0-3 0-15,-5-1-1 0,-4 3 1 0,-4 0 5 16,0-1 1-16,-6-1-1 0,0 3 4 0,-4-3 1 16,-1 3 0-16,-3-11 0 0,1 3 1 0,-1-5-4 15,-1-4-4-15,1 1 0 0,-2-1-3 0,0-6-5 0,1 2-2 0,1-1 3 16,-1 0-1-16,0 0-5 0,0-1 1 15,2 0-2-15,-2 0 1 0,1-2-1 0,0-1-2 16,0-2-3-16,1 1-2 0,-1-1 2 0,-1 2-3 16,1-3 0-16,-1 0-2 0,0-1 2 0,0 0 0 15,0 1-1-15,0-1 1 0,0 0 0 0,-1 0-1 16,-2 0 1-16,5 0 0 0,-2-1 2 0,0-1-3 16,-2 0-1-16,2 1 1 0,0-1 0 0,2 0 0 15,-1-3-1-15,-2 0 1 0,1 1-1 0,0-2 0 16,0 0 1-16,0 1 0 0,-4-2-1 0,-2-1-3 15,3 1-4-15,-2 0 0 0,0 1-1 0,-1 1-2 0,0 1-3 16,-2 1-3-16,1 0-1 0,-2 1 3 0,2-4-1 16,-2 2-1-16,1-2-2 0,1-1 2 0,-3 0 3 15,1-1 3-15,2 0-3 0,3-1 6 0,-4 0 4 16,2 1 1-16,-1-3 0 0,0-1 0 0,4 3 2 16,-2-3 0-16,2 4 1 0,1-3-2 0,2 0 0 15,2 3-1-15,1 5 2 0,-2-2-2 0,0-2 0 16,2 3 1-16,-5 0 1 0,5-2 0 0,-3 5 0 15,0-4 0-15,2-2 0 0,0 3 3 16,1 1-2-16,1-2 0 0,3-1-1 0,-2 5 1 0,1-3 1 16,2 0 0-16,-3-4 1 0,1 6-2 15,0-3 1-15,-1 2 1 0,-2-1 0 0,0-3-2 16,3 5-1-16,-3 3 0 0,0 3 0 0,-1-4-1 16,2 0 1-16,-1 0-2 0,1-2 2 0,-2 5-1 15,-1-3 1-15,5 0-1 0,-5-3 0 0,0 1 1 16,0 2-3-16,2-1-2 0,-1 4-1 0,0-3-16 15,-2 0 7-15,0-3-32 0,1 3-14 0,2-1 10 0,-3-1-43 0,0 4-91 16,0-3-166-16,1 0 267 0,-1 2-172 16,2 1-66-16</inkml:trace>
  <inkml:trace contextRef="#ctx0" brushRef="#br0" timeOffset="181793.09">21213 6130 1989 0,'-3'9'790'15,"0"-2"-506"-15,3-1-199 0,-3 4 29 0,-2 4-29 16,1-1-6-16,0 10-6 0,0-4-11 0,1 3-21 15,-3 9-33-15,-2-2 25 0,4-5-5 0,0 2-8 16,-3-8-1-16,7 5 4 0,-3 0-1 0,0-7-1 16,3 3-1-16,0-4-1 0,0 6 5 15,3-5-6-15,0 2 0 0,-3-7-7 0,2 0 4 16,1 1-1-16,0-2 1 0,0-1-1 0,0 3-2 16,-1-5 4-16,2 4 2 0,-2-2 1 0,-1-5-1 15,0 2-2-15,-1-6-1 0,0 0-2 0,0-4-4 16,0 1 2-16,-1 3-7 0,0-6-4 0,0 1 0 15,0 3 0-15,-2 0 0 0,1-4 0 0,-1 0 0 16,-1-3 0-16,-3-3 0 0,0 7 0 0,0-3 0 0,1 5 0 0,-4-8 0 16,-1 3 0-16,-1 2 0 0,1 0 0 15,-3 4 0-15,-2-4 0 0,-7 1 0 0,1 0 0 16,-1 4 0-16,1-1 0 0,0 2 0 0,1 0 0 16,-3 0 0-16,6 3 0 0,0 0 0 0,6 2 0 15,-1-2 0-15,1 3 0 0,-3-1 0 0,6-2 0 16,2 1 0-16,1-2-1 0,0 1-7 0,2-3-13 15,2 3-15-15,1-3-53 0,1 0 21 0,-2 0-101 16,2 0-97-16,0-4 185 0,0-3-122 0,0 0-94 16</inkml:trace>
  <inkml:trace contextRef="#ctx0" brushRef="#br0" timeOffset="182598.01">23555 5991 2035 0,'2'2'906'0,"4"0"-574"0,5-7-255 16,-1-2 42-16,6 2-20 0,-1-2-54 0,2 0-15 15,0 0-5-15,-1 1-108 0,1 0 86 0,2 3-3 16,-1-2-3-16,1 3-66 0,-1 1 8 0,-2 0-94 16,0 1 38-16,-4 0 70 0,2 0-88 0,-5 0-38 15</inkml:trace>
  <inkml:trace contextRef="#ctx0" brushRef="#br0" timeOffset="182769.21">23625 6142 1852 0,'-3'7'860'0,"7"-5"-565"0,-2 4-233 0,4-7 43 15,2 1-2-15,3-3-58 0,1-2-6 0,-1-1-15 0,3 0-134 0,2 0 108 16,3-1-14-16,-2-1-30 0,2 2-78 0,0 0-52 15,3-2 133-15,1-2-84 0,0 2-49 16</inkml:trace>
  <inkml:trace contextRef="#ctx0" brushRef="#br0" timeOffset="183161.24">24525 5865 2298 0,'-12'-8'882'0,"0"3"-599"16,-2 0-195-16,1-2 21 0,-3 7-31 0,6 2-7 16,-5-2-14-16,0 5-15 0,-3 2-4 0,3 4-20 15,0-1-6-15,2 3 0 0,-5-4-8 0,-2 1-3 16,5 4 2-16,-2-3-4 0,5 3-6 0,1-3 6 16,-6-1 0-16,15-1-5 0,-4 3 6 0,5-2-2 15,1-3 0-15,2 1 1 0,3-3-1 0,-1-2 0 16,6 0 1-16,3 3 0 0,0-4-1 15,2 0 0-15,4-1 0 0,-1-1 1 0,-1 5 0 16,2 1 1-16,2-2 0 0,-8 3-1 0,5 4 1 0,-4 0 3 16,-1 5-2-16,-2 0 2 0,-6 3 4 0,0-1 1 15,-5 3 3-15,4 0 4 0,-14 0 1 16,3-3-1-16,-4 0 0 0,-5 2 0 0,9-5-6 16,-5 1 2-16,0-7-5 0,-3 1-6 0,4-5 0 15,1-2 0-15,-7-2 0 0,7-1 0 0,-5-1 0 16,2-4-8-16,-2 0-16 0,1 1-20 0,2-1-21 0,2-1-25 0,2-3-93 15,-1 1-92-15,0-1 189 0,6-3-138 0,2-7-54 16</inkml:trace>
  <inkml:trace contextRef="#ctx0" brushRef="#br0" timeOffset="183478.94">24641 5970 1941 0,'-3'16'859'0,"-2"-2"-507"0,1 1-234 0,-1 5 100 15,2 1-75-15,-1 0-40 0,3 1-4 0,1 6-14 0,0-3-15 16,4 5-43-16,-2 0 17 0,1-11-24 0,2 4-8 16,2-1-8-16,-1-9-4 0,2-3 0 0,3-5 0 15,1-1 0-15,2-4 0 0,-2-5 0 0,9-10 0 16,-1 1 0-16,0-8 0 0,1-1 0 0,-2-1 0 16,2-4 0-16,-1 4 0 0,1 0 0 0,-10 4 0 15,4-1 0-15,-7 7 0 0,0 2 0 16,-1 1 0-16,-6 4 0 0,1 5 0 0,-2-2 0 0,1 2 0 15,-5 5 0-15,3 8 0 0,2 0 0 0,-2 1 0 16,1 7 0-16,-1 3 0 0,1 6 0 0,0 11 0 16,1-3 0-16,3-3 0 0,-4-1 0 15,2 0 0-15,0-3 0 0,3-6-20 0,-3-7-42 16,4-1-16-16,-3-8-17 0,4-3-18 0,1-4-64 16,0 0-3-16,5-11-151 0,-5 2 221 0,6-5-130 15,-4 2-59-15</inkml:trace>
  <inkml:trace contextRef="#ctx0" brushRef="#br0" timeOffset="183825.67">25059 6300 874 0,'0'28'538'0,"1"-1"-213"16,-1-3-191-16,0 6 96 0,0-3-14 0,0 1-10 15,0-3-17-15,-2-3-28 0,-1 4-10 0,1-5-7 16,0-6-15-16,-1-5-45 0,1 3 7 16,1-11-32-16,-1 4-12 0,0-8-15 0,1 0 0 0,-3-11-28 15,1 5 19-15,1-7-3 0,-1-2-20 0,0-5 16 16,-1-2 0-16,0 3-4 0,5 3-3 0,-1-10 12 15,-1-4-1-15,1 5-1 0,0-1 2 0,-1-9-1 16,5 0-2-16,0-8 3 0,-3 0-4 0,6 10-9 0,4 1-2 16,-2-4-2-16,4 12-4 0,2 8-2 0,-1 3-2 15,1-2-4-15,0 7 3 0,0 6-2 0,2 4 2 16,-1 0-1-16,-5 10 4 0,1-1 3 0,-2 4 4 16,2 1-1-16,-5 4 2 0,0 0 4 0,-6 1 7 15,-1 1 4-15,-4 5-2 0,0-1 3 0,-3 2 0 16,-4 1 2-16,0 0-4 0,-2-2-1 0,3-1-9 15,-1-7-1-15,-1-1-3 0,0 0-4 16,3-5-2-16,0-4 0 0,2-2-2 0,-4-3-17 16,3-4-9-16,-1 1 6 0,6-6-31 0,-3-7-47 15,0 2-23-15,0-6-29 0,6 2-42 0,0-7 127 16,3 0-93-16,0-3-26 0</inkml:trace>
  <inkml:trace contextRef="#ctx0" brushRef="#br0" timeOffset="184259.62">25450 6282 1725 0,'-8'46'877'15,"11"-7"-535"-15,-3 10-67 0,-6-7-61 0,3 1-111 16,3-1 48-16,-1-7-35 0,1 2-20 0,-3-5-16 16,-2-6-16-16,3-9-36 0,4 6-6 0,-4-15-20 15,-1-1-2-15,2-6 0 0,-4 4 0 0,3-14 0 16,-3 2 0-16,2-7 0 0,-2-6 0 0,1-4 0 15,1 1 0-15,-1-5 0 0,1 0 0 0,3-2 0 16,0-3 0-16,-1 6 0 0,5-3 0 0,-2-13 0 16,-1 2 0-16,6 2 0 0,-2-4 0 0,-3 1 0 0,8-2 0 15,1 3 0-15,-4-5 0 0,5 18 0 0,2 2 0 16,0-2 0-16,4 8 0 0,2 5 0 0,1 7 0 16,-4-1 0-16,1 7 0 0,1 2 0 0,-4 3 0 15,1 2 0-15,-7 5 0 0,5 2 0 0,-4 2 0 16,1-1 0-16,-5 1 0 0,1 5 0 0,-2 0 0 15,-1 3 0-15,-4 2 0 0,0-2 0 0,0-2 0 16,-9 4 0-16,2 5 0 0,-3-4 0 0,0-4 0 16,-2 1 0-16,1-1 0 0,-5-2 0 15,3-5 0-15,0 2 0 0,0-9 0 0,-1-2 0 16,0 1 0-16,1-6 0 0,2-5 0 0,0-3 0 16,0-1 0-16,2-5-3 0,1-2-14 0,-1-5-34 15,3 0-19-15,-3-3-19 0,6-5-23 0,3-2-83 16,0 1 10-16,5-6 99 0,0 3-90 0,8-6-29 15</inkml:trace>
  <inkml:trace contextRef="#ctx0" brushRef="#br0" timeOffset="184476.97">25943 5564 2017 0,'-5'12'857'15,"1"6"-511"-15,4 1-230 0,-4-1 32 0,3 8-4 16,1 4-32-16,0 5-20 0,2-1 0 0,2 4-26 15,-4-2-36-15,0 1 7 0,3 4-6 0,-3-7-27 16,0 2-1-16,3-5-3 0,-2 0 0 16,5-7 0-16,-6 4 0 0,3-7 0 0,-3-5 0 0,0-1 0 15,0-2 0-15,0-3 0 0,-5-3 0 0,0 1-7 0,5-3-45 16,0-5 22-16,0 2-8 0,-5-6-74 0,7-2-118 16,-2 1 230-16,0-8-58 0,8-4-44 0,-2-1 10 15</inkml:trace>
  <inkml:trace contextRef="#ctx0" brushRef="#br0" timeOffset="184825.14">26066 6027 2234 0,'0'4'1028'16,"7"-4"-671"-16,-1 0-149 0,2 0-148 0,5-4 8 15,2 0 8-15,1 0-34 0,1-2-20 0,3 1-22 16,-1-2 0-16,4-1 0 0,-5 0 0 0,-1-2 0 15,0 1 0-15,-3 1 0 0,-1 0 0 0,-5 1 0 16,1-2 0-16,-9 3 0 0,5-1 0 0,-2 1 0 16,-3-2 0-16,-2 4 0 0,1-4 0 0,-5 2 0 15,4-1 0-15,-5 6 0 0,0-2 0 0,-2 2 0 0,-3 4 0 16,-1 4 0-16,0-2 0 0,-1 2 0 0,2 4 0 16,-4 0 0-16,-1 8 0 0,1 4 0 0,-2-4 0 15,8 1 0-15,0 6 0 0,-3 3 0 0,9 0 0 0,1 2 0 16,3-2 0-16,0 0 0 0,3 2 0 15,3-3 0-15,6-5 0 0,-3 2 0 0,7-10 0 16,-1 0 0-16,2-6 0 0,3 0 0 0,-3-9 0 16,1 2 0-16,-1-7-27 0,-1-4-29 0,-2-10-34 15,1 3-43-15,-4 0 20 0,10-9 113 0,1-6-53 16,2 2-20-16,-5 1 55 0</inkml:trace>
  <inkml:trace contextRef="#ctx0" brushRef="#br0" timeOffset="186042.73">26522 5861 1470 0,'-1'-1'762'15,"-2"-6"-463"-15,3 7-26 0,4 0-103 0,-5 7-112 16,1 2 29-16,0 3-25 0,-2-1-11 0,5 8-6 16,-3 0 0-16,0 1-7 0,0 1 2 0,-3 4 3 15,3-2 17-15,0 5-3 0,-3-5 4 0,-2-2 3 0,1 2 1 16,-1-1-4-16,1 1 5 0,1-7-14 0,0-1-3 15,-2-4-15-15,2 2-6 0,2-5-4 0,-2-6-10 16,3 1-1-16,0-5-12 0,-2-2 2 0,0-6-5 16,3 0 3-16,-2-4 0 0,2-1-1 0,2 0 0 15,-3-2 0-15,4-1 0 0,-1 0 0 0,5 2 0 16,-3 0 0-16,3-2-1 0,-2 0 1 0,3 0-1 16,0-2-1-16,3 7-3 0,-1-5 2 0,0 2 0 15,2 6-2-15,2-2 0 0,0 0-1 0,-2 7 0 16,1-3 2-16,-3 4 1 0,6 2-2 0,-2 3 1 15,0-1 2-15,-5 6 0 0,4 4 1 16,-2 2-1-16,0 1 2 0,-3 2 0 0,-2 5 1 16,0-2-1-16,-2 4 1 0,-2-3-1 0,-3 3 6 15,0 0-3-15,-6-5 1 0,4 6 0 0,-1-3 1 16,-4-1 3-16,0-4-1 0,2 3 0 0,0-8-4 16,3 1 1-16,1-5 0 0,0-3-2 0,0-6-1 15,1 0-1-15,1-7 0 0,0 2 0 0,0-3 0 0,4-5 0 0,-1 0 0 16,1 1 0-16,-2 0 0 0,3 2 0 0,-1-2 0 15,2-2 0-15,2 2 0 0,-1 0 0 16,1 2 0-16,3 1 0 0,-1-6 0 0,3 6 0 16,-5 0 0-16,2 4 0 0,-4 1 0 0,-3 2-255 15,2 5 255-15,0 3 0 0,-2-1 0 0,-4 8 0 0,10 0-17 16,-5 1 17-16,3 0 0 0,-2 1 255 16,1 2-255-16,0-1 0 0,2 1 0 0,7-1 0 15,-6 0 17-15,-1-1-17 0,2-3 0 0,6 2 0 16,-1-1 0-16,-1-3 0 0,0-1 0 0,0-3 0 0,4-1 0 15,3-4 0-15,0 1 0 0,-5-5 0 0,5-2 0 16,1-1 0-16,0-2 0 0,-3 1 0 0,-2-5 0 16,0 1 0-16,-2-1 0 0,-1 0 0 0,-5-2 0 15,-1-2 0-15,-2 2 0 0,5 2 0 0,-7 0 0 16,0-1 0-16,-1 1 0 0,-4-4 0 0,-3 2 0 16,2 2 0-16,-7 1 0 0,1-1 0 0,0 3 0 15,0 2 0-15,-4 7 0 0,4 3 0 0,1 1 0 16,-2 14 0-16,-1-1 0 0,0 1 0 0,-2 2 0 15,4 4 0-15,1 3 0 0,-1 6 0 0,2 2 0 16,-1-3 0-16,3-2 0 0,2 7 0 0,1 1 0 16,1-3 0-16,1 2 0 0,4-10 0 0,0 1 0 15,2-2 0-15,-1-4 0 0,4-9 0 0,-4-1 0 16,3-6 0-16,2-7 0 0,2-8 0 16,-3 2 0-16,7-14 0 0,-7 3 0 0,1-3 0 15,3-4 0-15,-6 2 0 0,2-2 0 0,-3 4 0 16,-2 0 0-16,2 0 0 0,2-2 0 0,-5 4 0 0,7 7 0 0,0-4 0 15,-1-3 0-15,-1 5 0 0,2 2 0 0,-3 3 0 16,7 1 0-16,-4 0 0 0,0-2 0 0,-4 11 0 16,5 2 0-16,-1 1 0 0,-1 7 0 15,2 3 0-15,-4 1 0 0,0 5 0 0,1 0 0 16,-2 1 0-16,2 4 0 0,0-1 0 0,-2 1 0 16,0-1 0-16,1 3 0 0,-1-1 0 0,-1-7 0 0,1 7 0 15,-6-4 0-15,3-1 0 0,-4-3 0 16,1 2 0-16,-2-6 0 0,0 1 0 0,-1-5-17 15,0-4-22-15,-2 0-19 0,2-2-19 0,-2-7-3 16,-1-4-116-16,1 0 0 0,1-5 113 0,-2-5-87 0,2 2-50 16</inkml:trace>
  <inkml:trace contextRef="#ctx0" brushRef="#br0" timeOffset="186225.86">27905 5487 2348 0,'-1'19'952'0,"-5"0"-657"0,2 6-210 0,1-5 13 16,5 7-20-16,-2 14-6 0,0-3-11 0,-4-4-29 16,6 12-1-16,5-5-11 0,-4 5-6 15,-2-2-5-15,-1 3-9 0,0-14 0 0,-1 0-1 0,2-3-27 16,-2-3-29-16,-4 0-22 0,0-8-123 0,2 1 202 16,-2-4-49-16,-7 1-49 0,-2-5-2 0</inkml:trace>
  <inkml:trace contextRef="#ctx0" brushRef="#br0" timeOffset="186394.63">27753 5930 2548 0,'10'-1'927'0,"3"1"-704"0,3-1-178 0,-1-1 4 15,2 2-32-15,1-4 4 0,9 4-34 0,1-3-20 16,4 3-55-16,-7 0 23 0,9 1-88 15,2 0-73-15,3 1 159 0,-3 0-117 0,-7-5-17 16</inkml:trace>
  <inkml:trace contextRef="#ctx0" brushRef="#br0" timeOffset="187274.81">28326 5890 995 0,'-2'-7'747'0,"-6"0"-278"0,5 1-289 15,-1 1 180-15,3-2-172 0,1 0-58 0,-3 1-52 16,-1 0-2-16,1 1-26 0,3-2-10 0,-3 1-15 15,-2 0-5-15,1 7-5 0,-1-2-2 0,-3 2-5 16,2 5-16-16,-4 6 15 0,1-1 2 0,1 2-1 16,-5 4 5-16,-3 0 11 0,1 4 1 0,1-1 3 15,0-1 7-15,1 0 0 0,1 4 9 0,4 0 7 16,-4 0-3-16,12-10-6 0,2 8 8 0,0-2-3 16,9-1-2-16,-3-6-2 0,4-3-9 0,0-1-6 15,-1 0-2-15,1-3-3 0,1-7-10 0,-1-3-2 16,1-1-4-16,-1 0 0 0,0-9-6 15,0 3 0-15,-4-6-4 0,3 5-3 0,-2-4-2 0,-2-1 1 16,-1 3-3-16,0-3 1 0,-1 3-2 16,1 0 1-16,0 4 3 0,-4-1 0 0,0 2 1 0,-1 5-3 0,3 0-1 15,-4 2-1-15,0 3 1 0,0 0-1 0,0 5 4 16,1 4-1-16,0 8 1 0,-1-4 2 0,-1 1 3 16,1 6 3-16,1 0 2 0,-1-2 0 0,-1-4-1 15,1 1 5-15,-1-3 1 0,1-1 0 0,1-2 1 16,0-3 4-16,1 0-1 0,1-1 3 0,1-4-2 15,-4-1-1-15,5 0-1 0,-3-4-2 0,3-3 2 16,-3-2-5-16,-1 0-1 0,2-3-1 16,0 3-2-16,1-4-1 0,-2 0 1 0,2-2 0 0,-1 2-2 15,1 0 1-15,6-2-2 0,-1 1 1 16,-6 1 0-16,7 0 0 0,-1 2-1 0,-1-1 0 0,6-2 1 16,-1 0-5-16,-1 2 4 0,0 4-7 0,1-1-6 15,-1-1-5-15,1 5 3 0,-2 4-11 0,-5 3-13 16,2 2-2-16,-6 4-3 0,2 2 0 0,-4-1-1 15,2 4 0-15,-2 0-8 0,0 4 19 0,0 0 0 16,0-2 16-16,0 1 2 0,0-1 6 0,1 4 6 16,-1-2 6-16,2-3 6 0,2-1-7 0,5-4 14 15,0 0-11-15,-3-3 1 0,3 0 1 0,-1-3-253 16,2-3 255-16,6-1 8 0,-2 1 0 0,-9-2-1 16,8-1 2-16,0-1-2 0,-1-3 0 0,1 0 253 15,2 0-254-15,-6-5-7 0,2 2-3 0,-2-3 0 16,-1 1-1-16,1-4-1 0,-1 2 1 0,-2-1-1 15,2 0-1-15,-2 0 1 0,-3-7 6 0,2 3-2 16,-4-6 5-16,4 7-1 0,-4-4 5 0,0-4 1 16,0 8 2-16,3-3-2 0,-3 8 0 0,0 7 3 15,-1 1-7-15,1 1 3 0,-1 7-7 0,-1 3 1 16,2 8-3-16,-2 0 0 0,1-3-3 0,-4 15 0 0,4 2 0 16,-1 0-1-16,1 3 1 0,0 1-2 0,-4-2 3 15,3 18 2-15,1 7 2 0,0-8-2 0,4 10 8 16,-4 2 9-16,-2 0 0 0,4 9 0 0,-1-8-3 15,0 3-1-15,1 2-2 0,-5-7 0 0,-4-2-7 16,5-5-9-16,-2 3 0 0,-2-11 0 0,1 6 0 16,-4-11 0-16,0-1 0 0,-5-13 0 15,2 2 0-15,-6-4 0 0,-3-4 0 0,-2-8 0 0,-5 1 0 16,2-4 0-16,-14-11 0 0,0 2 0 16,-1-4 0-16,4-2 0 0,-2-2 0 0,3-3 0 0,-6-3 0 15,13 0 0-15,-4 2 0 0,6-1 0 0,2-3-38 16,-3-2-19-16,2 2-20 0,7-2-25 0,5-7-14 15,0 6 67-15,7-6-68 0,6 5-10 0</inkml:trace>
  <inkml:trace contextRef="#ctx0" brushRef="#br0" timeOffset="187658.94">30216 5364 1815 0,'-11'-4'825'16,"0"1"-481"-16,-7 7-230 0,3-3 174 0,2 8-214 15,-5 4 3-15,0 0-1 0,3 4 7 0,-4 0-12 16,1 9-4-16,2 0-1 0,-4 2-54 0,-3 3 44 16,6 5-15-16,-3-1 3 0,5 14-25 15,-1-3 2-15,10-2-19 0,-6 4-2 0,12-3 0 0,0 0 0 16,0-2 0-16,7-8 0 0,-3-5 0 0,8 0 0 16,-7-3 0-16,6-13 0 0,3 5 0 15,1 1 0-15,-2-7 0 0,6-1 0 0,-1-4 0 0,0-2 0 16,2-6 0-16,2 4-17 0,-6-7-32 0,4-13-93 15,-1 5-72-15,-1-9 162 0,-4-3-126 0,-2-1-104 16</inkml:trace>
  <inkml:trace contextRef="#ctx0" brushRef="#br0" timeOffset="187902.67">30138 5779 2244 0,'4'-1'916'16,"2"0"-625"-16,3 1-202 0,5 0 29 0,-3-2-12 15,10 2-19-15,1-4-7 0,-1 2-28 0,0 0 7 16,6 0-25-16,-2-2-15 0,5 2-19 0,0-1 0 16,4-2 0-16,-6 3 0 0,4 1 0 0,-8-2 0 0,-7-4 0 15,5 5-9-15,-8-4-11 0,-10 2-12 0,2 2-10 16,-2-3-41-16,-3 4-20 0,-1-2-22 0,-1-1-27 15,3 1-214-15,-1 2 269 0,0-3-154 0,-1 1-85 16</inkml:trace>
  <inkml:trace contextRef="#ctx0" brushRef="#br0" timeOffset="188148.86">30373 5522 2310 0,'-4'3'921'0,"4"-1"-649"0,-1 2-195 0,-3 7 11 16,8-2-5-16,-2 8-2 0,1 6-12 0,1 5-18 15,-1-1-7-15,0 11-8 0,-2 0-4 0,3 1-16 16,0 1-5-16,-4-6-10 0,1 0 2 0,-1-1-3 16,-1-6 0-16,-4-4 0 0,10-1 0 0,-4-8 0 15,3 1 0-15,-4-3 0 0,0-2 0 0,2-4-2 16,-2-5-19-16,8 0-47 0,-8-1-26 0,-2-3-30 15,4-3 4-15,6-1-110 0,5-6 148 0,3-2-106 16,-1 1-4-16</inkml:trace>
  <inkml:trace contextRef="#ctx0" brushRef="#br0" timeOffset="188373.69">30755 5477 1734 0,'6'5'914'0,"-4"-2"-511"0,-2 3-261 0,0 9 176 15,-2 1-167-15,-2-2-65 0,4 7-8 0,3 3-8 16,-4 3-13-16,1 7-10 0,1 1 1 0,-1-1-24 16,1 4-7-16,-1 0-11 0,1 2-6 0,0-10 0 15,1 1 0-15,0 1 0 0,0-9-1 0,1-3 1 16,-4-5 0-16,1-2 0 0,-2-2 0 0,2-1-13 16,-4-6-44-16,2 0 22 0,1-4-59 0,-1-1-25 15,2-6-93-15,1-3 19 0,-1-3 103 0,3 4-103 16,2-4-42-16</inkml:trace>
  <inkml:trace contextRef="#ctx0" brushRef="#br0" timeOffset="188808.91">31191 5485 1813 0,'7'-5'849'0,"-6"3"-490"0,-2 6-223 0,-3-1 83 15,2 1-30-15,-1 3-56 0,-1 3-14 0,-1 0-36 16,2 3 3-16,2 1-33 0,0-1-11 0,2 3-28 15,2 2-14-15,7 4 0 0,-2 1 0 0,1-4 0 16,4 4 0-16,2 4 0 0,-2 1 0 0,-1-4 0 16,-2 2 0-16,3 0 0 0,-3 1 0 0,-2-4 0 15,3 3 0-15,-7-8 0 0,3 1 0 0,3 2 0 16,-5-6 0-16,-8-4 0 0,3 0 0 0,0 3 0 16,-6-6 0-16,0 2 0 0,-3-6 0 0,-4 0 0 15,8-6 0-15,-1 3 0 0,-7-6 0 0,3-3 0 16,3-2 0-16,-1-2 0 0,1-1 0 0,-1-1 0 15,4 0 0-15,1-5 0 0,3 4 0 0,0-2 0 0,5-4 0 16,-2 2-6-16,4-1-3 0,2-1-4 0,-3-2-5 16,4-1-9-16,4-1-3 0,0-1-4 0,-1 5-2 15,11-5-4-15,-1 1-3 0,10-1 3 0,0 0 1 16,-6 1 11-16,2 2 5 0,-1 1 7 0,-11 2 7 16,-10 3 20-16,0-2 14 0,-22 8 7 0,0-1 10 15,-7 5 8-15,0-2 3 0,-6 9-3 0,1-5-3 16,0 5-14-16,4 3 4 0,6 3-16 15,1-2-11-15,4 2-10 0,4 2 0 0,-1-2 0 16,3 2 0-16,2-1-6 0,-1-1-13 0,0-1-28 0,2 5-63 16,5-2-30-16,-1 0-39 0,4-3-69 0,9 2 159 15,-5-1-129-15,8-1-35 0</inkml:trace>
  <inkml:trace contextRef="#ctx0" brushRef="#br0" timeOffset="189140.89">31757 5505 1816 0,'-2'13'1067'0,"-4"-2"-625"0,-1 2-350 16,0 3 25-16,-3 4-8 0,-2 1 2 0,-2 9-12 15,2 2-6-15,-2-4-221 0,2 5 194 0,2 0-7 16,1 1-9-16,4-2-8 0,5-2-18 16,2-1-6-16,6-5-7 0,0-5-4 0,5 0-7 0,0-2 0 15,5-6 0-15,-2-1 0 0,4-3 0 0,-4 0 0 16,1-7 0-16,2 0 0 0,-2-6 0 15,-1-3 0-15,7 0 0 0,-3-2 0 0,-5 0 0 0,-5-2 0 0,11-5 0 16,-4 0 0-16,1 2 0 0,-6-5 0 0,-6-1 0 16,2-4 0-16,-2-2 0 0,3 2 0 0,-10 2 0 15,0-8 0-15,-3 4 0 0,0-2 0 0,-3 2 0 16,-3 5 0-16,-3-2 0 0,-1 5 0 0,-2 4 0 16,-61 4 0-16,32 0-9 0,38 1-15 15,3 7-19-15,-10 1-51 0,-11-1-27 0,39 1 13 16,-30 3-95-16,86 2 128 0,-73 2-89 0,-1-3-14 15</inkml:trace>
  <inkml:trace contextRef="#ctx0" brushRef="#br0" timeOffset="189526.59">32043 5069 2121 0,'-14'1'875'0,"4"-1"-539"16,0 0-242-16,5 1 55 0,1-1-79 0,6 6-7 0,7 3-1 16,-1 1-7-16,1-1-23 0,8 6-52 0,0 2 46 15,8 6 6-15,5 7-2 0,-2-3-1 0,-1 3-4 16,4 7-2-16,4-2 0 0,-2 7 3 0,-3 3-8 15,-8 3-8-15,1 2-3 0,-6 2-1 0,-1 0-3 16,-10-1-3-16,0 5 0 0,-9-6 0 0,-1-1 0 16,-5-4 0-16,2 0 0 0,-16-6 0 0,2 1 0 15,0-4 0-15,-6-4 0 0,-2-4 0 0,4 0 0 16,-1-5 0-16,9-7 0 0,-3 0 0 16,0 0 0-16,5-5 0 0,4-2 0 0,4-2 0 0,-1 0 0 15,6-7-13-15,-4 3-19 0,6-4-20 0,2-5-61 16,2 0-36-16,2-2-58 0,2 0 207 0,3-10-70 15,1 2-41-15,2-5 32 0</inkml:trace>
  <inkml:trace contextRef="#ctx0" brushRef="#br0" timeOffset="189835.01">32612 5387 1986 0,'-2'-5'908'0,"1"0"-606"0,-3 3-242 0,3 2 30 0,-1 1 20 16,0 3-46-16,-1-1-9 0,1 1-25 0,3 2-131 0,-4 0 132 16,2 1 0-16,1-3-1 0,-2 1-48 0,2-2 49 15,3 3 14-15,-1-3 5 0,-1-1-1 0,3 1 2 16,0-3 5-16,1 1-5 0,0-1 9 0,1-2-19 15,-1-2-13-15,1 1-6 0,0-4-2 0,0 0-9 16,0 2-9-16,0-2-2 0,-3 1 0 0,2-1 0 16,0 1 0-16,-2 1 0 0,-3 2-1 0,1-3-11 15,-3 4-39-15,-1 0-22 0,-1 0-26 0,-2-3-29 16,-1 4-281-16,-1-3 312 0,-1 4-187 0,1-1-115 16</inkml:trace>
  <inkml:trace contextRef="#ctx0" brushRef="#br0" timeOffset="190831.28">25785 2223 1273 0,'2'1'912'0,"2"-1"-548"0,-1-1 92 16,0-3-231-16,2 3-161 0,1-3 34 0,4 1-20 16,1 1-9-16,2 0-90 0,-1-1 73 0,6 0-14 15,-3-1-5-15,3 4-1 0,7 0-3 0,-4-1-11 16,2 0-4-16,-1-1 5 0,1 2-10 0,-2-1-3 15,3-1-1-15,-7 1-5 0,-1 1-2 0,-2-2 2 16,1 2 1-16,-4-2-4 0,-1 1-6 16,-1-2 3-16,-6 1-18 0,2 1-33 0,0-2-16 15,-4 1-20-15,1 1-1 0,-2-1-45 0,0-1-288 0,0 2 317 16,0 0-181-16,-3 0-83 0</inkml:trace>
  <inkml:trace contextRef="#ctx0" brushRef="#br0" timeOffset="191070.75">25729 2382 1547 0,'2'-4'829'15,"0"-3"-477"-15,5 5-71 0,0-1-151 0,5 0-86 16,0-1 8-16,8 1 4 0,-3-2-2 0,5-1-60 15,-2 6-4-15,2-2 50 0,-2-2-2 0,6 4-23 16,-1 0 10-16,-4-1-13 0,3 1 0 0,-4-3-9 16,1 3-5-16,-2-3-36 0,-4 2-21 0,-1-6-26 15,0 4-36-15,-5-1-73 0,0 1 128 0,3 3-123 16,-3-9-73-16</inkml:trace>
  <inkml:trace contextRef="#ctx0" brushRef="#br0" timeOffset="191493.06">26281 2264 1901 0,'4'4'776'0,"2"-4"-533"0,0-4-171 0,4-3 31 15,-3 3-24-15,8-7-17 0,1 4 1 0,3-2-8 16,-2-1 0-16,11-1-10 0,-4 1 0 0,1-1-7 16,5 0-6-16,0 1 1 0,-2-2-5 0,-3 1-5 15,0-2-7-15,-9 5 2 0,4-5-5 0,-5 5-4 0,-7-1-2 16,-1-4 1-16,0 2 4 0,-2 2-5 0,-3-4 1 16,-3-1-1-16,-2 0 1 0,-3 2 0 0,2-1-3 15,-3 6-3-15,-2-2 0 0,-2-2-2 0,0 7 0 16,1 1-1-16,-2 6-3 0,-1-1-1 0,0 4 0 15,0 5 2-15,-1 2-3 0,2 3 2 0,0 6 0 16,-3-2 2-16,3 4 2 0,-1 0 0 0,1 1 1 16,1 0-1-16,5 2 2 0,1 1 3 0,5-5-1 15,-1 4-1-15,4-3 0 0,3-2-1 0,8 0-1 16,-2-5 1-16,-3-2 0 0,4-7-5 0,4 1-8 16,4 0-12-16,-4-5-18 0,3-5-20 0,-3 0-24 0,5-5-108 15,3-5 232-15,1 3-82 0,-4-7-22 0,6-3 24 16</inkml:trace>
  <inkml:trace contextRef="#ctx0" brushRef="#br0" timeOffset="191889.81">27026 1956 2066 0,'-10'-21'878'0,"2"7"-613"16,1-4-207-16,0 0 63 0,-2 8-54 0,2 7-10 15,-1-5-9-15,0 9-29 0,-1 10-117 16,-1-4 106-16,0 11-7 0,2 6-40 0,4 3 41 15,-9-2 2-15,7 9 0 0,-6-7 2 0,3 6 6 16,1-5 5-16,-3 0 4 0,2-5 6 0,1-3 10 16,-1-1-2-16,6-9 8 0,3 5 2 0,0-7-2 15,2 0-3-15,10-10 1 0,-5 2-11 0,1-4-9 16,6-2 7-16,2-2-14 0,-5-2-1 0,2-2-5 0,-8-4-2 0,7 3 0 16,2 1 0-16,-1-1-2 0,-2 4-6 0,-1 2 5 15,1-5-3-15,1 7 3 0,3-1-1 16,-8 6 0-16,-2 1-2 0,0-2 3 0,-2 4 0 15,0 8-1-15,-1 9 3 0,0 2-1 0,-1 5 2 16,1-1 1-16,0 4 6 0,-1 8 0 0,0-3 0 16,0 1 0-16,1-8-2 0,-1 5 0 0,1-8-2 15,-1-2-1-15,1-4-6 0,2-2-2 0,-1-12 0 16,1 0 0-16,3-4 0 0,-2-4 0 0,5-5 0 16,-3-2 0-16,0 1 0 0,-1-7 0 0,3 2 0 15,1-3-3-15,-2 1-13 0,0 1-13 0,-1-2-17 0,2 2-53 16,0 3-25-16,1-2-29 0,-2 6-47 0,-1-3 121 15,1-1-94-15,0 5-17 0</inkml:trace>
  <inkml:trace contextRef="#ctx0" brushRef="#br0" timeOffset="192273.89">27343 1910 1558 0,'-5'-2'793'0,"2"-5"-450"0,-2 6-38 0,0 3-106 16,4 3-46-16,-2 2-90 0,-4 5 34 0,0 6-32 0,6-2-8 16,-6 10-19-16,4 2 10 0,-1-1-3 15,-1 3-5-15,4-4-3 0,1 2 6 0,2-5 1 16,1 1-4-16,-1-11-4 0,6 4-4 0,1-4-11 16,3-5-1-16,-3 0-9 0,1-4-4 0,0-2-7 15,0-1 0-15,2-5 0 0,-3 0 0 0,-2-1 0 0,1-6 0 0,2-6 0 16,1 4 0-16,0-4 0 0,2 1 0 15,1 2 0-15,-3-7 0 0,3-1 0 0,1 1 0 16,-1 2 0-16,-3-2 0 0,0-1 0 0,-2-3 0 16,-1 5 0-16,0 7 0 0,-2-2 0 0,-3 5 0 15,-2 3 0-15,1 6 0 0,-2-2 0 0,0 15 0 16,-2-1 0-16,0 4 0 0,2 0 0 0,0 12 0 16,1-5 0-16,0 1 0 0,1-1 0 0,1-5 0 15,-1 4 0-15,3-3-3 0,0-5-11 0,1-5-19 16,1 3-18-16,0 0-17 0,1-7-23 0,5 4-69 15,0-4-49-15,-2-3 211 0,3 0-65 0,-2-2-25 0,4-7 21 16</inkml:trace>
  <inkml:trace contextRef="#ctx0" brushRef="#br0" timeOffset="192806.14">27899 1946 1371 0,'-9'-22'777'15,"2"3"-424"-15,0 6 121 0,0 0-235 0,3 4-108 16,-5 8-92-16,2 3 28 0,0-2-10 0,-4 4-25 15,3 2-1-15,1 7-3 0,-6 3 4 0,2 7-14 16,2-2 16-16,0-1-4 0,1 4 6 0,-2 4 1 16,2-4-1-16,1-7 5 0,6-4-1 15,1 2 0-15,1-8-3 0,3 2-3 0,1-6-9 16,0 0-4-16,5-2-3 0,-4-1-6 0,5-1-7 16,-2 1-5-16,-2-4 0 0,7 1 0 0,-2-3 0 15,-2 0 0-15,4 2 0 0,-3-2 0 0,-2-1 0 16,3 0 0-16,-1 5 0 0,-5-3 0 0,-1 4 0 0,-5 4 0 0,3 1 0 15,3 0 0-15,-3 2 0 0,2 1 0 0,-4-1 0 16,3 0 0-16,4-3 0 0,0 1 0 16,1-3 0-16,0-1 0 0,0 1 0 0,6-1 0 15,-1-2 0-15,1-6 0 0,0-1 0 0,-1-2 0 16,0 1 0-16,-5-9 0 0,5 0 0 0,-3-2 0 16,4 2 0-16,0-1 0 0,-2 0 0 0,3-9 0 15,-1 3 0-15,5 4 0 0,-5-4 0 0,0-5 0 16,0 2 0-16,-4-3 0 0,1 4 0 0,-1-3 0 15,0-4 0-15,-3 3 0 0,0-6 0 0,-2-3 0 16,3-1 0-16,-4 4 0 0,0 0 0 0,1 5 0 0,-2-3 0 16,-3 10 0-16,1-5 0 0,-1 12 0 0,-2 6 0 15,1 0 0-15,-1 7 0 0,-4 2 0 0,-1 11 0 16,1 1 0-16,-1 10 0 0,-2 2 0 0,-4 9 0 16,3-2 0-16,-5 22 0 0,2-4 0 0,-2 8 0 15,-2 1 0-15,2 9 0 0,1-7 0 0,3 6 0 16,2-5 0-16,8-2 0 0,0 1 0 0,4-11 0 15,9-2 0-15,3-14 0 0,1 5 0 0,0-9 0 16,4-15-6-16,4 3-46 0,-1-4-22 0,-2-5-26 16,2-1 6-16,0-2-64 0,12-2 97 0,2-5-81 15,-2 3 2-15</inkml:trace>
  <inkml:trace contextRef="#ctx0" brushRef="#br0" timeOffset="193742.12">29355 1870 1864 0,'-2'-1'857'15,"1"-5"-567"-15,-4 4-137 0,5-1-88 0,-4-5 21 16,3 4-5-16,1-3-16 0,-1-2-8 0,1 1 1 16,1 1-4-16,-1-3-14 0,4 3-4 0,-3-1-2 0,-2 0 3 15,-3 0-5-15,1 0 3 0,-7 0-7 0,3 2-1 16,-3-1-2-16,0 4-5 0,1 0-4 0,-3 3-6 16,0 3-1-16,2 4-4 0,-1 1-1 0,-4 6 2 15,4-3-4-15,-3 10 2 0,0 1 3 0,4 2-1 16,-3-1-3-16,7 6 4 0,-3-2 1 0,4-1 0 15,3-1 3-15,1-1-1 0,2-4-1 0,0-4 1 16,5-5-2-16,0-3-3 0,2 0-2 0,-1-3-3 16,1-7 0-16,1 0 0 0,0-3 0 15,3-7 0-15,1 1 0 0,-1-1 0 0,1-6 0 16,1 1 0-16,1-6 0 0,-6 5 0 0,1-1 0 16,2 1 0-16,-6 0 0 0,1-1 0 0,-1 11 0 15,-2-1 0-15,3 9-2 0,-1 0 0 0,0 3 0 16,0 2-1-16,-3 11 0 0,2 0 1 0,0-3 0 15,-2 3 2-15,2 0 0 0,-2-6 1 0,-1 2 1 16,2-4 0-16,0-1 2 0,-2-5-2 0,-1 3 0 0,4-10-1 0,-5-5 0 16,3 3 0-16,0-1-1 0,-1-6 0 0,-2-1 0 15,7-1 0-15,-5 0 0 0,0-3 0 16,3 6 0-16,2 0 0 0,0-1 0 0,4 2 0 16,4 2 0-16,-3 3 0 0,1 0 0 0,3 2 0 15,1-1 0-15,-3 7 0 0,2-2 0 0,-3 5 0 16,0 3 0-16,1 2 0 0,0-1 0 0,-6 12 0 15,5-5 0-15,0 1 0 0,-3 1 0 0,1-3 0 16,1-2 0-16,-2 0 0 0,1-3 0 0,8-4 0 16,-3 3 0-16,-2-5 0 0,5 0 0 0,-1-3-8 0,1 0-18 15,1-8-10-15,5 2-9 0,-8-2-7 0,0-1-7 16,4-4-18-16,0 1-4 0,2-3 5 0,-5 7 15 16,3-4 6-16,-3-2 9 0,-4-1 7 0,1 3 6 15,-6-2 21-15,-3 0 0 0,-2-2 14 0,-3 0 7 16,0 1 7-16,-4 1 4 0,-2 1 12 0,-2-3 5 15,1 2 1-15,-1 4 10 0,0 2-8 0,-1 2 4 16,-1 6-2-16,0-1 0 0,-3 1-8 0,2 8 4 16,2 1-3-16,-5 4-2 0,4-2-1 0,-1 4-2 15,2 0-1-15,2 4-1 0,0 1-1 0,0 1-10 16,0-2 4-16,6 5-10 0,2 1 0 0,0 2-9 16,-2-2-2-16,10 9 0 0,-4-6 0 0,9 0 0 15,-3 3 0-15,4-6 0 0,-1 5 0 0,1-1 0 16,1-6 0-16,-3-1 0 0,1 2 0 0,-1-2 0 0,-6 4 0 15,-3-4 0-15,1-2 0 0,-2-2 0 0,-4-3 0 16,1-2 0-16,-6 5 0 0,-3-6 0 16,1-1 0-16,-1-3 0 0,-8-3 0 0,2 1 0 15,-4-2 0-15,2-5 0 0,0-5 0 0,-3 0 0 16,3-2 0-16,-5-1 0 0,3-3-27 0,2-3 12 16,-4 3-40-16,4 3-14 0,-4-5-40 0,1-1-19 15,3-3-23-15,1 3-31 0,4-2 118 0,0-4-96 16,3 2 12-16</inkml:trace>
  <inkml:trace contextRef="#ctx0" brushRef="#br0" timeOffset="194405.62">30282 1343 1968 0,'8'2'826'0,"-2"0"-532"0,-2 4-191 0,0 4 57 16,-4 1-61-16,0 4-6 0,1 7-10 0,-2 1-12 15,0-3-27-15,-7 12-5 0,7 6 2 0,-3-1-2 16,1-2-12-16,0 1 1 0,-2-2 4 0,4 7-1 16,2-7-1-16,1 3-2 0,-2-12-9 0,5-1-4 15,-1 2-2-15,3-6-5 0,-2 1-4 0,7-10-4 16,-3 1 0-16,6-4 0 0,1-2 0 0,2-5 0 16,1 2 0-16,4-10 0 0,2-1 0 0,-3-3 0 15,2 2 0-15,-2-11 0 0,-4 3 0 0,1-1 0 16,-3-2 0-16,-1-1 0 0,-1 0 0 0,-4-2 0 15,0 3 0-15,-3-1 0 0,3-1 0 0,-5 4 0 0,-3 1 0 16,-1-1 0-16,1 0 0 0,-2 5 0 0,0 1 0 16,-3 2 0-16,-1-2 0 0,2 8 0 15,-1-3 0-15,-3 8 0 0,-2 0 0 0,2 2 0 16,-2 3 0-16,1 7 0 0,2 7 0 0,-4-3 0 0,7 7 0 16,-3 0 0-16,3 9 0 0,-1-3 0 0,1 1 0 15,1 0 0-15,1-3 0 0,0 3 0 16,4-5 0-16,-2-2 0 0,5-5 0 0,1-1 0 15,-1-4 0-15,2 0 0 0,-2-4 0 0,2-6 0 0,3-4 0 16,0 0 0-16,-3-2 0 0,3-7 0 0,1-2 0 0,-2-4 0 16,2-7 0-16,1 1 0 0,-6 2 0 15,4-3 0-15,-2-1 0 0,0 0 0 0,1-2 0 0,0 2 0 16,-4 2 0-16,2-5 0 0,4 7 0 16,5-1 0-16,-3 0 0 0,13 11 0 0,-1-4 0 15,-1 5 0-15,8 3 0 0,-8 7 0 0,2-2 0 16,-1 6 0-16,-5 4 0 0,-2 4 0 0,-2 2 0 15,-6 4 0-15,4 3 0 0,-3 0 0 0,1 1 0 16,-7-3 0-16,-5 4 0 0,0-3 0 0,-1-2 0 16,-1-2 0-16,-4-4 0 0,-3 0 0 0,-6 1 0 15,-3-5 0-15,2-2 0 0,-1 1 0 0,-11-4 0 16,-1 0 0-16,-3-5 0 0,-1-2 0 0,8-1 0 16,-7-3 0-16,2-5 0 0,1-3 0 0,6-2 0 15,4 2 0-15,7-2 0 0,2 0 0 0,-3-2 0 16,0 1 0-16,6 2-14 0,1 0-24 0,2 5-75 15,0-3-47-15,-3 0-87 0,5 4 176 0,0 1-141 0,0-1-68 16</inkml:trace>
  <inkml:trace contextRef="#ctx0" brushRef="#br0" timeOffset="194559.37">31741 1997 2595 0,'1'-3'1059'0,"-5"1"-739"0,-1 3-238 0,0-4-48 16,-1 3-29-16,1-2-5 0,-1 2 0 0,3 1-4 0,-2-1-117 16,-2 1-109-16,2 2 185 0,1 0-124 0,-3 6-79 0</inkml:trace>
  <inkml:trace contextRef="#ctx0" brushRef="#br0" timeOffset="201256.3">17969 7895 1773 0,'-3'2'776'0,"3"-1"-513"0,3-1-145 0,-7-1-38 16,2 1-47-16,1-1 24 0,2 2-20 0,-1 0-5 15,-5-1-8-15,5 1 4 0,4 3-1 0,-1-1-1 16,-1 0-2-16,0 1 4 0,2 0 1 0,2 3-2 16,-3-2 3-16,-3 2 4 0,3 0 2 0,-2 2 3 15,-1 1 0-15,2 0 5 0,-3 2 3 0,2 0-1 16,2 2 0-16,-3 5-5 0,0-3-2 0,1 4-3 15,2 6-2-15,-4-1-6 0,1 2-1 16,2 4-2-16,-2-2-1 0,3-3-2 0,-2 2-3 16,0 1-2-16,-1-3-2 0,2-5-3 0,-2 0-5 0,0-1-1 15,0 3-6-15,1-2 0 0,1-3 0 0,2-1 0 0,0 9 0 16,0 5 0-16,1-4 0 0,1 5 0 0,-4 4 0 16,4 1 0-16,-5 4 0 0,1-5 0 0,-1-1 0 15,2 0 0-15,-2-5 0 0,-1-2 0 0,0 1 0 16,1-1 0-16,-1 5 0 0,0 2 0 0,0 0 0 15,0-1 0-15,-2 8 0 0,2 1 0 16,0-5 0-16,0 3 0 0,-2-8 0 0,1 2 0 16,1-7 0-16,3-3 0 0,-2 2 0 0,-1 0 0 15,0-4 0-15,0 0 0 0,0 0 0 0,0 6 0 16,1 0 0-16,-1-1 0 0,2-5 0 0,2 4 0 16,-3 1 0-16,2-2 0 0,1-2 0 0,-1-5 0 15,-2-2 0-15,0-2 0 0,2-2 0 0,-2-4 0 16,1 1 0-16,1-3 0 0,-1 0 0 0,-1-1 0 15,1 0 0-15,-1-2 0 0,1 2 0 0,-1-1 0 16,-1-3 0-16,2 0 0 0,-2 1 0 0,0-2 0 16,0 1 0-16,2-2 0 0,-2 1 0 0,2-1 0 0,-1 5 0 15,-1-3 0-15,1 0 0 0,0 0 0 0,0 1 0 16,0-1 0-16,2 2 0 0,-2-4 0 0,1 0 0 16,-1 1 0-16,3-3 0 0,-1 1 0 0,-1-2 0 15,1 3 0-15,1 0 0 0,2-2 0 0,-1 2 0 16,0 1 0-16,2-1 0 0,-1 1 0 0,3-1 0 15,2 1 0-15,1-1 0 0,-1 2 0 16,5-1 0-16,1 2 0 0,4-3 0 0,1 2 0 16,-4-2 0-16,2 0 0 0,13 0 0 15,-1 0 0-15,10 0 0 0,-4-1 0 0,11-1 0 0,-4 1 0 16,23-1 0-16,-20-1 0 0,4 3 0 0,2-3 0 0,11 0 0 16,2 2 0-16,1-2 0 0,-5-1 0 0,12 1 0 15,-6-1 0-15,12 1 0 0,-5 1 0 0,2-1 0 16,2 0 0-16,-3 2 0 0,3-3 0 0,-9 3 0 15,3 0 0-15,0 1 0 0,-1 0 0 0,-3 0 0 16,0 0 0-16,-4 0 0 0,-2 0 0 0,-4 2 0 16,2-2 0-16,-14 1 0 0,4 1 0 0,-6 0 0 15,-6 1 0-15,-3 0 0 0,-4 0 0 0,-3-1 0 16,-10 0 0-16,1 1-8 0,-1-1-13 16,-6 1-16-16,-6 0-15 0,-3-3-19 0,-2 1-47 15,-3-1-21-15,0 0-2 0,-5-4-62 0,-1-2 125 16,1-2-78-16,-2-1-8 0</inkml:trace>
  <inkml:trace contextRef="#ctx0" brushRef="#br0" timeOffset="202086.58">18017 9353 1326 0,'-6'0'659'0,"7"0"-362"15,-1 1-184-15,0-1 133 0,3 0-168 0,-1 0-7 16,3 3-1-16,0-3 3 0,6 1-3 0,-4 1-1 15,4-2-23-15,4 1 0 0,1 0-5 0,2 1-2 16,-2-2-5-16,3 0-5 0,1 0 0 0,0 0-6 16,-1 0 6-16,1-2 0 0,1 1 0 15,0 0-3-15,-1 0 1 0,-3-1-2 0,3-1 0 0,-2 0-3 16,-3 3-2-16,2-2-3 0,-6 2 2 0,-1-2 1 16,0 2-3-16,0 0 2 0,-5 2-2 0,-1 0 0 15,2-1 0-15,-1 0-3 0,-1 2-3 0,1 1-1 16,-4-3 3-16,2 2-7 0,0 0 1 0,3-3-1 0,-5 4 0 15,0-2-1-15,0 1 3 0,-1 1-3 0,2 0 1 16,3 0 0-16,-5 3-1 0,0 0-1 0,0 0 0 16,1-1 1-16,0 1-2 0,1 1 2 0,2 4 0 15,-4-3 1-15,1 6-1 0,-1 0 3 0,2 4 0 16,0 0 0-16,-2 5 1 0,0-2-1 16,3 1 1-16,2 3-1 0,0-2 1 0,-2 0-2 0,2-4 1 15,0-6 0-15,-3 5 2 0,4 1 1 16,-6-6-3-16,0-3 1 0,2-2 0 0,2 3-2 15,-1-2 0-15,0 2-2 0,0-5-3 0,-1-3 0 16,3 3-1-16,-5-2-1 0,2-3 0 0,0-2-2 16,-1 1-4-16,0-1 4 0,1-5-16 0,-1 1-35 15,3 0 17-15,-2-2-55 0,-2 0-22 0,2 1-105 16,0-3 30-16,0 0 101 0,0 4-104 0,2-2-52 16</inkml:trace>
  <inkml:trace contextRef="#ctx0" brushRef="#br0" timeOffset="202720.62">17991 9753 700 0,'-5'0'480'0,"4"0"-245"0,-3 0 56 16,1-1-68-16,2 2-129 0,-2 2 52 0,3-3-22 15,2 0-13-15,-2 0-12 0,2 0-1 0,5-3-7 16,-1 3 2-16,2-5-1 0,1 2 1 0,2 0 2 16,1-1-1-16,3-1-2 0,0-1-3 0,0-3-6 15,4 2-5-15,1-3-5 0,4-2-3 0,-4 1-18 0,9-7-5 16,10-5 5-16,-3 2-1 0,-3 0-10 0,9-4 0 15,5 1-5-15,9-5-1 0,9 1-6 0,-3 1-2 16,0 0-12-16,12-6-4 0,7 0-5 0,2-2-2 16,4-1 0-16,6-6-4 0,-2 0 0 0,4-1 0 15,1 4 0-15,1 1 0 0,-2-1 0 0,-1 2 0 16,-9 1 0-16,-4 6 0 0,4 1 0 0,-17 0 0 16,5 2 0-16,-7 4 0 0,-4-3 0 0,-6 7 0 15,2-4 0-15,-14 0 0 0,0 4 0 16,-7 3 0-16,-4-1 0 0,-9 1 0 0,-12 2 0 0,5-2 0 15,-1 2 0-15,-2 6 0 0,-4 0 0 0,0 4 0 0,0-4 0 16,0 5 0-16,2-2 0 0,-5 5 0 0,-3-3 0 16,2-1 0-16,-1-3 0 0,-2 0 0 0,0 5 0 15,-1 0 0-15,-2-2 0 0,2 4 0 0,-1 4-143 16,-1-1 66-16,2 3 49 0,-2 1-71 0,0 3-65 16</inkml:trace>
  <inkml:trace contextRef="#ctx0" brushRef="#br0" timeOffset="203353.01">19201 9368 1600 0,'-2'3'739'0,"-2"-1"-448"0,2-1-98 0,2-1-7 15,-1 0-43-15,1 2-87 0,0-2 43 0,2 0-27 16,0 0-4-16,2 0-6 0,-1-1 0 0,3 0-33 16,0-1 25-16,4 1-3 0,1 1-2 0,-1-5-7 15,-1 1-1-15,5 2-6 0,0 1-5 16,-1-2-7-16,0-1-2 0,-5 1-3 0,3 1 1 15,2 1-4-15,-7 1-5 0,0-1 2 0,2 1 1 16,-3 0-2-16,-1 1-2 0,1 5-1 0,0-4 0 16,-4 0-4-16,-1 3 1 0,3 3-1 0,-6-1 0 15,-3 4-2-15,3-1 0 0,-1-2 1 0,-5 5-3 16,1-2 2-16,-5 1-2 0,2-1 0 0,1 2 0 16,1 0 0-16,-1 1 0 0,1-1 0 0,3-3 0 15,0 2 0-15,4-2 0 0,0-2 0 0,0-4 0 16,1 1 0-16,1-3 0 0,3-1 0 0,-1 2 0 15,1-3 0-15,3-3 0 0,0 3 0 0,0-1 0 16,2-2 0-16,-1-1 0 0,2 2 0 0,-1-2 0 0,-5 0 0 16,7-1 0-16,-2 2 0 0,0-2 0 0,0 1 0 15,-3-3 0-15,0 0-16 0,3 1-16 0,3 0 10 16,-7 3-47-16,4-7-62 0,-1 2-35 0,1 4 13 16,0-5-238-16,6 2 285 0,-1-1-156 0,4-2-61 15</inkml:trace>
  <inkml:trace contextRef="#ctx0" brushRef="#br0" timeOffset="203675.57">19615 9304 1524 0,'-6'2'837'0,"3"0"-504"0,-4-1 164 16,1 3-399-16,0-1 69 0,3-3-99 0,-4 7-5 16,2-2-10-16,-3 3-8 0,0-1-5 0,0 3-100 15,2 1 98-15,-2 4-71 0,4 0 76 0,-1-3 4 16,-1 3-3-16,6-3 5 0,-2 3-2 0,4-3-6 15,-2 0-5-15,7-2 12 0,-5-2-21 16,5-1-12-16,0 0 0 0,1-1-8 0,2-4-1 16,-2 1-6-16,2-8 0 0,2-1 0 0,1 2 0 15,-2-2 0-15,1-3 0 0,-1-4 0 0,0 1 0 16,-3 1 0-16,2 1 0 0,-5-2 0 0,1-1 0 16,1-1 0-16,-2 3 0 0,-5-1 0 0,1 1 0 15,0-1 0-15,-2 3 0 0,-1 2 0 0,-2 3 0 16,-3-2 0-16,3 4 0 0,-2-1 0 0,-3 2 0 15,0 1 0-15,0-2-7 0,-1 4-10 0,0 2 5 16,-1-2-2-16,2 1-81 0,-1 4-26 0,3-2-116 16,0 2 174-16,6-3-112 0,1-1-79 0</inkml:trace>
  <inkml:trace contextRef="#ctx0" brushRef="#br0" timeOffset="203891.08">19931 9281 2393 0,'-1'0'1082'15,"-1"0"-720"-15,-2 0-285 0,2-2 20 0,3 1-21 0,2 2-68 16,-3-1-8-16,0 0 0 0,1 3-3 0,0-4 6 0,5 2-3 16,-6 1 0-16,0 0 0 0,-1-4 0 0,1 2 0 15,0 0 0-15,0 1 0 0,0 2 0 0,-3-3-30 16,1-2-35-16,1 2-38 0,0-2-55 15,-5 0 114-15,4-3-89 0,-8-2-39 0</inkml:trace>
  <inkml:trace contextRef="#ctx0" brushRef="#br0" timeOffset="206005.46">18368 8696 1265 0,'-11'-2'715'0,"12"1"-407"0,0 1 28 0,-1-3-216 16,0 3 48-16,-1 1-39 0,1 1-15 0,0-2-37 15,-1 1 7-15,3 1-26 0,1-2-6 0,1 4-14 16,3-3-280-16,-2 1 271 0,2-2-2 0,-1 3-80 0,6-3 57 16,2 0 17-16,-4-1-2 0,-3 1-6 0,6-2 303 15,2 0-305-15,0-2 2 0,-2 3 72 16,-2-1-67-16,-5 2-11 0,3-1-1 0,4 1 0 0,-7 0-56 15,1 2 54-15,-3 1-1 0,-1 1 1 16,2 0-8-16,1 3 6 0,-5 5 1 0,3-3 1 16,-3 6 7-16,-2-1-6 0,1 4-1 0,-2 1-1 15,0 0 0-15,0 0 1 0,0-1-4 0,-1 2 1 16,3-5 0-16,0 2 0 0,-1-3-1 0,1 0 0 16,-1-1-6-16,-1-4-6 0,2 0-8 0,0-3-12 0,-1 3-38 15,1 0-18-15,-2-3-24 0,2-1-2 0,0-3-80 0,3 1 125 16,-1 1-79-16,-2-1-8 0</inkml:trace>
  <inkml:trace contextRef="#ctx0" brushRef="#br0" timeOffset="206406.39">18407 8783 1932 0,'0'-3'735'16,"2"2"-474"-16,0 1-105 0,-2 0-76 0,7-1-1 15,-4 1-3-15,6 0-41 0,0 0 24 0,3-2-20 16,0 0-3-16,4-2-5 0,4 0-5 0,-3 0-10 16,2-2-3-16,0 5-1 0,1-4-10 0,-5 5 4 15,1-1-2-15,-6 3 0 0,1 1 4 0,-4 1 1 16,-2 2 1-16,0-1-1 0,0 2 4 0,-3 0 1 0,-1 2 2 16,0 5 2-16,0-2 2 0,1 0-2 0,-1 4 4 15,0-6 1-15,0 5 2 0,2-3 3 16,0 2-2-16,0-7-4 0,5 1 0 0,-1-3-2 0,2 2-2 15,1-4-5-15,4-3-2 0,-2 0-4 0,4-4 2 16,-3 0-2-16,4-7-2 0,-1 2 1 16,3-1-2-16,-9-3 2 0,4-1 0 0,-1-1 1 15,-6 0-3-15,3 1 2 0,-5 3 2 0,-2-4 0 16,-4 8-1-16,3-4 1 0,-5 2-1 0,-1 1-1 16,-3 2 1-16,3 0-1 0,-4-1-4 0,-4 2 0 0,0-1-2 15,-1 2 0-15,0 2 0 0,-2 0-4 0,3 2-4 16,-8 0-12-16,7 5-12 0,-1-2 6 0,3 3-35 15,2 0-46-15,-1 1-22 0,4-2 10 0,0-1-85 0,6 0 136 16,0 0-86-16,3-3-23 0</inkml:trace>
  <inkml:trace contextRef="#ctx0" brushRef="#br0" timeOffset="206574.71">19030 8549 2555 0,'-11'-5'960'0,"5"5"-686"0,1 0-201 16,2 1 30-16,1-1-44 0,-4-1-24 0,6 3-11 16,-1 1-12-16,1-1-12 0,-5-3 0 0,5 1-12 15,-1 1-32-15,6 3-45 0,-1-4-58 0,1-4 110 16,-3-2-76-16,11-4-40 0</inkml:trace>
  <inkml:trace contextRef="#ctx0" brushRef="#br0" timeOffset="207401.23">22084 8602 2040 0,'-4'-15'864'0,"5"11"-600"0,10 3-184 15,-4 0 0-15,5-2-2 0,3 2-2 0,-2-4-9 16,-1-2-26-16,3 4-1 0,0 2-12 0,2-6-8 16,1 4-4-16,-1 1-5 0,-5-1-7 0,4 0-4 15,-1-1-2-15,0 0-7 0,-5-2-4 0,-2 4-32 16,3 2-17-16,-3-2-24 0,-5-1-27 0,-3 2-255 15,1 1 286-15,-1-4-169 0,-1 6-108 0</inkml:trace>
  <inkml:trace contextRef="#ctx0" brushRef="#br0" timeOffset="207576.13">22124 8778 2060 0,'2'1'888'16,"2"-1"-616"-16,2 1-159 0,0-1-64 0,3 0-25 0,5-2-12 16,0 0-6-16,-3-2-8 0,4 0 48 0,-1 1-82 15,5-4-85-15,-1-1-125 0,-1 1 192 0,-6 3-127 16,3-3-111-16</inkml:trace>
  <inkml:trace contextRef="#ctx0" brushRef="#br0" timeOffset="208005.12">23046 8379 2106 0,'-7'14'825'15,"1"-5"-538"-15,4 0-197 0,-2 3 18 0,2-2-12 16,1-1 17-16,-1-3-31 0,2 2-14 0,0-3-15 15,1-2-39-15,0 1 20 0,0-3-7 0,0-1-9 16,2 0-24-16,1 0 19 0,-2-2 2 0,1-4-12 16,-1 2 10-16,0-4-3 0,2 0-2 15,-2-1-1-15,0-1 4 0,1-2-6 0,-3-1-4 0,1 1 0 16,-1 0-1-16,0 0-3 0,-5 0 0 0,3 1-1 16,-3 2-4-16,0 1 1 0,-1 1-4 15,1 1 1-15,-4 3-5 0,-1 2 1 0,2 2-1 16,-3 3-1-16,-3 7 2 0,3 1 2 0,-1-2 6 0,3 10-4 15,-2 6 9-15,-3 0-2 0,-1 1 3 0,1 3 2 16,1 6 0-16,2 7 4 0,1 9 1 0,-3-3 1 16,5-10 2-16,5 5 6 0,2 0 0 0,2-7 0 15,2-8-1-15,5-5-6 0,-3 0 2 0,2-12-2 16,5 3-5-16,-1-6-8 0,0 0 2 0,5-8-14 16,-1 4-12-16,-1-9-43 0,5 1 14 0,3-9-69 15,-3 1-40-15,-1-3 86 0,-6 1 1 16,-7 8 3-16,2-1-78 0,16-15-3 0,2-4 83 0</inkml:trace>
  <inkml:trace contextRef="#ctx0" brushRef="#br0" timeOffset="208335.01">23265 8397 1589 0,'-2'-1'819'0,"-2"2"-396"0,3 2-271 16,-2-1 212-16,-1 4-242 0,-1 0-37 0,0 4-3 15,0 6-14-15,0-1-9 0,2 4-15 0,0 8 6 16,-3 0 2-16,3 7-18 0,0 4 9 0,2-1-13 15,-1-1-3-15,2 1-11 0,1-19 0 16,0-8 4-16,0-1-20 0,2 21 0 0,0-1 0 0,7-12 0 16,-2 4 0-16,4-19 0 15,-6-1 0-15,0 1 0 0,6 9 0 0,11-20 0 0,-8 1 0 0,2-4 0 16,4 2 0-16,-11-2 0 16,-5 6 0-16,1 1 0 0,2-30 0 0,-6 8 0 0,10 1 0 0,-4-1 0 0,-2 0 0 15,0-2 0-15,-3-1 0 0,-4 8 0 0,4 2 0 16,-6-1 0-16,-2-1 0 0,-4 5 0 0,2-2 0 15,-1 13 0-15,3 4 0 16,2 0 0-16,-16-10 0 0,-1 0-6 0,-4 10-17 0,4-1-9 0,-3 0-7 16,1 2-11-16,0 6-27 0,7-2-13 0,0 3-2 15,2-4-25-15,5 1-47 0,-1 0 20 0,9-4-186 16,-1 0 233-16,3-5-148 0,0 1-80 0</inkml:trace>
  <inkml:trace contextRef="#ctx0" brushRef="#br0" timeOffset="208885.28">23477 8379 1240 0,'3'20'749'0,"1"-3"-434"0,1 8 27 16,-4 2-108-16,3 4-146 0,0 1 51 15,-2 3-29-15,0-2-10 0,1 2-38 0,-3-17 25 16,0-8-8-16,1 0-7 16,0 20 1-16,1-2-9 0,-1-12-15 0,2 8-2 0,-3-14-4 0,0-6-5 15,0-1-12-15,0-2-3 0,-1-8-7 0,-1 0 3 16,0 1-4-16,2-7-9 0,0 0 0 15,0 7 6-15,1 1-5 0,-1-16-2 0,3-11 0 0,0-2-3 16,2 3-2-16,-3 0 1 0,3 1-2 0,4 0-5 16,-1 10 4-16,0-4-1 0,-1 6 0 0,2 2-2 15,0 1 1-15,2 5-1 0,-1 2 1 0,0 3-1 16,2-1 3-16,-4 7-3 0,4 2 3 0,-3 7 1 16,0 1 1-16,0 3-2 0,-2 1 1 0,0 0 1 0,-1 6 2 15,1 6 0-15,-1-1 1 0,-2-4 0 0,0 6 0 16,-1-1 4-16,-1 1 0 0,-2-4 2 0,2 2-2 15,-4-8 0-15,1-3-1 0,0-1 0 0,1-5 0 16,0-1-4-16,0-7 0 0,1-1-2 0,3-5 0 16,-2 0 0-16,0-8 0 0,2 1 0 15,-2-6 0-15,0-2 0 0,2 0 0 0,-2-1 0 16,3 0 0-16,0-2 0 0,0 1 0 0,1 3 0 16,-2-2 0-16,3 1 0 0,-1 4 0 0,0 2 0 0,2 0-1 15,0 2 0-15,-1 0 0 0,2 5 0 0,-1 3-2 16,0-1 3-16,0 5-1 0,3-2 1 0,-3 2-1 15,-1 3 1-15,1 3 1 0,1 2 0 0,0 4 2 16,-1 0-1-16,2 0-2 0,-5 6 0 0,1-1 2 16,0 2-2-16,-2-1 0 0,3 0 0 0,-4 1 0 15,-1 1 0-15,0-1 0 0,4-1 0 0,-5-1 0 16,3-1 0-16,-4-3 0 0,-4-3 0 16,5 1 0-16,-1-3 0 0,-1-5 0 0,-1 1-10 0,1-2-38 15,1-6-19-15,0 2-21 0,4-2-24 0,-1-7-109 16,0 1 221-16,1-6-68 0,5 1-31 0,2-4 40 15</inkml:trace>
  <inkml:trace contextRef="#ctx0" brushRef="#br0" timeOffset="209334.89">24153 8429 1931 0,'-3'17'818'0,"2"0"-492"0,0 11-44 0,1 9-88 15,0-4-45-15,1 5-95 0,0 6 30 0,3 2-15 16,-2 7-3-16,2-2-19 0,0-3-19 0,0 2-4 15,-1-4-7-15,-2-2-11 0,2-5-6 0,-2 1 0 16,-1-7 0-16,-1-1 0 0,-2-7 0 16,1 1 0-16,0-14 0 0,0 1 0 0,0-6 0 15,1-7 0-15,-1-7 0 0,-1-1 0 0,1-1 0 0,0-11 0 0,-2-3 0 16,1-1 0-16,1-1 0 0,-2-3 0 16,2 9 0-16,1 10 0 0,1 0 0 15,-3-33 0-15,3 0 0 0,-1-12 0 0,1 2 0 0,1 4 0 0,0-5 0 16,8-17 0-16,-1 21 0 0,-1-2 0 15,2 10 0-15,3 7 0 0,0 0 0 0,2 19 0 16,0-1 0-16,4 7 0 0,-3-1 0 0,1 4 0 16,0 1 0-16,-1 5 0 0,1 0 0 0,1 4 0 15,-4 2 0-15,-3-3 0 0,-3 6 0 0,3 6 0 16,0-2 0-16,-4 0 0 0,-1 2 0 0,-2 3 0 0,-1 5 0 16,0 8 0-16,-1-3 0 0,-2 0 0 0,-5 5 0 15,0 0 0-15,-3 2 0 0,-6-8 0 0,1-1 0 16,-1-1 0-16,-1-8 0 0,-1 1 0 0,-1-6 0 15,0 0 0-15,5-8 0 0,-1 5 0 0,1-8 0 16,-1-1 0-16,-1-9-3 0,3 1-15 0,1-5-49 16,0-2-23-16,6 0-26 0,-2-8-31 0,4 3-1 15,3-4-122-15,3-12 166 0,0 3-100 0,1-3 8 16,1-6 92-16</inkml:trace>
  <inkml:trace contextRef="#ctx0" brushRef="#br0" timeOffset="209533.84">24511 8027 2194 0,'0'11'899'0,"0"4"-585"16,0 6-201-16,0 6 39 0,0 0-21 0,1-1-42 0,2 9-19 15,0 3-17-15,1 1-12 0,0-3-20 0,1-2-10 16,-3-1-4-16,3 6-7 0,-3-1 0 0,1 0 0 16,-3-5 0-16,0 3 0 0,-1-2 0 0,0 0 0 15,1-3 0-15,-1-7 0 0,0 2 0 0,0-11 0 16,0 0 0-16,1-7-52 0,0 3-25 0,-2-9-30 15,1 0-35-15,0-2 95 0,1-4-84 0,7 0 45 16,-4-4-45-16</inkml:trace>
  <inkml:trace contextRef="#ctx0" brushRef="#br0" timeOffset="210834.28">24659 8481 1676 0,'9'1'1677'0,"1"-2"-1582"0,0 1-44 0,7-3 0 16,-8 2 36-16,0 0 16 0,-1-6-50 0,5 4 44 0,14-4-4 16,-2 0-13-16,-2-1-48 0,7 0-32 0,-12-1 0 15,-8 1 0-15,10 4 0 0,-5-3 0 0,0 2 0 16,-1 1 0-16,1-2 0 0,-6 2 0 0,2 0 0 16,-7-2 0-16,2 1 0 0,-1 2 0 0,-3-3 0 15,-2 3 0-15,0-1 0 0,-1 1 0 0,-3-4 0 16,3 3 0-16,-1-1 0 0,-5-2 0 0,1 3 0 15,2-3 0-15,-6 5 0 0,4-4 0 0,-1 3 0 16,-1 1 0-16,2 2 0 0,-1-2 0 0,3 0 0 0,-8 3 0 16,4 0 0-16,-2 1 0 0,1 1 0 0,-3-1 0 15,-1 3 0-15,-1 3 0 0,2 0 0 0,2-1 0 16,-1 0 0-16,-2 7 0 0,-1-2 0 0,1 2 0 16,6-3 0-1,4-7 0-15,1 2 0 0,-11 15 0 0,0 1 0 0,4 8 0 0,-4-3 0 0,9 7 0 16,-2-7 0-16,8 17 0 0,0-10 0 15,2-7 0-15,2 2 0 0,4-3 0 0,1-7 0 16,0-9 0-16,4 4 0 0,-2-6 0 0,2-5 0 0,2-1 0 16,3-2 0-16,-4-3 0 0,1-1 0 0,0-1 0 15,0-6 0-15,-2-5-2 0,2 2 2 0,-4 0-21 0,-1-3-22 16,1 1-9-16,-2 1 6 0,0 3-17 16,-4 6-8-16,3 1 2 0,-3 5-16 0,-1 4 30 15,-5 7 23-15,4-1 9 0,-5 7-3 0,0-2 18 16,0 1 22-16,0 2-9 0,-4-14 1 15,3-1 24-15,0-1 17 0,2 11 5 0,-1-4 3 16,-1-6 0-16,0 3 3 0,-2-6-12 0,3-1 6 0,0-14-2 16,3 3-26-16,-6 1-2 0,4-2-5 0,3-6-2 15,1-4-3-15,-1 1-2 0,2 4-1 0,0-2-4 16,2 0 0-16,0 0-4 0,0 0 3 0,0 4-3 16,0 1 0-16,1 0-1 0,0-3 0 0,1 6 0 15,-2-2 0-15,0 2 0 0,1 4 0 0,1 1 0 16,0-2 0-16,-2 8 0 0,1 1 0 0,0 0 0 15,2 4 0-15,0 2 0 0,-1 2 0 0,-1-1 0 16,1 5 0-16,-1 7 0 0,0-3 0 0,-1-1 0 16,-2 7 0-16,0 0 0 0,-1 2 0 0,-4 2 0 15,2 2 0-15,-3-8 0 0,0 2 0 0,-2-1 0 16,1-1 0-16,0-5 0 0,-3-4 0 0,1 3 0 16,0-11 0-16,1 3 0 0,1-6 0 0,-1 1 0 15,0-5 0-15,2-3 0 0,0-4 0 0,-1-2 0 16,2-2 0-16,-1-3 0 0,0-1 0 0,3-3 0 15,-2 1 0-15,2 0 0 0,0 3 0 0,-1-2 0 0,5-2 0 16,-1 3 0-16,-3 3 0 0,4-2 0 0,2 3 0 16,-3-2 0-16,4 5 0 0,0 0 0 0,-7 1 0 15,9 1 0-15,-3 3 0 0,0 0 0 0,-1 0 0 16,-1 5 0-16,-1-2 0 0,-2 6 0 0,3 5 0 16,-4-1 0-16,0 0 0 0,-3 10 0 15,1-1 0-15,2 3 0 0,-3 2 0 0,1 6 0 16,-1-7 0-16,0 2 0 0,1-1 0 0,3 0 0 15,-1 2 0-15,3-4 0 0,0-4 0 0,4-2 0 0,2 2 0 16,4-5 0-16,1 3 0 0,-1-6 0 0,3-3 0 16,1-1 0-16,1-2 0 0,-5-3 0 0,1-4 0 15,3 0 0-15,-3-6 0 0,-1 1 0 0,-1-4 0 16,0 2 0-16,-2-4 0 0,3 2 0 0,-7-5 0 16,-1 2 0-16,-2 0 0 0,0 1 0 0,-4 0 0 15,-1-1 0-15,0 0 0 0,-2 1 0 0,0 6 0 16,-2-2 0-16,0 0 0 0,1 2 0 0,-1 1 0 15,0 3 0-15,0 3 0 0,-1-3 0 16,1 8 0-16,1-2 0 0,-4 4 0 0,0 5 0 16,0 1 0-16,-1 4 0 0,-1-1 0 0,0 10 0 15,-1-4 0-15,2 12 0 0,-1-4 0 0,2 1 0 16,1 1 0-16,5 4 0 0,1-1 0 0,1-3 0 16,3-4 0-16,-1-6 0 0,2 2 0 0,0-4 0 0,-2-11 0 0,3 1 0 15,-1-3 0-15,0-1 0 0,1-2 0 16,-2-6 0-16,2-1 0 0,3-6 0 0,-2 4 0 15,-3-6 0-15,5-4 0 0,-3 0 0 0,2-3 0 16,0 1 0-16,-1 1 0 0,0-1 0 0,1 1 0 16,-1-2 0-16,3 6 0 0,-3-2 0 0,-1 3 0 15,0 2 0-15,1 2 0 0,-2-3 0 0,-2 8 0 16,5 2 0-16,-3 2 0 0,3 3 0 0,-4 3 0 16,3 0 0-16,-2 0 0 0,-5 5 0 0,7 7 0 15,-2-2 0-15,-5-1 0 0,5 3 0 0,1 3 0 0,-4 2 0 16,4 5 0-16,1-1 0 0,-1-5 0 0,-1 3 0 15,-2 0 0-15,1-2 0 0,-4-3 0 0,3-1 0 16,-3-3 0-16,-1-4 0 0,0-2 0 0,-1-2-7 16,-1 1-22-16,2-5-24 0,-2-1-26 0,-4-7-91 15,6 3 31-15,3-7 79 0,-3 0-96 0,8-1-52 16</inkml:trace>
  <inkml:trace contextRef="#ctx0" brushRef="#br0" timeOffset="211018.5">26124 7955 1965 0,'2'8'947'0,"3"1"-611"0,-5 8-132 15,3 5-127-15,1 7 38 0,-3 1-16 0,0-1-37 0,-8 14-18 16,7 0-3-16,-6 3-4 0,1-5-13 0,-2 0-5 16,0 0-2-16,0 4-3 0,3-5-10 15,2 0 7-15,-2-9-5 0,4 2-8 0,0 0-13 16,0-4-16-16,2-7-22 0,-2-4-79 0,0-4-59 15,0-3 30-15,-2-3 88 0,0-4-133 0,1-1-45 16</inkml:trace>
  <inkml:trace contextRef="#ctx0" brushRef="#br0" timeOffset="211185.41">25911 8293 2340 0,'-4'1'1135'16,"4"-1"-774"-16,5 1-136 0,8-1-193 0,2 1-30 15,4 0-2-15,5 0 0 0,7-1 0 16,-2 0 0-16,-1 0 0 0,3 2 0 0,5-1 0 16,-2-1 0-16,-5 1-12 0,-1 0-53 0,-8-1-35 0,12 2 77 15,2 1-49-15,-2-1-36 0</inkml:trace>
  <inkml:trace contextRef="#ctx0" brushRef="#br0" timeOffset="212250.65">26694 8394 2015 0,'0'0'987'0,"-2"-5"-647"16,2-3-126-16,0-3-71 0,2-3-99 15,-4 4 35-15,2-3-24 0,-1-1-11 0,-3 1-65 16,2-3 50-16,-2 1-10 0,-1 4-5 0,-2-5-5 15,0 3-3-15,-1 0-5 0,0 3-1 0,-2 10-2 16,-3-1-2-16,2 1 0 0,-2 9-2 0,-4 6 2 16,2-2 1-16,1 2 2 0,-1 1 0 0,1 3 1 0,0 6 1 15,0 3 0-15,-1 0 2 0,8-7 2 0,2 8 3 16,-5 3 4-16,6-6 2 0,-2 2 0 0,5-5 3 16,6-1 0-16,-1 1 0 0,1-15-4 15,-3-4-4-15,2 0-3 0,5 9-3 0,5-5-1 16,5-11-2-16,0 4 0 0,0-11 0 0,-4 2 0 0,5-19 0 15,-5 6 0-15,-2-2 0 0,-1 3 0 0,-3 1 0 16,-4 3 0-16,3-3 0 0,-1 1 0 16,-1 3 0-16,-2 2 0 0,0 3 0 0,0-2 0 0,2 4 0 15,0-1 0-15,-5 4 0 0,3 5 0 16,-2 4 0-16,1 3 0 0,1 5 0 0,-1 4 0 16,-2 3 0-16,4 6 0 0,0-1 0 0,-1 2 0 15,0 0 0-15,-1-3 0 0,1 0 0 0,-1-3 0 16,2 1 0-16,-2-7 0 0,-1-3 0 0,2-3 0 15,-1-3 0-15,1-11 0 16,-2 3 0-16,0 0 0 0,5-5 0 0,-3-3 0 0,3-9 0 0,0 2 0 16,-2-3 0-16,1-2 0 0,1 2 0 0,-1 4 0 0,-1 2 0 15,1-2 0-15,1 0 0 0,3 2 0 0,-2 2 0 16,-1-4 0-16,3-2 0 0,-1 0 0 0,0 7 0 16,1-1 0-16,-3 1 0 0,2-1 0 0,-6 9 0 15,8 0 0-15,-9 4 0 0,0 0 0 0,0 4 0 16,1 4 0-16,-2-2 0 0,4 8 0 0,0 3 0 15,-5-2 0-15,1 5 0 0,2-2 0 0,-1-2 0 0,0 7 0 16,-2-1 0-16,0-1 0 0,-2-6 0 0,6 6 0 16,1 0 0-16,3-2 0 0,2 3 0 0,0-8 0 15,-2 0 0-15,6 0 0 0,1-1 0 0,-4-8 0 16,2 3 0-16,2-8 0 0,-2-2 0 16,-3-3 0-16,4 2 0 0,0-16 0 0,2 7 0 15,0-2 0-15,0-6 0 0,-1 1 0 0,0 0 0 16,5-1 0-16,-8 4 0 0,2-2 0 0,-1-3 0 15,-5 3 0-15,-1-1 0 0,-1-4 0 0,-2 0 0 16,-1-1 0-16,-1-1 0 0,-1 3 0 0,-3-1 0 16,2 0 0-16,-3 5 0 0,2 7 0 0,0 1 0 15,-2 1 0-15,0 16 0 0,0-1 0 0,0 5 0 16,-1 1 0-16,-1 16 0 0,2 0 0 0,-2 11 0 16,2 3 0-16,2 15 0 0,-2-1 0 0,1 2 0 0,-1 6 0 15,-1 12 0-15,1 1 0 0,0-5 0 0,-1-1 0 16,-2 1 0-16,-1 5 0 0,-2 5 0 15,1-1 0-15,-5-14 0 0,2 3 0 0,-3-1 0 0,-1-6 0 16,-4-7 0-16,-1-6 0 0,-3-2 0 16,-2-9 0-16,2-2 0 0,-4-7 0 0,-1 1 0 15,7-24 0-15,11-3 0 16,1-1 0-16,-35 16 0 0,3-8 0 0,5-2 0 0,-16-16 0 0,3 7 0 16,3-10 0-16,-1-18 0 0,11 2 0 0,-1 2 0 15,26-3 0-15,5 14 0 16,1 1 0-16,-17-37 0 0,9 1 0 0,15-7 0 0,-4-1 0 0</inkml:trace>
  <inkml:trace contextRef="#ctx0" brushRef="#br0" timeOffset="212967.31">28622 7687 1479 0,'-1'-9'784'0,"-2"0"-453"0,3 3 44 0,-4-3-213 0,4 4-87 16,-1 5 30-16,0-1-2 0,-4 1-11 15,2 1-8-15,-1 6-28 0,-3 4 3 0,1-1-4 16,-4 4-5-16,0 5-2 0,-7 3-1 0,3 5-4 16,-6 2-4-16,-2 1-1 0,2 4-13 0,-2 1-5 15,-1-1-5-15,2 6-5 0,5 8-10 0,-3-7 0 16,4 17 0-16,3-6 0 0,1 0 0 0,2 7 0 15,7-9 0-15,-4 1 0 0,2-11 0 0,13-11 0 0,0 6 0 16,-2-2 0-16,4-6 0 0,2-4 0 0,1-1 0 16,2-3 0-16,-3-2 0 0,0 1 0 0,-1-9 0 15,9-5 0-15,-13-4 0 16,-4 0 0-16,1 1-22 0,20-12-89 0,-2 1-50 0,-2-1 37 0,3-8 72 16,-1-12-128-16,3 3-59 0</inkml:trace>
  <inkml:trace contextRef="#ctx0" brushRef="#br0" timeOffset="213283.64">28610 8246 2063 0,'2'2'930'0,"6"-9"-587"0,0 2-83 0,0 3-141 16,6-6-64-16,2 1 24 0,7-8-9 0,6-1-11 15,-3 0-12-15,3 6-19 0,0 0-8 0,3-3-7 16,1 2-6-16,2 0-5 0,-1 7-2 0,-2 0 0 16,0-1 0-16,-2-2 0 0,0 2 0 0,0 0 0 15,-10 0 0-15,2 0 0 0,-4 0 0 0,0 0 0 16,-10 1 0-16,2 2 0 0,-4 0-19 0,-2-1-16 15,-1 1-22-15,-1 0-23 0,-2 2 10 0,-2 1-66 0,1-1 136 16,-2 1-49-16,1 0 12 0,0 1 41 0</inkml:trace>
  <inkml:trace contextRef="#ctx0" brushRef="#br0" timeOffset="213536.71">28936 7903 1433 0,'-11'3'924'0,"0"1"-492"0,9 0-213 0,-2 1 214 0,1 1-322 15,3 5-35-15,0-1-4 0,-3-2-22 0,3 7 5 16,0 1-5-16,4 5-75 0,-3 6 73 0,2 1-1 16,-1-3-4-16,0 10-14 0,1 1 1 0,-1-6-10 15,0 1-3-15,2-8 6 0,1-4-15 0,-5-1-8 16,5 2 0-16,2-9 0 0,-5-1-2 0,0-2-23 15,-2-2 10-15,5-4-48 0,-7 4-24 0,8-5-83 16,-4-1-72-16,6-3 166 0,-3-3-131 0,5 1-50 16</inkml:trace>
  <inkml:trace contextRef="#ctx0" brushRef="#br0" timeOffset="214001.68">29660 7950 2129 0,'9'-13'891'0,"-3"1"-553"0,-2-7-226 0,2 6 60 16,-3-2-34-16,-1 1-43 0,0 4 2 0,-2 1-36 15,-1-3-16-15,-4 6-36 0,2 0-1 0,-2 1-8 16,-3 0 0-16,-2 0 0 0,1 2 0 0,-2 3 0 16,1 3 0-16,-4 1 0 0,0 2 0 0,-1-1 0 15,-4 9 0-15,2-1 0 0,1 5 0 0,-2 0 0 16,1 3 0-16,-1 0 0 0,4 1 0 15,-1 1 0-15,10-1 0 0,-3-3 0 0,6-1 0 16,0-2 0-16,2-5 0 0,2-1 0 0,9 1 0 16,-1-3 0-16,-1-2 0 0,3-3 0 0,3-3 0 0,3-1 0 15,4-8 0-15,1 3 0 0,-4-5 0 0,6-3 0 16,-1-2 0-16,-1-4 0 0,-1 1 0 0,-2 2 0 16,0 1 0-16,-1 0 0 0,-5 2 0 0,-2 6 0 15,-1 0 0-15,-2 6 0 0,2 2 0 0,-8 5 0 16,3-3 0-16,-1 14 0 0,-1 2 0 0,1 8 0 15,-2-4 0-15,1 19 0 0,-4 0 0 0,3 1 0 16,-3 7 0-16,2-3 0 0,2-1 0 0,-4-5 0 16,4-11 0-16,-1 5 0 0,-2-1 0 0,2-8 0 15,-3-5 0-15,2-3 0 0,-2-1 0 0,-2-6 0 16,-1 4 0-16,1-7 0 0,2-4 0 0,0 1 0 16,0-3 0-16,0-4-5 0,1-4-47 0,-1 0-26 15,1-7 20-15,1-2-78 0,-1-2 136 0,6-5-41 16,0-1-23-16,7 4 51 0</inkml:trace>
  <inkml:trace contextRef="#ctx0" brushRef="#br0" timeOffset="214335.53">30127 7838 2181 0,'-7'5'899'0,"0"2"-595"0,-2 2-191 0,1 5 40 15,-3 6-57-15,-1-3-10 0,2 9-2 0,1 2-23 16,-2 10-21-16,0-1-6 0,0 7-20 15,3 1 8-15,2-5-14 0,0 5-8 0,10-24 0 16,-2-11 0-16,0 2 0 0,5 38 0 16,3-13 0-16,-1-2 0 0,9-9 0 0,-2 6 0 0,1-11 0 15,6-17 0-15,-6 2 0 0,0-6 0 0,3-5 0 16,1-2 0-16,-4-2 0 0,0-4 0 0,-2-3 0 0,3-1 0 16,-4-4 0-16,2 0 0 0,-8-1 0 0,-1-5 0 15,6 0 0-15,-5-2 0 0,-2-4 0 0,-3-4 0 16,-3-1 0-16,3-1 0 0,-2 1 0 0,-1 2 0 15,-6-4 0-15,1 10 0 0,0-3 0 0,-5 12 0 16,5-6 0-16,-6 17 0 0,2-4 0 0,-1 3 0 16,-2 9 0-16,-5 2 0 0,5 0-12 0,-4 0-53 15,-1 2 26-15,2 1-84 0,1 2-42 0,-1 0 22 16,2-1 74-16,11-1-116 0,-4 3-29 0</inkml:trace>
  <inkml:trace contextRef="#ctx0" brushRef="#br0" timeOffset="214664.11">30552 7723 1940 0,'-7'2'801'0,"1"1"-531"0,3 4-148 15,-2 0-31-15,1 1-13 0,0 0-38 0,4 0 19 16,3 1-9-16,1 0 2 0,3-2 2 0,-2 1-1 15,2-3-2-15,0 3-1 0,5-6-4 16,0 0-1-16,-3-2 2 0,1 2-4 0,-1-5-4 16,2-2-3-16,4-1-8 0,-9-2 2 0,1 0-6 15,-2-3-5-15,2 3-9 0,-1-2-1 0,0-3-3 16,-1 3-4-16,-3 1-2 0,-1-2 0 0,0 2 0 0,-1 1 0 16,-3 2 0-16,-1-1 0 0,-3 1 0 0,2 3 0 15,-1 1 0-15,-2 0 0 0,1 2 0 0,-7-1 0 16,2-1 0-16,0 2 0 0,4 0-8 0,1-1-35 15,-5 0-19-15,10 0-25 0,-3 1-28 0,3-2-146 16,3 2 189-16,1 0-128 0,8 4-62 0</inkml:trace>
  <inkml:trace contextRef="#ctx0" brushRef="#br0" timeOffset="-214362.32">30753 7295 1531 0,'3'0'789'0,"0"5"-422"0,0 2-216 0,-2 4 122 16,6 1-97-16,-2-1-59 0,2 7-6 0,2 6 6 15,10 5-10-15,6-2-27 0,6 7-9 0,0 0-10 0,8 10-10 16,13 5-12-16,0-1-7 0,-7-4-19 0,-5 9-6 15,-9 0-5-15,2 5-2 0,-6-2 0 0,-13 3 0 16,2 0 0-16,-15 0 0 0,5-1 0 0,-13-3 0 16,3 0 0-16,-17-4 0 0,6 2 0 0,-13-6 0 15,-3-2 0-15,-13-4 0 0,-5 0 0 0,4-4 0 16,-11-4 0-16,19 0 0 0,-2-4 0 0,1-3 0 16,23-9 0-16,-3 1 0 0,6 3 0 0,8-6 0 15,-1-6-9-15,3-1-27 0,-4-1-85 0,6-2-63 16,1 1 140-16,-1-4-106 0,0-2-96 0</inkml:trace>
  <inkml:trace contextRef="#ctx0" brushRef="#br0" timeOffset="-209481.84">18113 12524 241 0,'2'1'145'0,"-1"2"-17"0,3 1-39 0,0-2 29 16,2 3 4-16,3-1 3 0,-2-4 86 0,2 0-91 15,4 3-24-15,0-2 11 0,4 0-40 0,1-1-12 16,4 0-21-16,-1 1-3 0,10-1-21 0,-2 1 27 15,-1-2 29-15,3 0-14 0,5 0 38 0,-1 0 10 16,-2-1 5-16,4 2 1 0,9-3 8 0,0 1-5 16,1 0-31-16,4-1-10 0,2 1-7 0,9-2-1 15,7-3-12-15,0 2-4 0,-8 2-14 0,18-4-4 16,-1 4-4-16,5-3 2 0,1 1-9 0,5 2-3 16,-1 0-4-16,4-1-4 0,1 1 0 0,3 0-1 15,-4-1 0-15,4-1-4 0,2-2 2 0,3 4-3 16,-1-1 2-16,2 2 0 0,2-4 1 0,2 4 0 15,2 0-1-15,0-2 0 0,1 4 2 0,0-4 0 16,2 0-2-16,5 2 3 0,-5-1 0 0,-14 1-3 0,4-1 1 16,17-2 0-16,-2 0-2 0,-14 3 1 15,1-1 0-15,-2-3 0 0,17 0-1 0,2 0 1 16,-3 0 2-16,-16 1 0 0,16 0 1 0,0 0 0 0,0 2 0 16,-3-4 0-16,4 3 5 0,-4 0-1 15,3 1 0-15,0 3 2 0,0-5 4 0,-2 1-1 16,-2 1 1-16,2 3-2 0,-2-1 1 0,1 0-1 15,-4-1 0-15,1-1-4 0,-4 3-1 0,1 0 0 16,-3 0 0-16,-2 0 0 0,-16 1-2 0,1-1 0 0,12 2 2 16,-3-2-2-16,-13 0-2 0,-1 0-189 0,-2 2 187 0,15-2 2 15,-11 0-2-15,4 2 0 0,-16-2 0 0,9 1 0 16,-1-1 0-16,-4 0 232 0,2-1-232 16,-11 1 0-16,2 0 0 0,-7 3 6 0,0 0-9 15,-7-3 0-15,1 2-6 0,-15-4-46 0,3 1 35 16,-7-3-48-16,5 2-37 0,-21-5-138 0,4 4 188 15,-10-4-141-15,-4 1-81 0</inkml:trace>
  <inkml:trace contextRef="#ctx0" brushRef="#br0" timeOffset="-208562.85">18468 14149 546 0,'0'2'350'0,"0"3"-145"0,0-3-96 16,6 1 85-16,-1-1-56 0,1 0-24 0,2 3-1 16,1 0 15-16,2-2 8 0,1 4-24 0,0-2-28 0,4 0-19 15,4 1 16-15,0-1-7 0,1-1-13 16,0 1-18-16,5-3 1 0,7 0 23 0,7 0-2 0,-2-1-2 16,0 1-13-16,12 0 2 0,1 2-7 15,3 2 3-15,7-3-12 0,8-2-7 0,-1 6-5 16,12-3 2-16,-2 4-3 0,6-6-8 0,1-1-1 15,3-2-2-15,4 2-2 0,2 3-5 0,-4-4 2 16,16 2-6-16,-5-3 0 0,4 1 2 0,7 0-2 16,-2 3-1-16,5 0 0 0,-16-1 0 0,5-2 0 0,11 0 0 15,5 1 0-15,-18 2-1 0,3-1 1 0,4 0 1 16,12-1-1-16,5 0 0 0,-4 1 0 0,-14 0 1 16,18 0-1-16,2-1 1 0,-1 1-1 0,-2-2 0 15,5 2 0-15,-3 0 1 0,3-2-1 0,-1 3-1 16,-1-2 3-16,-2 1-2 0,0 1 1 0,-2 2 0 15,-2-2 1-15,4 2 0 0,-11 2 0 0,4-5 0 16,-2 4 0-16,4 2 1 0,-11-6-2 0,4 2 0 16,-5-1 2-16,0-3-1 0,0 5 0 0,-2-4 0 15,-18-1-1-15,-4 0 0 0,12 1 1 16,0 0 0-16,-15-1-1 0,-6 0 0 0,-4-3 1 0,10 0-2 16,-3 1 1-16,-1-1 1 0,-15-1-2 0,7 2 3 15,-1-3-2-15,-2 2 0 0,-6-2 0 0,-7 1-1 16,-1-2 0-16,-7 0 0 0,-1 1-1 0,-10-2-1 15,1 3 0-15,-14-2-1 0,5-1-1 0,-6 4-7 16,-2-2-3-16,-11 1-10 0,3-3-8 0,-6 3-34 16,0 1 9-16,-3 2-61 0,-1-2-109 0,-1 1 169 0,-1 2-97 15,-1-1-80-15</inkml:trace>
  <inkml:trace contextRef="#ctx0" brushRef="#br0" timeOffset="-207715.54">23962 11127 971 0,'-4'-1'446'0,"-3"1"-258"15,5 1-25-15,-4 3-41 0,2-2-39 0,-1 5-45 0,-6 4 32 16,3 0-6-16,2 1-10 0,-5 3-1 0,-4 2-5 16,-1 6 4-16,-5 6-2 0,2-3 2 0,-2 2-12 15,-8 8 8-15,2-1-2 0,-5 5-2 0,0 2 5 16,-6 6-4-16,1 0-2 0,-2 6-2 0,3 3-6 15,-9 1-3-15,2 5-1 0,-10 1-1 0,1 1 2 16,-3 7 0-16,2-4 0 0,-10 7-3 0,0 0 1 16,-1 4-3-16,-1 4 0 0,-3 2 0 15,0 5-2-15,-2-2 1 0,-3 5-2 0,2 2-1 16,-4 0 1-16,11-12-1 0,-3 4-3 0,-14 19 5 16,-1-6-1-16,15-11-5 0,-8 3 0 0,2 0-1 0,-17 14 3 15,3-1-4-15,-3 4 3 0,15-21-6 0,-14 15 2 16,0 1 7-16,-3-1 2 0,1 0 2 0,3-7-2 15,2 1 3-15,2-3-2 0,-3-2-1 0,9 2 1 16,-4-8-6-16,9-2-1 0,-1 1-2 0,8-7 0 16,-6 5-1-16,16-13-2 0,-2 2 0 0,2-7-2 15,7-3-3-15,1-5-2 0,5 0 1 0,3-12-4 16,8 0-3-16,-3-3 1 0,-2 2-1 0,9-10 0 16,3-4 0-16,4-4-1 0,1 3-4 0,3-13 0 15,-2 4 2-15,7-9-5 0,4 1-8 0,2-1-11 16,1-3 6-16,1-2-30 0,1-4-47 0,3 3-23 15,0-4-36-15,3-3-67 0,2-3 149 0,1-2-107 16,1-2-33-16</inkml:trace>
  <inkml:trace contextRef="#ctx0" brushRef="#br0" timeOffset="-206866.23">25144 12088 1392 0,'-2'-1'684'0,"1"1"-363"0,-1-1-186 0,1-1-30 16,0 2-11-16,1 0-23 0,-1 3-40 0,1-1 24 16,0 1-4-16,0 0-10 0,0 0-1 0,2 3-3 0,4 1 4 15,4 0-2-15,-3 0 0 0,5 0-9 0,3 3 7 16,1-1-1-16,1 2-1 0,-3-1 4 0,5 0-2 15,-1 3-1-15,-1-1 1 0,-1-1 0 0,5 1-2 16,-2 0 1-16,-1-4-2 0,2 3-3 0,-3 0-1 16,1-1-3-16,0 1-2 0,0-1-2 0,-5-3-4 15,2 3-4-15,-1-5-1 0,-4 5-2 0,0-4-6 16,-3-2 2-16,0 5-2 0,-1-5-1 0,-3 0-2 16,-1 1 0-16,-1 1 0 0,1-1 0 15,-1-1 0-15,-1-3-1 0,0-2-1 0,-1 4 1 0,-1 2-1 16,1-2 2-16,-4 1-2 0,-1-1 0 0,1 2 2 15,-2 2-1-15,-1-1-1 0,-3 0 0 0,2 0 1 16,0 1-2-16,-1 0 2 0,-3 2-1 16,1-1-1-16,4 3 0 0,-3 0 0 0,2 0 0 15,-4 0 2-15,0 2-1 0,1 0 1 0,5-2-2 16,-5 2 0-16,1-2 1 0,1 2-1 0,3-3 1 0,-3-2-3 0,2 2-4 16,-2-1-3-16,5-1 0 0,-3-1 0 0,2 0-17 15,-3-1-39-15,4-1-22 0,0 1-22 0,-3-4-32 16,3 2 92-16,-2-2-79 0,0 2-22 15</inkml:trace>
  <inkml:trace contextRef="#ctx0" brushRef="#br0" timeOffset="-206144.17">25314 14214 1155 0,'2'4'749'0,"0"0"-364"0,-5-2-181 0,2 3 128 16,-4-3-187-16,5 0-68 0,0 2-6 0,5-2 1 15,-1 2-1-15,0 0-12 0,7 1-63 0,-2 1 68 16,3-1 4-16,-2 0-21 0,2 1-6 0,-1 3-5 0,7-2-2 15,2-3-3-15,-2 1-1 0,-2 0-14 0,5 0-8 16,-2 2 3-16,1-1 1 0,2-1-3 0,-7 2-4 16,-2 0-1-16,1-1-4 0,-2 3 5 0,-3-1-2 15,0-3-1-15,-3 5-1 0,-1-5 1 0,-4 1 2 16,2 2-1-16,-3 3 0 0,-2-5 0 0,-1 4 2 16,-3-2 1-16,-1 1 1 0,-2 1-1 0,-2 3 1 15,0-1 1-15,-3-1 1 0,0 3 0 0,1-1 0 16,0 0 0-16,-8 2 1 0,5 2 2 0,-1-4-2 15,1 1 1-15,0 0 1 0,2 1 1 16,2-2-2-16,-3 1 0 0,9-4-2 0,-3 1 0 0,-1 1-2 16,4-3-2-16,0-1 0 0,2-3-4 0,0 2-1 15,0-4 0-15,2-2-3 0,2 1-7 16,0-1-4-16,2-2-8 0,3 2-12 0,-5-1-37 16,4-3-19-16,-4 1-24 0,0 2-28 0,3-1 89 15,-3 0-72-15,-5-6-15 0</inkml:trace>
  <inkml:trace contextRef="#ctx0" brushRef="#br0" timeOffset="-204967.13">26836 11375 866 0,'4'-4'434'0,"-2"-5"-221"15,-3-2 14-15,1 2-62 0,6 5 1 16,-4-5-8-16,6 3-82 0,0 1 52 0,-1 1-8 15,-3-2-5-15,1 4-12 0,4-5 3 0,-5 7-10 16,1-3 2-16,-5 3-3 0,2 0-6 0,-2 4-14 16,2-1 2-16,-5 6-13 0,-1 2 6 0,2 6-23 15,0 0-9-15,1 7 1 0,-5 4-6 0,0-6-8 0,0 16-12 0,1 0 8 16,-2 1-14-16,-1-4 5 0,1 1-2 16,0-4-4-16,0 0-1 0,5-9-3 0,-4 2 2 15,2-12-7-15,1 0-14 0,3-2-14 0,0-4-18 16,-1-1-15-16,1-6-59 0,-1 0-32 0,1-2-59 15,-3-3-167-15,2-5 270 0,0-3-161 0,-1-2-56 16</inkml:trace>
  <inkml:trace contextRef="#ctx0" brushRef="#br0" timeOffset="-204681.72">26797 11255 2346 0,'0'-2'846'0,"-3"0"-574"16,-2 0-190-16,4-1 39 0,-1-1-35 0,8 1-30 15,-2 1-9-15,7 0-9 0,5 1-8 0,-4 1-6 16,7-2-4-16,3 5 1 0,3 1-7 0,0 4-7 16,0-1-1-16,6 9-4 0,-5-3 0 0,7 6-2 15,-3-3 0-15,-5 8-5 0,0-2 1 0,-2 0-2 16,-5 3-2-16,-8-3 3 0,0 1 0 0,-4-2-1 16,-11-2 1-16,-4-1 3 0,0 1 2 15,-2-3 1-15,-7-1 2 0,2-1 0 0,-8-1 2 16,0-6-1-16,-1 2-1 0,5-5 0 0,-2-2-6 15,-1-1 3-15,2-2-11 0,1 0-7 0,5-4 0 16,-1-2-39-16,4 0 17 0,1-1-50 0,3-1-59 16,-1 1-53-16,8 0-159 0,1-1 260 0,3 2-218 15,1 0-93-15</inkml:trace>
  <inkml:trace contextRef="#ctx0" brushRef="#br0" timeOffset="-204184.61">27413 11294 2059 0,'-1'-9'851'0,"-2"1"-519"0,-5-1-230 16,1 1 48-16,6 1-43 0,-4-2-11 0,-1 2-16 15,2 2-16-15,-6 2-26 0,2 2-40 0,1 1 26 16,0 1-6-16,-3 1-12 0,2 4-6 0,-2 6-2 16,-3-2-3-16,6 0 0 0,-4 4-1 0,1 3 1 0,-4 4 0 15,3 6-2-15,-2-3 4 0,5 4 1 0,2 3 4 16,0 1 3-16,5 3 1 0,-1-5 3 0,6-6 2 15,0 3 3-15,4-8 1 0,6-5-1 16,-2-5 0-16,-1-2 0 0,5-5-1 0,2-3-3 0,-1-6-1 16,1 1 0-16,-3-13-4 0,-2 3 0 0,-3-7-1 15,6-1-2-15,-8-1-1 0,4 0 0 0,-1-1 0 16,1 3-1-16,-3 5 0 0,1-2 2 16,2 5-2-16,-6 7 0 0,1 0-2 0,-2-1 0 15,-2 4-2-15,-3 3 0 0,2 2 2 0,-2 1-2 16,3 6 0-16,1-2 2 0,-3 3 1 0,3 4 1 15,-2 1 0-15,0 2 0 0,2-3 0 0,-2 1 1 16,-1 2 0-16,0-1-1 0,0-3 1 0,2-1 0 16,0-2-1-16,-3-2 4 0,2 0 1 0,1-3 0 15,-2-1 1-15,1-3 2 0,2 0 0 0,-3-6 0 16,1-1-1-16,3 0-2 0,-4 0-1 0,5-5-1 16,-3-1-1-16,4 2-2 0,-2-3 0 0,0 4 0 0,3-5 0 15,-1 0 0-15,1 1 0 0,1 4 0 0,-3-2 0 16,0 0 0-16,5-1 0 0,-1 4 0 0,-1 0 0 15,3-1 0-15,-1 1-8 0,2 0-11 0,1 1-15 16,2 0-16-16,1 2-46 0,0 0-21 0,4 2-25 16,0 0-34-16,2 5 105 0,0-3-80 0,-1 4-11 15</inkml:trace>
  <inkml:trace contextRef="#ctx0" brushRef="#br0" timeOffset="-203851.09">28070 11230 1484 0,'-6'-1'819'16,"2"0"-212"-16,-1 0-272 0,-2 1-174 0,-2 0-15 0,1-3-16 15,-1 3-84-15,-2 0 45 0,2 0-46 0,-3 1-6 16,1 2-8-16,-1 0-12 0,4 0-1 0,-3 5-9 16,-2-1-1-16,2 3-13 0,-4 1 13 0,2 1 5 15,0 1 3-15,1 2-7 0,4 1 7 0,-2-6-2 16,2 4-1-16,8-7-2 0,-1 4-1 16,1-4-8-16,2-1-2 0,4 0 0 0,-2-3 0 0,0 1 0 15,4-5 0-15,0 1 0 0,3-4 0 16,-1 2 0-16,-1-5 0 0,2-1 0 0,1-1 0 15,3-2 0-15,-1 2 0 0,0 0 0 0,0 0 0 16,0-1 0-16,-2 2 0 0,1 3 0 0,-5 3 0 16,0-2 0-16,-3 4 0 0,1 0 0 0,-2 4 0 15,0 0 0-15,0 3 0 0,0 2 0 0,0-2 0 16,2 0 0-16,0-3 0 0,-2 3 0 0,3-1 0 16,-2-4 0-16,3 2 0 0,0-4 0 0,0-2 0 15,1-1 0-15,0-2-17 0,0-1-17 0,0-2 13 0,-2-4-44 16,2-1-46-16,-1 0-21 0,-2-1-28 0,2 1-38 15,1-2-51-15,-2-2 160 0,-1-3-129 0,2 2 11 16</inkml:trace>
  <inkml:trace contextRef="#ctx0" brushRef="#br0" timeOffset="-203651.26">28316 10748 1287 0,'10'-33'671'0,"-4"13"-345"16,-2 1-193-16,1 5 110 0,-2 8-46 0,-1 7-42 15,-2 4-17-15,0 2-41 0,-5 15-10 0,3 6 1 16,1 2-4-16,-5 4-24 0,1 6-23 0,-2 5 16 0,4 9 12 15,-3 7 1-15,1-1 2 0,-2-12-11 0,2 1-6 16,1 2-6-16,2-10-8 0,0-5-6 0,-3-9-18 16,5-3-7-16,0-8-6 0,3-6 0 0,-1 0-3 15,-2-2-9-15,3-7-12 0,-1-1-15 0,3-7-46 16,-3 3-20-16,1-11-27 0,0 5-38 16,3-10 102-16,-4-3-81 0,-2-1-15 0</inkml:trace>
  <inkml:trace contextRef="#ctx0" brushRef="#br0" timeOffset="-203034.5">28485 10623 1613 0,'4'-20'769'0,"-1"8"-432"0,0 3-201 0,-1 10 81 15,-2 2-44-15,-3 5-21 0,-2 6-14 0,-1 5-31 16,-1 2-14-16,-6 9-7 0,9 1-9 0,-3 7-25 16,-3-1-7-16,0 6-9 0,7-2-5 0,-4 4-8 15,0 3-13-15,2 0-10 0,1-2 0 0,-1-7 0 0,7-4 0 16,2 3 0-16,-5 0 0 0,6-13 0 0,1-3 0 15,4-4 0-15,-1 0 0 0,2-9 0 0,-1 4 0 16,8-6 0-16,1-4 0 0,-1-2 0 0,2-1 0 16,-6-2 0-16,8-7 0 0,3-2 0 0,-6-3 0 15,0-2 0-15,-1-3 0 0,1-1 0 0,-1-1 0 16,0-2 0-16,-4-2 0 0,-3 1 0 16,-4-5 0-16,1 5 0 0,-3-1 0 0,-1 0 0 15,-2 8 0-15,1 0 0 0,-3 2 0 0,1 12 0 0,-3 0 0 16,-1-2 0-16,0 6 0 0,-1 2 0 0,-1 1 0 0,-2 5 0 15,0 6 0-15,-1-3 0 0,0 4 0 0,1 4 0 16,-1 0 0-16,1 4 0 0,0-4 0 16,4 2 0-16,1 1 0 0,2-2 0 0,2-4 0 0,1-1 0 15,2 2 0-15,4-7 0 0,0 2 0 16,-1-6 0-16,1 1 0 0,0-7 0 0,0 4 0 16,0-5 0-16,0 0 0 0,4-6 0 0,-1 1 0 15,-3 1 0-15,-3-4 0 0,7-4 0 0,1-2 0 16,2 0 0-16,-2-1 0 0,8 2 0 0,4-7 0 15,10-1 0-15,0 0 0 0,-15 0 0 0,14-6 0 16,-4 2 0-16,-6-5 0 0,-1-5 0 0,-4-4 0 16,-3 0 0-16,6-5 0 0,-4-3 0 0,-7-5 0 15,1-2 0-15,-4-1 0 0,-1 6 0 0,-5 6 0 16,1-6 0-16,-4 23 0 0,0-5 0 0,-3 13 0 16,-3 10 0-16,-7 5 0 0,3 2 0 0,0 1 0 0,-4 9 0 15,-6 9 0-15,-1-1 0 0,1 5 0 16,-1 3 0-16,-8 9 0 0,-4 9 0 0,-5 15 0 15,0-4 0-15,9-4 0 0,3 11 0 0,0 2 0 0,13 0 0 16,4-5 0-16,12-6 0 0,5-1 0 16,12-4 0-16,10-5 0 0,-1-11 0 0,-1 1 0 15,6-14 0-15,2 2 0 0,1-12-37 0,-4 4-28 16,-7-13-30-16,-2 1-39 0,0-7 93 0,-3-5-78 16,-7-5-33-16</inkml:trace>
  <inkml:trace contextRef="#ctx0" brushRef="#br0" timeOffset="-202217.84">29765 11149 1668 0,'3'6'791'0,"0"0"-455"0,-1 2-206 0,-2-1 70 16,0-4-50-16,4 4-13 0,2-1-15 0,-1 1-35 15,5-2-2-15,-2-5-16 0,4 0-3 0,0 0-7 16,1 0 0-16,-2-5-22 0,1-3-6 0,2-4-5 16,0 3-13-16,1-5 4 0,1-6-8 0,2 0-6 15,3-4-3-15,2-2 0 0,-1-2 0 0,1-1 0 16,-2-2 0-16,1-1 0 0,-1-3 0 0,-1 0 0 16,-2-10 0-16,0 1 0 0,-2-6 0 0,2-6 0 15,-7-4 0-15,4 4 0 0,-5 3 0 0,-4 4 0 0,2-6 0 16,0 1 0-16,-3 10 0 0,0 7 0 0,0 7 0 15,-2-3 0-15,-3 16 0 0,2-7 0 0,-3 18-1 16,-5 1-3-16,0 3 0 0,-4 7 0 0,-3 3 1 16,-3 10-2-16,1 0 2 0,-2 6-2 0,3 2 3 15,-6 12 2-15,2-4 0 0,2 11 0 0,-2 1 0 16,5 6 2-16,-2-2-1 0,3 10 3 0,-3 0 0 16,7-6 0-16,2 7 0 0,4-6-1 0,2-2 1 15,0-6-2-15,8-11 1 0,1 5-3 16,2-3 0-16,1-6 0 0,1-6 0 0,1-3 0 0,4 0 0 15,5-11 0-15,-3 4 0 0,2-9 0 0,4-3 0 16,-1-3 0-16,2-2 0 0,-1-4 0 0,-6-7 0 16,5-1 0-16,-6-6 0 0,4 0 0 0,-14-7 0 15,9 2 0-15,-4-1 0 0,2 3 0 0,0-1 0 16,-6-1 0-16,-2 2 0 0,-4 0 0 0,8 2 0 16,-9-3 0-16,1 4 0 0,-1-3 0 0,-3 2 0 15,2 3 0-15,-2 4 0 0,0 0 0 0,0 5 0 16,-1 4 0-16,-5 0 0 0,5 1 0 0,-1 3 0 15,-1 0 0-15,2 4 0 0,-1 3 0 0,-3 7 0 16,1-3 0-16,4 0 0 0,-8 8 0 0,6 1 0 16,-5 2 0-16,-1 0 0 0,11 1 0 0,-4-1 0 15,1 3 0-15,-4 2 0 0,8-4 0 0,-3 0 0 16,6-3 0-16,-4-1 0 0,-1-3 0 0,2 4 0 16,3-11 0-16,1-1 0 0,-2-1 0 0,-2-3 0 15,3-3 0-15,2-1 0 0,-4-2 0 0,4-7 0 0,-1-3-21 16,-2 1-22-16,4 0-20 0,-4-5-21 0,1 4-28 15,2-3-101-15,-1 1-179 0,-1 1 276 0,-1 6-168 16,3 2-130-16</inkml:trace>
  <inkml:trace contextRef="#ctx0" brushRef="#br0" timeOffset="-201517.16">30641 11115 1668 0,'-5'1'967'0,"2"0"-593"15,-1-1 53-15,1 0-253 0,3-6-127 0,0-4 46 16,0 2-18-16,0-1-38 0,3-4-79 0,2 0 65 0,1-4-4 15,1 2-4-15,0-2-2 0,0 5-8 0,1-4 2 16,0 2-1-16,-1 0 1 0,1 1 0 0,-1 7 1 16,0-5 0-16,1 5 1 0,0 3 3 0,-1 3 1 15,-1 0 2-15,-1 8 0 0,1-2 2 0,3 0-2 16,-2 3 2-16,3-1-4 0,0 2-2 0,-2 0-4 16,2-1-1-16,0-1-1 0,4 0-3 0,-5-1-2 15,6-1 0-15,13-2 0 0,-8 0 0 0,3-1 0 16,6 0 0-16,-3-3 0 0,1 0 0 15,-2-2 0-15,4 0 0 0,-12 0 0 0,4-4 0 16,0-1 0-16,-2 0 0 0,-4 0 0 0,2-2 0 16,-4 0 0-16,-1-2 0 0,-2 0 0 0,-4 2 0 15,0-4 0-15,-4 0 0 0,1-3 0 0,-3-2 0 16,0 0 0-16,-2-5 0 0,0 3 0 0,-3-2 0 16,-1-2 0-16,-1 4 0 0,3 0 0 0,-2 5 0 0,0 7 0 0,-1 3 0 15,-2-1 0-15,2 6 0 0,0 2 0 16,-4 4 0-16,0 9 0 0,0 9 0 0,-1-3 0 15,4 2 0-15,0 13 0 0,-1-4 0 0,6 7 0 16,3-1 0-16,0-3 0 0,-2-1 0 0,4-1 0 16,-1-5 0-16,9-6 0 0,-3 2 0 0,7-10 0 15,-3-1 0-15,2-7 0 0,3 3 0 0,1-10 0 16,3 0 0-16,-5-6 0 0,1-5 0 0,-2-3 0 16,1 0 0-16,-2 1 0 0,-1-5 0 0,-1-4 0 15,1 0 0-15,1 1 0 0,-1 0 0 0,-2 0 0 0,13-6 0 16,7 2 0-16,-5-2 0 0,8 3 0 0,-9-1 0 15,8 1 0-15,0 1 0 0,3 4 0 0,-14 5 0 16,2 0 0-16,-6 6 0 0,-3 6 0 0,7 6 0 16,-11-1 0-16,1 11 0 0,-1 0 0 0,-1 6 0 15,0 0 0-15,1 5 0 0,-2 0 0 0,0 3 0 16,-1 0 0-16,-2 0 0 0,1-2 0 0,1 1 0 16,-2-1 0-16,-2-3 0 0,-1-1 0 0,-2-6 0 15,2 0 0-15,-4 0 0 0,-1 0 0 16,-3-4 0-16,2-1 0 0,-3 0 0 0,-3 0 0 15,-2-3 0-15,1 1 0 0,-1-4 0 0,-1-1 0 16,-1-1 0-16,0-2 0 0,-3 0 0 0,3-1 0 16,0-2 0-16,2-2 0 0,0-2 0 0,0-2 0 15,-2 2 0-15,1 1 0 0,1-4 0 0,-3 0 0 16,2-1 0-16,1 2 0 0,2 0 0 0,-2 3-42 16,4-3 20-16,6 3-109 0,0 0-70 0,2 2 151 0,12 6-103 15,2 4-99-15</inkml:trace>
  <inkml:trace contextRef="#ctx0" brushRef="#br0" timeOffset="-201340.13">32207 11229 2687 0,'9'1'1000'0,"-6"-1"-698"0,-3 0-251 0,1-3 4 15,1 0-55-15,1 0 0 0,-2 1 0 0,-2-3 0 0,1 1 0 16,0-1 0-16,0 0 0 0,0 3 0 0,-2-5-15 15,-4-2-38-15,1 2-40 0,-5-1-49 0,-4-7 104 16,0 2-77-16,-4-7-37 0</inkml:trace>
  <inkml:trace contextRef="#ctx0" brushRef="#br0" timeOffset="-201172.25">31575 10174 2491 0,'-11'-2'983'0,"2"-2"-675"0,5 4-230 16,-6 0 13-16,6 0-26 0,-2-1-26 0,7 1-17 16,1 0-10-16,5-1-12 0,-1 0-16 0,2-1-55 15,-2 0-32-15,-1 1 22 0,1-1-151 0,0 1 168 16,-1 0-108-16,-3 2-37 0</inkml:trace>
  <inkml:trace contextRef="#ctx0" brushRef="#br0" timeOffset="-200349.39">22426 11251 1805 0,'1'10'805'0,"0"-2"-497"16,-2-3-195-16,8 2 82 0,-3 1-51 0,4 2-24 16,11 3-7-16,-4-3-4 0,-3 1-12 0,17 7-13 15,-2-3-11-15,0 1-27 0,9 2-10 0,2-3-8 16,-2 1-11-16,2-1-15 0,0-3-2 15,-2 4 0-15,2 2 0 0,-5-4 0 0,1 6 0 0,3-1 0 16,-2 0 0-16,-6 1 0 0,2-4 0 0,-9-1 0 0,6 5 0 16,-9-5 0-16,3 1 0 0,-9-5 0 0,-3 2 0 15,-1-1 0-15,-1 0 0 0,-3-2 0 0,-3-5 0 16,-2 2 0-16,0-3 0 0,-4-1 0 0,1 1 0 16,-1-3 0-16,0 0 0 0,-1 1 0 0,-1-2-17 15,2 0-14-15,1 0-16 0,1-1-18 0,-2-1-50 16,3 1-18-16,-1-2-28 0,1-1-41 15,1-1-88-15,1-5 188 0,-1-2-148 0,2 2-73 16</inkml:trace>
  <inkml:trace contextRef="#ctx0" brushRef="#br0" timeOffset="-200005.35">23160 11483 1753 0,'0'-6'778'16,"-1"6"-486"-16,1 0-193 0,0-1 82 0,-1 1-93 15,2 1-6-15,1-1-5 0,3 1-5 0,-2 1-20 0,1 3-4 16,5 1 0-16,-1 1-3 0,0-2-14 0,2 5-1 16,0 1-5-16,0-3-1 0,4 3-4 0,-1-2 0 15,-3-1-4-15,0 0 1 0,-1 1-2 0,2-1-2 16,-4 0-1-16,-1-1 0 0,-2-1 0 0,1-1-1 16,-4-1 2-16,-3 4 1 0,0-2 1 0,-4 2-1 15,2 1 3-15,-6 1-1 0,0 0-1 0,-1 1 5 16,1 2-2-16,-3-3-2 0,-1 2 0 0,-4-2-2 15,4 0-1-15,-1-1-5 0,-1-1-1 16,3-2-3-16,-1 2-2 0,1-3-2 0,7-2 0 0,-3 1 0 16,-1 0 0-16,3-1 0 0,1 1 0 0,-1-3 0 0,3 0 0 15,0 1 0-15,0 2 0 0,3-5 0 0,0 2-7 16,1-1-8-16,1 0-10 0,-2 0-12 0,1 0-36 16,1-1-16-16,-1 1-22 0,0 0-25 0,1 0 143 15,0-3-52-15,4 1-2 0,-2-1 61 0</inkml:trace>
  <inkml:trace contextRef="#ctx0" brushRef="#br0" timeOffset="-199435.69">21087 10627 1861 0,'-6'4'889'16,"1"-1"-551"-16,-2 4-199 0,1 2-47 0,0 8 0 16,0 10-47-16,1-5 26 0,1 0-20 0,1 7 0 15,2 1 1-15,-1 3-8 0,0 2 0 0,3-1-13 16,2-2-5-16,0 7 1 0,3-1-7 0,-4-5-9 15,3 3-6-15,-5-12-7 0,3 5-4 0,-2-7-31 16,-1 2-18-16,0-15-24 0,-3 4-15 0,3-5-81 16,-1-1 18-16,1-3 85 0,-4-2-89 0,4-6-27 15</inkml:trace>
  <inkml:trace contextRef="#ctx0" brushRef="#br0" timeOffset="-199085.37">20888 10839 1861 0,'8'-2'852'0,"1"1"-561"0,0-3-158 0,3 1-66 0,7 1 27 15,-3 2 6-15,1-3-28 0,8 4-27 0,-3 4-6 16,2-1-8-16,0 0-15 0,-4 3-8 0,-3 5-2 0,6-3-12 16,-5 7-7-16,0-1 17 0,-5 0 1 0,-1 4 5 15,2 3-3-15,-2 0 0 0,-3 1 6 0,-3 2 4 16,-1-4 4-16,-1 3-1 0,-3-5 3 0,0-3 5 15,-1 2 5-15,0-6 0 0,-2-1 0 0,1-6-1 16,0 1 2-16,-1-6 1 0,2 0-4 0,0-2-10 16,-1-2 4-16,0-7-7 0,0 0-4 0,1-4-4 15,0-3-4-15,0-3 0 0,0 1-2 16,0 0 1-16,2 0-6 0,2-5 2 0,-1 1 3 16,1 4-4-16,1-1 0 0,0 5 0 0,2-4 0 15,3 5 0-15,0-4 0 0,-2 6 0 0,2 1-1 16,0-1-2-16,2 0 2 0,3 1-15 0,-4 1-36 15,-1 2-20-15,2 1-23 0,-5 0-29 0,6 3-168 16,-3-2 214-16,1 5-142 0,3 0-65 0</inkml:trace>
  <inkml:trace contextRef="#ctx0" brushRef="#br0" timeOffset="-198552.82">21628 10821 2077 0,'-6'-1'872'0,"0"-3"-553"15,2 0-105-15,-1-1-85 0,0 0-25 0,3 2-65 16,-1-3 23-16,-1 2-13 0,1-1-17 0,-2 3-6 16,1 0-4-16,-2 2-12 0,0-3 3 0,-1 6-6 15,-2 2-2-15,1 1-10 0,-3 3 8 16,0 3 3-16,1 0 0 0,-1-1-1 0,0 5 2 0,0 3 8 16,2 2 2-16,3-2-4 0,3 2 0 0,0-1-3 0,1 1 0 15,6 0 0-15,-2 2-5 0,5-8-5 0,1-3 0 16,-5 1 0-16,7-4 0 0,-5-1 0 0,6-7 0 15,-2 1 0-15,0-6 0 0,3-4 0 0,-1-5 0 16,-3 1 0-16,5-8 0 0,-1 1 0 0,-2-1 0 16,0-2 0-16,-2 5 0 0,-1-2 0 0,0 3 0 15,0 0 0-15,-2 2 0 0,0 3 0 0,0 1 0 16,-1 2 0-16,-2 3 0 0,1 0 0 0,0 3 0 16,-3 4 0-16,3 5 0 0,-1 2 0 0,1-2 0 15,0 6 0-15,-2 2 0 0,3-1 0 16,-2 4 0-16,2 0 0 0,-3-4 0 0,0 0 0 15,0 1 0-15,1-2 0 0,1-5 0 0,-2-2 0 16,1-2 0-16,3-4 0 0,-1-1 0 0,2-7 0 16,-2 2 0-16,4-8 0 0,-1-4 0 0,1 2 0 15,0 0 0-15,0-3 0 0,0 0 0 0,0 0 0 16,-1 3 0-16,3-1 0 0,-3 5 0 0,1 0 0 16,1 0 0-16,-1 3 0 0,0 1 0 0,-1 1 0 0,1 4 0 15,1 3 0-15,1 2 0 0,-7 0 0 0,4 5 0 16,3 1 0-16,-6 2 0 0,0 6 0 0,0-2 0 15,1 0 0-15,-3 0 0 0,4 0 0 0,-4 1 0 16,-1-3 0-16,5-1 0 0,-4-1-5 0,0-2-16 16,1-4-19-16,2-1-57 0,-1 2-25 0,1-8-35 15,5 3-54-15,-1-5 130 0,3-1-110 0,8-3-19 16</inkml:trace>
  <inkml:trace contextRef="#ctx0" brushRef="#br0" timeOffset="-197250.3">22162 10597 2209 0,'-13'-4'901'16,"-1"1"-600"-16,0 3-192 0,4 5 39 0,-3 2-55 15,1-1-7-15,3 5-16 0,-2-4-11 0,3 3-23 16,0 2-7-16,2-4-16 0,3 1 5 0,0 0-10 16,3 1-3-16,0-3 0 0,3 3-4 15,0-3 1-15,4 2 0 0,3 1-2 0,-3 2 0 16,1-4 0-16,2 2 0 0,0 1 0 0,3-1 0 15,0 2 0-15,1-1 0 0,-6-2 0 0,5 3 0 16,-3-2 0-16,0 3 0 0,-5-4 0 0,0 3 0 16,-3-2 0-16,-1 1 0 0,-1-1 0 0,-4 0 0 15,-1 0 0-15,-1-4 0 0,0 2 0 0,-4-2 0 16,1 2 0-16,-1-7 0 0,-1 2 0 0,1-3 0 16,-2-1 0-16,1-3 0 0,-1 0 0 0,2-3 0 15,0-1-255-15,2 0 253 0,-2-1-8 0,3 1-7 0,2 0-13 16,1-2-30-16,1 1-11 0,0-1-12 0,2 1 243 15,1-3-265-15,3-2-34 0,2-4-10 0,0 2 4 16,-2 0-10-16,8-1-126 0,-2-2-23 0,3 2 19 16,0 3-27-16,0-2 48 0,-1 1 34 0,3 4-75 15,-2-2 189-15,0 1 235 0,0 1-45 0,-2 2 117 16,-1-3 55-16,2 5 32 0,-1-2-4 0,-1 7 95 16,1-3-139-16,-2 5-75 0,0 2 86 15,0 8-116-15,0 0-11 0,-2-1-32 0,2 9-7 0,-1 3 4 16,0 4-1-16,2-3-18 0,-2 2 0 0,-2-4 2 0,2 5-3 15,3-5-6-15,-3 4 6 0,-1-12-28 0,5 0-7 16,-8 0-7-16,7-2-14 0,0-8-3 0,-2 0 0 16,-1-1 0-16,0-2 0 0,3-1 0 0,-4-6 0 15,1 0 0-15,-1 0 0 0,-1-4 0 0,-1-2 0 16,0 2 0-16,1-3 0 0,-1-1 0 0,0-2 0 16,2 1 0-16,-4 0 0 0,-1 1 0 0,2-2 0 15,-3 1 0-15,2 1 0 0,-1 1 0 0,-3 3 0 16,6 8 0-16,-4-6 0 0,3 1 0 15,0 5 0-15,-2 0 0 0,-1 3 0 0,0 0 0 16,-3 0 0-16,-2-3 0 0,5 4 0 0,4 1 0 16,-4 2 0-16,4-2 0 0,4 0 0 0,2 1 0 15,1 1 0-15,1-2 0 0,3 0 0 0,-3-1 0 16,4 0 0-16,4-2 0 0,-4-4 0 0,3-2 0 16,0 1 0-16,-4-8 0 0,0 3 0 0,1 1 0 15,-4-4 0-15,-3-4 0 0,2 6 0 0,-3 0 0 16,-3 1 0-16,-1 0 0 0,-1 0 0 0,1-1 0 0,-4 7 0 15,0-1 0-15,0-1 0 0,-3-1 0 0,1 5 0 16,1 3 0-16,-1-2 0 0,-3 5 0 0,2-2 0 16,-3 3 0-16,-1 3 0 0,2 2 0 0,-3 1 0 15,4 7 0-15,-3 3 0 0,1-1 0 0,2 5 0 16,2 1 0-16,0 3 0 0,1 1 0 0,1-3 0 16,0-2 0-16,2-1 0 0,0 2 0 0,8-8 0 15,-6 2 0-15,3-3 0 0,1-4 0 0,-1-4 0 16,1 1 0-16,-1-3 0 0,0-3 0 0,-2-4 0 15,1 2 0-15,0-4 0 0,-1-4 0 0,4 0 0 16,-2 0 0-16,-1-1 0 0,2 0 0 0,-2-1 0 0,1-5 0 16,-2 1 0-16,2 2 0 0,-2-1 0 0,-1-3 0 15,0-1 0-15,1-2 0 0,1 0 0 0,-1 1 0 16,-2 0 0-16,2-1 0 0,0 2 0 0,-1 4 0 16,1 1 0-16,-5 4 0 0,1-4 0 0,4 4 0 15,-3 1 0-15,1 4 0 0,3-1 0 16,-2 0 0-16,0 3 0 0,6-4 0 0,-7 5-5 0,3 0-34 15,0 0-11-15,4 0-12 0,4 0-13 0,-3 0-11 16,7 2-12-16,0-1-32 0,5 1-6 0,0-2 18 16,-1 0-3-16,5-3-4 0,-3 2-34 15,1-2-9-15,0-1-32 0,-6-3 17 0,2 1 10 16,-2 3 26-16,-4 0-31 0,-3 0 115 0,-2-1 110 16,-1-2 42-16,-3 4 65 0,-1-2 31 0,-3 2 45 15,-1-4 32-15,-1 1 28 0,-1 1-91 0,-4-2-47 16,2 4-16-16,-4-1-18 0,1 2-13 0,-3 0-38 15,-2 1-42-15,-3 2 22 0,0 2-7 0,1-1-13 0,2 1-3 0,-2 4 3 16,0-1-5-16,2-1-3 0,3 2-4 16,1-3-2-16,-1 1-2 0,3 0-4 0,-1 1-2 15,4-4-5-15,1 2 0 0,0-3 0 0,1 2 0 16,5 0 0-16,1 1 0 0,1 0 0 0,2-1 0 16,-2 3 0-16,6-2 0 0,1 3 0 0,-1-2 0 15,-2 2 0-15,-1-3 0 0,3 2 0 0,-4 0 0 16,3 1 0-16,-6 1 0 0,-1-2 0 0,-7 6 0 15,2-3 0-15,-2 2 0 0,-5 1 0 0,-7 0 0 16,4 0 0-16,-2 0 0 0,3-2 0 0,-1-4 0 16,-4 3 0-16,0-1 0 0,7-6 0 0,1 2 0 0,-3-2 0 15,1-3 0-15,-3-1 0 0,5 0 0 0,-2-1 0 16,2-1 0-16,-1-1-10 0,3-1-16 0,0-2-46 16,0 0-23-16,3-1 14 0,2-1-70 0,3-3 151 15,-1 1-55-15,6 6-7 0,1-4 65 0</inkml:trace>
  <inkml:trace contextRef="#ctx0" brushRef="#br0" timeOffset="-196653.39">23379 10346 1309 0,'3'-7'855'0,"-3"1"-482"0,0 3 68 16,-1-4-170-16,-1 6-165 0,-1 1 36 0,-1 0-39 15,3 0-18-15,-5 2-17 0,-2 3-14 0,4 1-23 16,-3 1-4-16,-3 5-12 0,1-1 5 0,0 6-1 15,1-5 1-15,-4 9 3 0,5-5 2 0,-3 3-2 16,4 1-3-16,5-1-2 0,-1-3 0 0,-2-1-7 0,7-7-1 0,1-1-4 16,0 2-4-16,1-4-2 0,0-4 0 15,0 0 0-15,4-2 0 0,0-6 0 0,-1 2 0 16,1-2 0-16,0-3 0 0,0-3 0 0,1-2 0 16,-3-3 0-16,1 6 0 0,-4-1 0 0,-1-1 0 15,0 5 0-15,2 0 0 0,-3 1 0 0,1 5 0 16,0 2 0-16,-2 1 0 0,5 1 0 0,-1 2 0 15,-3 5 0-15,0 1 0 0,-1 0 0 0,-1 1 0 16,5 2 0-16,-1-1 0 0,-1 0 0 0,2 0 0 16,-2-4 0-16,4 0 0 0,1-7 0 0,7 1 0 15,-6 1 0-15,2-2 0 0,2-4 0 0,1-7 0 0,4 0 0 16,-1-1 0-16,1 1 0 0,-6-2 0 0,4-3 0 16,-2-4 0-16,-1 7 0 0,0-2 0 0,-1-3 0 15,-2-2 0-15,3 0 0 0,-3-4 0 0,-3-4 0 16,4 3 0-16,-6-12 0 0,1 1 0 0,-1-3 0 15,-1-3 0-15,1-6 0 0,0 3 0 0,-2-2 0 16,2-2 0-16,3 3 0 0,-1-1 0 0,0 1 0 16,-1 2 0-16,3 8 0 0,-6 2 0 0,4 4 0 15,-6 16 0-15,3 1 0 0,-4 0 0 0,-2 11 0 16,1 3 0-16,-3 4 0 0,-2 9 0 16,-3 9 0-16,1-5 0 0,-6 9 0 0,0 14 0 15,0-1 0-15,-3 11 0 0,1 1 0 0,2 6 0 16,0 0 0-16,2 3 0 0,6-5 0 0,1-3 0 15,-2 3 0-15,5-16 0 0,6 5 0 0,3-13 0 16,-1 5 0-16,8-17 0 0,-3 4 0 0,3-9 0 16,3-5 0-16,1-4 0 0,-6 1 0 0,2-3 0 15,0-4-4-15,-5 0-36 0,1-2-40 0,-2-1-46 0,-5-8-84 16,3-1 152-16,0-3-115 0,-6 1-49 0</inkml:trace>
  <inkml:trace contextRef="#ctx0" brushRef="#br0" timeOffset="-194886.99">23604 11997 377 0,'3'-5'315'0,"1"-2"-123"0,3 5 50 15,-4-5-3-15,3 5 1 0,0 2-140 0,1-1 55 16,-1-3 6-16,1 4-31 0,0 0-10 0,1 1-18 16,2 0 2-16,-6 2-16 0,4-1 4 0,-2 0-9 15,-1 2-17-15,-3-2 13 0,3 4-7 16,-3-2-9-16,0 1-6 0,1 2 2 0,-3-2 2 15,0 0-13-15,-3 1 1 0,-3 0 8 0,1-2 0 16,-1 1-9-16,-3-3-3 0,-1 0-5 0,-1-1 0 16,-1-1-2-16,0 0-5 0,5-3-12 0,-2-1 0 15,-1-1-2-15,2-2-3 0,1 0-1 0,5-1-5 16,0-2-1-16,1 0-5 0,1-1 4 0,1 0-1 16,2 0-1-16,3-1 3 0,1 0-3 0,2 2 2 15,-2-1 2-15,2-1 1 0,2 1 0 0,0 3 0 16,1-1 2-16,-1 3-2 0,2-3 0 0,-2 3-2 15,2 2 1-15,-1 1-3 0,0 0-2 0,-2 1 0 0,-2 2-3 16,2 8 3-16,-2-3-2 0,-3 1-1 0,0 6 1 16,2-1 1-16,-2 5 3 0,-5 4-1 0,3-2 0 15,-7-4 0-15,-2 1 5 0,4 4 1 0,-10-4-3 16,0-3 4-16,-3-4 1 0,1 2 0 0,-1-5 0 16,-4 1-1-16,2-4-5 0,-3 1-1 0,3-4 0 15,1-2-3-15,0 0-4 0,-1-2 0 16,7-3 0-16,1 0 0 0,-1 0 0 0,2-1 0 0,1-3 0 15,1 3 0-15,1 0 0 0,4 0 0 0,-1-1 0 16,2 2 0-16,0 0 0 0,3 5 0 0,2-3 0 0,2 0 0 16,2 3 0-16,-1-2 0 0,3 2 0 0,-3-1 0 15,4 1 0-15,0 2 0 0,1 2 0 0,-1 3 0 16,0-2 0-16,-1 3 0 0,-2 1-3 0,3 2-63 16,-2-1-40-16,-5 5-52 0,2-3-108 0,-5 2 191 15,2 3-143-15,-8 3-62 0</inkml:trace>
  <inkml:trace contextRef="#ctx0" brushRef="#br0" timeOffset="-194019.9">22317 12601 1377 0,'-1'-2'533'0,"1"0"-370"0,1 2-122 16,-1-2 19-16,-1 3-31 0,5-1-9 0,-2 1-6 0,2-1-5 15,-2 0-1-15,0 0 4 0,0 0 11 0,1 2 29 16,-3-1 15-16,1 1-8 0,1-1 26 0,-4 1 23 16,2 1 6-16,-4 0 7 0,2 0-6 0,-3-2-12 15,0 1 2-15,-1-2 3 0,2 1-23 16,1-1-16-16,-2-1-5 0,3-4-8 0,-4 5-6 15,4-3-13-15,0-1-12 0,-2 3 3 0,3-2 0 16,-3-1-6-16,3 3-7 0,0-1 1 0,1-2-1 16,0 3-6-16,1-1-2 0,4 1 3 0,-3-1-5 15,4-1 1-15,-1 2 2 0,-2-1-2 0,2-1-1 16,2 2 3-16,-3-1-2 0,3 1-3 0,0 1 4 16,-1 0-2-16,2 2 1 0,-5 2-1 0,7 1 3 15,-7 0-1-15,-4 4 0 0,4-1 3 0,-4 2 0 16,0 0 2-16,-6-2 0 0,6 4 0 0,-8-2 0 15,1-1 1-15,-2-1-1 0,-3 0 0 0,-1-1-3 16,0 0-1-16,1-1-2 0,-1-2 0 0,1 0-3 0,2-2-1 16,1-2 0-16,-1 0-2 0,3-1 0 0,4-1 0 15,-2-2 0-15,1 0 0 0,3-2 0 0,-1 0 0 16,1 0 0-16,2-2 0 0,2 0 0 0,1 0 0 16,2-3 0-16,0-1 0 0,2 2 0 0,0-2 0 15,3 4 0-15,-1-2 0 0,-1-2 0 16,1 5 0-16,1-1 0 0,2 1 0 0,-2 0 0 15,1 2 0-15,0-1 0 0,0 4 0 0,0 0 0 16,1 1 0-16,-3 5 0 0,-2-2 0 0,0 6 0 0,3 3 0 16,0-1 0-16,-5 0 0 0,3 3 0 0,-6-3 0 0,4 5 0 15,-6-1 0-15,0 0 0 0,-1-4 0 0,-6 5 0 16,1-3 0-16,-2 2 0 0,-3-4 0 16,-1-1 0-16,2 2 0 0,-4-2 0 0,-2-2 0 0,0-5 0 15,0 3 0-15,1-5 0 0,2 1 0 16,-1-2 0-16,-2-2 0 0,6-5 0 0,-1 3 0 15,4-2 0-15,0-4 0 0,2 2 0 0,1 0 0 16,3-3 0-16,1 2 0 0,0 0 0 0,2-1 0 16,1 2 0-16,1-3 0 0,5 6 0 0,0-5 0 15,-1 4 0-15,3 3 0 0,-2-1 0 0,5 0-35 16,0 5-38-16,1 0-46 0,-5 0-72 0,7 5 139 16,-6 1-105-16,2 3-47 0</inkml:trace>
  <inkml:trace contextRef="#ctx0" brushRef="#br0" timeOffset="-193187.22">22014 14090 1037 0,'-6'-2'708'0,"0"-1"-294"0,4-2-251 16,1 0 232-16,1 0-234 0,0 1-45 0,1-2-26 16,0 1 13-16,4-2-32 0,0 3-9 0,1-2-13 15,1 1-76-15,1 2 69 0,-1-1-4 0,1 0-16 16,-2 4-18-16,-1 0 28 0,-1 0 1 0,1 3-5 0,-3-1 7 16,0-2-8-16,0 6 5 0,-2-1 5 0,1 0-4 15,-2 0-6-15,-1 0 5 0,-2 1-2 0,-1 0 0 16,-1-1-2-16,-3-2-3 0,1 1-3 15,-2 0 1-15,2-2 1 0,-2-2-9 0,-1 2-1 16,1-5-1-16,1 2-1 0,-1-3-3 0,1-1 1 0,-1-4-4 16,3 3-1-16,5-2 0 0,0 0 1 15,-1 1-2-15,2-1 2 0,1 1-3 0,4 1 0 0,2 2 0 16,-4-3 2-16,0 1-1 0,3 1-2 0,1-1 1 0,2 2-1 16,-1-1 1-16,-1-1 0 0,2 5-1 0,-1-1 0 15,1 0 0-15,-1 2-1 0,4 2 0 16,-4 1 0-16,4 2 0 0,-2 1-1 0,-2 1 1 0,2 0 0 15,0 0-1-15,-6 3 0 0,0 0 0 16,-2 0 0-16,2-2 1 0,-5 0-1 0,0 0 0 16,-5 1 0-16,-1-2 0 0,-1-4 0 0,-2 2 0 15,2-2 0-15,-3 0 0 0,0-3 0 0,-1 0 0 16,5-1 0-16,0-3 0 0,-1 1 0 0,3-1 0 16,-1-3 0-16,3 2 0 0,1-1 0 0,3-1 0 15,2-4 0-15,-1 2 0 0,4 2 0 0,-5-3 0 16,6 2 0-16,-2-1 0 0,5 1 0 0,-2-2 0 15,2 6 0-15,3-3 0 0,-2 2 0 0,5 4 0 16,-4-2 0-16,0 3-9 0,-2-2-26 0,1 7 13 16,1-5-166-16,-3 8 156 0,-1-3-79 0,2 1-72 15</inkml:trace>
  <inkml:trace contextRef="#ctx0" brushRef="#br0" timeOffset="-192404.81">20676 14614 886 0,'-7'4'622'0,"1"-2"-235"0,5-4-251 16,-4 2 161-16,0 0-117 0,2-2-91 0,2 0-1 16,1-2-20-16,1 1-3 0,1-2-52 0,-2 3 41 15,3-3-15-15,4 0 13 0,-2-1 3 16,1 0-8-16,1 0 16 0,-1 2 8 0,0-1 1 15,0 2 2-15,1-2-2 0,-1 3-9 0,1-2-5 16,-1 4-6-16,1-1-5 0,-2 1-11 0,2-1-1 16,-2 2-8-16,2 4-2 0,-1-2-4 0,-1 2 2 15,-2 2-2-15,0 1-1 0,0 2-5 0,-1 2-2 16,-3-1 1-16,1 1 1 0,-4-1-4 0,2 0-1 0,-4 0 7 16,0-1-1-16,-1-3 3 0,-1 0 0 0,0 1 0 15,-1-3 0-15,-2 0-2 0,-1 0-2 0,2-5-7 16,-2-1-2-16,2 1-2 0,-1-3-4 0,4-3 0 15,1-1 0-15,-1-2 0 0,3 1 0 0,3-3 0 16,1 0 0-16,0-1 0 0,5 1 0 0,-3-1 0 16,3 0 0-16,0-1 0 0,2 4 0 0,0-2 0 15,1 1 0-15,-1 2 0 0,0-2 0 0,1 3 0 16,-1 0 0-16,1 6 0 0,0 1 0 0,0 0 0 16,0 0 0-16,0 5 0 0,2 2 0 0,-2 1 0 15,1 3 0-15,0-2 0 0,-1 1 0 0,-1 2 0 16,-2 0 0-16,1 2 0 0,-3-1 0 0,-1-1 0 15,-2 0 0-15,-1 0 0 0,-3-1 0 0,-1-6 0 16,1 2 0-16,-2-4 0 0,0 1 0 0,-1-1 0 16,1-3 0-16,-2-3 0 0,2-2 0 0,-1 3 0 15,-1-3 0-15,-2-5-12 0,1 1-36 0,1-5-158 16,1 1 173-16,2-7-94 0,0 5-86 0</inkml:trace>
  <inkml:trace contextRef="#ctx0" brushRef="#br0" timeOffset="-191235.97">28364 14444 1957 0,'3'-3'887'0,"-1"-3"-593"16,1 4-162-16,-1-2-76 0,1 0 23 0,1 4-5 15,-4-4-22-15,7 5-5 0,-6 4 6 0,4 0-1 16,-3 0-16-16,-1 3-1 0,1 4-5 0,-2 1 1 16,-5 0-4-16,-1 2-2 0,2-3-7 0,-7 3-2 15,1-2-4-15,-4-1 0 0,-1-4-1 0,2-1-5 16,1 1 1-16,-2-4-2 0,1-2-1 0,5-2-4 15,-3 0 2-15,4-6-2 0,1 3-1 0,0-4 0 16,3 0-1-16,0-4 0 0,3 0 0 0,3 0 3 16,2-2 1-16,1 4 1 0,1-5 1 0,0 5 3 0,3-1-1 15,4 0 3-15,-3 1-1 0,-1 1 1 0,2 1-2 16,-4 0 2-16,4 1-2 0,0 6-1 16,-1-2 2-16,0 3-1 0,-2 6-1 0,0 0 2 15,4 4 0-15,-3-2-2 0,-5 8 1 0,-2-2-2 16,-3 3 0-16,1 0-2 0,-3-2-1 0,-2 0-2 15,-6-1 0-15,0 4 0 0,1-6 0 16,-1 0 0-16,-8-6 0 0,3 3 0 0,0-2 0 16,-2-1 0-16,1-3 0 0,-2 0 0 0,3 0 0 0,-1-4 0 0,4-3 0 15,-3 1 0-15,1-3 0 0,3-2 0 0,0 2 0 16,3-5 0-16,4 4 0 0,-2-3 0 0,6 0 0 16,0 0 0-16,2-1 0 0,2-1 0 0,1-1 0 15,3-1 0-15,2-1 0 0,3 1 0 0,2 2 0 16,2-1 0-16,-1 0 0 0,6 7 0 0,-3-4 0 15,-2 5 0-15,2-1 0 0,-2 1 0 0,0 3 0 16,-1 3 0-16,-2 1 0 0,-4 0 0 16,3 6 0-16,0-2 0 0,-5 2 0 0,1 6 0 15,0-2 0-15,-4-3 0 0,1 4 0 0,-3-2 0 0,-2-1 0 16,-5 0 0-16,1 0 0 0,-2-4 0 0,-3 0 0 16,-2 1 0-16,1-1 0 0,-1 0 0 0,-4-6 0 15,5 4 0-15,-3-3 0 0,-2-2 0 0,-2 0 0 16,5-3 0-16,-1-2 0 0,1-1 0 0,-2-1 0 15,-1 0 0-15,1-3 0 0,4 3 0 0,3-3 0 16,-1-1 0-16,6-1 0 0,-1 0 0 0,2 2 0 16,6 2 0-16,4-3 0 0,-2 0 0 0,0 3 0 15,3 1 0-15,-2 3 0 0,2 1 0 0,3 3 0 16,0-4 0-16,-5 7 0 0,3 0 0 16,-1 1 0-16,2 0 0 0,-1 1 0 0,-5-1 0 0,1 1 0 15,-1 0 0-15,-3-3-9 0,3 3-70 0,-1-1-34 16,-2-3-43-16,3 3-70 0,7-2 153 15,-7 2-130-15,10-6-46 0</inkml:trace>
  <inkml:trace contextRef="#ctx0" brushRef="#br0" timeOffset="-190879.15">28796 14454 2135 0,'6'-3'931'15,"-2"3"-597"-15,-3-1-224 0,6 0 97 0,-5 0-115 16,7 0-15-16,5-6-13 0,-4 2-10 0,-2 2-21 16,6-3-7-16,-2 1-7 0,6-1-8 0,-2 1-9 15,1-1-2-15,-1 2 0 0,-1 1 0 16,2 0 0-16,3 0 0 0,-2 2-3 0,-9-4-32 16,7 4-17-16,-8-1-20 0,2 1-23 0,-2-1-76 15,0-1-62-15,-2 3 233 0,-2 0-79 0,2 1-29 16,0 2 30-16</inkml:trace>
  <inkml:trace contextRef="#ctx0" brushRef="#br0" timeOffset="-190568.78">28834 14571 1891 0,'2'0'739'0,"-1"1"-450"16,1-1-179-16,0 0 91 0,1 0-68 0,5 3-38 16,-8-3-10-16,4 1-7 0,8-1-2 0,-4 1-15 15,-1 0-9-15,6 0-31 0,-5-1 16 0,1 0-12 16,6 0 0-16,-5 0-9 0,-1 0-6 0,4-1-7 15,0 0-3-15,-4-3-7 0,5 2-9 16,-4 0-18-16,-2-3-24 0,3 2-59 0,-2-2-36 16,-1 2-66-16,0-1 147 0,1-3-115 0,0 3-78 15</inkml:trace>
  <inkml:trace contextRef="#ctx0" brushRef="#br0" timeOffset="-190065.05">29418 14364 1700 0,'-6'-10'832'0,"-1"-2"-487"16,5 9-230-16,2 1 73 0,1 0-63 0,-1 1-33 16,-2 1-15-16,-1 5-21 0,3 2-8 0,-1 4-8 15,3 3-5-15,-2 3-1 0,-2 0 0 0,1 5 1 16,0-2 5-16,-3-1 8 0,4 3 2 0,-2-8-3 15,0 2-2-15,-1-4-10 0,2-2-6 0,1-3-6 16,0 0-5-16,3-3-14 0,-3-1-4 0,5-3 0 16,0-3 0-16,0 2 0 0,3-10 0 0,7-1 0 15,-2 0 0-15,1-2 0 0,2-2 0 0,-1-3 0 0,3-3 0 16,-1 3 0-16,3-1 0 0,-9 3 0 0,1-3 0 16,3 2 0-16,-4 0 0 0,-2 5 0 0,-2 3 0 15,0 0 0-15,-3 5 0 0,-1 1 0 0,-2 9 0 16,2-1 0-16,-1 12 0 0,-2 0 0 0,2 5 0 15,-1-1 0-15,2 7 0 0,0-3 0 0,3 2 0 16,0-3 0-16,1-4 0 0,2 1 0 0,-2-5 0 16,3-6 0-16,3 2 0 0,0 0 0 0,-3-5 0 15,0-1 0-15,1-4 0 0,5 0 0 16,-1-5 0-16,0 2 0 0,-4-7 0 0,5-1 0 16,-1-1 0-16,0-3 0 0,3 4 0 0,-10-6 0 15,3 0 0-15,1 1 0 0,-4-1 0 0,-6-1 0 16,3 1 0-16,-1-1 0 0,-1 0 0 0,-3 1 0 15,0-1 0-15,1 2 0 0,-1 3 0 0,4 1 0 16,-5 1-1-16,0 1-25 0,-7 2-30 0,8 2-93 16,-3 3-64-16,0 2 213 0,-5 0-56 0,3 1-69 0,2 5-5 15</inkml:trace>
  <inkml:trace contextRef="#ctx0" brushRef="#br0" timeOffset="-189886.92">30082 14353 2177 0,'-4'5'910'0,"3"9"-605"16,-1-1-207-16,2 6 37 0,0 1-26 0,0-2-12 16,3 3-10-16,-2-2-21 0,3-4-25 0,-1 4-5 15,1-3-8-15,-1-2-22 0,1-5-6 0,-1-1 0 0,-2-1 0 16,1-4 0-16,-1 3 0 0,1-6-14 0,-1-1-46 16,-1 0-24-16,1-4-29 0,-1-3-33 0,4-3 94 15,-3-2-86-15,0-3-25 0</inkml:trace>
  <inkml:trace contextRef="#ctx0" brushRef="#br0" timeOffset="-189685.08">30262 14092 1683 0,'3'4'853'0,"-2"4"-443"16,-1 6-265-16,-1-2 178 0,1 0-218 0,0 9-2 15,0 0-7-15,0 4-10 0,1-1-9 0,2 6-21 16,0 0-6-16,2 3-10 0,-4-1-8 0,2-5-17 15,1 3-5-15,-1-8-3 0,3 5-3 0,-1-9-6 16,-4 1-6-16,-1-10-9 0,2 1-16 0,1-4-55 16,-1-2 24-16,0-3-83 0,-1-5-46 0,-1-1 127 15,5-4-95-15,-2-1-25 0</inkml:trace>
  <inkml:trace contextRef="#ctx0" brushRef="#br0" timeOffset="-189478.94">30468 14014 1806 0,'-1'-1'849'16,"-5"-2"-483"-16,4 6-232 0,-1-1 71 0,2 12-55 16,-2 1-32-16,2 7-28 0,-2 4-9 0,0 2-9 15,3 2-8-15,1-1-17 0,0 0-9 0,-2 6-7 16,1 0-6-16,0-4-14 0,0-1-5 0,0-1-4 0,1 1-2 16,-1-4 0-16,0 4 0 0,0-12 0 0,0 3 0 15,0-4 0-15,0-2-2 0,0-3-18 0,-2-4-68 16,2 2-35-16,0-5 26 0,2-4-181 0,1-4 202 15,-3 2-132-15,8-9-45 0</inkml:trace>
  <inkml:trace contextRef="#ctx0" brushRef="#br0" timeOffset="-189328.83">30052 14118 2180 0,'-17'5'876'0,"-1"-4"-628"0,8 0-199 0,5-1 11 16,-3-2-60-16,12-2-54 0,-4 3-47 0,8-1 73 16,0-1-56-16,10-1-23 0</inkml:trace>
  <inkml:trace contextRef="#ctx0" brushRef="#br0" timeOffset="-187971.65">31127 14136 1700 0,'-2'0'698'0,"1"-3"-472"16,0 1-159-16,1-2 36 0,-2 1-40 0,2 0-32 0,0 1-9 15,1 1-8-15,0-1-6 0,-1-1-5 0,2 3-3 16,-1-1 0-16,2 1-2 0,-2 1 1 16,1 1 1-16,-3-1 1 0,1 0 2 0,0 1 3 15,0 2 2-15,-1-2 3 0,1 0 13 0,0 1 4 16,1-1 5-16,-2 0 5 0,1-1 12 0,0 0 3 15,0-1 1-15,2 2 1 0,-2-2-5 0,-1 0 4 16,1 0-12-16,2 0-3 0,-2 0-11 0,0 0-2 16,-1-2-6-16,0 1-1 0,1 0-6 0,-1 0-6 15,1 1 4-15,0-1-1 0,-3 0-1 0,5 1 0 0,-1 1 4 16,0 0-2-16,-1-1 0 0,1 0-1 0,-1 0 3 16,1 0 2-16,-1 0-1 0,0 0-1 0,-2-1 1 15,1 1 4-15,1-1-1 0,-1 1 0 0,1 1 1 16,-2-1-2-16,1-1 2 0,1 1-2 0,1-1-4 15,-1 1 0-15,0 0-1 0,-1-2 0 16,1 1-3-16,0 1 0 0,-2-1-2 0,2 1-2 0,0 0 2 16,0-1-3-16,0 0 0 0,0 0-1 0,0 1 1 15,0-3-1-15,0 1-2 0,-1 2 4 0,1-2-2 16,-1 1 1-16,1 1 1 0,0-2-2 0,0 0 1 16,0 2 1-16,0-1 0 0,0 0 1 0,0-2 0 15,0 1-1-15,1 1 0 0,-1 0 1 0,0 1-1 16,0-2-2-16,1 2 1 0,0-2-1 0,-1 2 1 15,1-1 1-15,-1 1-1 0,1 0 0 0,-1 0 0 16,2 0 2-16,-2 0-1 0,0 0 2 0,0 0-2 16,-2 0 0-16,2 0-1 0,0 0 1 0,0-1 0 0,0 1-1 15,0 4 2-15,0 0-3 0,2 1 1 16,-2 3 0-16,0 3 0 0,0 4 1 0,0 7-2 16,0-1-2-16,0 3 1 0,0 7-1 0,1-1 1 15,2 6-1-15,3-4 0 0,-3 0 0 0,1 1 0 16,2-4 0-16,-2-5 0 0,1-4 0 0,-1-1 0 15,0-5 0-15,-2-4 0 0,-1-3 0 0,2-1 0 16,-2-8 0-16,2 1 0 0,0-6 0 0,-3 1 0 16,3-9 0-16,-1 1 0 0,1-6 0 0,-1 0 0 15,0-1 0-15,2 0 0 0,-3 2 0 0,1-2 0 0,3-1 0 16,-1 0 0-16,1 6 0 0,1-1 0 0,0-3 0 0,2 0 0 16,2 4 0-16,-1-2 0 0,-1 5 0 15,3 1 0-15,0-2 0 0,0 4 0 0,-2 1 0 16,2 3 0-16,0 2 0 0,-1 2 0 0,4 2 0 15,0 3 0-15,-5-1 0 0,5 8 0 0,-3 1 0 16,2 3 0-16,1-1 0 0,-6 4 0 0,0 0 0 16,-6-1 0-16,8 3 0 0,-13-1 0 0,6 1 0 15,-8-1 0-15,-2-1 0 0,-4 0 0 0,0-1 0 16,-2 0 0-16,-2-2 0 0,3-3 0 0,-4 2 0 16,1-3 0-16,5-4 0 0,-2 0 0 0,-4-2 0 15,4-1 0-15,-2-3 0 0,3 0 0 0,1-3 0 16,0 0 0-16,-1-1 0 0,4 2 0 0,4-2 0 15,1-1 0-15,2-1 0 0,7 3 0 0,0-3 0 16,1 0 0-16,6-2 0 0,0 1 0 0,5 1 0 16,0 1 0-16,-4-3 0 0,9 1 0 0,-1-1 0 15,-1 2 0-15,9-3 0 0,-2-1 0 0,0 1 0 16,5-1 0-16,0-2 0 0,-7 1 0 0,4-3 0 16,-4 0 0-16,-3 1 0 0,-2 0 0 0,-5 0 0 0,-9-1 0 15,0 0 0-15,1-1 0 0,-6 5 0 0,-4-2 0 16,-3-2 0-16,-3 4 0 0,-1 4 0 0,1-2 0 15,-3 4 0-15,-4 4 0 0,0 0 0 0,-2 3 0 16,-1 5 0-16,-1 6 0 0,0 1 0 0,-1 6 0 16,3 2 0-16,-1 0 0 0,0 2 0 15,8 3 0-15,1 0 0 0,4-3 0 0,-1 0 0 16,9-5 0-16,0 2 0 0,5-3 0 0,4-1 0 16,5-2 0-16,-3-2 0 0,6-4 0 0,1-2 0 15,2-2 0-15,1-2 0 0,-3-1 0 0,3-6 0 0,3-5-34 16,1 1-25-16,-5 2-29 0,0-7-32 0,2 1-43 0,3-1 105 15,-2-3-92-15,1 1-20 0</inkml:trace>
  <inkml:trace contextRef="#ctx0" brushRef="#br0" timeOffset="-187338.41">29485 14932 2081 0,'-14'-6'938'16,"2"0"-679"-16,0 1-193 0,0 2 0 16,-1 0-5-16,-2-2-2 0,5 2 0 0,-3 4-2 0,-5 0-6 15,-4 1-1-15,0 2-3 0,-1 3-3 16,-2 1-8-16,-4 0-2 0,1 1-2 0,3 2 0 16,2-2-5-16,1 1-2 0,7 2-3 0,-2-2-4 15,4-1-6-15,0 1-3 0,10-1-3 0,-3 0-2 16,6-2-4-16,3 0 0 0,5 1 0 0,1 0 0 15,0-2 0-15,3 3 0 0,7 0 0 0,-1 2 0 16,-2-2 0-16,4 1 0 0,0 0 0 0,5 4 0 16,-1 1 0-16,2-1 0 0,-10-1 0 0,1 4 0 15,2 2 0-15,-7 0 0 0,-1 1 0 0,-7-3 0 16,3 1 0-16,-5 2 0 0,-2 0 0 0,-7-5 0 16,4 1 0-16,-12-6 0 0,6 2 0 0,-5-5 0 15,-3 2 0-15,-3-8 0 0,3 0 0 0,1-1 0 16,-3-2 0-16,5-4 0 0,-4-1-2 0,3-2-31 15,3-4-15-15,0-1-22 0,1 3-22 0,2-2-25 0,5 1-36 16,0-5 88-16,1 4-72 0,0 1 4 0</inkml:trace>
  <inkml:trace contextRef="#ctx0" brushRef="#br0" timeOffset="-186269.27">29697 15075 1821 0,'-4'-9'872'0,"0"-3"-544"16,0 2-214-16,-3-3 26 0,3 2-26 0,-2 1-14 0,-1-2-6 16,1 4-14-16,-1-2-13 0,4 7-24 0,-5-1-7 15,2 2-6-15,-1 2-3 0,-1 1-11 16,-1 9-10-16,1-1-2 0,-3 6-1 0,1 0-2 16,-3 4-1-16,1 1 0 0,1 6-5 0,1 2 7 15,0-1 3-15,-2-1 5 0,6 2 1 0,-1-1 4 16,6 2 3-16,0-3 2 0,4-7 0 0,1 3 1 15,2-5-1-15,3-6-6 0,0-2 0 0,0 0-3 16,2-5-4-16,-2-4-2 0,1 0 0 0,3-6-2 16,2-8-3-16,-2 3 3 0,-2-4-3 0,4-3 0 15,-1 1 0-15,0-4 0 0,-3-2 0 0,0 4 0 16,0 1 0-16,-1 2 0 0,-2 0 0 0,-2 0 0 16,1 1 0-16,-1 2 0 0,-1 4 0 0,-2 0 0 15,1-4 0-15,-2 9 0 0,1-2-1 0,-1 2-1 16,-1 1 1-16,-1 3-2 0,0 1-3 0,0 6 1 15,-3 0-1-15,3 3 2 0,0 2-2 0,-1-1 3 0,4 4-1 16,-2 3 2-16,3 0 2 0,0-2-1 0,0 3 1 16,1-2-1-16,2 0 1 0,0-2 1 15,0 2-1-15,-3-4 0 0,3-3 0 0,1 2 2 0,-1-4-1 16,1-2 2-16,-4-4-3 0,0 3 0 0,1-5 1 16,-1-3 2-16,-1 0-2 0,-2-2 2 15,-2 1-2-15,-2-2 0 0,4-3 3 0,-1 1 0 16,-4-2-2-16,4-1-2 0,0 2 2 0,4-4-1 15,-4-1 0-15,4-1 0 0,-4 1-1 0,3-2 0 16,6-1 0-16,-5 1 1 0,-2-1 1 0,2 2-1 0,5-3-1 16,-3 2 1-16,5 2 0 0,-3 2 0 0,1-1 0 0,1 3-1 15,4 0 0-15,1 1 1 0,0 4 0 0,0 5-1 16,5-2 0-16,-2 4 1 0,-1 3 0 0,1 3 0 16,0 3-1-16,-2 2 0 0,-1 1 0 15,-2 4 0-15,1-2 0 0,-7 6 0 0,1-2 0 16,-2 0 0-16,-2 0 0 0,-4 0 0 0,1-1 0 15,-3-2 0-15,-1-2 0 0,-1-1 0 0,1-3 0 16,-2 0 0-16,2-8 0 0,-1 2 0 0,1 2 0 16,-1-7 0-16,2 0 0 0,1-3 0 0,-3-2 0 15,2-6 0-15,1 3 0 0,1-1 0 0,0-7 0 16,0 2 0-16,0-2 0 0,3-3 0 0,2 2 0 16,-2 0 0-16,3-2 0 0,-1 1 0 0,4 2 0 15,-1-2 0-15,5 1 0 0,-2 3 0 0,2-1 0 16,1 2 0-16,1 2 0 0,0 1 0 0,1 3 0 15,0 5 0-15,0 2 0 0,-2 0 0 0,2 3 0 16,0 5 0-16,-3 4 0 0,0 0 0 0,-2-1 0 16,-4 4 0-16,-1 3 0 0,2 1 0 0,-6-2 0 0,0 1 0 15,2-2 0-15,-2 2 0 0,1-1 0 0,0 1 0 16,2-5 0-16,-4-1 0 0,3 0 0 16,0 1 0-16,0 0 0 0,3-4 0 0,-1-2 0 15,2 0 0-15,-1-4 0 0,7-2 0 0,-6-1 0 16,7-1 0-16,-1-3 0 0,1-6 0 0,1 3 0 15,1-3 0-15,-1 1 0 0,3 0 0 0,-1-5 0 16,2 0 0-16,-1 0 0 0,-1 5 0 0,-4 0 0 0,3-4 0 16,1-2 0-16,-4 4 0 0,-2-3 0 0,-2 0 0 0,-1-2 0 15,-3-4 0-15,3 1 0 0,-9 1 0 16,3 0 0-16,-3-1 0 0,-4 2 0 0,-3 3 0 0,0 4 0 16,-2-3 0-16,0 7 0 0,-2 2 0 15,-2 4 0-15,0 0 0 0,-2 8 0 0,-1 0 0 16,1 3 0-16,-2 0 0 0,2 7 0 0,1 0 0 15,0 2 0-15,2 2 0 0,4-1 0 0,0 0 0 16,5 1 0-16,0-3 0 0,5 0 0 0,1-1 0 16,1-2 0-16,5-2 0 0,2 2 0 0,1-3 0 15,1-2 0-15,1-1 0 0,1-1 0 0,3-1 0 16,1-3 0-16,1 0-38 0,0-4-25 0,5 2-72 16,-1-3-49-16,4-1 132 0,2-1-112 0,6 0-83 15</inkml:trace>
  <inkml:trace contextRef="#ctx0" brushRef="#br0" timeOffset="-185967.17">31435 15007 2129 0,'-9'16'816'0,"3"1"-506"15,1 4-102-15,3-1-54 0,2 3-35 0,-3-1-11 16,3 1-63-16,0-1 25 0,6-2-24 0,1 0-8 15,2-3-10-15,-1 1-8 0,-1-7-16 0,3-2-4 16,-1-3 0-16,2 1 0 0,-2-4 0 0,-1-3 0 16,2-1 0-16,1-2 0 0,-2 1 0 0,1-4 0 0,2-1 0 15,1-2 0-15,-2 1 0 0,0-2 0 0,-2 0 0 16,2-3 0-16,-1-2 0 0,1 1 0 0,-3-2 0 16,1-1 0-16,-1-1 0 0,0-3 0 0,-2-1 0 15,1-1 0-15,0 1 0 0,-1-1 0 0,0 4 0 16,-3 1 0-16,1-3 0 0,-3 11-29 0,0-3-21 15,0 6-72-15,-1-1-42 0,1 6-84 0,0-2 172 16,-1 4-175-16,1 2-73 0</inkml:trace>
  <inkml:trace contextRef="#ctx0" brushRef="#br0" timeOffset="-185570.34">32072 15021 1837 0,'-10'-3'840'0,"1"1"-480"16,2-1 12-16,-3-2-155 0,-2 0-49 0,3 1-62 16,-1-1-68-16,-2 4 18 0,2-1-11 0,1-1-17 15,-1 3-7-15,-1 4-14 0,2 2-7 0,-3-1 0 0,3 4 0 16,-3 1 0-16,2 6 0 0,-3 6 0 16,1 0 0-16,1-3 0 0,-3 3 0 0,4 0 0 15,1 0 0-15,3-1 0 0,0-7 0 0,4 1 0 16,2-5 0-16,2 2 0 0,5-8 0 0,-1 3 0 15,2-6 0-15,0-1 0 0,5-2 0 0,-6 0 0 16,5-9 0-16,-1 3 0 0,-2-3 0 0,3-2 0 16,1-1 0-16,1 2 0 0,-2-2 0 0,-4 2 0 0,1 3 0 15,3-3 0-15,-3 4 0 0,-3 4 0 0,-1 0 0 16,-1 4 0-16,0 7 0 0,1-2 0 0,-2 9 0 0,1 1 0 16,1-2 0-16,-2 8 0 0,3-4 0 15,0 2 0-15,0-2 0 0,1-4 0 0,0-3 0 16,0-2 0-16,2 2-1 0,1-7-12 0,-1 0-13 15,1-6-44-15,-1 3-20 0,4-9-25 0,1 1-27 16,1-7 142-16,0-3-56 0,0-6-8 0,0 2 67 16</inkml:trace>
  <inkml:trace contextRef="#ctx0" brushRef="#br0" timeOffset="-185339.12">32396 14518 1275 0,'-4'-16'785'0,"1"10"-352"0,-3 3-258 0,1 6 231 15,2 3-216-15,-2 4-35 0,1 2-20 0,-2 10-20 16,1-3 1-16,3 11-25 0,1-1-12 0,1 6-28 16,-1-1-9-16,2 6-13 0,0 1-11 0,4-1-18 15,-1 4 0-15,1-2 0 0,1 0 0 0,-3-6 0 16,7-5 0-16,0 4 0 0,-1-3 0 0,-3-5 0 16,2-7 0-16,0-4 0 0,0 2 0 0,-4-11 0 0,0 4 0 15,-2-7 0-15,2-3-20 0,-1 0-18 16,1-1-18-16,-1-3-19 0,0-7-59 0,1 3-29 15,1-4-48-15,-3-4-162 0,5-1 260 0,-3-2-147 16,6-1-48-16</inkml:trace>
  <inkml:trace contextRef="#ctx0" brushRef="#br0" timeOffset="-184822.86">32544 14908 1365 0,'-7'2'862'0,"2"4"-440"0,-3-2-473 0,5 4 359 15,-1 3-103-15,0-2-36 0,2 3-44 0,2-1 7 16,2 2-42-16,3 0-14 0,2-2 210 0,2 1-235 15,5 0-31-15,-3-1-10 0,7-2 15 0,-1 0-25 16,3-2 0-16,-2 1 0 0,0-7 0 0,1 3 0 16,-1-4 0-16,1 0 0 0,1-4 0 0,0 0 0 15,-5-4 0-15,2-1 0 0,-1 1 0 0,-2-2 0 16,-1 1 0-16,-8 1 0 0,0-5 0 0,0 2 0 16,0 0 0-16,-4-2 0 0,-1 2 0 0,0-3 0 15,-4-1 0-15,3 0 0 0,-2 4 0 0,-1 0 0 16,3 0 0-16,-2 3 0 0,-1 2 0 0,1 2 0 15,2 1 0-15,-1 3 0 0,2 1 0 0,-2 4 0 16,0-2 0-16,-3 6 0 0,3-2 0 0,4 4 0 16,-2-2 0-16,6 1 0 0,-3 1 0 0,2 1 0 15,5 0 0-15,0-2 0 0,1 2 0 0,-3-2 0 16,1 1 0-16,1-5 0 0,2 3 0 0,-1-4 0 0,-3-2 0 16,11 0 0-16,-1-1 0 0,-3-2 0 15,5 0 0-15,2-3 0 0,-1-2 0 0,3-4 0 0,3 2 0 16,-9-1 0-16,2-5 0 0,-1 0 0 15,-2 0 0-15,-4-2 0 0,-1-2 0 0,2-2 0 16,-5-3 0-16,-3 1 0 0,-2 1 0 0,2-3 0 16,-6-2 0-16,1 1 0 0,-4 3 0 0,2 0 0 15,-9 4 0-15,5 1 0 0,-8 5 0 0,0 4 0 16,-2 7 0-16,-2 0 0 0,0 6 0 0,-3 4 0 16,1 5 0-16,0-1 0 0,2 0 0 0,3 5 0 0,-3 3 0 15,2 0 0-15,4-2 0 0,2 2 0 0,2-1 0 0,3 4 0 16,2-1 0-16,0-1 0 0,7-7 0 15,-1 3 0-15,1-2 0 0,3-4 0 0,-1-3 0 16,2-2 0-16,3-1-29 0,-3-3-32 0,5 2-43 16,3-3 80-16,0-1-54 0,5-2-29 0</inkml:trace>
  <inkml:trace contextRef="#ctx0" brushRef="#br0" timeOffset="-184651.05">33484 15191 2508 0,'9'7'1019'0,"-2"4"-694"15,-6-8-254-15,-2 1 101 0,1-3-172 0,-5-1 0 16,4 1 0-16,1-1 0 0,0 0 0 0,-5 0 0 16,1 0 0-16,-3 0 0 0,1 0 0 0,-2-2 0 15,6-1 0-15,-14-3 0 0,18 5 0 0,-2-4 0 16,-11-1-24-16,9-1-30 0,-4-2-31 0,2-1-170 16,4 0 203-16,-16-8-124 0,-7 0-95 0</inkml:trace>
  <inkml:trace contextRef="#ctx0" brushRef="#br0" timeOffset="-176625.78">21575 12645 940 0,'2'-3'532'0,"-2"2"-178"16,-1-1-101-16,1 1-42 0,0 1-104 0,0 0 26 15,1 0-81-15,0 1 25 0,-1 1-5 0,1 3-6 16,1 1-1-16,-2-1-13 0,0 2-4 15,0 2-11-15,0 1 6 0,-2 2-7 0,1 0-2 16,-2 2-3-16,-1 1-2 0,1 2 0 0,-1-3-1 16,-1 3-2-16,0-1 0 0,-2-2 1 0,0 1 1 15,0-1 0-15,-1-3 4 0,2 0-3 0,-2-1 0 16,5-1 1-16,-3-2-1 0,4-1-5 0,2-1 1 0,-4-5-2 16,3 1-6-16,-1-1-5 0,0-4-2 0,2 1-1 15,0-3-2-15,0-1-1 0,0-1-4 0,2 2-2 16,1-4 4-16,4 0 0 0,-1-2-1 0,0-2-2 0,-2 4 2 15,3-4 1-15,0 1-1 0,-2 2 2 16,1-3-1-16,-2 3 0 0,1-1 1 0,-2 2 1 16,0-3 0-16,0 4 0 0,-2-2 1 0,0 3-1 15,2 4 3-15,-3-1-2 0,0 2 0 0,-1 1 1 16,1 1-1-16,-3 2-3 0,0 8-1 0,0-4 1 16,0 2-4-16,-2 5 1 0,-1 0 1 0,0 2-1 15,0 7-2-15,-1-1 3 0,2-8 0 0,-1 3 4 16,-3 1-1-16,4-3-1 0,5 1 0 0,-4-4 8 15,1-4 4-15,2 2 2 0,-2-2 1 0,-1-4 2 16,6 1 0-16,-3-5 5 0,0 0-2 0,2-3-7 16,-1 1-1-16,3-7-4 0,0 1 0 0,2 1-5 15,-1-4 1-15,0-2-4 0,2 1 0 0,-2 1 0 16,0 0-2-16,1 1 0 0,0 0-1 0,-1 1 1 0,-2 0-1 16,2 0-1-16,-2 1 0 0,2 1 0 0,-2 1 0 15,1 0-1-15,0 2 1 0,-2 2-1 16,1 1 1-16,-1 1 1 0,-1 2 1 0,0 1 1 15,-1 2 0-15,-1 5 1 0,0 0-2 0,-2 3 3 16,1 3 0-16,-2 1-1 0,0 1-1 0,1 0 0 16,-3-5-1-16,3 4 2 0,0-1-1 0,-2-2-1 15,5-2-1-15,-1-1 1 0,0-2 0 0,2 0-1 16,-1-1 1-16,0-1-2 0,1-2-4 0,-2-2 2 16,0-1-24-16,2 0-16 0,-2 1 12 0,2-2-5 0,2 0-154 15,-1 0 189-15,2-4-36 0,1 2-43 0,0-3 7 0</inkml:trace>
  <inkml:trace contextRef="#ctx0" brushRef="#br0" timeOffset="-173276.36">21266 13762 1356 0,'6'-7'713'0,"-4"2"-376"0,1 1-206 16,1 0 135-16,-4 1-144 0,3 0-12 0,0 3 1 15,-1-1-10-15,-1 2-29 0,-1 1-6 0,0-1-3 0,-1 4 0 16,-4 5-5-16,1-3-5 0,0 4-12 0,-2 4 3 16,2-1-1-16,0 4-1 0,1 2-2 0,-4 2-1 15,1-1-2-15,-1 1 2 0,3 2-4 0,-3-2-8 16,-1 2-3-16,1-1-2 0,-1 1-3 0,2-4-9 15,0 2-3-15,2-5-4 0,-1-1-2 0,2-2-1 16,0-5 0-16,2 2 0 0,-1-5 0 0,1 0 0 16,1-2 0-16,0 0 0 0,-2-1 0 0,2-3 0 15,0 2-5-15,0-2-14 0,2-2-49 16,-1-1-24-16,1 0-278 0,0-3 224 0,0-1 146 16,-1 1-87-16,0 1-41 0,0-5 102 0</inkml:trace>
  <inkml:trace contextRef="#ctx0" brushRef="#br0" timeOffset="-173049.9">20963 13966 1294 0,'-20'0'830'0,"8"-2"-376"16,1 0-287-16,10 1 281 0,-3-1-306 0,5 1-42 15,3 0-18-15,7-1-14 0,-2 0-6 0,11-1-6 16,-1-1-5-16,3 2-13 0,-2-2-5 0,8 1-7 15,0 1-5-15,-1-4-11 0,1 2-4 16,-4 0-6-16,3-2 1 0,-5 2-5 0,-3-1-8 0,3 1-27 16,-2-2-20-16,-2 2-16 0,0 1-21 0,-7-1 6 0,6 1-35 15,-5-1 67-15,1 0-51 0,-3 2 12 0</inkml:trace>
  <inkml:trace contextRef="#ctx0" brushRef="#br0" timeOffset="-172791.27">21498 13749 1861 0,'-10'1'783'0,"-1"-1"-484"16,3 0-113-16,-2 3-45 0,1 0-21 0,1 3-4 15,-1 2-66-15,-1-2 27 0,-3 2-27 0,0 3-1 16,2-2-9-16,-5 3-5 0,2 1-7 0,-6-1-11 16,1 2-4-16,-1 1 1 0,0 0-3 0,0 1-7 15,-1 0-1-15,-1 2-1 0,-1-3 3 0,3-1-6 16,0-1 2-16,1 0-3 0,1 1 1 0,-1-5-1 15,3 0-2-15,2 1 0 0,0-4-4 0,3 3 1 0,3-6-4 16,0 3-9-16,0-2-7 0,3 0-4 0,2-1-9 16,0-3-12-16,2 0-28 15,1 1 7-15,0-2-30 0,0-3-12 0,0-1-96 0,2-2-144 0,1 0 257 16,0-1-162-16,6-2-116 0</inkml:trace>
  <inkml:trace contextRef="#ctx0" brushRef="#br0" timeOffset="-172492.52">21049 13751 1789 0,'-3'0'751'0,"-1"0"-486"0,4 0-171 0,-1 0 56 0,2 3-49 16,3-2-4-16,5 3-5 0,-3-4-1 15,3 5-7-15,0 0-2 0,6 3-7 0,1 0-1 16,0 1-11-16,2 3-6 0,-3 0-2 0,3 0-7 15,-2-1-14-15,-3 1-6 0,3 2-4 0,-1-2-4 16,-2 0-11-16,-2-1-3 0,2 0-2 0,-2 3-2 16,-1-2-2-16,1 1 0 0,0-4 0 0,-3 0 0 15,0 2 0-15,-3-3 0 0,-2-1 0 0,3-3 0 16,-1 1 0-16,-2-1 0 0,-2-1 0 0,-1-2-8 16,1 1-8-16,-1 0-10 0,3 0-15 0,-3 0-38 15,0-1-17-15,0 2-18 0,3-3-18 0,0 0-75 16,1-3-123-16,-1 2 226 0,-3-1-140 0,1 1-39 0</inkml:trace>
  <inkml:trace contextRef="#ctx0" brushRef="#br0" timeOffset="-171175.61">20387 13652 1395 0,'-5'0'673'16,"2"0"-417"-16,7 0-42 0,-2-2-120 0,-2-1 37 15,-1 0-24-15,1-1 8 0,7 2-3 16,-7-1-1-16,2 0-8 0,3 0-11 0,-4-3-6 16,7 3-4-16,-1-3-6 0,3 5-10 0,-1-4-5 15,3 3-10-15,-1-2 0 0,1-1-11 0,0 3-1 16,4-3-6-16,-4 5-3 0,1-1-10 0,1-1-3 16,-4 3-4-16,1-1-1 0,-2 3-5 0,-2 2-4 15,-4-1 1-15,2 0-3 0,-2-2-1 0,-2 4 0 0,-2 2 0 16,1-1 0-16,-1 0 0 0,-2 3 0 0,-2-1 0 0,-1 4 0 15,-5 1 0-15,2-3 0 0,-1 2 0 16,-5 2 0-16,-1-1 0 0,-2 2 0 0,-1 1 0 0,2 0 0 16,0 2 0-16,-3 1 0 0,-1 0 0 0,5 0 0 15,0-1 0-15,-3 0 0 0,2-2 0 16,2 1 0-16,-1-3 0 0,5-4 0 0,-1 0 0 16,1-1 0-16,5-4 0 0,0-2 0 0,3 1 0 15,0-2 0-15,3-1 0 0,-1-2 0 0,1 0 0 16,1 0 0-16,1 2 0 0,4-2 0 0,-1-1 0 15,0 0 0-15,3-2 0 0,3 3 0 0,0-1 0 16,5-1 0-16,-1-2 0 0,-4 2 0 0,4 0 0 16,0-1 0-16,0-1 0 0,-4 3 0 0,5-5 0 15,-6 1 0-15,2 1 0 0,4 0 0 0,-4 2 0 16,0-2 0-16,1 0 0 0,-1-1 0 0,0 5 0 16,3-1 0-16,-8 1 0 0,2-2 0 0,0 1 0 15,-1 1 0-15,0 1 0 0,-1-1 0 0,-1 0 0 0,-2 2 0 16,0-2 0-16,0 1 0 0,-3-1 0 0,-1 0 0 15,1 0 0-15,-1 0 0 0,0 0 0 0,0 0 0 16,0 0 0-16,0 1-9 0,0 1-21 0,0 0 13 16,0 2-58-16,0 0-83 0,0-3-72 15,0 1 165-15,2 2-130 0,-1-3-93 0</inkml:trace>
  <inkml:trace contextRef="#ctx0" brushRef="#br0" timeOffset="-169711.36">21921 14000 946 0,'1'-5'607'0,"7"5"-303"0,-12 0 89 0,4-4-143 16,7 3-48-16,4 0-120 0,-9 0 46 0,0-3-31 15,3 0-7-15,0 0-10 0,5 2-7 0,-3-2-4 16,-4 2-13-16,-2 1-4 0,5 0 0 16,2 1-13-16,-3 0-4 0,-1 0 1 0,3 0-2 15,-1 0-17-15,0 1 7 0,0 1-3 0,-2-2-1 16,1 3-1-16,0-1-1 0,-1 3-3 0,-2-2 1 15,0 0 0-15,-2 0 1 0,0 1 0 0,-3 0-3 16,-1-1-1-16,-4 0-1 0,-2-2-2 0,0 1-4 16,1-1 0-16,-7-1-2 0,3 0 0 0,-1-1-2 15,3 1 1-15,0-2 0 0,2 1-2 0,-3-2-1 16,6 1 0-16,0-1 0 0,0-1-1 0,0-2 1 16,1 1 0-16,5 0-2 0,-4-3 2 0,4 2 3 0,5-1-1 0,-5-2 3 15,1 1 0-15,5 1 0 0,-4-1 1 16,3-2 4-16,1 0 2 0,-1 1-1 0,0-1 2 15,-1 2-1-15,8 0 3 0,-4 1 0 0,-1 1 0 16,0-3-2-16,3 4-2 0,2 3 1 0,1-1-2 16,2 1-2-16,-3 2-3 0,2 1 0 0,-3 6-3 15,3 1-2-15,-1 3 0 0,-3-4 0 0,-2 4 0 16,0 1 0-16,-2-1 0 0,-1 2 0 16,-2 1 0-16,-3-2 0 0,0-1 0 0,-6 1 0 0,-2-2 0 15,0 3 0-15,-1-1 0 0,-5-3 0 0,0-4 0 0,1 5 0 16,-5-4 0-16,1 1 0 0,1-4 0 0,2 0 0 15,1-2 0-15,3 0 0 0,2 0 0 0,-1-8 0 16,2 1 0-16,3-1 0 0,1 2 0 0,3-2 0 16,-3-2 0-16,3 1 0 0,-4-1 0 0,6 3 0 15,0-1 0-15,1-3 0 0,0 0 0 0,1 1 0 16,-2-2 0-16,8 3 0 0,2-1 0 0,-6 1 0 16,6 2 0-16,2 2 0 0,0 0 0 0,-2 2 0 15,1 3 0-15,1-1 0 0,0 0 0 0,-1 4 0 16,-1-1 0-16,-1 3 0 0,3 2 0 15,-5 1 0-15,1-1 0 0,-3 2 0 0,-3 2 0 16,0 0 0-16,-1 0 0 0,-3 1 0 0,-4-4 0 16,1 4 0-16,-4-3 0 0,-1-1 0 0,-2 2 0 15,0-2 0-15,-3-1 0 0,-2-1 0 0,3-1 0 16,-1 1 0-16,1-4 0 0,-1-1 0 0,2-2 0 16,1-2 0-16,-2-2 0 0,3 0 0 0,2-3 0 15,1 0 0-15,-6-3 0 0,12 2 0 0,-5-1 0 0,2 0-1 0,3 4-33 16,0-2-16-16,0-2-17 0,3 5-18 15,10 0-20-15,-12-3-79 0,11 0-67 0,0 0 157 16,1 3-95-16,4 0-69 0</inkml:trace>
  <inkml:trace contextRef="#ctx0" brushRef="#br0" timeOffset="-168840.06">22737 13754 356 0,'0'-4'212'0,"0"3"-92"15,1-2-63-15,-1 1 35 0,0 0-6 16,2-4 1-16,-1 3 47 0,-1 0 16 0,2 1 14 16,-2 0 4-16,1 1 32 0,0-4 6 0,-1 5-1 15,0 0-4-15,-1-2-33 0,1 2-12 0,0 0 1 16,-1 0-8-16,-2 0-32 0,1 0-9 0,2-1-6 16,0 1-5-16,0 0-16 0,-1 0 1 0,0 0-17 15,2 0-19-15,2 0 0 0,-2-1-5 0,6 1-5 16,0-3-5-16,1 1-5 0,6 0-11 0,-3 2 0 15,2-4 10-15,-1 3-8 0,-2-2 0 0,4 0-1 16,-1 1-2-16,-3 0-5 0,3-1 0 0,-2 1-3 0,2 1-3 16,1 1 0-16,1 0-3 0,-2 1 0 0,-2 3 0 15,1-2 0-15,-2 1 0 0,0 2 0 0,-4 0 0 16,2 0 0-16,-4 0 0 0,-2-3 0 0,-2 4 0 16,-1-1 0-16,-11 3 0 0,7 0 0 0,-3 0 0 15,-3-1 0-15,-3 3 0 0,3 3 0 0,-9-3 0 16,3-1 0-16,0 3 0 0,0-4 0 15,0 1 0-15,-1-4 0 0,-1 4 0 0,-4-1 0 0,12-1 0 16,-4 0 0-16,3-4 0 0,-3 2 0 0,8-1 0 16,-3 0 0-16,6 2 0 0,2-4 0 15,0-3 0-15,2 1 0 0,1 0 0 0,5 0 0 16,-3 0 0-16,4-3 0 0,0-3 0 0,3 2 0 16,-2 2 0-16,10-1 0 0,-4-1 0 0,-1 0 0 15,1 0 0-15,4 3 0 0,-7-1 0 0,6 2 0 16,-3 0 0-16,-3 1 0 0,2 0 0 0,0 4 0 15,0-1 0-15,-2 3 0 0,4 0 0 0,-5-2 0 0,-8 4 0 16,7 1 0-16,-1 3 0 0,-3-2 0 0,-2 3 0 16,-4-1 0-16,-1 3 0 0,-1-1 0 0,3 1 0 15,-5-3 0-15,-8 1 0 0,3 0 0 0,-2-3 0 16,2 1 0-16,-4-2 0 0,-2 0 0 0,1 0 0 16,1-1 0-16,1-3 0 0,-2-1 0 0,-2-2 0 15,3 0 0-15,-1-2 0 0,0-1 0 0,0 0 0 16,1-2 0-16,0-2-29 0,4 2 14 0,1-2-79 15,-3-1-46-15,5 0-79 0,2-3 157 0,1 1-150 16,0 2-121-16</inkml:trace>
  <inkml:trace contextRef="#ctx0" brushRef="#br0" timeOffset="-165813.29">24158 11684 527 0,'2'-3'379'16,"-2"2"-95"-16,1 0-124 0,3-6 95 0,3 1-33 0,-3-2 0 16,0-4-7-16,5 4-12 0,1 0-54 0,-2-2-13 0,1 3 9 15,-2-2-11-15,-2 2-33 0,0 0-7 0,0 1-3 0,0 0 9 16,-4 5-4-16,1-1 1 0,-2 2-27 16,-2 4 2-16,-2 1-8 0,0 4-7 0,-6 2-4 15,-1 5-18-15,0-1-8 0,-4 6-7 0,1-2 3 16,-1 2-8-16,-2 1 2 0,4-1-6 0,-2-1-1 15,3-1-5-15,-2 1 0 0,7-7-4 0,-2 1-1 16,2-1 0-16,6-9 0 0,-1 3 0 0,2 0 0 16,0-5 0-16,1 1 0 0,2 0 0 0,3-2 0 15,2 0 0-15,-2 2 0 0,1-7 0 0,5 3 0 16,0 0 0-16,2-5 0 0,1-2 0 0,2 2 0 16,-2-2 0-16,4 1 0 0,0 6 0 0,0-3 0 15,-1-2 0-15,-1 5 0 0,-2-3 0 0,-1 2 0 16,3 2 0-16,-6 0 0 0,3-1 0 0,-6 1 0 15,0 0 0-15,-1 2 0 0,2 2-3 0,-3-2-9 0,-6-1-13 16,7 4-51-16,-7-3-20 0,2 1-25 16,-1 0-2-16,0-1-61 0,-1-1 108 0,6 4-82 15,-1-2 9-15</inkml:trace>
  <inkml:trace contextRef="#ctx0" brushRef="#br0" timeOffset="-165495.84">24451 11336 1898 0,'-8'-1'750'0,"0"-2"-510"0,2 3-162 0,-2 0 21 16,5 5-24-16,-3-1-2 0,3 10-9 0,0 2-12 15,-1 7-16-15,-2-5-1 0,1 17-4 16,2-2 1-16,-6 5-4 0,0 5-2 0,0-3-1 15,2 2-1-15,-2-6-4 0,2 2-2 0,-5 1 7 16,-1 2-1-16,4-10-4 0,-3 1 1 0,1-1-1 0,-2 2 1 16,1-4 0-16,-1 1-1 0,3-4-8 0,1-5-2 15,1 3-1-15,2-5-1 0,0-3-3 0,3-8-2 16,0 4-3-16,1-10-2 0,1 2-1 0,1-1-7 16,-1-3-4-16,2 1-6 0,2-5-6 0,-1 1-40 15,0 0-20-15,0-4-29 0,2-1-45 0,-1-2 108 16,1 0-83-16,-4 2-24 0</inkml:trace>
  <inkml:trace contextRef="#ctx0" brushRef="#br0" timeOffset="-162511.35">24750 16267 1922 0,'0'-5'877'0,"0"0"-572"0,-1 1-116 15,1 3-61-15,0-1-79 0,-2-4 24 0,1 5-20 16,2 0-3-16,-1 2-4 0,3-2-1 0,-2 1-8 16,0 0-1-16,-2-2-2 0,0 8-1 0,0 0 3 15,-2 1-6-15,-1 2 1 0,-2 0-3 0,2 4-5 0,-2 1-2 0,-1 1-5 16,0 0-1-16,-2-1-10 0,-1-2 1 0,1 0-3 16,-2 5 1-16,-3 2-4 0,1-2 0 15,1-4 0-15,0 2 0 0,-1 0 0 0,2 0 0 16,1 0 0-16,1-5 0 0,1 0 0 0,1 0 0 15,1-2 0-15,3-1 0 0,-1-1 0 0,4-3 0 16,-2 1 0-16,3-3 0 0,0 3 0 0,1-4 0 16,1 3 0-16,2-3 0 0,-1 3 0 0,3-4 0 15,1 1 0-15,2 0 0 0,1 0 0 16,1 0 0-16,0-4 0 0,0 3 0 0,0 0 0 0,3 1 0 16,0 0 0-16,-1 0 0 0,1 0 0 0,0-1 0 0,0 1 0 15,0-3 0-15,0 1 0 0,-3-3 0 0,2 4 0 16,-3-2 0-16,2 2 0 0,-3 0 0 0,1-1 0 15,-3 1 0-15,0 1 0 0,-4 0 0 0,1 0 0 16,1-2 0-16,-5-2 0 0,2 4 0 0,0-1 0 16,-2-1 0-16,1 2 0 0,-1 0 0 0,-2-1 0 15,0 1 0-15,2 0 0 0,1 0 0 0,-2-1 0 16,0 0-32-16,0-1 16 0,0 2-90 0,3-1-27 16,-3 1-36-16,1 0-64 0,-3-2 147 15,2-2-122-15,0 3-28 0</inkml:trace>
  <inkml:trace contextRef="#ctx0" brushRef="#br0" timeOffset="-161664.65">25272 16095 343 0,'0'-2'433'0,"1"-4"-73"0,1 4-173 16,0 0 108-16,-1-2-59 0,3 4-30 0,0-2-51 15,-1 1-4-15,-3 1-27 0,1 0-11 0,-1 0-22 16,0 0 3-16,6 1-10 0,-6-1-3 0,0 1-6 16,3 1-15-16,-3-4 13 0,0 3 0 0,1-1-10 0,-1 0-10 15,0 1 10-15,-3-1-3 0,1 0-15 0,2 3-4 16,-1 2-4-16,0-4-3 0,1 6-4 0,-1 0-3 15,-2 0-8-15,2 2 0 0,0-1 1 0,-1 2-4 16,-1 2 0-16,0 2 1 0,-1-2-2 0,1 2 1 16,-2 1 2-16,2 4 2 0,-2 0-2 0,1 3 4 15,-1-3 0-15,-1 3 0 0,-1 2 3 0,2-1 0 16,-1 3-1-16,0-3-6 0,0 0-1 16,-1-1-3-16,3 1-2 0,-1-4-3 0,-1-3-5 0,2 3-4 15,-1-1 0-15,1-3 0 0,-1 0 0 0,0 1 0 0,0 3 0 16,0 2 0-16,0-1 0 0,3 1 0 0,-2 0 0 15,-1 1 0-15,3 0 0 0,-1 1 0 0,2-5 0 16,-2 2 0-16,-1-3 0 0,2-1 0 0,-2-4 0 16,2 0 0-16,0-3 0 0,1-1 0 0,-2-1 0 15,2-2 0-15,0 1 0 0,-1-1 0 0,-1-1 0 16,2 1 0-16,0-2 0 0,1 2 0 0,-2-2 0 16,2 1 0-16,-1-4 0 0,0 2 0 0,1-1 0 15,0-1 0-15,0 1 0 0,0 1 0 16,0-4 0-16,0 2 0 0,0 0 0 0,0 0 0 15,1 0 0-15,-1 0 0 0,0-2 0 0,1 0 0 16,-1 0 0-16,0 0 0 0,1 0 0 0,0-1-9 16,-1 0-17-16,1 1 11 0,0-3-51 0,1 1-66 15,-1-2-37-15,2 1-66 0,-2 1 154 0,2-4-154 16,0 1-69-16</inkml:trace>
  <inkml:trace contextRef="#ctx0" brushRef="#br0" timeOffset="-161274.37">25658 16351 1675 0,'-2'0'861'0,"2"0"-542"16,-2 0-88-16,-2 0-155 0,4 1 37 0,-1 2-35 16,0-1-9-16,-1 5-9 0,-1-3-5 0,0 4-16 15,-1 2-27-15,4 1 20 0,-4 3-2 0,0 0 3 16,1 3-1-16,-2-1 2 0,2 0-1 0,0 1-4 15,-1-6-2-15,0 5 6 0,1 0-10 16,1-5-7-16,0 0 0 0,1-3-6 0,-1 2-3 16,1-2-2-16,1 0-1 0,-1-1-10 0,0-3 4 15,-2 2-5-15,2 0-10 0,-1-2-5 0,1 0 4 0,-2 1-63 16,1-3-21-16,0-2-21 0,-1 1-161 16,2-1 210-16,0 0-133 0,0 1-77 0</inkml:trace>
  <inkml:trace contextRef="#ctx0" brushRef="#br0" timeOffset="-161059.65">25492 16492 1755 0,'-9'3'824'0,"8"-3"-496"15,-5 4-220-15,6-4 151 0,1-1-88 0,6 1-81 16,0 1 21-16,1-1-57 0,5 0-5 0,1 0-6 15,1-3-4-15,-2 2-68 0,1-1 0 0,5-3 35 16,-1 3-37-16,-3 0 27 0,0-3 0 0,-2 0-13 0,3 1-36 16,-3-1-20-16,2 1-22 0,-6-1-33 0,0 0 82 15,3 1-69-15,-2-1-23 0</inkml:trace>
  <inkml:trace contextRef="#ctx0" brushRef="#br0" timeOffset="-160610.42">26206 16251 1541 0,'2'-8'795'0,"0"5"-436"0,-2 0-233 0,0 3 128 15,0 1-113-15,0-1-47 0,0 1-22 0,0 0-28 16,-1 2-8-16,0 4-4 0,1-2-4 0,-2 4-8 15,0 2-1-15,-4 3-3 0,-1-1 1 0,2-2-1 0,-6 3 2 0,0 1 6 16,0 2 6-16,-1-4-3 0,2 1 3 16,-2 0 2-16,-3 1 6 0,2-2-2 0,0 2 0 15,3-4-5-15,-2 0 0 0,-1 0-4 0,3-2-3 16,3-3-5-16,0 3-7 0,1-2 1 0,2 0-5 16,1-3-2-16,0 2-2 0,2-1 0 0,0-4-1 15,-1 6 2-15,5-4-1 0,-3-2 0 0,3 3 0 16,-3-1 0-16,5-3-1 0,-1 4 0 0,7-1 0 15,-7-1-2-15,2-2 0 0,1 0-1 0,2 0 0 16,2 2 0-16,-1 0 0 0,-1-2 0 0,1 0 0 0,3 0 0 16,1 0 0-16,-1 0 0 0,1-1 0 0,-2-2 0 15,2 2 0-15,-1-2 0 0,0 3 0 0,-1-1 0 16,1-3 0-16,-1 3 0 0,-3 0 0 0,-1 0 0 16,2 1-1-16,-3-2-11 0,0-2-12 0,1 2-38 15,-2 1 18-15,-6-3-55 0,7 3-21 0,4 1-78 16,-6-2-76-16,-4-2 181 0,5 4-125 0,-4-2-71 15</inkml:trace>
  <inkml:trace contextRef="#ctx0" brushRef="#br0" timeOffset="-159961.12">26577 16288 1112 0,'-5'-5'638'0,"3"2"-301"16,1 2-200-16,1-2 131 0,0 1-84 0,2 0-43 15,1-2-22-15,1 2-23 0,1 1 2 0,2-4-13 16,-1 0-5-16,3 2-13 0,0-2-5 0,-1 0-4 16,2 0-4-16,-2 0-10 0,2-3-11 0,1 8 11 15,-2-3-3-15,1-4-9 0,-1 6 0 0,-1-4-4 0,1 5 3 16,0 0-2-16,-1 2-1 0,1-2-7 0,-3 3 0 16,3 5 0-16,-1 0-3 0,-4 3-3 0,2 0-2 15,1 2-1-15,-4 3-2 0,1 3 0 0,-4 1-3 16,0 1 0-16,-6 5-1 0,3 1 1 0,-4 0-1 15,-1 1-2-15,-6 0-1 0,2-2 0 0,0 4 3 16,-3-2-3-16,-2 1 2 0,-2-1-1 16,4-3 0-16,-6-1-2 0,-1 2 3 0,-2 1-3 15,3-5-1-15,0-4 0 0,0 0-1 0,-2-6 0 16,3-4 0-16,-1 4 0 0,4-9 0 0,3-4 0 16,0-1 0-16,5-6 0 0,-5-4-3 0,8-2-2 15,-1-1 1-15,4-2-1 0,5 0 1 0,-4 1-1 16,1-2 0-16,3 8 1 0,2-5 2 0,-1 1 1 15,1 2 1-15,-1 0 0 0,-1 0-1 0,5 4 2 16,1-1 1-16,-2 3 0 0,6 2 1 0,-4 0 0 0,5 4-1 0,2 0 1 16,0 0 1-16,-4 1-1 0,5 1-1 15,1-1 0-15,-1 6 0 0,1 1 1 0,-1-2-1 16,-2 4-1-16,-1 4 1 0,2-3-1 0,-1 5 0 16,-3-1-1-16,-3-1 0 0,2 2 0 0,-5-1 0 15,-1 0 0-15,0-2 0 0,-2-1-1 0,-1-1 0 16,-1 1-17-16,0-5-49 0,0-1-27 15,-2-2-30-15,1-2-40 0,0-1 106 0,-2 2-95 0,3-3-30 16</inkml:trace>
  <inkml:trace contextRef="#ctx0" brushRef="#br0" timeOffset="-159407.12">27091 16375 1368 0,'-1'-1'690'0,"1"1"-362"0,2-1-185 16,1 1 124-16,-1-1-129 0,1 1-14 0,3 0-11 0,1 0 2 16,5 0-10-16,-3-1-6 0,2 1-27 0,3-1-1 15,1-1-10-15,0-1-8 0,3 2-8 0,-2-3-13 16,1 2-5-16,0-1-2 0,1-2-9 0,-1 2-5 15,0 0-2-15,-6 2-3 0,4-2 0 0,-5 1-5 16,1 1-1-16,-3 2-3 0,2-1 1 0,-8 2-5 16,3 0 0-16,-1 1-6 0,-4-3-8 15,3 4-30-15,-3-3 14 0,0 2-48 0,0 1-18 16,1-2-20-16,-1 2-37 0,-5-2 97 0,4 3-72 16,1-1-2-16</inkml:trace>
  <inkml:trace contextRef="#ctx0" brushRef="#br0" timeOffset="-159106.22">27057 16575 1725 0,'-10'2'778'0,"8"-2"-490"16,-4-1-198-16,5 1 81 0,0-1-58 0,6 2-28 16,-2-1-9-16,5 0-7 0,0 0 4 0,2 0-4 15,0 1 1-15,3-1-10 0,0-1-7 0,1-1-4 16,1 2-5-16,-2-2-13 0,1 1-8 0,3 0-1 16,0-1-3-16,-3 0-9 0,0-1-3 0,2 3-3 0,-1-3-8 15,0-1-8-15,1 1 5 0,-8-1-38 0,4 1-80 16,-3 2-59-16,-2-4 204 0,5-2-64 0,-4 5-56 15,-5 0-4-15</inkml:trace>
  <inkml:trace contextRef="#ctx0" brushRef="#br0" timeOffset="-157829.65">27821 16325 981 0,'6'-4'577'0,"-6"0"-253"15,1-1-192-15,5 1 67 0,-4-1-18 0,0 0-29 16,1 0-54-16,-3 1-11 0,1-2-10 0,1 3-1 15,-2-3-9-15,0 0-3 0,0-1-18 0,-3 5 5 16,5-3 0-16,-2 2-4 0,-5 2 0 0,5 1-3 16,-2-4-3-16,-1 3-2 0,1-2-2 0,-1 3-8 15,-1 0-4-15,1 0-4 0,-3 0-3 0,-2 0-7 16,0 2-2-16,-5 4-4 0,0 2-3 0,0-1-1 16,-3 3 1-16,0 0-2 0,3 1 1 0,0-2-1 0,1 4 0 15,-1-1 0-15,3-1 2 0,-1-2-1 0,3-1-1 16,1 1 2-16,-2 0-1 0,4-3-1 0,0 0 2 15,3 0-2-15,-1 0 0 0,2-1 0 0,1 0-1 16,0-3 1-16,3 4 0 0,1 0 0 0,0-3 0 16,2 2 3-16,2-4-1 0,0 0 3 0,4-3-2 15,-1 2 0-15,1 0 1 0,-1-2-2 16,2-2 1-16,2 1-1 0,0 3-1 0,0 0-1 16,0 4 2-16,-2-1 0 0,1-2-1 0,-8 3-1 0,7 6 1 15,-3-2 0-15,-3-1 1 0,-2 2-1 0,-4 0-1 16,3 2 1-16,-2 2 0 0,1 1 1 0,1-5-1 0,-5 5 0 15,-2 0 2-15,3 0 0 0,-7-2-2 0,3 2 4 16,-2-1 0-16,-7 2 0 0,0 0 0 16,-2-4 3-16,1 3-3 0,-1-1 1 0,1 1 2 15,-1-5-4-15,-2 1 1 0,1-2 2 0,1-1-2 16,1-1-2-16,-1-2 1 0,4-1-1 0,-1-3-2 16,0 0-1-16,4-1 0 0,3 0-2 0,-3-5-2 15,3 4-3-15,1-6-2 0,0-5-3 0,1 5-3 16,2 2-4-16,0-5-11 0,1-3-10 0,2 2-38 15,3 1-19-15,-2-1-28 0,4 3-49 0,1-1 113 16,2-4-85-16,-1 2-21 0</inkml:trace>
  <inkml:trace contextRef="#ctx0" brushRef="#br0" timeOffset="-157316.33">28151 16344 1407 0,'-1'-8'798'0,"-1"-1"-394"0,-1 1-260 0,1 1 137 16,1 0-135-16,-3 1-48 0,1-1-34 0,1 0-8 15,-1 3-7-15,1-1-8 0,-2 2-12 0,1-3-6 16,0 6-5-16,0-3-4 0,-3 3-7 0,0 0-1 16,-2 3-2-16,0 0-2 0,-1 4-2 0,-4 1-1 15,-4 3 1-15,3 0-1 0,2 2 1 0,-2 2-1 0,1 5 2 16,-4-2 3-16,3 0 0 0,2 3 0 0,4-3 1 15,-3 5 2-15,2-3 0 0,-2 1 2 0,5-2 0 16,6-3-1-16,0 1 3 0,5-1-2 0,-5-1 1 16,6-5 0-16,2 3 1 0,1-8-1 0,-1-1-1 15,4 1 3-15,-6-2-2 0,9-4 1 0,-1-2-1 16,0-2 0-16,1-3-1 0,-1-1-2 0,1 0 1 16,-2-4-4-16,-2 0-1 0,0-2 0 0,-1 3 1 15,-2-1-4-15,-1-1 0 0,0 3 0 0,0-4-1 16,-1 3 1-16,-3 2-1 0,-1 1 0 0,3-3 0 15,-4 3 1-15,0 0 0 0,-1 0 2 0,0 4-2 16,0-2 1-16,2 1 0 0,-2 3 1 0,0 1-2 16,-2 0-1-16,2 2 0 0,0 1-2 0,-1 4 2 15,-1-1-1-15,2 8-1 0,-1-2 0 0,-2 5 1 16,1-1 1-16,1 7 1 0,0-1 1 0,0-2 2 16,0 3-1-16,-1 1 2 0,2-2-1 0,0-2 2 15,4-2 1-15,-2-1-1 0,2-1 0 0,0 0-2 0,1-6 1 16,-3-2-2-16,5 0-2 0,-1-5-3 15,0 2-2-15,-2-6-4 0,2 0-24 0,0-2-14 16,2-3 7-16,0-2-40 0,-1-5-56 0,-1 2-30 16,0-3-52-16,0 0-135 0,2 1 248 0,-2-3-151 15,0 1-59-15</inkml:trace>
  <inkml:trace contextRef="#ctx0" brushRef="#br0" timeOffset="-156599.58">28305 16457 1064 0,'1'15'723'16,"3"0"-359"-16,-4-2-253 0,1 3 46 0,2-1-22 15,1 1 3-15,-4-2-13 0,-1 2-11 0,-2-2-144 16,1-4 113-16,2 2-11 0,-4-3 4 0,0-2-19 16,2-2-5-16,-2-1-2 0,4-4-24 0,3-8-6 15,-3-2-9-15,2 2 0 0,-1-7-15 0,3 3 12 16,2-5-18-16,-2-2-8 0,3 6 20 0,-4 0 1 16,5 0 2-16,2-1 2 0,-1-1 1 15,-1 0-1-15,-4 4 0 0,6-1 3 0,-5-1-2 0,5 0-3 16,-8 1 0-16,1 3-4 0,4 1 1 0,1 1-1 15,-2 6 2-15,0-4 1 0,6 6 0 0,-7 2 5 16,4 4 0-16,-2 1 0 0,1 3 0 0,1 3 4 16,-1 1-1-16,-5 1 0 0,2 0-2 0,-2 4 0 15,3-3 2-15,-6-2 4 0,0 0 0 0,-2-1 3 16,0 1 1-16,-2-2-1 0,2-2 1 0,-3-1-5 16,3-2 2-16,-1-3-6 0,1 0 0 0,1-2-6 15,0-4 0-15,0 0-2 0,1 0 1 0,0-4-1 16,1 1 0-16,0-8 0 0,1 3-3 0,4-3 1 0,-3 1 1 15,2-1-1-15,1 0 2 0,-2-1-1 16,3 4-1-16,-1-3 0 0,3 3 4 0,-3-4-1 16,3 2-2-16,3-3 0 0,-3 3-2 0,1-2 4 15,2 4-2-15,-1 1 1 0,1-1-2 16,-2 0 1-16,-3 9 0 0,1-1 1 0,-1 2 4 16,-2 2 0-16,-1-2 0 0,-1 7-1 0,-2-2 3 0,-1 4 0 0,0 5 0 15,-1-2 0-15,-2-3-3 0,1 7-2 0,0 2 1 16,2-4 2-16,0-1-2 0,1 2 2 0,0-6 1 15,3 2 3-15,1-2 1 0,0-1 4 0,3-2 0 16,-1-2 4-16,2-1 1 0,2-1-1 0,0-3 0 16,3 0 0-16,0-3 2 0,2-1-5 15,1-3-2-15,1-1-6 0,0 1-1 0,-7-4-1 0,9 2-4 16,-6-5-3-16,-1 2 0 0,2-2 0 16,-4 1 0-16,-2 2 0 0,2-4 0 0,0-1 0 15,-4 1 0-15,0 0 0 0,-2 0 0 0,-1-2 0 0,2-5 0 16,-5 3 0-16,0 0 0 0,-2 3 0 0,0-3 0 15,0 1 0-15,-5 3 0 0,5 2 0 0,-5 9 0 16,0-3 0-16,3 7 0 0,0 4 0 0,-6 7 0 16,5 0 0-16,-5 10 0 0,-2 0 0 0,1 5 0 15,1 0 0-15,3 3 0 0,-6-1 0 0,7-1 0 16,-2 2 0-16,1-5 0 0,4 1 0 0,0-7 0 16,1-1 0-16,6 1-1 0,0-7-4 0,1-2-5 15,4-3-8-15,0 1-41 0,-2 0-25 0,6-1-28 16,-8-4 5-16,1-3-94 0,11-1 132 0,4-8-91 15,-4 3-11-15</inkml:trace>
  <inkml:trace contextRef="#ctx0" brushRef="#br0" timeOffset="-155949.81">29729 16193 1693 0,'2'-8'743'0,"-4"5"-472"0,2-1-181 0,-3 2 60 16,-1 1-31-16,4-3-27 0,0 3-6 0,0 0-14 16,0 0-5-16,0 0-6 0,-3 1-2 0,-2 0-18 15,-2 1-17-15,-3 6 1 0,1-4-4 0,-2 3-10 16,-3 7-2-16,-2-1 2 0,1 0 0 15,1-1 0-15,1 2 2 0,2 0 1 0,-3 1 5 0,4-2 1 16,-2 0 3-16,4-5-4 0,3 2-1 0,-1 0 1 16,2-3-2-16,1 1-4 0,3-3-3 15,0-1-3-15,1-2-2 0,1 1 1 0,4-2-1 16,-2 0 0-16,4-3 0 0,0 0 1 0,2 1-1 16,3-1 1-16,1 3-1 0,1-4-1 0,1 4-1 15,0-1-1-15,-1 3-1 0,2 1 2 0,-3-1-1 0,-4 3-1 0,3 0-1 16,-1 3 2-16,-3 2 0 0,0-1 0 0,-4-1 1 15,-1 3-1-15,-3 3 2 0,3 0 0 16,-6-1 0-16,-2 3 0 0,-4-2 1 0,0 3 0 16,-2-2-1-16,-3-1 2 0,0 1-2 0,-4-1 2 15,1 0 1-15,-2-5-3 0,1 2 2 0,2-3-3 16,-1-1 2-16,1-1-4 0,2-2 1 0,1-4-2 16,0 0 0-16,3 0-3 0,0 0-1 0,1-3-2 15,0 2-2-15,1-1 0 0,7-3-3 0,-6 3-12 16,4-3-6-16,-1 1-7 0,3-1-8 0,3-3-10 0,2-1-34 15,1-2-12-15,-1 2-12 0,3-1-7 0,2-3-73 16,-1-2-115-16,3 2 212 0,1-2-131 0,0 0-78 16</inkml:trace>
  <inkml:trace contextRef="#ctx0" brushRef="#br0" timeOffset="-155789.86">29965 16234 1391 0,'0'9'658'0,"-1"3"-353"15,1 9-190-15,1 0 96 0,-2 0-101 0,2 2-5 16,-4 0-14-16,1 2-13 0,-3-3-10 0,-1 0-21 16,0 0-4-16,0-3-8 0,6-2-11 0,-7-5-32 15,2 2-21-15,2-8-27 0,1 0-23 0,2-6-232 16,0 2 246-16,2-10-143 0,-4 0-102 0</inkml:trace>
  <inkml:trace contextRef="#ctx0" brushRef="#br0" timeOffset="-155680.54">30033 16235 1429 0,'-1'-12'771'16,"1"3"-416"-16,0 0-265 0,0 3 75 0,0 1-70 16,0 4-41-16,0-1-78 0,0 2-64 0,0 0-268 15,3 1 303-15,2 8-161 0,0-3-100 0</inkml:trace>
  <inkml:trace contextRef="#ctx0" brushRef="#br0" timeOffset="-155015.53">30358 16296 1998 0,'-8'-9'889'0,"-2"-4"-553"0,5 5-231 15,-5-3 91-15,-1 2-93 0,4 1-29 0,0-1-29 16,-3 2-8-16,5 6-8 0,-1 1-2 0,-4 0-13 16,3 1-40-16,-4 7 31 0,0 0-1 0,-2 5-4 15,-2 0-1-15,0 5 1 0,-1-2-1 0,2 3 3 16,4 2 0-16,-1-1 3 0,0 1 2 15,2-3 4-15,4-2-1 0,3-2 0 0,1 1 4 16,3-6-1-16,-2 2 2 0,4-5-2 0,7-4 0 16,0 0-3-16,2-2 1 0,1-4 1 0,4-7-5 15,1 2-1-15,0-8-1 0,3 2-2 0,-1-4-3 16,-1 1 0-16,-4-6 0 0,2 3-4 0,-2 0 1 16,-1-3-3-16,0 2 0 0,-2-2 1 0,-3 0 1 15,2 2 0-15,-5-1 1 0,4 0 1 0,-4 3 0 0,-1 0 2 16,-3-4 1-16,4 2 1 0,-3 3 0 0,0 0 1 15,-1 1-1-15,-1-1 2 0,-1 5-2 0,0-2 2 16,3 8-3-16,-5 1 1 0,1 2-2 0,1 3-2 16,-1 4 1-16,-5 3-2 0,1 5-1 0,-4 1-1 15,-3 2 1-15,4 10 1 0,-3-4-1 0,3 11 2 16,-3-1 0-16,2 6 0 0,-2-3 3 0,2 7-1 16,6-1 3-16,-3-2 3 0,2 1 2 0,3-6 1 15,1 3 3-15,4-9 2 0,-2-7 0 0,12 4 2 16,-7-2-1-16,4-5-3 0,3-4-2 0,-2 0-1 0,5-4-3 15,3-7-2-15,0 1-3 0,-4-7-1 0,1-7 0 16,2 2 0-16,-3-8 0 0,1 3 0 0,-1-5 0 16,0 1 0-16,-1-1 0 0,-3 1 0 0,0-2 0 15,-1 3 0-15,-6 2 0 0,1-9 0 16,-2 7 0-16,0-2 0 0,-5-3 0 0,0 5 0 16,0 7 0-16,-2-3 0 0,1 6 0 0,-2 1 0 15,0 3 0-15,-3 6 0 0,-3 9 0 0,1-1 0 16,-1 1 0-16,-4 6 0 0,1 0 0 0,-2 9 0 15,2 8 0-15,-2-3 0 0,5-2 0 0,1 3 0 16,1 1 0-16,0 1 0 0,5-3 0 0,2-5 0 16,1 2 0-16,4-5 0 0,6-4 0 0,-2-2 0 15,1-1 0-15,3-11 0 0,1 7 0 0,0-6-20 16,0-2-22-16,2-4-37 0,-4 0-39 0,7-8 118 16,-2 0-33-16,5-5-26 0,1-2 27 0</inkml:trace>
  <inkml:trace contextRef="#ctx0" brushRef="#br0" timeOffset="-154581.22">31383 16146 1519 0,'-2'6'823'16,"-4"-3"-447"-16,4 4-242 0,3 5 186 0,-1 1-215 15,-3 0-8-15,4 7 0 0,0 0-9 0,1 2-16 16,-1 3-2-16,-2-5-5 0,0 2-3 0,-2 0-17 16,0 0-5-16,0-6-11 0,1 3-1 0,-2-3-10 15,3-2-3-15,3-6-6 0,-5 0-6 0,3-2-3 0,2-5-7 16,-2-1-17-16,0-1-16 0,0-5-16 0,0 0-19 15,-1-3-20-15,4-3-71 0,0-3-59 16,-2 0 19-16,2 1 119 0,5 1-133 0,-1-2-40 0</inkml:trace>
  <inkml:trace contextRef="#ctx0" brushRef="#br0" timeOffset="-154299.45">31489 16362 1528 0,'-3'10'761'0,"-3"3"-451"16,2-2-196-16,0-2 36 0,0-1-28 0,0-3-22 0,1 1-12 15,3-6-15-15,-2 2-11 0,4-7-25 0,2-3-6 16,-1 0-8-16,2-4-5 0,3 0-5 0,0-5-7 16,-2 1 0-16,3 0-2 0,0-3 0 15,1 4-2-15,0-2-1 0,1 4 0 0,-4-3 0 16,3 4 2-16,0 0 0 0,0 8 4 0,-1-1 5 16,-2 1 12-16,0 4 5 0,-3 2 5 0,4 5 8 15,-2 5 7-15,-1 2 4 0,-2 3-2 0,1 1-2 16,0 1-10-16,-3 2-4 0,0 3-4 0,-1-1-4 15,0-4-12-15,-1 0-2 0,0-5-2 0,-1 2-7 16,0-7-4-16,-2 4-4 0,2-10-18 0,-1 1-55 16,2-3-27-16,-1-1 15 0,2-4-88 0,0-8 120 15,0 4-89-15,5-8-21 0</inkml:trace>
  <inkml:trace contextRef="#ctx0" brushRef="#br0" timeOffset="-154083.75">31902 15801 2012 0,'0'3'909'0,"1"6"-588"0,-4 5-138 0,2 1-36 15,-3 4-81-15,-3 5 35 0,6 8-20 0,-7-5-10 16,5 11-9-16,-4 0-9 0,7-2-19 0,-1 4-10 16,-1-3-6-16,2 0-5 0,0-5-13 0,0-3 0 15,2-3 0-15,-5-3 0 0,0-4 0 0,3-7 0 0,0-1 0 16,-2 1-10-16,2-4-18 0,1-5-20 0,-2 2-24 15,-2-3-72-15,0-2-44 0,-1 1-88 0,0-1 181 16,1-2-171-16,-8 1-65 0</inkml:trace>
  <inkml:trace contextRef="#ctx0" brushRef="#br0" timeOffset="-153563.83">31691 16213 1652 0,'3'2'779'0,"-3"3"-393"0,1 2-228 0,2-2 188 15,7 0-155-15,-1 1-29 0,1-3-56 0,7 0-15 16,-1 1-15-16,5-4-13 0,2 2-13 0,-1-3-25 16,2-1-15-16,2-1-10 0,7-1 0 0,-3-3 0 15,0 1 0-15,2-3 0 0,-2-4 0 0,4 3 0 16,-3-1 0-16,-6-1 0 0,-1-1 0 0,-3 0 0 16,-1 0 0-16,-5-4 0 0,0 3 0 0,-5 3 0 15,-5-5 0-15,-3 0 0 0,5-1 0 0,-7 2 0 16,0 2 0-16,-3 0 0 0,-3-2 0 15,-2 6 0-15,0-2 0 0,-2 5 0 0,-5 2 0 0,3 0 0 16,-2 4 0-16,0 0 0 0,0 4 0 0,-2 2 0 16,1 3 0-16,0 3 0 0,1 3 0 0,-2-1 0 15,3 11 0-15,-2-3 0 0,3 2 0 0,-1 2 0 16,6 1 0-16,-2 0 0 0,3-1 0 0,2-1 0 16,4-4 0-16,0 1 0 0,4-4 0 0,1-3 0 15,2-4 0-15,1 0 0 0,0-2 0 0,1-6 0 0,3-2 0 16,-2 2 0-16,2-3 0 0,-2-1 0 0,1-3 0 15,4-2 0-15,0-3 0 0,2 1 0 0,-6-2 0 16,4-2 0-16,0-1 0 0,0 0 0 0,-1-2 0 16,1 1 0-16,-1-1 0 0,1 1 0 15,-3 0 0-15,1 0 0 0,1 0 0 0,-7 3 0 0,7-2 0 16,-9 2 0-16,2 0 0 0,3 2 0 0,-6 1 0 16,-2 1 0-16,2 1 0 0,4 2 0 15,-8 0 0-15,2 1 0 0,1 2 0 0,-3 0 0 16,3-1 0-16,0 2 0 0,-1 0 0 0,-5 0 0 0,8 0-15 15,-2 0-18-15,1 0-16 0,3-1-20 0,-3 1-52 16,3 0-19-16,5 0-22 0,-1 1-25 0,1-1-108 16,2 2-89-16,0 0 251 0,1-1-164 0,2-1-87 15</inkml:trace>
  <inkml:trace contextRef="#ctx0" brushRef="#br0" timeOffset="-153390.15">32609 16050 714 0,'0'6'655'0,"0"-5"-179"0,-1 3-279 16,-4-1 124-16,-2 5-41 0,3-2-60 0,-2 4-98 15,0 0-16-15,3 1-8 0,-3 3 4 0,-1 4-6 16,1 1-8-16,4-3-18 0,-4 3 3 16,1-1-5-16,-1-1-10 0,0-2-8 0,1-1-19 15,2-1-9-15,-2-3-2 0,3-1-7 0,-2-2-12 0,3 0 0 16,-2-2-11-16,-1-1-7 0,2-1-39 16,0 0 16-16,1-3-58 0,-2 0-26 0,3-1-247 15,1-3 281-15,5 0-160 0,1 1-113 0</inkml:trace>
  <inkml:trace contextRef="#ctx0" brushRef="#br0" timeOffset="-152829.08">32741 16061 1379 0,'-2'11'742'0,"-5"2"-428"15,5-4-227-15,-6 5 129 0,1 0-91 0,-1 2-26 16,0-1-3-16,3-1 0 0,-1 5-102 0,4-4 118 15,-2 4-2-15,-1-3-19 0,4-3-11 0,1-1-9 0,1 2 0 16,4-7-11-16,-2 1-5 0,4-1-18 0,2-2-1 16,3-3-3-16,3-2-3 0,1-1-3 0,1-4-8 15,2 2-1-15,4-7-3 0,-6 0-4 0,0-1-5 16,0 1-2-16,-8-2-2 0,2-2 1 0,-4-1-5 16,-5-1-4-16,2-3-2 0,-4 4-1 0,1 0-3 15,-5 0-3-15,0-2-7 0,0-1-5 0,2 5 1 16,-6 0-1-16,-2 2 0 0,5-1-7 0,-3 6 2 15,0-2 0-15,4 6 6 0,-3 2-1 16,1 0 1-16,0 3 0 0,6 3 2 0,-4 3 6 0,7-2 2 16,0 3 2-16,1 2 1 0,4 3 5 15,1-1 2-15,0 3 2 0,0-1 2 0,1 1 2 16,0 2-1-16,-1 0 1 0,1-3 2 0,1-1-1 16,-2 1 0-16,-1-5 0 0,3 2 0 0,-3-2 3 15,0-5 0-15,-7 1-1 0,5-1 2 0,-3-2 2 0,-3-4-1 0,0 0 3 16,0 0-1-16,-3 0-1 0,0-5-1 15,3 1 0-15,-2-2 1 0,-1-2-1 0,0 1-1 0,1-3 0 16,2-3-2-16,1 2 1 0,0-4 0 16,4 1 1-16,-1 0 0 0,3 2-1 0,5-3 1 15,-2 0 2-15,2 3 1 0,-3-3 2 0,4 0-1 16,1 0 2-16,1 3 0 0,0 0 1 0,-1 1 5 16,3 1 1-16,-2 3 0 0,-2 5-1 0,7 1 5 15,-3-2-1-15,-3 0-1 0,2 3 0 0,-2 1-8 0,2-1-1 16,-2 0-4-16,1-1 0 0,-8-2-8 0,1 2-15 15,-1-2-19-15,0 1-29 0,-7-3-30 0,-8-2-162 16,1 2 198-16,-6-2-124 0,-3-4-81 0</inkml:trace>
  <inkml:trace contextRef="#ctx0" brushRef="#br0" timeOffset="-152654.59">32829 15799 2448 0,'-8'-1'935'0,"5"1"-665"0,-4 0-195 16,2-3-10-16,5 1-3 0,0 2-10 0,1-2-25 15,1 0-6-15,-4-3-8 0,1-2-10 0,6 5-36 16,-5-3-24-16,-2 0-32 0,1-1-33 0,1 1 83 16,0 0-67-16,-1 5-25 0</inkml:trace>
  <inkml:trace contextRef="#ctx0" brushRef="#br0" timeOffset="-148584.12">28528 16792 736 0,'-4'-6'626'0,"1"0"-196"0,1 4-273 0,-3-4 178 16,4 4-103-16,1 0-119 0,0-1-17 0,-1 2-13 15,-2-1-10-15,2 2-58 0,0-2 47 0,-2 1-19 16,0 4-17-16,-1-1-5 0,0 0 1 0,-4 3-9 15,5 2-6-15,-4-2 0 0,3 4-10 0,3 1-2 16,-7 0 8-16,5 2 3 0,-7 0-6 0,6 2 6 16,-4 0 7-16,2-1 3 0,-4 1-3 0,0 1 9 15,3-2 5-15,3 2-1 0,4-5 1 16,-1 2 1-16,-1-4-2 0,-1 1-8 0,5 1 2 16,1-2-8-16,-2-2-7 0,0 2 0 0,1 0-3 0,-2-1-1 15,7 0-4-15,0 0 1 0,-3-2 2 0,-1-2-4 0,7 1-1 16,0 2-2-16,3-4-4 0,-1 3-3 15,-3-5-23-15,5 1-8 0,-2-1-15 0,-1 0-16 0,-1-3-100 16,-3-1-141-16,0 1 233 0,0-3-153 16,0 3-66-16</inkml:trace>
  <inkml:trace contextRef="#ctx0" brushRef="#br0" timeOffset="-148244.02">28604 16930 1154 0,'-2'1'654'15,"2"-1"-404"-15,0 0-11 0,1 0-65 0,1 2-114 16,1-1 31-16,1-3-18 0,1 1-3 0,3-2-41 15,0-1 36-15,1 1-8 0,0-2-6 0,1-1-2 16,0 2-3-16,2-2-10 0,0 1-4 16,1 1-4-16,-1-2-2 0,-1 0-9 0,-3 3-4 0,4 0-4 15,0-1-3-15,-2 0-3 0,0 2-2 0,-6 0-1 0,3-2-6 16,0 3-2-16,0-1 1 0,-6 1-8 16,0-2-11-16,1 3-8 0,1 0-7 0,1 0-9 0,-2 0-29 15,-1 0-18-15,2 0-27 0,3 3-61 0,-3-2 128 16,0 0-80-16,0-1-23 0</inkml:trace>
  <inkml:trace contextRef="#ctx0" brushRef="#br0" timeOffset="-147925.89">28764 16749 700 0,'-2'-2'502'0,"-1"2"-217"0,2 2-166 15,0 0 112-15,-1 3-48 0,2-2-89 0,-1 1-15 16,0-2-11-16,-1 6-2 0,1-1-8 0,0 0-5 16,-1 2-14-16,2 3-1 0,-1-2-1 0,-1 3 0 15,1 2 2-15,1 0 3 0,-1 0-4 0,1 1 2 16,0-5-2-16,1 3-5 0,-2 1-3 0,1-3 1 15,-1-2-9-15,1-3-10 0,0 2-1 0,0-4-6 16,0 3 0-16,0-2-7 0,0-3 2 0,0-1-22 16,0 1-5-16,0-2-54 0,-1 0 22 15,0-1-158-15,1 0-111 0,0-2 242 0,0-1-165 0,0 0-135 16</inkml:trace>
  <inkml:trace contextRef="#ctx0" brushRef="#br0" timeOffset="-147634.28">28981 16714 1175 0,'-2'-8'545'16,"2"7"-335"-16,0 0-129 0,0 1 44 0,0 0-27 15,-2 7-23-15,1 0-10 0,2 1-27 0,-2 4-5 16,1 0-7-16,0 4-2 0,0-1-5 0,-1 2-3 15,0 1 3-15,1-3-2 0,0 1 3 0,0 0 4 16,-1-2 2-16,-4 0-2 0,3-2 1 0,2 0-1 16,-2-1 0-16,-1-3-7 0,2 1-2 0,0-1-8 15,4-3 0-15,1-1-2 0,-4 0-3 0,2-1-3 0,-2-1-9 16,0-1-5-16,1 3-11 0,-3-5-11 0,1 1 4 16,1-2-39-16,1 1-177 0,2-1 196 0,1 0-115 15,-2-1-63-15</inkml:trace>
  <inkml:trace contextRef="#ctx0" brushRef="#br0" timeOffset="-147134.58">29183 16732 1350 0,'-3'0'707'0,"3"0"-428"15,-3-2-1-15,2 2-203 0,-3 3 33 16,3-1-52-16,-1 3-12 0,1-1-9 0,-2 3-7 0,4-2-12 15,-1 2 1-15,2 1-8 0,2-1-3 16,1 3-3-16,-1-3-1 0,4 3 1 0,1-2-1 16,-3 3 5-16,5-2-4 0,-2 1 4 0,0 3 2 15,-1-5 4-15,-3 0 0 0,2 4 4 0,0-2 1 16,-3-1-1-16,0 1 0 0,-1-2 0 0,-3-1-1 16,-1 1-5-16,1 1 0 0,-1-7-6 0,-5 5-2 15,1 0-2-15,-2-1-2 0,-1 0-2 0,-2-1-5 16,1-1-1-16,-2 3-2 0,-2-4-2 0,2-1-2 15,0 0-1-15,2-2 0 0,1 0-3 0,2-3 2 16,-2 2 1-16,6-2 2 0,2 0 1 0,-2 0 4 16,2-2-2-16,3 0 4 0,-1-1 4 0,-1-1 3 0,3 0 0 15,4-1 0-15,-4 0 0 0,3 0 1 0,1 0 2 16,0-2-2-16,2-1-1 0,2-2 0 0,1 1 1 16,-2 0-1-16,2-4 0 0,0 2-1 15,2-2 0-15,0 1 0 0,-4 1 1 0,1-1-1 16,-1 1 1-16,-5 0 0 0,1 2-1 0,-1 0 1 15,-6 2 0-15,1 3 0 0,-1 1-2 0,0-1 2 16,-3 8 0-16,0-1-2 0,0 0 1 0,-2 0 0 16,-3 0 0-16,2 0 1 0,-2 3 0 0,1-2-1 15,-1 5-1-15,1-4 1 0,0 3 1 0,0-2-3 0,5 3-4 16,-4 1-1-16,1-3-3 0,2-1-4 0,1-2-6 16,-1 2-35-16,1-2-22 0,1 2-38 0,-1-5-108 15,2 1 164-15,2 0-104 0,2-1-45 0</inkml:trace>
  <inkml:trace contextRef="#ctx0" brushRef="#br0" timeOffset="-146768.49">29467 16720 1145 0,'-11'7'529'0,"5"1"-317"0,-3 2-131 0,2 4 61 15,1 1-33-15,0 3-15 0,-2-2-7 0,4 0-4 16,-2 2 0-16,2-3-2 0,1 3-4 0,3-6-9 16,-1 1-3-16,-1-4-4 0,4 3-2 0,1-3-7 15,4-2-4-15,-1-4-3 0,3 1-2 0,-2-2-10 0,6-4-4 16,-1-1 2-16,2 0-4 0,-4-4-7 16,5 0-5-16,-2-1 0 0,2-2-2 0,-2-3-2 15,0 1-1-15,-4 1-4 0,0-3-2 0,-2 0-1 16,-1 2 0-16,0 1 0 0,-5-1-2 0,2-1-1 15,-2 1 0-15,1 1-1 0,-4 2-1 0,2-1 0 16,-3 3-2-16,-2-1-1 0,2 4-1 0,-2-2-1 16,-5 6-3-16,3 0 0 0,0 0-5 0,-1 0-2 15,-2 3-4-15,-1-3-5 0,2 5-5 0,3 0-10 0,0-2-33 16,-3 2-20-16,1-2-31 0,4 1-114 0,2 4 172 16,2-1-135-16,5 0-70 0</inkml:trace>
  <inkml:trace contextRef="#ctx0" brushRef="#br0" timeOffset="-146336.36">29669 16644 964 0,'-1'0'462'0,"0"0"-253"16,3 2-122-16,-1 1 71 0,2 0-73 0,-1 3-12 16,1-2-8-16,0 2 6 0,4 2-5 15,-2-1-3-15,0 0-11 0,1 1 5 0,1 0 1 16,-1 1-2-16,1 0 2 0,3 1-4 0,-2 0 0 15,1 1-1-15,0 0-1 0,-1 0-2 0,3 1-2 16,-7 3-2-16,3-1-4 0,0 1-2 0,-1-1-2 16,-4 2-2-16,2 0 2 0,-3 3 3 0,2-3 1 15,-3-1-2-15,0 1 2 0,-3-2-2 16,2 1 1-16,-5-3 0 0,-1 1-5 0,1-4-11 0,-1-2-4 0,3 4-1 16,-3-3-3-16,-3-4-8 0,7 1-3 0,0-1-2 15,-1 0-2-15,1-2-5 0,0 3-4 0,-1-6-9 16,1 3-30-16,2-2-14 0,0 0-16 0,1 1-22 15,-1-5-177-15,-1 4 207 0,2-3-122 0,0 2-72 16</inkml:trace>
  <inkml:trace contextRef="#ctx0" brushRef="#br0" timeOffset="-146165.22">30043 17028 2145 0,'-5'1'891'16,"-1"2"-613"-16,6-1-205 0,-1-2 69 0,1 0-108 16,-1 0-13-16,0-2-8 0,0 1-11 0,1 1-42 15,0-1-30-15,0-2-45 0,0 0-103 0,3-2 161 16,2-1-109-16,2-4-47 0</inkml:trace>
  <inkml:trace contextRef="#ctx0" brushRef="#br0" timeOffset="-144581.46">24354 17610 1583 0,'5'0'709'0,"3"-3"-443"16,-8-1-188-16,-7 0 27 0,7 4-16 0,4 1-6 15,-6-1-23-15,-1-3-5 0,3 3-76 0,0 3 65 16,-2-2-8-16,1 1-3 0,-5 0-2 0,2 0-3 16,2 2-4-16,-5 0-1 0,6-5 0 0,-6 6-1 15,1 2-5-15,3-1 1 0,-2 4-4 16,1-3 1-16,-1 1-2 0,-4 3 1 0,-3 1 1 15,2 1 0-15,2-3-1 0,-3 2 1 0,1 0-1 0,-4 0 1 16,3 2 0-16,-1-1 0 0,1-1-3 0,0-1-1 16,-1 1 1-16,0-2-2 0,2-3-1 0,2 3-1 15,-2-1-2-15,6 0 0 0,0-2 0 0,1 1 0 16,-1-2-2-16,4 1-1 0,-1 0-1 0,1-5 2 16,0 3 0-16,1-4 0 0,-1 1 1 0,4 0 2 15,-2-1 2-15,2-1 2 0,0 0 3 0,0 0 1 0,0-1 0 16,5-1 7-16,0 1 0 0,-1 0 0 0,2 0 0 15,-2 1-3-15,4-2 6 0,-1 2-5 16,2 0 3-16,-5 0-9 0,3 0-1 0,-1-2-2 16,0 2 0-16,-1-3 0 0,3 2-6 0,-4 0 1 15,2-2-3-15,1 2 2 0,0-1 1 0,-4-2-1 16,3 4-2-16,1-1 1 0,-5-1-1 0,2 1 0 16,-7-1-2-16,4 2 1 0,-5-2-2 0,4 1 0 15,2-1-1-15,-3 2 0 0,-1 0-1 0,4 0 0 16,-7 0-2-16,0 0 0 0,2 0-2 0,-3-2-5 0,2 3-16 15,0-1-17-15,-4-3 6 0,9 3-6 0,-2 0-65 16,-1-1-160-16,-1 0 206 0,1 1-127 0,3 0-58 16</inkml:trace>
  <inkml:trace contextRef="#ctx0" brushRef="#br0" timeOffset="-143569.86">24863 17594 846 0,'2'-8'552'16,"-1"3"-227"-16,-1-3-191 0,0 7 134 0,1-1-91 15,1-2-52-15,0 1-25 0,-1 3-30 0,1 0-8 16,-2-3-5-16,0 3-3 0,0-1-12 0,0 1-3 0,0 4 6 16,0-1 0-16,-2 1-3 0,2 1-1 0,-1 6 2 15,2-2 2-15,-1 1 2 0,0 2 0 0,-1 0-12 16,-1 3 3-16,-2 2-3 0,4-1 1 0,-1 1-1 16,-5 3-1-16,0 2-2 0,2 1-1 0,-3-1 1 15,0 1 1-15,-3 0 0 0,3 0-1 0,2-2-1 16,-1 2-1-16,-1 0-2 0,0-3-2 0,2 1 1 15,0 2-2-15,-2-2-3 0,1 6 2 0,-2-4-1 16,1-4-1-16,3 5 2 0,-1-5-3 0,1 4 0 16,-1-7-4-16,1-2-4 0,4-4 0 0,-2 2-2 15,0-1-6-15,2-3-1 0,-1 0 0 0,1-2-2 16,0-3-1-16,0-1 2 0,-1 0-2 0,1 0 0 16,0-2 1-16,0 0-1 0,0 2-1 0,0-1 0 15,0-1-1-15,0 0-1 0,0 0-1 0,0 0 1 16,-2 0 0-16,2-3-5 0,3 0-7 0,-1-4-19 15,-2 2 7-15,2-3-38 0,1 1-17 0,-1-4-51 16,1-2 10-16,3 2-76 0,0-4 26 0,-3 6 100 0,4-6-99 16,-1-7-16-16</inkml:trace>
  <inkml:trace contextRef="#ctx0" brushRef="#br0" timeOffset="-143317.5">25204 17679 1861 0,'-2'-3'756'0,"1"0"-507"0,-3 3-179 0,2 5 17 15,1 2-15-15,-3 0-10 0,1 1-22 0,2 4-3 0,-1 1-10 0,0 3-2 16,1 3-3-16,0-2-4 0,-2 1-9 16,1 5 3-16,0-3-2 0,0 1-5 0,-2-1 7 15,3-2-2-15,-2 4 0 0,-1-4-1 0,-1 0 0 16,2-6-3-16,-2 2 1 0,4-4-2 0,-2 1-5 15,-1-3-3-15,1 1-1 0,1-1-6 0,-2-2-7 16,3 3-33-16,-3-2 12 0,2-1-52 0,-1-1-26 16,-1-3-265-16,2-2 297 0,0 7-169 0,0-7-120 15</inkml:trace>
  <inkml:trace contextRef="#ctx0" brushRef="#br0" timeOffset="-143128.72">25033 17898 1612 0,'-3'3'723'16,"1"-2"-453"-16,3-1-180 0,-1 1 92 0,4-1-105 15,2 1-9-15,5-1-6 0,-2 0-6 0,0-1-5 0,5-3-17 16,-2 0-5-16,5 0-5 0,-4 0-17 0,1 0-3 16,0-3-4-16,5-1-15 0,-2-2-27 15,0 1-16-15,-2 2 10 0,2-2 26 0,2-2-33 16,-2 3-11-16</inkml:trace>
  <inkml:trace contextRef="#ctx0" brushRef="#br0" timeOffset="-142219.87">25761 17709 1361 0,'-5'-2'625'0,"3"2"-373"16,2-2-145-16,-1-2 63 0,0 4-75 0,-1 0-10 16,2-1-8-16,5-1-6 0,-1 2-5 0,-3 0-3 15,2-5-15-15,8 0 13 0,-2 1-1 0,2-1-3 16,-4-1-1-16,5 3-2 0,0-3-8 0,1 3 4 16,3 2-8-16,-5-1-3 0,-3 1-12 0,0 0 0 0,7 1-1 15,-3-1-4-15,0 4-8 0,-1-1-4 0,-2 0 1 16,2 3 0-16,1 1-3 0,1 1 1 0,-10 1-3 0,4 4 3 15,-4-2-1-15,-1 3-1 0,-2 2-2 16,-4 0 2-16,-3 0-2 0,0 1 0 0,5-1 1 16,-8 2-5-16,0 0 2 0,-6-2-3 0,3-2 2 15,3 1-2-15,-2 2 0 0,-5-5 0 0,-3 4-1 16,3-5 0-16,1 0 1 0,3 0 0 0,0-2 1 16,-1-1 0-16,6-5 0 0,1 1 0 0,2 2-1 15,0-5 0-15,4 0 0 0,0 0-2 0,1 0 0 16,4 0 1-16,-2 0 1 0,0-1-1 0,4-1 1 15,0-1 0-15,2 1 0 0,0 1 3 0,3-5 0 16,-1 4 0-16,5-2-2 0,-4 1 1 0,2-2 1 16,-3 2 1-16,2 0 0 0,2 1-1 0,-3 2-2 15,-1-3 1-15,5 3 1 0,-3 2 0 0,-2 1-1 16,5 0-1-16,-8 3 0 0,3-1 1 0,0 2 2 16,-3 1 0-16,-3 4 0 0,3-1-1 0,-1-1 0 0,-1 1 0 15,-1 6 2-15,-3-2 1 0,-1 2-1 0,0 0-1 16,0-1 0-16,-3 4 5 0,-6 1-1 0,1 3 0 15,1-3 0-15,-5 0-3 0,1 0 2 16,-4 1 0-16,2-5-1 0,2 3-2 0,-4-2 0 16,0-4-1-16,1-5 1 0,0 0 0 0,0 3-2 15,-3-9 1-15,2 4-3 0,-4-5 1 0,6-1-1 16,0-1-2-16,-3 1 1 0,1-6 0 0,3 1 0 16,1-2-6-16,0 0 1 0,3 0-9 0,0-2 5 15,-1 1-16-15,1 2-12 0,3 2-12 0,-1 3-16 0,4-1-36 16,-4 1-21-16,1 0-23 0,2 0-51 0,1 0-159 0,-1 1 251 15,3-2-142-15,0 0-53 0</inkml:trace>
  <inkml:trace contextRef="#ctx0" brushRef="#br0" timeOffset="-141720.04">25567 17798 1147 0,'-3'-5'715'0,"-1"3"-385"0,1-1-209 16,3 0 116-16,-3 2-108 0,3 0-36 0,-1-1-18 16,1-1-6-16,0 2-11 0,0 0-4 15,0 1-3-15,0 2 0 0,-1 1-8 0,0-1-3 16,-1 6-3-16,-2-2-2 0,0 3-6 0,-1-1-5 16,-2 4-4-16,1 1-3 0,-1 1-4 0,-2 1-2 15,-2-4-4-15,4 6 1 0,-1-3-3 0,-2-2 2 16,5 1-2-16,-3 1 1 0,2-5-2 0,0 0 0 0,3 5 3 15,-3-4-1-15,1-2-1 0,1 0 1 0,-3 0 1 16,2 0 2-16,3 2 0 0,-2-1 3 0,1-2-1 16,2-3 0-16,-2 5 3 0,3-3-1 0,6 2 0 15,-1-2 1-15,-4-5 3 0,4 2-3 0,-3 2 1 16,-2-1 1-16,6 0-2 0,-6-2 1 0,4 0-1 16,0-2-4-16,2 7-1 0,-5-7-1 0,6 0-2 15,2 0-3-15,-2 0 0 0,2 0-4 0,-6 2 0 16,0-4-4-16,5 2-6 0,4 0-27 0,-3 2-20 15,-4-1-22-15,6 0 7 0,-1-1-73 0,4 1 97 16,3 1-67-16,-2 1-12 0</inkml:trace>
  <inkml:trace contextRef="#ctx0" brushRef="#br0" timeOffset="-141227.25">26574 17811 1394 0,'-2'0'640'0,"4"0"-384"0,0-1-165 0,0 1 105 16,1 0-127-16,1-2-7 0,2 1-1 0,4 1 8 15,2 0-7-15,-3 0 0 0,1 1-16 0,7-1-6 16,-1-1-6-16,0 0 1 0,1 1-9 0,2-3-14 16,-2 1 1-16,1 0-3 0,1 0-2 0,-4 1-5 15,1 1 0-15,-6 0-8 0,3 0 2 0,-6 1-6 16,2 1 3-16,-7 0-25 0,2 0-18 0,-3 0-68 15,-2 0 27-15,-1 1 54 0,-3-1-65 0,4 1-24 0</inkml:trace>
  <inkml:trace contextRef="#ctx0" brushRef="#br0" timeOffset="-140979.83">26564 17996 1400 0,'-5'1'740'0,"1"3"-439"16,1 1-206-16,3-4 76 0,0 1-81 0,4 0-25 15,2-2-1-15,4 3-3 0,0-2 1 0,1 1-12 16,2-3-2-16,2-3-4 0,0 1 1 0,1-3-12 16,0 2-17-16,1-1-5 0,1-1-2 0,1-1-5 15,-1 2-7-15,-1 0-8 0,-8-1-15 0,5 3 0 16,-1-1-47-16,-2-3 19 0,-7 5-123 0,1 0 134 15,1-1-93-15,1 2-47 0</inkml:trace>
  <inkml:trace contextRef="#ctx0" brushRef="#br0" timeOffset="-139988.25">27374 17795 1336 0,'-1'-13'621'0,"-1"-2"-366"0,1 1-155 0,-5 4 77 0,3 0-76 15,1 1-10-15,-6 3-10 0,1 2-10 16,-2 3-21-16,-2 1-5 0,2 2-11 0,-1 3-6 16,-3 4-12-16,4-2-2 0,-5 10-4 0,0-1 1 15,0 4-4-15,0 3-1 0,2-1-1 0,-1 0 0 16,3-2 0-16,4 1-2 0,0 1 3 0,0-2 4 16,3-4 2-16,2-1 3 0,1-3 5 0,3 7 5 15,3-6 1-15,0 0 3 0,1-7 0 0,4-6-1 16,2 5-2-16,2-6-1 0,1-4 0 0,3-8-5 15,-1 0-1-15,3-4-1 0,-3-1-2 0,-1 4-2 16,-2-4 0-16,0 1-3 0,0 1-2 0,-10-1-3 16,5 1 2-16,-9 0-2 0,4 1 0 0,-4-1-3 15,0-3 1-15,-9 5-1 0,5 1-2 0,-3 0-1 16,0 1 0-16,-1 4-5 0,-1-1-4 0,-1 3 4 0,0 5-13 16,0 1-19-16,-2 0-13 0,0 0-12 0,-2 5-17 15,4-1-19-15,-2 2-212 0,7 0 231 0,-3 0-136 16,5-1-63-16</inkml:trace>
  <inkml:trace contextRef="#ctx0" brushRef="#br0" timeOffset="-139571.53">27509 17881 1263 0,'-8'22'596'0,"1"3"-344"16,-4 2-152-16,5-8 76 0,3 13-59 0,-9 6-5 15,9-4-10-15,-4 3-22 0,2 1-8 0,0-5-3 0,0 9 0 16,-2-7-21-16,-1 3 9 0,5-15-19 15,0 2-5-15,-1-3-3 0,3-5 2 0,-6-2-11 16,7-7-11-16,0-1-3 0,0-2 0 0,1-5-1 16,-2-6 1-16,0 3-2 0,-2-10 2 0,8 5 7 15,-5-14 5-15,-1 5 3 0,5-19 0 0,-4 5 2 16,0-6 5-16,1-10 3 0,6 2-5 0,-5 0-2 16,1 6-3-16,5 9-2 0,-6-2 1 0,5 0-2 15,5 8-7-15,-4 7-1 0,2-2-2 0,4-3 2 16,0 0-5-16,-1 0 1 0,0 5-2 0,4-4-1 15,-1 2 0-15,-1 2-3 0,-3 0 2 0,2 2-2 16,1 3 0-16,-1 0-1 0,-1 3-1 0,-3 4 1 16,2-2 1-16,-5 10 0 0,2-2 1 0,-3 6 2 15,-1 0 0-15,-5 10 1 0,1-2 2 0,-2 2-1 16,-2 5-1-16,-4 0 2 0,-1 2-1 0,1-2-2 0,-5-3 2 16,-1 0-1-16,0 2 0 0,-1-5 0 15,0-2-1-15,0-2-3 0,-2 3-1 0,2-4 0 0,-2 2-6 16,6-4-4-16,0-2-22 0,-1 0-13 15,4-4-10-15,3-4-16 0,2-4-35 0,1 1-14 16,2-6-3-16,4-1-37 0,2-3-222 0,1 2 287 16,7 1-154-16,-5 2-92 0</inkml:trace>
  <inkml:trace contextRef="#ctx0" brushRef="#br0" timeOffset="-139170.86">27762 17803 668 0,'13'0'537'0,"-4"2"-201"0,0 5-156 0,2 3 79 0,-4 5-39 16,-4 6-41-16,3-4-31 0,-3 2-68 15,-2 9-7-15,3 2-10 0,-4 3-22 0,-1 6 17 16,-5 7 10-16,6-3 5 0,-7 10 1 0,2-5 3 16,-3-5 0-16,-2 6 8 0,-3-20-1 0,3 6-25 15,3-13-22-15,-3 3 8 0,4-17-20 0,-2 5-7 16,3-10-10-16,3-3-11 0,0-7-8 0,0-2 15 16,1 0 0-16,1-8-13 0,3-8 9 0,-2-2 4 15,1 1 0-15,4-2 0 0,-3-2 0 0,3-8 5 16,2-5-4-16,-1 1 2 0,0 9 0 0,3-2 4 15,0 0 0-15,1 1-1 0,1 2 1 0,0 4-4 16,2 1 2-16,1 0-1 0,-4 4-1 0,4 0-3 16,-2-1-3-16,-1 6-1 0,3 2 0 0,-4 5-1 15,1-2 0-15,-1 13 0 0,3-5-1 0,-4 8 2 16,1 3 2-16,-1 5 2 0,-3 1-2 0,-1 4 4 16,-1 1 2-16,-3-1-1 0,-1 5 1 0,-1-3 0 15,-6-4-1-15,-2 5 2 0,0-1 0 0,0-3-1 16,-3-1 0-16,3-3 1 0,-6 4-2 0,3 4-2 15,-1-2 1-15,2-9-4 0,1 3 1 0,1-1-10 16,-2-1-12-16,-3-3-8 0,7-6-31 0,1-8-11 16,1 1-15-16,4-1-14 0,4-8-67 0,-1-1-38 15,6-1-164-15,1 3 256 0,7-4-177 0,-7 5-98 16</inkml:trace>
  <inkml:trace contextRef="#ctx0" brushRef="#br0" timeOffset="-138901.22">28161 17697 1361 0,'5'-7'678'0,"-3"5"-345"0,-1 4-215 16,-1 7 79-16,0 0-59 0,-2 4-29 0,-3 3-21 16,2 3-34-16,-1 5-8 0,0 0-30 0,-1-1 25 15,2 0 3-15,-2 0-5 0,3-2 9 16,2-3 2-16,0-1-1 0,0 1 6 0,3-9-11 16,2 2-5-16,1-2-12 0,2-5 4 0,2-4-12 0,0 0-4 15,0-1-4-15,0-6-6 0,3 0 8 16,1-1 2-16,-2-1-4 0,1-2-2 0,0 0-1 0,-4-5 4 15,0 1-2-15,1 0-1 0,-7 0-3 0,1-2 0 16,-3-1 0-16,-1 2-2 0,-6 0 3 0,0 1-6 16,-1 0-1-16,0 1-1 0,-1 3-2 0,-4 1-11 15,3 0-4-15,0 9-10 0,0-4-12 0,-1 5-37 16,1 1-20-16,0 6-32 0,1 0-46 0,3 1 116 16,0 3-85-16,2 0-22 0</inkml:trace>
  <inkml:trace contextRef="#ctx0" brushRef="#br0" timeOffset="-138489.16">28536 17667 1815 0,'-5'-9'829'0,"-1"-1"-526"0,3 3-73 0,-2 3-88 15,1 0-43-15,-1-2-66 0,1 3 9 0,1-1-8 0,-8 4-4 16,5 0-3-16,0 0-11 0,-3 3-4 0,1-2-3 15,-3 6-2-15,1 1-3 0,-3-1 1 0,11 3-3 16,-6 1-1-16,2-2 0 0,4 1 0 0,-1 1 0 16,3-5-1-16,2 5-3 0,-2-7 2 0,3 0-1 15,8-1 0-15,-7 1-1 0,10-1 2 0,-4 1-2 16,2 0 2-16,2-1 0 0,-1 1 0 0,0 2 0 16,-1 1 0-16,-1-1 1 0,-1 1-2 15,0 0 1-15,0-1 1 0,-4-1 1 0,-1 5 0 0,1-1 3 16,-4 1 0-16,-2 0 0 0,-1 1 1 0,-4 1 2 15,-3 2 0-15,0 2 2 0,-2-5 1 0,-3 3 0 16,0-4 1-16,-1 0 1 0,-2-2 1 0,1 0-2 16,1 0 0-16,2 1-2 0,-3-1-1 0,2-4-4 15,0 1 0-15,2-2-1 0,3-2-3 0,3 1-8 16,-4-2-3-16,4-2-6 0,3 0-5 0,2-4-18 16,-3 4 3-16,8-6-31 0,-1 2-15 0,0-3-52 15,8-1-36-15,2-2-132 0,-3 1 212 0,4 3-127 16,0-2-69-16</inkml:trace>
  <inkml:trace contextRef="#ctx0" brushRef="#br0" timeOffset="-138305.89">28746 17688 1534 0,'5'-4'709'0,"-5"4"-399"0,2 0-10 16,-2 8-97-16,1-3-52 0,-2 6-54 0,1 2-54 15,-2 3 14-15,2 0-9 0,-1 2-5 0,-1 2-2 16,0 2-5-16,-3-1-4 0,3-3-5 0,-3-2-9 0,2 3-1 15,-2-2-2-15,0-3-11 0,3-4-3 0,-3-2-2 16,3 0-18-16,2-1-20 0,-2 0 12 0,1-3-50 16,1-4-93-16,0 0-165 0,2 0 252 0,1-6-167 15,2-2-130-15</inkml:trace>
  <inkml:trace contextRef="#ctx0" brushRef="#br0" timeOffset="-138103.12">29066 17449 1533 0,'-3'4'844'16,"-1"1"-467"-16,1 3-253 0,-1 2 190 0,0 2-232 15,0 2-15-15,-2 3-7 0,0 5-6 0,0 3-8 16,0 1-2-16,3 13-1 0,-8-6-1 0,2 5-13 16,0 0 3-16,-3-2-14 0,4-1-2 0,-2-4-16 15,-2-7 1-15,4-6-26 0,0 2-24 0,2-7-19 16,5-8-31-16,-5 4-95 0,-1-3-194 0,3-1 292 15,-3-3-196-15,0-3-76 0</inkml:trace>
  <inkml:trace contextRef="#ctx0" brushRef="#br0" timeOffset="-137722.31">28841 17738 1996 0,'11'-3'840'0,"-4"3"-548"16,2 2-197-16,-1-1 63 0,-3 2-76 0,5-3-12 0,8 0-10 15,0 0-10-15,-3 0-18 0,5 0-6 0,-1-1-4 16,6-2-1-16,4-3-3 0,1 3 0 0,-5-1-3 16,3-3 2-16,0 0 3 0,2-1 2 0,-6 0 1 15,-2-2 3-15,1 3 0 0,-5-5-1 0,-5 3 4 16,-3 1-3-16,1 0-3 0,-9 5-3 0,6-4-3 16,-7 3-6-16,-1 1-1 0,-1 0-5 0,2-1-5 15,-1 4 0-15,-1-2 0 0,-1-5 0 16,-4 3 0-16,5 2 0 0,-6 0 0 0,-2 2 0 15,-1-2 0-15,-1-1 0 0,-1 4 0 0,0 0 0 0,-3 6 0 16,-3 2 0-16,2-2 0 0,1 5 0 0,-4 5 0 16,-1 0 0-16,-1 6 0 0,5 2 0 0,-1-1 0 15,1 1 0-15,2 2 0 0,4-3 0 0,4-1 0 16,-2 0 0-16,8-3 0 0,0-1 0 0,4-3 0 16,0-1 0-16,10-7 0 0,-2 2-2 0,4-6-13 15,5-1-15-15,0-8-16 0,1 3-29 0,4-8-79 16,1-1-56-16,-3-7 210 0,0 0-64 0,-2 1-44 15,-3-2 14-15</inkml:trace>
  <inkml:trace contextRef="#ctx0" brushRef="#br0" timeOffset="-137169.45">30252 17639 1282 0,'5'-19'701'0,"2"0"-367"0,1-3-199 0,-6 9 73 16,3 1-64-16,2-3-25 0,-3 4-1 0,5 5-16 16,-1-3-7-16,-8 5-27 0,1 4-1 0,5-2-3 15,-6 5-6-15,-2 3-3 0,2 7-13 0,-4-2-4 16,4 8-6-16,1 2-5 0,-6 4-8 0,0 3-4 15,0 3-3-15,1-1-1 0,-5-3-4 0,5 3-3 16,-4-12 0-16,3 4-2 0,1-5-5 0,0-4-5 16,3-3-9-16,-4-2-16 0,4-2-18 0,1-5-19 0,1-1-74 15,1-1-57-15,-2-3 247 0,4-3-98 0,-2-3-26 16,4 1 24-16</inkml:trace>
  <inkml:trace contextRef="#ctx0" brushRef="#br0" timeOffset="-136872.09">30478 17783 1307 0,'-8'12'836'0,"-1"1"-481"16,4 0 108-16,-1-10-353 0,1 2 19 0,1 2-36 15,4-4-31-15,2-3-25 0,2 0-10 0,-1-8-9 16,5-2-5-16,0 3-2 0,1-2-8 0,0-7 0 16,-1-2-14-16,1 0 11 0,0 0-1 0,1-1 1 15,3 1 0-15,-2-3 0 0,1 2 1 0,-1 3 3 16,2-1 1-16,-3 4-2 0,3 0 2 0,-2 6 2 15,0-1-1-15,-3 10 2 0,1 1 2 0,0 2 5 16,-1 5 4-16,-1 5 3 0,-1 1 1 0,-1 5 6 16,-1 0 5-16,0 4-1 0,-2-3-1 0,-1 2-6 15,-1-1-2-15,1 2 0 0,-1-1-2 0,0-5-9 16,-1-1-4-16,0-3-3 0,-1 0 2 0,-1-6-12 16,2 5-8-16,-1-11-20 0,1 0-51 0,0-2-26 15,0-2-29-15,1-6-47 0,1-6 112 0,1 3-93 16,1-5-23-16</inkml:trace>
  <inkml:trace contextRef="#ctx0" brushRef="#br0" timeOffset="-136656.02">31013 17243 1233 0,'4'-17'817'0,"-1"10"-382"16,0 6-247-16,-1 2 226 0,-1 7-198 0,1 5-78 15,-4 7-40-15,1-1-11 0,-3 10-10 0,-3-1-11 16,5 9-15-16,-4-3-1 0,2 10-36 0,-2-3 27 15,0 3-15-15,0-1 4 0,4 0-9 16,-4 0-4-16,2-5-10 0,-2-2-4 0,1-8-5 16,-3 2-9-16,5-6-9 0,-2-9-20 0,2 3-44 15,3-1-21-15,-4-7-24 0,4-1-36 0,2-3-64 0,-1 0 143 16,0-6-104-16,1 1-10 0</inkml:trace>
  <inkml:trace contextRef="#ctx0" brushRef="#br0" timeOffset="-136155.95">30807 17589 1958 0,'3'1'793'15,"0"2"-507"-15,0 3-77 0,4-2-60 0,5-2-57 16,-2 4-48-16,0-5 23 0,4 3 3 0,4-3-3 16,-2 2 0-16,-1-3-15 0,5 2-5 0,2-2-4 15,4 1 0-15,0 0-9 0,5-3-11 0,-2 0-4 16,5-1-5-16,-6 0-3 0,1-3-6 0,0 0-3 15,-6-2-2-15,4-1 0 0,-11 1 0 16,3 1 0-16,-7-6 0 0,4 2 0 0,-8-2 0 16,-3 0 0-16,-2-2 0 0,-3 2 0 0,0-2 0 0,-6 2 0 0,2 1 0 15,-3 1 0-15,0 0 0 0,1 5 0 0,-4 1 0 16,-1 0 0-16,1 5 0 0,1 0 0 0,-2 4 0 16,1 4 0-16,-5 1 0 0,4 6 0 0,-1 4 0 15,-2 4 0-15,3 3 0 0,-2 4 0 0,3 2 0 16,2-1 0-16,-3 3 0 0,10-4 0 15,-4 1 0-15,5-5 0 0,2 1 0 0,3-6 0 16,0-5 0-16,2-2 0 0,1-3 0 0,0-5 0 16,3-2 0-16,-2 0 0 0,-1-8 0 0,3-5 0 15,1 3 0-15,-2-2 0 0,2-3 0 0,-1-3 0 0,2-1 0 16,-2-2 0-16,3-1 0 0,-7 5 0 0,5-4 0 16,-1 0 0-16,1 1 0 0,-1 0 0 0,-3 0 0 15,-1 2 0-15,4-1 0 0,-3 1 0 0,1 4 0 16,-3-3 0-16,1 1 0 0,-1 4 0 0,0 2 0 15,3-3 0-15,0 4 0 0,-4 0 0 0,1-1 0 16,-2 6 0-16,4-2 0 0,-3 0 0 0,0 1 0 16,2-2 0-16,-6 1-31 0,8 2-22 0,-3-4-22 15,-3 3-22-15,0 1-26 0,0-1-112 16,0 1 235-16,-1 0-76 0,7 0-11 0,-2 0 31 0</inkml:trace>
  <inkml:trace contextRef="#ctx0" brushRef="#br0" timeOffset="-135990.02">31605 17512 1678 0,'-6'10'815'16,"1"1"-419"-16,2 2-282 0,-1 3 125 0,2-5-149 0,0 9-17 0,0-3-3 15,0 0-8-15,2 2-15 0,-1-2-65 0,1 0 59 16,-1 1-2-16,0-3-7 0,1 0-4 16,0-3-14-16,0-1-9 0,-1-1-9 0,0-3-13 15,1 0-18-15,-2-6-57 0,2 3-28 0,-1-4-45 16,0 0-136-16,1-4 212 0,0 1-140 0,6 0-49 15</inkml:trace>
  <inkml:trace contextRef="#ctx0" brushRef="#br0" timeOffset="-135404.72">31794 17499 1374 0,'1'5'862'0,"-4"2"-427"0,0 1-303 0,-1 1 186 15,0 0-165-15,-3 3-45 0,4-2-23 0,-3 2-18 16,1 1-113-16,4 3 108 0,-2-2 1 0,2-4-6 16,1 3-5-16,2-4 3 0,1 3-2 15,2 0-12-15,3-7-3 0,1 0-1 0,-1 2 0 16,3-4-5-16,-1 1-4 0,2-3-9 0,-1-1-5 16,0-1-5-16,-1-3-3 0,0-3-2 0,-2 0-4 15,6-1 0-15,-6-3 0 0,-4-1 0 0,-3 2 0 16,1-1 0-16,-1-2 0 0,-2 3 0 0,1-3 0 15,-4 0 0-15,0 3 0 0,2 1 0 0,0-3 0 16,-4 2 0-16,-9 3 0 0,7-2 0 0,-5 3 0 16,0 3 0-16,4-1 0 0,-2 2 0 0,-2 0 0 0,9-1 0 15,2 3 0-15,-2 1 0 0,2-1 0 0,2 3 0 16,-1 0 0-16,5 1 0 0,5 1 0 0,-3 1 0 16,3 1 0-16,4 2-4 0,-4-1-1 0,6 3 2 15,1 0-3-15,-1 2 0 0,-1 2-3 0,0-1 1 16,-1 3 1-16,1-3 4 0,4 2-2 0,-3-2-2 15,-3 1 1-15,0-4 2 0,-2 3 2 0,-2-7 0 16,0 0 0-16,-3-1 0 0,-3-2 2 16,0-4 3-16,0 2 1 0,0-1-2 0,-2-6 0 0,-1-2 0 15,1 3 1-15,-1-4-2 0,-2-1 0 0,3 4-1 0,-1-7-1 16,1 2 0-16,-1-1 0 0,1 1 0 0,1-1-1 16,0-2 1-16,2 1 0 0,0 3 0 0,3-1 2 15,-3-1 0-15,2 3 0 0,3-3 1 0,-2 3 1 16,1 0 4-16,0 1 1 0,1-3 0 15,0 4-1-15,0-3 2 0,1 6-1 0,-1 1-1 16,2-1-2-16,1 1-2 0,-1-3-2 0,1 4 0 16,-1 0-1-16,-2-2 0 0,2 0 0 0,0 0 0 15,-2-1 0-15,0 2-6 0,-5-1-18 0,1-4-62 16,-3 1-26-16,1 0-31 0,-3 0-55 0,-5 0 127 16,0-2-113-16,2 1-28 0</inkml:trace>
  <inkml:trace contextRef="#ctx0" brushRef="#br0" timeOffset="-135216.99">31653 17213 2286 0,'-8'-2'927'0,"2"2"-640"16,3 1-203-16,3-1 28 0,0 4-26 0,3-1-12 15,2 1-10-15,1-5-22 0,1 1-8 16,-3-4-7-16,3-1-7 0,-5 3-23 0,2-4-14 15,-5-1-23-15,0-2-28 0,-7 0-111 0,-2 0-134 16,0 2 235-16,-5-1-166 0,1 0-80 0</inkml:trace>
  <inkml:trace contextRef="#ctx0" brushRef="#br0" timeOffset="-135047">30572 17173 1871 0,'-9'4'822'0,"5"-3"-565"0,1 2-233 0,0-3 51 15,2 1-103-15,3-1 3 0,3 0-66 0,0 0 81 16,-1-2-154-16,2 1 68 0</inkml:trace>
  <inkml:trace contextRef="#ctx0" brushRef="#br0" timeOffset="-134505.53">29042 18339 1659 0,'0'-8'725'16,"0"-2"-445"-16,0-1-170 0,0 3 53 0,-1-3-26 15,1 4-28-15,-1 2-3 0,-1-1-6 0,0 3-7 16,2-1-17-16,-1 4-5 0,-4 0 1 0,2 2-8 16,-2 2-18-16,0 2-7 0,-4 2-4 0,3 4-4 15,-8 6-3-15,2-5-1 0,2 7-8 0,-5 2 3 16,4 2-2-16,-1 0-3 0,3 4-3 0,-1-4-3 15,1 5-1-15,3-1-4 0,-3-2-1 0,9 5-5 16,-3-3 0-16,3 10 0 0,-1-10 0 0,3 8 0 16,1-5 0-16,11-4 0 0,-5 2 0 0,-1-5 0 15,5-5 0-15,0-9 0 0,-1 6-1 0,0-8-4 0,0-6-6 16,0-4-30-16,3 2-21 0,-2-2-21 0,1-5 4 16,0 3-50-16,1-7-135 0,1 0 185 0,-1-1-119 15,-4 3-32-15</inkml:trace>
  <inkml:trace contextRef="#ctx0" brushRef="#br0" timeOffset="-132905.97">29480 18452 495 0,'6'-6'436'0,"0"4"-81"0,0-2-162 15,-1 0 104-15,3-1-7 0,-3-3-18 16,-3 2-26-16,3 0-69 0,-1-1-20 0,0 2-16 15,-2-1-14-15,1 0-26 0,0 1-10 0,0-1-7 16,-2 2-8-16,-1 1-19 0,-1-1 2 0,0-3-15 16,-1 0-5-16,-1 3-14 0,-1-2-8 0,-2 3-3 15,-2-2-4-15,3-3-5 0,-4 7-10 0,2 1 6 0,-3 0-2 16,-3 4-3-16,2-1 4 0,-3 2-2 0,2 3-2 16,0-1-1-16,-2 4 2 0,2-2-1 0,4 4 2 15,-2-4 2-15,5-1-3 0,1 2 1 0,2-3 2 16,0 2 0-16,3-4 0 0,2 2 0 0,-2-4-1 15,2 1 1-15,0-4 0 0,1 3 0 0,2-1 0 16,0-1 0-16,1-1-1 0,2 1 1 0,1 0 1 16,2 2 1-16,2 2-3 0,1-4 1 15,-4 5 0-15,2-1 0 0,2 1 0 0,-4 3-1 0,1 3-1 16,0-1-1-16,-3 1 4 0,-3 3-1 16,1-3-1-16,-4 4 0 0,0-10 0 0,-4 6 1 15,1-2 1-15,-3 0 1 0,-3-2-1 0,0 2 0 16,0-3 3-16,-4 5-3 0,0 2 2 0,-2-7-2 15,-1-2 1-15,2 1-2 0,0 2 0 0,-1-5-2 16,0-1-2-16,3-2-1 0,-3-1-3 0,3 3-2 0,2-2-4 16,2 0-18-16,-4-2-6 0,7-3-8 0,0 2-12 15,-7-4-14-15,7 3-49 0,-2-4-31 0,-1-1-62 16,9 3 149-16,0-8-123 0,0 9-50 0</inkml:trace>
  <inkml:trace contextRef="#ctx0" brushRef="#br0" timeOffset="-131789.46">29792 18451 1449 0,'10'-4'758'0,"-10"-4"-476"0,2-1-53 16,-1-2-84-16,-1 2-95 0,0 1 14 0,-1 0-26 16,3-1-8-16,-1 3-2 0,-2 0-2 15,-1-2-5-15,0 1-1 0,-2 0-8 0,2 0 6 0,-3 3-1 16,-2-3-1-16,2 7-2 0,-3-1-3 0,-2 4-2 15,-1 3 0-15,-1 0-3 0,1 2-1 0,-2 5-1 16,-1-2-2-16,0 6-1 0,2 2 4 16,0-4-1-16,3 7 1 0,-1 5 5 0,-3 1 0 15,5-6 2-15,1 3 3 0,2 2 3 0,3-4 7 16,1-7 3-16,-3 6 2 0,7-6-2 0,-1-9 4 16,4 13 0-16,-2-11-1 0,1-7 0 0,5 2-8 15,-2 5 0-15,5-14-5 0,-1 1 0 0,1 2-7 16,1-9-2-16,1 2 0 0,4-1-5 0,-4-2-4 15,1 0-2-15,-1-6 0 0,-4 3-3 0,3-3-2 16,-2-2 0-16,-7-1-2 0,5 3 3 0,-5-3-1 0,1 6-1 16,-1 1-3-16,2-3 0 0,-5 4 3 0,4 4 1 15,3 1 1-15,-5-2-3 0,-3 7 2 0,1-3 2 16,0 5 3-16,1 1 1 0,-1 0 1 0,-2 4 0 16,-5 1 1-16,5 2 4 0,5 2-1 0,-5 3 1 15,-2 2-2-15,-1 0 2 0,2-1-1 0,2 5-2 16,2 0 4-16,-5-3-2 0,-1 0 0 0,2-4 1 15,1 2 0-15,0 2 0 0,-1-2 0 16,2-9 0-16,-1 4-1 0,0 1-1 0,0-2-2 0,3 0 0 16,0-4 2-16,-1-5-2 0,-2 3-1 0,5 8 2 0,-5-12 2 15,2-2 1-15,0 2 2 0,4-5 0 0,-6 2 1 16,4-1 0-16,-4-8 2 0,0 5-2 0,5-1-2 16,-5-4-1-16,0 4 1 0,1-4 0 0,6 3-2 15,-2-4 0-15,1 0-2 0,2-3 3 0,0 4-1 16,4 2-1-16,-5 1-1 0,3 2 1 15,-1-1 1-15,0 4 1 0,4 2-1 0,-6 0-1 16,3 4 0-16,0 1 1 0,2 0-1 0,-3 6 3 16,0-4-2-16,-3 7 0 0,0 6 2 0,2-2 2 15,-2-3-1-15,-3 7 1 0,1 4-1 0,-1-2-1 16,-1 4 0-16,2 1 2 0,-3-2-5 0,-1-7 2 16,0 9-2-16,-2-8 0 0,-1-4 3 0,1 2-1 15,0-3-2-15,-2-5-2 0,2-2 2 0,0 5-2 16,0-9 2-16,2 3 0 0,-1 0-3 0,1-4 2 15,0 1 3-15,4-5-1 0,-3 0-2 0,1 4 2 16,1-5-1-16,1-4-1 0,0 2 3 0,-1 2-2 0,2-9-1 16,-1 4 0-16,2 3 2 0,0-7-1 0,-2 5 0 15,2-6 3-15,1 2-3 0,1 2 2 0,0 2 0 16,-1 0 0-16,1-3 0 0,0 3 0 0,0 4 0 16,-1-1-2-16,-1-2 1 0,0 4 0 0,-2 1 0 15,1 2 1-15,-3 2 0 0,2-3 0 16,-3 4 1-16,2 6 1 0,-1 2 2 0,0-3-3 15,-2 8 2-15,3-4-1 0,0 1-2 0,-1 4 1 16,0 6-3-16,1-12 1 0,-1 2-3 0,5-4 1 0,1 2 0 16,-4 4 1-16,2-4 0 0,2-2-1 0,2-5 1 0,1 11-2 15,1-10 1-15,-1 4 0 0,-4-8-2 0,6 1 0 16,1 0 0-16,-2-2 0 0,1-4 0 0,0 3 0 16,-2 3 0-16,4 1 0 0,1-1 0 15,-1-7 0-15,-1 5 0 0,0-6 0 0,0 3 0 16,-3-5 0-16,3-2 0 0,-2-2 0 0,-2 4 0 15,-2-5 0-15,0 1 0 0,-1-6 0 0,-1 4 0 16,0-3 0-16,-4-3 0 0,-2 0 0 0,1-1 0 16,0 4 0-16,-1 3 0 0,-4 4 0 0,1-6 0 15,-1 4 0-15,-1 8 0 0,0-1 0 0,-1 0 0 16,-4 7 0-16,1-1 0 0,2 1 0 0,-3 6 0 16,-2 3 0-16,1 3 0 0,2 4 0 0,-4 7 0 15,1-4 0-15,3 3 0 0,-2 7 0 0,4-2 0 16,0 1 0-16,6-2 0 0,-4 1 0 0,7-7 0 15,4 1 0-15,-2-7 0 0,2-1 0 0,5 1 0 16,-2-7 0-16,3-7 0 0,-2 2 0 0,-1 0 0 0,5-4 0 16,2 1-32-16,-1 0-18 0,-2-10-16 15,1 7 4-15,-1-7-41 0,5-2-64 0,-3-4-43 0,2 1-74 16,-7-3 196-16,5-4-152 0,-2-5-70 16</inkml:trace>
  <inkml:trace contextRef="#ctx0" brushRef="#br0" timeOffset="-131467.48">30642 17967 1651 0,'0'3'792'0,"1"-2"-450"0,4 4-218 16,-1-3 80-16,3 1-66 0,3 3-26 15,5 2-18-15,-2-1-5 0,6 5-5 0,0 0-1 16,3 1-9-16,-1 2-5 0,-8 1-8 0,11 1-6 15,-4 3-20-15,-1 1-6 0,1 5-3 0,-6-2-8 16,-1 4-9-16,6 3-5 0,3-1-2 0,-7 4-2 16,-4-4 0-16,1 2 0 0,-2 8 0 0,4-5 0 15,-4-4 0-15,-4 2 0 0,0 2 0 0,-3 0 0 16,-3-7 0-16,3 2 0 0,-3-14 0 0,-5 9 0 16,2-2 0-16,-5-6 0 0,2-5 0 0,-3 3 0 15,1-3 0-15,-2-1 0 0,1 5 0 0,1-10-28 16,-1-1-37-16,2 2-42 0,-2 1-56 0,5-8 117 15,0 0-90-15,2 4-42 0</inkml:trace>
  <inkml:trace contextRef="#ctx0" brushRef="#br0" timeOffset="-129191.09">17978 16319 1680 0,'-5'-2'789'15,"-1"0"-545"-15,2-1-171 0,2 6 12 0,-5-1-9 16,2-2-2-16,0 3-1 0,0 2 0 0,-3-1-6 16,6 2-1-16,-1 0-1 0,-2 1-2 0,3 3-6 15,-4-1-6-15,-5-1-4 0,8 4-4 0,-1 1-8 16,-4-2 2-16,-1 2-9 0,2 1-1 0,-4-2-9 15,4 3-1-15,5 0-2 0,-11-1-1 0,4-2 0 16,1-1-3-16,1 1 5 0,0 0 2 0,0-1 1 0,0-8 0 16,3 9 4-16,0-3 3 0,3 1-4 15,1-2 0-15,-1-1-2 0,1-2-2 0,3 3-2 0,1 1 2 16,-1-2-10-16,4-3-3 0,0-2-2 16,2 0-3-16,2 3 0 0,-1-1 0 0,-1-4 0 15,2 0 0-15,-2-1 0 0,3 1 0 0,-3 3 0 0,-1-2 0 16,1-1 0-16,-2 0 0 0,3 1 0 15,2 0 0-15,-3 1 0 0,-3-2 0 0,2 0 0 16,1-2 0-16,0 0-7 0,2-2-64 0,-3 0 31 16,0 1-108-16,1-1-83 0,0 0 169 0,5 4-119 0,2 3-104 15</inkml:trace>
  <inkml:trace contextRef="#ctx0" brushRef="#br0" timeOffset="-127874.47">18431 16126 1490 0,'-1'-10'691'0,"1"5"-370"0,1 2-202 15,-5 2 83-15,8-5-67 0,-5 6-20 0,0 3 9 16,-1-5-11-16,1 4-29 0,2 1-37 0,1 0 22 0,-4 4-5 16,-2 3-23-16,2-1 6 0,-3 9-21 15,-3 3 0-15,-1-3-4 0,-1 10-1 0,0-3-2 16,2 3-1-16,1 1-1 0,-1-4 2 0,-2-4 2 16,6 1 0-16,-3 0 1 0,0-9-1 0,3 4-1 15,4-6-1-15,-5 4 1 0,6-7-5 0,0 1 0 16,1-4-5-16,3 1 1 0,2-3-3 0,-1 0 1 15,1-3-3-15,2 0 2 0,-4 1-2 0,7-1 1 16,-5-3-1-16,3 1-1 0,0 1-1 0,0 0 0 16,0-2-1-16,2 3-2 0,2 2 1 0,-6-2-2 15,2 0-2-15,2 1-1 0,-3-2 0 0,4 2-8 16,-6-1-6-16,1 0-2 0,1 0-8 0,0 0-32 16,1 0-17-16,-3 1-12 0,1-1-19 0,-4-1-53 15,3 1 9-15,-2-4-201 0,-2 3 244 0,2-3-149 16,-1 0-74-16</inkml:trace>
  <inkml:trace contextRef="#ctx0" brushRef="#br0" timeOffset="-127537.68">18614 16087 1632 0,'-7'2'691'16,"3"-2"-457"-16,-2 6-156 0,2-3 28 0,2 0-28 0,-2 10-7 16,0-1-8-16,1 1-16 0,-1 7-3 0,1 3-3 0,-1 5 2 15,2 11 0-15,-2-1 3 0,2-7-5 0,1 8 6 16,-2-1 6-16,0-1-3 0,3-5 8 0,-2-2 1 16,0 1 0-16,-1-3-3 0,0 0-2 0,-1-1-3 15,3 1-5-15,-2 2-2 0,-2-2-9 16,4-3-10-16,-2 0-4 0,1-7-4 0,2 1-4 15,0-6-7-15,3-5-4 0,-2-2-1 0,0-1-4 16,1-3-5-16,0-2 1 0,-1 1-13 0,-1-5-10 16,1 1 7-16,1-2-34 0,3-3-45 0,-3 0-21 15,0 0-23-15,3-1-40 0,0-4-108 0,1 0 198 16,3-4-140-16,-1 1-13 0</inkml:trace>
  <inkml:trace contextRef="#ctx0" brushRef="#br0" timeOffset="-127297.95">18945 16333 1084 0,'0'0'851'0,"-5"0"-439"0,1 1-269 0,3 5 165 16,-3 1-172-16,1 2-24 0,-2 1-18 0,4 0-7 16,-7 2-26-16,7 3-6 0,-3-1-6 15,3 2-48-15,1-1 36 0,-2 2-11 0,1-1-4 0,1 1-1 16,1-5-3-16,-2 1-4 0,-2 1-1 15,3-2-1-15,-2-1-3 0,0-2-5 0,1 0 2 0,2 0-7 16,-5 1-2-16,3-3-16 0,-3 0-8 16,-3-4-13-16,4 4-14 0,-1-4 7 0,0 0-43 0,-1-4-84 15,2 1-143-15,0-2 239 0,2-1-146 0,1 3-72 0</inkml:trace>
  <inkml:trace contextRef="#ctx0" brushRef="#br0" timeOffset="-127109.55">18796 16502 1743 0,'10'-2'857'15,"-5"-2"-583"-15,5 0-99 0,3-1-34 0,1-1-33 16,1 1-31-16,-1-1-39 0,-1 0-1 0,1-2-9 16,-1 0 71-16,4 1-88 0,-2 1-11 0,3-1-21 15,-3 2-15-15,3 0-25 0,0 2-29 0,-1-3-275 16,4 2 292-16,-4 1-162 0,0 2-128 0</inkml:trace>
  <inkml:trace contextRef="#ctx0" brushRef="#br0" timeOffset="-126708.5">19497 16220 1557 0,'-9'-5'848'0,"6"9"-518"16,-4 0 97-16,4 2-261 0,0-1-44 0,-5 5-95 16,1 1 33-16,1 6-17 0,0-4-46 15,-3 4 34-15,6-2-1 0,-3-2-47 0,1 2 3 0,0 4 32 16,-2-2-3-16,-3-1 3 0,4-1-4 0,-1-2 9 0,-4 3 3 16,3-2 9-16,0 1-6 0,2-5-5 0,2-1 8 15,-4 0-3-15,4 0-2 0,0-2 0 0,1-2-4 16,-1 0-3-16,-1 0 3 0,4-3-5 0,0 0-3 15,1-1-4-15,2 1-1 0,-1-2 0 16,6 0-2-16,-1-2 0 0,2 0-4 0,-2 1 3 16,4-1-2-16,-1-1 0 0,3-1-2 0,-2 0-2 15,-1 2-1-15,0 0 0 0,-1-1 0 0,2 0 0 16,-5 2 0-16,3-2 0 0,-3 3 0 0,4 2 0 16,-3-2 0-16,1 1 0 0,-2 1 0 0,3-1 0 15,0 2 0-15,-1 1 0 0,-2-2-1 0,-1 1-11 16,2-1-6-16,0 0 4 0,3 0-27 0,-4 0-50 15,-2-1-19-15,3 0-25 0,0-1-30 0,2 0 104 16,-3 0-85-16,3-2-23 0</inkml:trace>
  <inkml:trace contextRef="#ctx0" brushRef="#br0" timeOffset="-126009.18">19836 16189 1113 0,'-4'-5'472'0,"-1"4"-269"0,-4 1-19 0,3-2-50 0,1 3-8 15,1-1-6-15,0-1-60 0,3 3 24 0,-2 1-7 0,0 0 5 16,3 0-6-16,0 2 0 0,2-2-19 0,-2-1 13 15,0 3 2-15,3 0 2 0,1-4 2 16,-1 1 1-16,5 2-1 0,-2-2-3 0,-2-1-2 0,7 0-10 16,-3-1-7-16,0-3-4 0,2 4-4 0,2-2-12 15,-5-3 2-15,4 3-7 0,1-2-3 16,-4 0-1-16,2 3-6 0,4 3-5 0,-2-3 3 16,-4 2-4-16,0 1-9 0,-1 2 2 0,2 1 1 15,-1 1-8-15,-3-2 4 0,-2 1 1 0,1 6-4 16,-6 3 0-16,2-1 4 0,-4 1-2 0,-5 1 0 15,3-1 1-15,-6 1 1 0,1 2-2 0,-3-2 2 16,0 1-2-16,3-1 2 0,-6-2-1 0,6-2 1 16,-4 3 0-16,0-4-2 0,4 0 0 0,-1-3 1 15,-1-1 3-15,7-2-4 0,-1-1 1 0,2-1-2 16,1-3-1-16,4 1 1 0,0-1 2 0,4-3-2 16,1 1-1-16,0 0 0 0,4 0 2 0,0-2 0 0,1-2 1 15,2 4-2-15,-2-3 2 0,-1 2 0 0,0 1 1 16,4-2-1-16,-6 1 2 0,0 3 0 0,1 0-2 15,-3 0 2-15,5 0-1 0,-3 0 0 0,-2 2 0 16,6 1 0-16,-2 2-2 0,-2-1 0 0,2 2 1 16,-2 1-2-16,0 1 1 0,2 1 0 0,-2-1-1 15,-1 2 1-15,-2 3 1 0,3-4-1 16,-1 5 2-16,-1-2 0 0,-3 3-1 0,-2 3 3 16,-3-1 0-16,0 1 1 0,-3 0-2 0,-3 0 1 15,-2 4-1-15,3-3 0 0,-2-3-1 0,4-3-3 0,-8 6 0 16,0-5 0-16,1 0-1 0,-2-4 0 0,1-2 0 0,-2 0 0 15,-2-2 0-15,-3 0 0 0,7-4 0 0,-3-2 0 16,3-1 0-16,0-4 0 0,2 3 0 16,0-5 0-16,3 0 0 0,1-1 0 0,0 0 0 15,2-1 0-15,1 1-2 0,2 0-9 0,2-4-10 16,-1 3-32-16,0-2-19 0,2 2-21 0,0 0-23 16,4 2-94-16,-1-2 4 0,2-2 118 0,0-2-103 15,0 3-16-15</inkml:trace>
  <inkml:trace contextRef="#ctx0" brushRef="#br0" timeOffset="-125456.36">20221 16390 1591 0,'1'1'716'0,"-1"2"-441"0,0-3-168 16,0 1 74-16,2-1-53 0,-1 0-23 0,3 0-26 15,2 1-9-15,1-1-7 0,2 0-2 0,3-1-13 16,-2 1-7-16,6-4-6 0,0 1-6 0,3 0-12 16,-2 0 2-16,-5 0-6 0,7 0-3 0,-3-1-2 15,-3 2 1-15,-5-3-5 0,7 2-1 0,-8 0-3 16,4 0-3-16,-2 2-2 0,-5-2-1 0,2 2-1 0,-1 1-10 15,0 0-23-15,-3 0-16 0,-2 0-17 0,1 0-23 16,2 2-31-16,-2 1 81 0,-2 1-69 0,0 0-7 16</inkml:trace>
  <inkml:trace contextRef="#ctx0" brushRef="#br0" timeOffset="-125241.95">20201 16553 2024 0,'0'4'921'16,"2"-4"-654"-16,-1 0-192 0,2-2 1 0,6 1 2 15,0-2-6-15,2 0 0 0,3 1-12 0,1-4 4 16,1 4-24-16,3-3-7 0,3 2 3 0,-5-2-29 16,1 1 4-16,0 0-23 0,-2 3-1 15,-1 0-59-15,-1-1 35 0,-7 0-70 0,4 2-54 16,-1 0 119-16,-4 0-85 0,6 0-20 0</inkml:trace>
  <inkml:trace contextRef="#ctx0" brushRef="#br0" timeOffset="-123909.64">20981 16217 1919 0,'-3'12'778'0,"1"-1"-515"15,-6-2-162-15,11 2-14 0,-1 1-1 0,-7-2-44 16,-5-2 23-16,8 0-11 0,3 1-5 16,2-2 2-16,0-1-12 0,-3-5-9 0,3 4-5 15,1-8 0-15,4 1-3 0,-6-2 0 0,1-1-3 0,-1-4-8 16,0-3 7-16,1 1-7 0,-3-3-2 0,3-3 1 16,-3 2-1-16,1 1-4 0,1-1 0 15,-2 0-1-15,0 0-2 0,0 3 0 0,-2 4 2 0,-2 0-2 16,2 1-2-16,-4-2 1 0,2 4 0 0,-1 3-1 0,0 0 0 15,-2 2 0-15,3 0-1 0,-7 3-1 0,3 4 1 16,1 5-2-16,-4 0 1 0,-2 7 2 0,-1 7 0 16,2-2 0-16,-1 10 0 0,0-2 2 0,0 6-1 15,-2-1 2-15,2 1 0 0,0-1 0 0,3 0 3 16,-2-1 3-16,10 3 2 0,-3-1 2 0,5-1 5 16,2 1 2-16,2-6 0 0,0 0-1 0,6-5-2 15,0-5 2-15,3-7-7 0,0-2-3 0,-2-7-7 16,4-8-2-16,-1-6-7 0,3 0-4 15,-2-2-1-15,-1-7-22 0,2-4-8 0,2-1-44 16,1-4-14-16,0 0-16 0,-3 5-14 0,3-4-59 16,-4-1-42-16,0 4 18 0,0 4-137 0,-3 1-30 15,-1-2 18-15,0 4-41 0,-1 1 175 0,-3-1 183 16,0 0 32-16,-2 3-11 0,-2-3 163 0,-1 2 154 16,2-1 52-16,-4 5-43 0,0-1-2 0,0 3-69 15,-1 1-35-15,-2 4-26 0,2-1-21 0,-1 2-39 0,1 5-55 0,-3-2 28 16,1 3-8-16,1 3-28 0,-2 1-7 15,2 1-6-15,-1 6 4 0,1 3-15 0,-1-2 9 16,3 2-6-16,-1 2 11 0,1 1 3 0,-2 1 3 16,2-1 2-16,2-3-3 0,-1 3 5 0,1-4 2 15,1-3-6-15,3-2-4 0,0-4-17 0,1-2-5 16,1-7-7-16,1-5-10 0,2 1 0 0,-1-11 0 16,0 2 0-16,0-4 0 0,1-1 0 0,-3 1 0 15,0 0 0-15,-3-2 0 0,-1 2 0 0,-1-1 0 16,-1 0 0-16,-2 2 0 0,-1-2 0 0,-4 1 0 15,3-2 0-15,-1 3 0 0,-3 1 0 0,-2 0 0 0,-2-2 0 16,0 2 0-16,1-1 0 0,1 5 0 0,-4 0-3 16,2-1-2-16,1 3 2 0,2 5-5 0,1 1-4 15,-1 2-3-15,4 1-5 0,-1 0-3 0,4 0-11 16,0 2-8-16,6-3-7 0,-1 0-2 0,4 2-8 16,-2-1-3-16,5 2 1 0,1 1 3 0,3 1 11 15,-1 4 8-15,2 7 7 0,1-2 6 0,-1 1 15 16,2 3 7-16,-2 3 4 0,1 0 4 15,-2-1 4-15,-5-2 1 0,1 2 8 0,3 1 3 16,-4-1 1-16,-1-3 1 0,-5-1 3 0,1 0 9 16,-1-1 0-16,2 1 2 0,-1-5-4 0,-5-3 2 15,0 2 1-15,4-2 1 0,-3-5-4 0,-2-2-5 16,0-1-2-16,-1-3-3 0,-4-2-1 0,3-3-2 16,-2-1-3-16,4-5-5 0,0 3 1 0,-3-1-3 15,2-2-2-15,2 1 0 0,2-3 0 0,-3-1-1 16,0-1-1-16,3 3 0 0,-1-2 0 0,3 0 1 0,-4-3-1 15,1-3 1-15,1 2 0 0,4 6-2 0,-6-6-2 16,2 4 0-16,-2-3-2 0,6 5-2 0,0-1 0 16,1 3-5-16,1 5-12 0,-3-4-10 0,2 5-11 15,-1-2-18-15,4 5-50 0,-1 0-20 0,-1 4-30 16,-2 0-39-16,-1 1 121 0,4 0-91 0,-2 13-15 16</inkml:trace>
  <inkml:trace contextRef="#ctx0" brushRef="#br0" timeOffset="-123624.13">21620 16500 1127 0,'0'16'758'16,"0"-4"-366"-16,-1 1-232 0,1-8 142 0,0 3-109 15,1-1-41-15,0-1-10 0,-1-4-22 16,0 0-28-16,0-1-10 0,-1 1-10 0,0-2-9 16,-3-5-16-16,3 2-12 0,-2-4-18 0,0 3 9 0,0-5-4 15,0 1 0-15,0-2-3 0,1 1 2 16,-1-2-8-16,2 1 8 0,0-4-1 0,-1-1 0 15,2 2-2-15,0 2-1 0,1-6 3 0,-1-2-1 16,1 3-6-16,1-1 1 0,2 4-2 0,0-7-1 16,1-2-2-16,-1 0-1 0,1 8-3 0,3-5-3 15,-1 0-1-15,0 0 0 0,-1 3-1 0,2 3-5 16,1 1-3-16,-1 0-6 0,-2-1-3 0,2 5-23 16,0 2 11-16,-3-2-42 0,4 4-21 0,-4 2-56 15,0-1-30-15,-1 2-57 0,1 5-205 0,-4 4 320 16,0 5-204-16,-1 3-45 0</inkml:trace>
  <inkml:trace contextRef="#ctx0" brushRef="#br0" timeOffset="-123326.53">21807 16406 1664 0,'11'-1'830'0,"-1"-2"-440"0,1-3-140 0,4-1-126 16,0 1 12-16,0-5-27 0,-3 3-62 15,1-7 24-15,1 1-10 0,-3-2-20 0,3 0 0 0,-4-3-16 16,0 2-3-16,0-3-3 0,-2 2-2 15,-1-1-9-15,-1 3-1 0,-1 0-3 0,-3 1-7 16,-1 1 6-16,-1 1 1 0,0 2-7 0,-6 3 0 0,1 2 5 16,-3-2 0-16,-1 5-2 0,0 3 1 0,0-2 1 0,-1 4-2 15,-1 9 1-15,0-3-1 0,-1 7 1 0,1 10 1 16,-1-3 1-16,-1 12-2 0,3 2 0 0,1 1 2 16,-4-2 1-16,5 5-2 0,5-5 2 0,-3-7-3 15,5 4 0-15,1-17 1 0,4 6-2 0,2-7-1 16,-1-1-3-16,10-9-3 0,-7 1-4 15,2-3-20-15,4-1-17 0,3-2-20 0,-6-3-24 16,2-2-23-16,2-6-34 0,2 0 90 0,1-2-72 16,-1-1-1-16</inkml:trace>
  <inkml:trace contextRef="#ctx0" brushRef="#br0" timeOffset="-123026.36">22192 16133 2011 0,'-14'11'962'0,"-1"-3"-558"0,0 2-216 16,0 5-90-16,2 0-53 0,0-2 25 0,3 1-19 0,4-5-6 16,-1 2-7-16,0 1 2 0,5-3-24 0,2-1-6 15,0-2-3-15,4 1-1 0,0-3-4 0,0 2 0 16,5-2 1-16,0-2-12 0,0 3 9 0,3-2 1 16,-2 3 1-16,3 4-2 0,2-2 1 0,-4 4-1 15,0-1-1-15,0 8 1 0,1-5 1 0,-5 5-1 16,2 0 0-16,-3-3 1 0,-2 2 2 0,-4-3-2 15,3 4 2-15,-4-4 1 0,-3 0 1 0,-2-5 1 16,1 3 0-16,-4-3-2 0,0-2 1 0,0-3 1 16,-1 0-5-16,2-2-1 0,1-2-3 0,-3-1-10 15,1-1 4-15,2-3-18 0,2 1-12 0,1-4-13 0,1-1-42 16,0-4-22-16,1 2 9 0,2-4-68 0,3-1 105 16,2 0-68-16,1 0-13 0</inkml:trace>
  <inkml:trace contextRef="#ctx0" brushRef="#br0" timeOffset="-122559.41">22338 16279 1366 0,'6'12'757'0,"-5"4"-359"15,0 5-275-15,-7 3 156 0,3 4-136 16,-2-3-63-16,3 1-6 0,1-4-3 0,1 11 9 16,0 2-54-16,0-1 51 0,-3 2-9 0,2 7 4 15,1-3-2-15,-2 8 1 0,0-6-8 0,-4-4-16 16,-1 1-5-16,4-7-260 0,-1-6 246 0,1-8-8 15,-3 1-5-15,5-11-10 0,-3 1 3 0,3-7-4 16,-1 1 0-16,-3-10 253 0,5 2-254 0,-3-5-3 16,-1-4 1-16,3-5-2 0,-1-1-1 0,1 1 2 0,1-5 0 0,3-6 0 15,-3-2 1-15,4 3-1 0,-2-5-1 16,-2 2 1-16,2-5 2 0,3 2-2 0,-3-4 0 16,3 5 0-16,0-4-1 0,1 0 1 0,5-3 0 15,-6 0-2-15,9-2 1 0,-5 1 0 0,3-1 0 16,-1 8-1-16,1 8 0 0,-3-1-1 0,4 12 1 15,-2 2 1-15,-2 6 1 0,0 1-1 0,-3 6 2 16,-1 2 1-16,2 6 3 0,-2-6 0 0,-5 7 1 16,7 1 1-16,-6 8 0 0,3-1 1 0,-1 1-2 15,-3 1 2-15,-1-1-2 0,-1 9-1 0,0 0-1 16,-2-1 0-16,-3-3-2 0,1 1 0 0,-2 0-1 0,1 2-1 16,-1-4 0-16,-1 0 0 0,2-4 0 0,0-1 0 15,-2 1 0-15,2-3 0 0,-3-2 0 0,6-3 0 16,-3-1 0-16,2-3 0 0,0-3 0 0,0 0 0 15,4-2 0-15,-3 0-19 0,3 0-12 0,0-4-43 16,-1 0 18-16,1-6-60 0,1 3-25 0,0-6-128 16,2-1 180-16,2-3-107 0,1 2-56 0</inkml:trace>
  <inkml:trace contextRef="#ctx0" brushRef="#br0" timeOffset="-121811.49">22615 16123 1772 0,'-7'21'848'16,"2"-3"-392"-16,-2 11-207 0,1-1-80 0,3 3-55 15,-2 3-31-15,2 0-38 0,-1-2 28 0,2-2-10 0,2-8-9 16,5 4-4-16,-4-3-11 0,2-4-12 0,2-5-6 16,0-2-5-16,0-2-5 0,2-3-8 0,-1 1-1 15,0-7-2-15,1-1 0 0,1-3 0 0,-1-2 0 16,1-2 0-16,0-5 0 0,-1 0 0 0,1-5 0 15,-1 2 0-15,0-2 0 0,-2-1 0 0,0-1 0 16,-1 3 0-16,-1-5 0 0,0 3 0 0,0-5 0 16,0 2 0-16,-3 0 0 0,0 1 0 0,0 2 0 15,0-1 0-15,-2 4 0 0,0 2 0 16,-1 6 0-16,0-2 0 0,2 3 0 0,-3 5 0 0,2-1 0 16,0 2 0-16,-2 3 0 0,2 1 0 0,-3 0 0 0,2 2 0 15,-2 3 0-15,2-1 0 0,-2 3 0 0,0 0 0 16,1 0 0-16,-1 1 0 0,5 1 0 0,-2-2 0 15,0 0 0-15,2-3 0 0,0-1 0 0,1-3 0 16,0 2 0-16,2-6 0 0,-1 0 0 0,1-2 0 16,2 0 0-16,-1-5 0 0,3 0 0 0,-1-6 0 15,0 0 0-15,1 1 0 0,0-2 0 0,1-1 0 16,1-1 0-16,-3 2 0 0,2 0 0 0,0 5 0 16,-1-4 0-16,2 4 0 0,0 1 0 15,-3 0 0-15,2 1 0 0,0 0 0 0,0 1 0 16,0 3 0-16,0 0 0 0,0 3 0 0,-4 2 0 15,3 0 0-15,-2 4 0 0,0-1 0 0,1 8 0 16,1 1 0-16,-2 1 0 0,-5 2 0 0,9 3 0 16,-6-1 0-16,0 4 0 0,3-1 0 0,-2-1 0 15,-4 0 0-15,2-4 0 0,0 0 0 0,-3 1 0 16,-2-4 0-16,2-4 0 0,-4 3 0 0,-1-4 0 16,2 0 0-16,0-4 0 0,3-1 0 0,-1-1 0 0,2-3 0 15,-2 0 0-15,2-5 0 0,3-1 0 0,-2 0 0 16,-2 1 0-16,1-8 0 0,4-3 0 0,-1 2 0 15,-4 0 0-15,4-7 0 0,-1 2 0 0,5-4 0 16,4 1 0-16,-6 1 0 0,-1 0 0 0,7 1 0 16,-5 0 0-16,1 6 0 0,-1-1 0 0,-4 4 0 15,2 0 0-15,4 9 0 0,-4-6 0 16,8 8 0-16,-3-1 0 0,-2 2 0 0,3 5 0 0,-3 5 0 16,1 0 0-16,-5-2 0 0,-2 5 0 0,1 1 0 15,1 3 0-15,-1-1 0 0,0 2 0 0,1 2 0 16,-3-2 0-16,4 2 0 0,-4-1 0 0,4-2 0 0,-2-2 0 15,-1-3 0-15,-1 2 0 0,0-9 0 0,2 3 0 16,-2-1 0-16,-1-4 0 0,0-1-31 0,1 0-78 16,0 0-37-16,1-2-60 0,2-2 144 0,1-6-156 15,3 2-80-15</inkml:trace>
  <inkml:trace contextRef="#ctx0" brushRef="#br0" timeOffset="-121303.73">23326 16129 2076 0,'5'-10'946'0,"-5"2"-529"0,-3-1-351 0,1 1 37 16,0 0 42-16,-3 0-74 0,5 3-7 0,-5 2-19 16,2-3-139-16,-4 1 26 0,1 5 96 0,-4 0-10 15,0 2-77-15,-1 3 69 0,-3 2 1 0,3 0-7 0,-3 6 3 0,0 4 5 16,-2-1-1-16,2 4 1 0,2 1 13 15,1 5-10-15,-2 2 9 0,5 3 3 0,-2 0-2 16,7-6-2-16,0 0 2 0,0 0-3 0,3-8 2 16,2-4-5-16,4-4-8 0,0 0-1 0,1-5-4 15,1-2-1-15,2-4-4 0,0 0 2 0,4-9-6 16,-1 0-1-16,1-9-7 0,0 3 3 16,1-11-11-16,1 2-5 0,0-3-7 0,0-2-5 0,-1-3 1 15,-2 5 0-15,-2 2 4 0,0 0-11 0,-6 1 18 16,6 2 7-16,-7 0 7 0,1 0 3 0,-1-3 5 15,1-3 2-15,-1 1 0 0,1-2 12 0,0 1-7 0,-2-6 1 16,2 4 0-16,0-2 4 0,0 13-4 0,-2 5 8 16,-2-2 2-16,2 12-3 0,-3-2 5 0,-1 14 0 15,1 2 1-15,-6 5-2 0,-1 4 3 0,3 8-5 16,-1-2 0-16,2 12 3 0,-1 2-2 0,0 2 2 16,-2-2-1-16,0 0-1 0,2 3-1 0,4 0-4 15,-3 0 3-15,2 2-6 0,1-2-7 16,1-4-1-16,4 6 0 0,-1-6 0 0,6-4 0 0,-7-6 0 15,6-11 0-15,-3 5 0 0,2-3 0 16,-2-5 0-16,0-5 0 0,2-3 0 0,-5 2-41 16,3-6-30-16,-1 1-36 0,2-4-45 0,3-5 105 15,1 1-88-15,2-4-36 0</inkml:trace>
  <inkml:trace contextRef="#ctx0" brushRef="#br0" timeOffset="-120644.46">23630 16054 1692 0,'-3'3'681'0,"1"4"-429"0,-2 9-72 15,2-1-38-15,1-1-29 0,1 8-58 0,-3 2 32 16,2 5 9-16,1 7-3 0,0-1 3 0,-1-5-24 15,-1-1-1-15,-1 4-8 0,2-6 0 0,-1-4-12 16,0-5-19-16,-2-1-5 0,2-6-11 0,1-1 1 16,-2-5-14-16,2 1 0 0,1-8-12 0,-1-2-7 15,1-4-31-15,0 1-14 0,1-8-18 16,0 2-19-16,1-7-65 0,-1-1-53 0,2 2-158 0,1-3 257 16,-2 4-144-16,4 1-71 0</inkml:trace>
  <inkml:trace contextRef="#ctx0" brushRef="#br0" timeOffset="-119929.14">23723 16145 1420 0,'0'6'654'16,"0"-2"-369"-16,-3 1-187 0,2 5 46 0,0-4 3 16,0 7-51-16,0-1-14 0,-2 3-28 15,3 0-3-15,-3 4-26 0,3-1 19 0,-1-1 1 0,-2 2-38 16,1-2 43-16,0-1 3 0,0-3-8 0,-1-4 4 0,2-1 8 16,-1 1-2-16,-1-4-9 0,2-4 13 0,0 3-16 15,0-4-2-15,1-1 0 0,0-1-9 0,-1-1-8 16,1-4-4-16,0 1-3 0,2-5-11 15,0 2 0-15,0 4 9 0,-1 1-5 16,1-13-4-16,3-1-2 0,0-6-1 0,1 0 0 0,1 5-1 0,-1-3-2 16,4-3-2-16,-3 7-2 0,0 0 4 15,0 4 1-15,1 0 0 0,-1 1 0 0,-2 1-1 16,0 4-2-16,0 2 3 0,-4 3 0 0,6 1-1 16,-3 0 0-16,-4 0 0 0,3 2 0 0,-1 2 3 0,-1-1-2 15,-1 5 1-15,2-1 0 0,-2 3 1 0,0 4 0 16,-2 1-2-16,1 5 2 0,0 0-3 0,2 3 4 15,0-2-4-15,1 1 1 0,0 0-1 0,4-3 0 16,1 1 0-16,1-8-2 0,-1 3 0 0,2-6 0 16,0 3 1-16,1-11-1 0,3 2 2 0,-5-4-2 15,3-3 2-15,0-3 0 0,-1-1 2 0,0-1-1 16,-2-6-1-16,1-3 1 0,1 0 0 0,0 3-1 16,-2-1 0-16,-4-2 1 0,2 1 0 0,0 5-1 15,0-2 1-15,-4 4 0 0,-2 0-1 16,0-2 2-16,0 2 0 0,0 3 1 0,-1 1 0 15,-2-2 1-15,0 4 0 0,1 1 0 0,0 3 3 16,0-2-1-16,-2 3 0 0,1 1 3 0,1 4 0 16,0-1 0-16,-4 5 2 0,4-1 0 0,-3 0-1 0,3 7 2 0,2 10 2 15,-3-2-2-15,1 0 0 0,2 9-1 16,3 5 0-16,1 5 3 0,3 9-1 0,-3-1-3 16,2-7-3-16,1 4 0 0,0 4-2 0,1-8 0 15,0 2 0-15,-1-1-5 0,-1-2 0 0,1 1 0 16,-7-1 0-16,-3 0 0 0,3-1 0 15</inkml:trace>
  <inkml:trace contextRef="#ctx0" brushRef="#br0" timeOffset="-119256.61">20967 16894 2043 0,'-14'0'775'0,"3"2"-530"0,4 8-166 15,3 5 27-15,2-4-5 0,-2 2-23 0,-6 4 3 16,1 0-3-16,2 2-83 0,6 4 71 0,-8 1-16 16,2-2-4-16,6 11-7 0,-4-3-6 0,5 3-13 15,0 2 0-15,2-3-8 0,0-5-5 0,1 0-9 16,3-6-6-16,0-8-6 0,2 2-8 0,0-4-7 0,2-8-22 16,3-2-46-16,-2 2 15 0,0-3-74 0,3-4 22 15,2-2 74-15,3-4-93 0,3-6-25 0</inkml:trace>
  <inkml:trace contextRef="#ctx0" brushRef="#br0" timeOffset="-118926.56">21253 16975 1310 0,'-2'-2'787'0,"-7"-1"-366"0,1 3-262 16,-2-1 324-16,1-2-382 0,0 3-12 0,0 0-8 0,-2 2-1 15,-1 3-8-15,1-1-1 0,2 1-26 0,-1 1-98 16,0 2 89-16,3 1 1 0,2-1-8 0,0 0-11 15,3-1-3-15,-1 2-7 0,3-2 5 0,3 0-4 16,-2-2 0-16,6 4-9 0,-1-3 5 16,4-4 1-16,0 4-1 0,4-6-2 0,0 3 0 15,-1 3-2-15,1-5 1 0,1 1 1 0,-2 5-1 16,-1 0-1-16,1 5 0 0,-1 1 0 0,-5-1 3 16,1-2-1-16,-8 4 1 0,1 5 1 0,-1-3 2 15,-2-1 0-15,-6 2 3 0,-2-3-2 0,2 6 2 16,-4-4 2-16,1 1-2 0,-2-4 0 0,0-5-3 15,0 2-1-15,1-3-2 0,0-1-1 0,1-5-3 16,-2 1-6-16,3-2 1 0,0-1-10 0,2-1-21 16,1-1-18-16,5-3-20 0,-1 0-22 0,2-1-85 15,-1 0-171-15,7-2 253 0,0-1-163 0,3 2-112 16</inkml:trace>
  <inkml:trace contextRef="#ctx0" brushRef="#br0" timeOffset="-117877.1">21519 17020 1260 0,'-2'-5'798'0,"-2"2"-300"0,0-3-344 15,2 0 222-15,1 2-254 0,-2-2-15 16,1 1-11-16,-4 1-14 0,3 0-24 0,-1 3-88 16,0-1 75-16,-1 2-5 0,0-1-14 0,2 2-11 0,-6 3-4 15,2 1 0-15,0 0-7 0,-2 3 1 0,3 0 0 0,-3 4 0 16,2 7-3-16,-2-3 10 0,6 4-2 15,-5 4 3-15,2 0 2 0,-2 5-1 0,3 0 5 0,5-3 2 16,-5 2-2-16,4-3-1 0,0-4 1 16,5-3-5-16,0 0 1 0,4-8-1 0,-2 0-4 15,-1-5-3-15,3 1 1 0,-3-6-6 0,0-3 1 16,4-1 1-16,-1-4-3 0,1-5-1 0,2 0 0 16,-3-5-1-16,5-4-2 0,-1 2 2 0,1 1-1 15,-6-2-2-15,1 5-1 0,-4-4 1 0,2-2-2 16,0 11 0-16,-3-4-1 0,-2 3-1 0,3 1 0 15,-3 1 0-15,0-1 0 0,6 8 1 0,-7-1 1 16,0 3 2-16,0 1-1 0,0 1 3 0,1 2-1 16,0 3 0-16,-2-1 2 0,-1 1 0 0,2 4-1 15,1-2 0-15,1 8 2 0,1 1-1 0,0 2 1 16,-2-2 1-16,5 4 0 0,-4 0 1 0,3-1 1 16,0-3 1-16,-2-2-2 0,1-3 2 0,-2 0-1 0,1-6 0 15,-2 0 1-15,4-2-3 0,-3-2-1 0,0-2 0 16,0 0 1-16,1-3-1 0,0-6 0 0,-1 3 0 15,1-4 0-15,-1-4 1 0,1 2 2 0,-2-5-2 16,3 1 1-16,-2 0-1 0,0-2 0 16,-1 2 1-16,3 0-1 0,0 1-1 0,1 1 0 0,0 0 1 15,-1 3 0-15,1 1 0 0,1 0 0 16,-3 2 1-16,3 0-1 0,0 5 1 0,-2-4 0 0,3 5 0 16,1-2-2-16,0 3 2 0,2 2 0 15,-2-1 0-15,0 6 1 0,0-3-1 0,0 0 1 0,1 5 1 16,0-1 0-16,-2 1 0 0,1 2 0 0,-1 3 0 0,1-2 0 15,-3 5 0-15,1 1 2 0,-1-4-2 0,-5 2 1 16,2 0-1-16,-1-1 1 0,-1-5-3 16,-1-1 1-16,1 3 0 0,-3-5-3 0,-1-2 0 0,4-1 0 15,-3-2-2-15,1-4-1 0,2 2 1 16,-1-5 1-16,-1 0-2 0,0-3 1 0,2-1-1 0,3-3 1 16,0 1 1-16,-2-4-1 0,2-1 2 15,2 4-1-15,2-6 0 0,-2 3 1 0,2 2 1 16,-4 0-1-16,4 5 0 0,0-2 1 0,0 1 0 15,-2 2 0-15,0 1-1 0,5 2 1 0,-7-1-1 16,-2 2 2-16,3 0-1 0,-2 4 2 0,4 0 1 16,-6 0 1-16,0 1 1 0,0 0 0 0,4 6 3 15,-1 0-2-15,-1 0 2 0,3 4-2 0,-5 1 1 16,7 1 0-16,-5 4 2 0,1-1-1 0,2 0 1 16,-1 0 2-16,3-2-2 0,1 0 2 0,2-1-4 15,4-2-1-15,1 0-1 0,0-1-1 0,1-2-4 16,1-2-1-16,4-2 0 0,-4-2 0 0,-2 0 0 0,1-4 0 15,3-5 0-15,-1 0 0 0,-3 0 0 0,1-4 0 16,-1 1 0-16,2-1 0 0,1-3 0 0,-1 0 0 16,-4 7 0-16,2-7 0 0,-3 1 0 0,0 0 0 15,-2-1 0-15,-4 3 0 0,0 0 0 0,-4-4 0 16,-3 0 0-16,-5 3 0 0,3 2 0 0,-5 0 0 16,0 2 0-16,-3-2 0 0,0 0 0 0,-1 3 0 15,3 1 0-15,-3 4 0 0,2 1 0 16,-2 0 0-16,2 1 0 0,1 2 0 0,2 4 0 0,-1 4 0 15,-1-3 0-15,1 0 0 0,2 4 0 0,1 0 0 0,-1 3 0 16,3 2 0-16,-2 0 0 0,7 2 0 0,0 3 0 16,1-1 0-16,3 4 0 0,0-2 0 0,4-1 0 15,2-1 0-15,-2-4 0 0,2-2 0 0,1-3 0 16,1 0 0-16,2-5 0 0,2-6 0 0,-1-2-8 16,0-1-22-16,-4-9-27 0,7 1-26 0,-5-4-100 15,1-2 138-15,1-7-93 0,-2 7-59 0</inkml:trace>
  <inkml:trace contextRef="#ctx0" brushRef="#br0" timeOffset="-117576.77">22406 16567 2251 0,'2'0'822'0,"1"2"-551"16,2 4-157-16,5-2-23 0,2 1-20 0,2 3-33 16,1 4 15-16,0 0 3 0,5 7-2 0,2-3 0 15,-5 3-17-15,2 8 2 0,2 0-4 0,-1 2-4 16,-1 1-3-16,0 4-9 0,-1-1-4 0,0 2-7 16,-3-2 0-16,-2 1-8 0,0 0 0 0,-4 3 0 15,1 2 0-15,-7 1 0 0,3-2 0 16,-10 3 0-16,2-4 0 0,-4-1 0 0,-4-4 0 0,1-4 0 15,-4-2 0-15,0-8-1 0,2-5-25 16,-2-6-31-16,2 1-34 0,-1-2-41 0,6-10-74 0,-3-3 141 16,1-1-112-16,2-3-36 0</inkml:trace>
  <inkml:trace contextRef="#ctx0" brushRef="#br0" timeOffset="-61979.72">7517 11787 1312 0,'2'0'719'0,"6"-2"-366"15,2 0-204-15,2-1 83 0,-3 1-23 0,2-4-43 16,0 2-16-16,-2-4-15 0,2 5-64 0,-2-4 33 15,0-2 2-15,0 3-17 0,-2-1-6 0,1 0-26 0,-3 4-8 16,-2 0-7-16,9-1-7 0,-12 3-16 0,3 1-16 16,-4 0 5-16,0 1-4 0,-6 3-4 0,3 0 0 15,-2-1 0-15,-11 4 0 0,6 0 0 0,-2 2 0 16,2 3 0-16,-3-2 0 0,-3 1 0 0,2 1 0 16,0-2 0-16,-2 1 0 0,-2 2 0 15,-2-2 0-15,-2 2 0 0,-1 1 0 0,2-3 0 16,-9 7 0-16,0-7 0 0,-1 1 0 0,3 0 0 15,-2-1 0-15,0-3 0 0,-1 0 0 0,5 0 0 16,0-1 0-16,1 4 0 0,4-2 0 0,0-1 0 0,0 0 0 16,2 0 0-16,3 0 0 0,2-2 0 0,0-1 0 0,-2 2 0 15,5-2 0-15,0 1 0 0,8-3 0 16,-8 1 0-16,6-1 0 0,2 0 0 0,-3 0 0 16,10-2 0-16,-3 0 0 0,0-1 0 0,1 2 0 15,3 1 0-15,-2-3 0 0,5 4 0 0,1-1 0 16,-3 0 0-16,1 1 0 0,0 0 0 0,1 0 0 15,1 3 0-15,0-2 0 0,0 4 0 0,4 2 0 16,-3-2 0-16,6 4 0 0,1-4 0 0,0 4 0 16,-2-4 0-16,2-1 0 0,11 2 0 15,-10 0 0-15,-1-5 0 0,1 3 0 0,4-1 0 0,3-1 0 16,2-1 0-16,0 0 0 0,-5-3 0 0,5 0 0 16,5 0 0-16,-3-2 0 0,-5 0 0 0,-2 3 0 15,1-3 0-15,-6 0 0 0,-2 1 0 0,-5-1 0 16,1 1 0-16,-5-1 0 0,1 2 0 0,-3-2 0 15,-2 0 0-15,-2 0 0 0,2 0 0 0,-1 0 0 16,0 0 0-16,-1 1 0 0,0-1 0 0,-1 0 0 0,-3-3 0 16,5 3 0-16,-4 0 0 0,0 0 0 0,1 0 0 15,-4 1 0-15,-1-1 0 0,1 3 0 0,1 2 0 16,-2-1 0-16,-5 0 0 0,1 3 0 0,-1-1 0 16,3 6 0-16,-9 1 0 0,1-2 0 15,-5 5 0-15,0-2 0 0,2 7 0 0,1-2 0 16,-4 4 0-16,0-2 0 0,1 2 0 0,3 2 0 15,-4-1 0-15,0 3 0 0,-1-4 0 0,0-1 0 16,3-3 0-16,0 2 0 0,4-5 0 0,4 0 0 0,-7 3 0 16,4-1 0-16,4-5 0 0,-3 1 0 0,-2-1 0 0,-1 4 0 15,1-1 0-15,-2 0 0 0,9-9 0 16,-4 7 0-16,1-1 0 0,6-1 0 0,3-4 0 16,2 1 0-16,-1-3 0 0,3 3 0 0,0 2 0 15,4-8 0-15,2 0 0 0,2 2 0 0,4-3 0 16,4-2 0-16,-1 0 0 0,4-5 0 0,1 0 0 15,2-2 0-15,-1 3 0 0,0 4 0 0,2 0 0 16,-1-3 0-16,2 3 0 0,2 6 0 0,1-2 0 16,-3 1 0-16,-2-1 0 0,4-2 0 15,0 1 0-15,-2 1 0 0,-1-4 0 0,0-2 0 0,3 1 0 16,2-3 0-16,1 1 0 0,-5 2 0 0,-1-6 0 16,1 2 0-16,-4 0 0 0,-3 1 0 0,-1 2 0 15,-2-1 0-15,-4 1 0 0,-2 0 0 0,-3 5-75 16,1-3-55-16,-5 8-96 0,2 1 172 0,0 3-156 15,-2-3-97-15</inkml:trace>
  <inkml:trace contextRef="#ctx0" brushRef="#br0" timeOffset="-15079.19">7647 11758 646 0,'-2'0'467'15,"1"-3"-145"-15,-1-1-167 0,2 2 124 0,0-4-80 0,3 4-18 16,-3-4-25-16,7 3-66 0,-2 1-5 0,-5-1-19 15,7 1-3-15,-4 1-41 0,1-1 33 0,-2 1-13 16,2 1 4-16,-6-1-2 0,3 2-10 0,-1-1 7 16,-1 1-2-16,2 2-3 0,0-1-2 0,0 1-4 15,-1 3-6-15,-1 0-1 0,1 4-4 0,0 3-3 16,1-1-1-16,-1 0-1 0,-1 2-1 16,-4 0 1-16,4-3 2 0,-2 1 0 0,0-4 2 15,2 0 0-15,0-3 1 0,5-3 1 0,-6-1 2 16,1-1 2-16,2 0-4 0,-2-3 0 0,1-2 2 15,1-1-2-15,-5 3-4 0,6-3-2 0,-1 2-2 0,0-5-3 16,1 1-1-16,0 0 0 0,0-1-5 0,0 2 1 16,-3-2-2-16,1-1 0 0,3 1-2 0,-2 6 1 15,0-4-1-15,-1 5 0 0,1 1 2 0,0-1-2 16,-1 2 0-16,0 2 0 0,0 1 2 0,-1 2-2 16,1-2 1-16,0 1 0 0,0 1-1 0,-2 1 0 15,1 0 1-15,1-1-1 0,-2-1 0 0,2-3 0 16,0 4 0-16,2-2-1 0,-4 1-3 0,2-3-4 15,-1 2 1-15,-1 1-28 0,2 1-53 0,-5-1-32 16,3 1-65-16,6-1 248 0,-6 7-105 0,2 3-29 16,0 1 27-16</inkml:trace>
  <inkml:trace contextRef="#ctx0" brushRef="#br0" timeOffset="-14526.98">7498 12745 1081 0,'-1'-1'601'0,"-2"-3"-310"0,0 1-167 0,2-2 67 0,0 3-34 16,1 1-27-16,0 0-23 0,5 1-49 0,-5-1-2 15,2 1-3-15,-1 2-3 0,1 0 0 0,1 0 4 16,0 2-2-16,-3-1 2 0,-6 0-3 0,8 1 1 16,0 0-4-16,-3 0 2 0,0 2-6 0,1-2-2 15,0 0-2-15,-3-4-2 0,6 1-1 0,-3 2-6 16,0-3 0-16,-3-2-4 0,3 0 0 0,-1 2-7 15,-1-7-1-15,2 3-1 0,-4 0-1 0,1-5-5 16,2 1-2-16,0-2 2 0,-2-4 0 0,3 0-1 16,-1 1 0-16,1-1-3 0,1 2 1 0,0-1-1 15,1 1 0-15,-2 3-4 0,1 5 0 0,0-3-1 16,0 6 0-16,1-2 0 0,-2 6-2 0,4 2 1 16,-1 5-1-16,-2 0 1 0,3 6 0 15,-1 0 1-15,-3 4-1 0,4 1 0 0,-4-1 0 0,-1 0 3 16,-1-6 0-16,2 3-1 0,-5-8 3 15,0 0 0-15,5 0 2 0,-3-3-2 0,3-2 3 0,-4-4-2 0,3 1 0 16,1-1 1-16,1 1-3 0,0-1-1 0,-2-2 0 16,-1-6-5-16,2-3-3 0,0 5-5 0,-1-6-15 15,0 0-78-15,1-3-51 0,0 1 171 0,1-4-54 16,8 0-48-16,-2-2-6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6-17T19:37:52.5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13204 446 1787 0,'-7'-7'738'0,"-2"6"-476"0,4 1-174 16,0 8 16-16,3-8-3 0,-1 2-22 0,6 12-23 15,-2 4-11-15,5 8-9 0,2-5-5 0,-1 9-4 16,-4 1 2-16,7 2-15 0,-2 2 17 0,-2 0 3 15,2-2-1-15,-1 2-1 0,-2-1 2 0,0 3-2 16,0 0-4-16,-2 13 0 0,3-4-1 0,-3-5-6 16,0 4-3-16,-1 2 5 0,-1 3-5 0,2-4-5 15,-1-11 0-15,-2-3-2 0,0 5-2 0,-4-4-2 16,2 2 1-16,-2-10-7 0,3 6 3 0,-3-1-2 16,0-2 1-16,1-3-2 0,-1-3-2 0,3-2-3 15,0-4 1-15,0-3-12 0,-2-9-40 0,1 3 19 16,0-14-9-16,1 3-83 0,1-10 96 0,-3 3-55 15,3-16-19-15</inkml:trace>
  <inkml:trace contextRef="#ctx0" brushRef="#br0" timeOffset="432.61">13479 855 1767 0,'-2'27'665'0,"2"-3"-416"0,-5 22-109 0,5-4-28 15,0 2-19-15,2 4-11 0,6 5-49 0,0 2 13 16,-4-4-11-16,7-4 2 0,-4-4-5 0,0 2-2 16,-3-8-6-16,2-7-7 0,0-1 2 0,-2-3-2 15,-1-4-5-15,1-9-5 0,-1-2 7 0,0-7 3 16,-3-9-1-16,0 3 4 0,0-11-1 0,-1-6 3 16,0 1 1-16,1-11 0 0,-1 2-5 0,-2-6-2 15,3 0 1-15,-2-2-7 0,2 3 0 0,0-1-3 16,0-1-2-16,3-6 0 0,1 0-1 0,5-3-3 15,-4 1-1-15,8 1 1 0,0 2 0 0,2 3 1 16,2 6 0-16,1 9-1 0,2-2 1 0,-2 13 0 0,3 5 0 16,4 1 1-16,-4 0-2 0,-1 3 1 15,3 2-1-15,-4 4 4 0,4 6 2 0,-5 7-2 16,3-5 0-16,-6 16 1 0,0 7 4 0,-1-4-1 16,0 12 1-16,-5-5 0 0,-3 2 0 0,3 6 3 15,-8-10 0-15,-2-1 0 0,1-2-1 0,0 1 1 16,3-6-4-16,0-1-2 0,-1-3-3 0,0 0-4 15,9-7 0-15,-5-1-4 0,0-5-10 16,-1-3-12-16,0-4-9 0,2 0-21 0,-3-4-60 16,0-3-34-16,3-5-70 0,-2 0 147 0,1-3-109 0,1-1-46 0</inkml:trace>
  <inkml:trace contextRef="#ctx0" brushRef="#br0" timeOffset="796.75">14107 1415 1635 0,'-2'13'854'0,"0"-5"-308"15,2-5-301-15,6 1-74 0,1-4-48 0,1-1-37 16,6-11-45-16,-2 6 39 0,2-10-31 0,6-4-3 16,-2-1-6-16,4-6-13 0,1 0 4 0,3-5-11 15,-2 6-4-15,2-4-11 0,-2 1 6 0,-3-5-4 16,3 3-1-16,-11-2-2 0,4-3-1 0,-9 4-3 15,5-4 4-15,-13 3-3 0,2 4 1 0,-3 3 0 16,-3 3 0-16,-2 2 0 0,-4 3-2 0,3 5 2 16,-8 6-3-16,0 2 0 0,0-2-2 0,-1 3 1 15,-3 4-1-15,1 5 0 0,-2 5 0 0,0 7-1 16,2-3 2-16,1 13-1 0,1 14 3 0,-1-4-1 16,4 15 0-16,3-4 1 0,2 7 0 0,0 1 0 15,6-2 0-15,-6-4 0 0,14-6 0 0,-4 1 0 16,11-6 0-16,-1 0 0 0,4-9-1 0,1 3 2 15,14-13 0-15,-1 3-1 0,-4-7 0 0,5-9 0 16,-11-9-23 0,-10 1-25-16,1 1-73 0,30-1-43 0,-3-5-79 0,-1-7 169 0,-1 3-138 0,0-2-61 0</inkml:trace>
  <inkml:trace contextRef="#ctx0" brushRef="#br0" timeOffset="1332.43">15060 1032 1795 0,'-1'-30'833'0,"-3"3"-527"16,2 0-222-16,-4 1 36 0,-1 1-15 0,-3 6-6 15,2-4-6-15,-1 11-40 0,-1 3-112 0,-6-4 97 16,2 2-7-16,4 6-11 0,-1-2-7 0,-1 4-6 0,-4 5-3 16,-1 7 0-16,-2-3-3 0,8 10-4 0,-6 13 1 15,1 2-5-15,3 10 5 0,-2 3 0 0,3 9 0 16,2-2 2-16,-1 9-1 0,4-10 3 0,2 1 3 15,-2-1-1-15,3-5 2 0,3 1 4 0,2-12 6 16,0 6-2-16,5-14 5 0,-1 4-1 0,0-10 5 16,2-10 3-16,7-5-2 0,-3-5 0 0,-2-3-5 15,-2-8 5-15,7-11-6 0,-1 1 1 0,1-2-8 16,-2-7 0-16,-1 6-1 0,-1-5-3 0,2 3 1 16,3-6-5-16,-6 9 0 0,-1 4-1 0,5 2 1 15,-4-2-1-15,-4 4 0 0,5 7-1 0,0-1 0 16,-3 7 0-16,1 3 1 0,3 8-1 0,-4-1 0 15,5 15 1-15,1 7-1 0,0 11 5 0,0-5-4 16,2 30 0-16,5-8 1 0,-7 10 1 16,2 9 1-16,-7 6-1 0,1-7-1 0,0-8 0 0,-7 0 2 0,0 3 6 15,-2 3 3-15,1-14 0 0,2-6 0 0,-3-5 4 16,1 6 0-16,0-15 2 0,-1 7 1 0,-1-20-7 16,1-1-2-16,0 0-2 0,0-10 2 0,0-4-6 15,0-9-3-15,0 2-3 0,1-5 0 16,-3-5 0-16,6-2 0 0,-3-2 0 0,6-2 0 0,0-2 0 15,6-1 0-15,-7-1 0 0,6-2 0 16,7 2 0-16,-7-2 0 0,0 2 0 0,4 0 0 16,4 0 0-16,-3 0-5 0,4 1-4 0,-2-2-7 15,1-2-8-15,-3 4 4 0,-2-4-37 0,5-2-53 16,-4-1 19-16,-2 0-66 0,1 0 16 0,0 5-161 0,1-8 209 16,0 1-131-16,1 0-14 0</inkml:trace>
  <inkml:trace contextRef="#ctx0" brushRef="#br0" timeOffset="1763.91">15560 911 1660 0,'-12'-29'735'0,"5"17"-455"16,0 7-166-16,1 1 41 0,-1 2-22 0,2 4-20 15,1 0-12-15,-3 7-43 0,3 14-15 16,-1 1-10-16,-1 8-4 0,2 8-12 0,6 8-5 0,-2 1 0 15,7 11-2-15,4-2 10 0,-3 0 12 16,4-3 3-16,2-2-1 0,-1-5 9 0,2-5 5 16,-1 5 1-16,0-14 2 0,-2-2-8 0,3-11-7 15,-2-5-1-15,1-7-4 0,1-2-4 0,-3-3-3 0,-1-14-5 0,4-10-1 16,-2 1-3-16,0-3-3 0,-1-10-4 0,0-4-1 16,0-1-4-16,-1-5-3 0,2-2 0 0,-9 7 0 15,3-3 0-15,2-1 0 0,-2 3 0 16,-2-3 0-16,-2-9 0 0,2 6 0 0,-1-5 0 15,2 10 0-15,2 4 0 0,-3-6 0 0,2 22 0 16,-5-1 0-16,-1 16 0 0,5-5 0 0,-8 18 0 16,3-1 0-16,-1 13 0 0,0 6 0 0,1 15 0 15,5-6 0-15,-3 2 0 0,2 7 0 0,4 2 0 16,0 4 0-16,-5-9 0 0,4-5 0 0,3-5 0 0,1 4 0 16,2-7 0-16,0 2 0 0,-4-15 0 0,7 5 0 15,2-6-5-15,-4-2-10 0,0-3-20 0,3-8-82 16,1 1-48-16,1-3-98 0,-1-8 188 0,-2-9-184 15,3 4-91-15</inkml:trace>
  <inkml:trace contextRef="#ctx0" brushRef="#br0" timeOffset="2828.59">16607 1066 1939 0,'4'-19'718'0,"-2"-2"-453"0,0-3-117 15,2-4-24-15,-4 9-21 0,-3-4-12 0,1 4-49 16,-1 5 20-16,-4-3-14 0,0 1-6 0,-3 7-1 15,-2-3-13-15,-2-3-10 0,1 4-6 0,-4-3-2 16,-5-1 0-16,2 5-5 0,0-2 0 0,-3 11-8 16,2-2 3-16,0 7 0 0,0 5 0 0,-2 7-3 15,5 0 0-15,2 2 0 0,0 4 0 0,2 24 1 16,-2-4-3-16,3-4 4 0,5 15-3 0,2-7 3 0,2 9 1 16,5 0 2-16,-1 6-2 0,3-21 8 0,8 0 3 15,-5-1-3-15,7-3 4 0,0-10 2 0,2-3-1 16,1-4 1-16,2-8 4 0,0 0-5 0,-1-15 4 15,3 4-1-15,-5-13-1 0,3 1 0 0,-1-10-2 16,-1 3 1-16,1-11-5 0,-4 0-1 16,-1 5-5-16,-2-5 0 0,1 0-2 0,-3 2 1 0,-4 5-2 15,1 3-3-15,-4-7 4 0,1 2 0 16,2-1 0-16,-4 4 0 0,1 6 1 0,1-4-2 16,-2 1 1-16,-1 0 0 0,1 13-1 0,0 6 0 15,1 3-1-15,-1 5-1 0,2 4 0 0,1 11-1 16,0 3 1-16,2 6 2 0,0-1 0 0,3 0 0 15,-1 2-1-15,3-1 1 0,0 0 1 0,2-6 3 16,1 1 0-16,0-7-3 0,2 3 2 0,3-6-2 16,-1-4 2-16,3-6 0 0,-1 4 0 0,-2-4-3 0,4-9 4 15,2 0 1-15,2-2 1 0,-5-3-1 0,1-3 1 16,-3-2 0-16,4-6 1 0,-1-3 0 0,2 0-1 16,-6 0 1-16,3-9 0 0,0 2 3 0,-2-3 0 15,3-2 0-15,-5-10 2 0,0 3 1 0,0-9-1 16,-1 2-2-16,-4 1-2 0,-2-4-2 0,-3 2-2 15,-3-6 1-15,-1-5-5 0,1 6 0 0,-4-16 0 16,-2 7 0-16,-1-2 0 0,0-5 0 16,0 16 0-16,-3-2 0 0,-1 13 0 0,-1 10 0 0,1 2 0 15,-1 6 0-15,2 6 0 0,-3 10 0 0,-4 3 0 16,5-2 0-16,1 3 0 0,-1 8 0 0,-2 5 0 0,-3-5 0 16,-1 14 0-16,3-6 0 0,-3 14 0 0,0 0 0 15,-5 3 0-15,3 9 0 0,0 6 0 0,3 16 0 16,-1-12 0-16,3 9 0 0,4 4 0 0,2 7 0 15,1-3 0-15,5 9 0 0,2-2 0 0,6-9 0 16,-3 17 0-16,10-19 0 0,0 1 0 0,1-2 0 16,4-13 0-16,2-10 0 0,1 1 0 0,2-10 0 15,2-6 0-15,3-7 0 0,-2 0 0 16,-5-5 0-16,3-6 0 0,8-7 0 0,-4-2 0 16,-4-3 0-16,2-7 0 0,-3 0 0 0,3-4 0 15,-3-5 0-15,3-1 0 0,-14 0 0 0,4-3 0 16,-1 1 0-16,-6-4 0 0,11-1 0 0,-15-10 0 15,0 3 0-15,2-5 0 0,-3 8 0 0,0 4 0 16,-1-7 0-16,-5 16 0 0,-3-5 0 0,3 12 0 16,2 1 0-16,-3 8 0 0,1-4 0 0,0 5 0 15,-2 5 0-15,2 1 0 0,-4 1 0 0,3 2 0 0,0 7 0 16,0 1 0-16,-3 3 0 0,1-4 0 0,-1 6 0 16,3 10 0-16,1 5 0 0,3 9 0 0,-1-3 0 15,1-5 0-15,4 9 0 0,-1 6 0 0,-1-9 0 16,0-2 0-16,7-5 0 0,-3-2 0 0,2-1 0 15,1-8 0-15,0-4 0 0,4 3 0 0,-2-13 0 16,1 3 0-16,-5-7 0 0,4-1 0 0,-3-4 0 16,1-1 0-16,-2-7-24 0,2-4 12 0,-2-7-58 15,2 0-26-15,-2 0 20 0,1-10-73 0,1-7-126 16,0-4 187-16,-2 3-114 0,3-6-57 0</inkml:trace>
  <inkml:trace contextRef="#ctx0" brushRef="#br0" timeOffset="3012.52">17826 400 1241 0,'9'-23'692'15,"-6"13"-168"-15,4 2-267 0,0 17-147 16,-2-3 53-16,-3-1-24 0,-1 28 3 0,6-8-34 0,-7 18-33 16,5-9-12-16,-2 13-10 0,1-7-6 15,-2 14-7-15,1-1-4 0,3-6-23 0,-2 12 18 16,-1-14-7-16,-2 13-6 0,3 0-3 0,-2 1-2 16,0-10-6-16,-2 4-2 0,0-8-5 0,0 1-8 15,2-14-12-15,0 3-12 0,-4-15-20 0,4-2-65 16,-1 0-44-16,0-5-117 0,4-1 198 0,-10-13-170 15,1-5-81-15</inkml:trace>
  <inkml:trace contextRef="#ctx0" brushRef="#br0" timeOffset="3278.16">17725 854 1994 0,'0'-4'720'0,"2"1"-463"15,1 3-157-15,3-4 50 0,5-1-20 0,-2-1-9 16,6 2-33-16,9-3-7 0,-4 0 0 0,8-1-23 15,-3 1-11-15,6 1-18 0,-1 0-8 0,0 3-4 16,0 1-5-16,-3 3-7 0,2 0-14 16,-2 8 11-16,-1 2 1 0,-6-1-1 0,5 1 1 15,-13 8 0-15,5 2 2 0,-5 7-1 0,-4 1 1 16,-4 9 0-16,3-4 0 0,-5 2 0 0,0-3-2 0,1 5 1 16,-3 1-1-16,0-11 1 0,0-5-1 0,0-3 0 0,0-1-1 15,1-7-3-15,-1 5-4 0,-1-15-5 0,2 2-30 16,0-2-21-16,1-4 12 0,2-9-66 0,-1-3 130 15,-2-2-45-15,4-4-8 0,-3-3 44 0</inkml:trace>
  <inkml:trace contextRef="#ctx0" brushRef="#br0" timeOffset="3410.86">18294 526 2002 0,'-1'0'863'0,"-1"-3"-529"0,-2 6-162 0,1-3-40 16,0 3-94-16,1-1 39 0,-2 4-44 0,2 0-14 15,-3 1-9-15,5-4-37 0,-2 4 13 0,3 0-61 16,2-1-37-16,1 1-61 0,4 0 31 0,-3 1 78 16,2 0-96-16,-4 0-24 0</inkml:trace>
  <inkml:trace contextRef="#ctx0" brushRef="#br0" timeOffset="3762.2">18295 960 1841 0,'3'23'910'0,"4"2"-579"0,-2-12-110 0,1 4-42 16,6-4-106-16,2-3 49 0,-1-5-24 0,-2-2-11 15,9-9-53-15,3-1 30 0,1-3-21 0,-5 0-9 16,8-7-8-16,-2 0-6 0,5 1-13 0,-4-4-4 16,-1 4-1-16,-2 0-2 0,-1 0 0 0,-4 4 0 0,1-2 0 15,-1 2 0-15,-5-1 0 0,-1 0 0 0,-4 2 0 0,0-1 0 16,-8 1 0-16,5-1 0 0,-11 5 0 0,-1 3 0 15,-2 0 0-15,-3 3 0 0,-2 4 0 16,-4 3 0-16,-1 2 0 0,0 3 0 0,-1 3 0 16,-2 2 0-16,2 1 0 0,-3 8 0 0,4 0 0 15,4 7 0-15,-3-2 0 0,7 3 0 0,0-1 0 16,3 3 0-16,3-3 0 0,6-5 0 0,-4-2 0 16,3-6 0-16,3-1 0 0,5-4 0 0,0 0 0 15,0-5 0-15,6-2-2 0,4-2-47 0,1 0-27 16,-1-4-27-16,2-1 8 0,0-2-76 0,6-6 109 15,3-8-88-15,-1 4-5 0</inkml:trace>
  <inkml:trace contextRef="#ctx0" brushRef="#br0" timeOffset="4116.2">19206 769 2162 0,'-10'0'1050'0,"-1"0"-657"0,-3 1-234 16,-1 3-32-16,-5-1-23 0,-3 2-79 0,2 0 23 15,0-2-29-15,-3 4-16 0,3-2 2 16,-1 1-5-16,3 2 0 0,4-2 0 0,0 1 0 16,6 1 0-16,7-2 0 0,0 0 0 0,-2 0 0 0,6-6 0 15,-2 2 0-15,7 0 0 0,-1-1 0 16,3 5 0-16,-3-2 0 0,7-2 0 0,1 3 0 16,4 3 0-16,-1 0 0 0,0 1 0 0,0-1 0 0,1 9 0 15,3-4 0-15,-3 4 0 0,-3 2 0 0,-3 3 0 0,3 1 0 16,-3 4 0-16,0 1 0 0,-5-11 0 15,0 9 0-15,-2-3 0 0,-2-1 0 0,-3-1 0 16,-5-1 0-16,1 0 0 0,-3 1 0 0,-2-1 0 16,-5-6 0-16,1 3 0 0,-4-7 0 0,1 3 0 15,-3-4 0-15,1-1 0 0,-3-3 0 0,3-5 0 16,-3 0 0-16,0-6 0 0,0-2 0 0,-2-2-9 16,0-5-70-16,-1-4-36 0,-6-4-48 0,0 2-86 15,5 2 172-15,-9-6-139 0,-1-14-111 0</inkml:trace>
  <inkml:trace contextRef="#ctx0" brushRef="#br0" timeOffset="4279.42">17836 372 2314 0,'-17'3'961'0,"4"1"-644"0,2 2-220 0,1-1 30 15,9-8-33-15,2 9-12 0,-2-9 6 0,2 7-73 0,4-3-15 16,0 2 0-16,0-9 0 0,2 1 0 15,0 3 0-15,-5 6 0 0,5-1-18 0,-3-6-32 0,-1 3-34 16,-3-11-47-16,4 12 96 0,-4 6-72 0,1-10-34 16</inkml:trace>
  <inkml:trace contextRef="#ctx0" brushRef="#br0" timeOffset="5429.91">12780 1819 1205 0,'3'-2'528'0,"13"-2"-305"0,3 2-47 16,-4-2-15-16,1-5-15 0,8 6-81 0,-2-4 32 0,6 2-11 15,-4 1 0-15,0-3-20 0,-1 1-20 0,7 0-6 16,2 1-8-16,2 2-5 0,-1 2-6 15,6-2-9-15,3-2-13 0,0 4 7 0,-2-2 1 0,-1 1-7 16,1 0-9-16,-6-3-20 0,1 2-28 16,-5 1 45-16,-1-3-29 0,-3 2-18 0</inkml:trace>
  <inkml:trace contextRef="#ctx0" brushRef="#br0" timeOffset="5777.73">12594 548 1066 0,'1'-5'556'0,"6"0"-282"16,5-4-155-16,-7 7 117 0,21 2-136 0,0-6 3 16,17 1 1-16,-1-1-2 0,-5 2-41 0,12 4-6 0,6-14-17 15,12 10-9-15,-15-8-13 0,-1-1-4 0,3 11 1 0,8-7-2 16,8-4-2-16,1-1-9 0,-15 12 6 0,12-8-8 15,-2 11-20-15,-4-9 12 0,-4 3-274 0,2 5 243 16,-5 9-103-16,2 1-66 0</inkml:trace>
  <inkml:trace contextRef="#ctx0" brushRef="#br0" timeOffset="8161.49">6707 3530 596 0,'-2'0'352'15,"0"0"-176"-15,-1 0 3 0,1 0-28 0,-2-2-1 16,-1 2-107-16,4 0 30 0,1 1-31 0,-1 0-4 16,1 0-7-16,-2-1 2 0,4 4-6 0,-1 1-22 0,-1 1 28 15,0 1 0-15,1 0-2 0,-1 1 0 0,2-1-2 0,-2 6 0 16,5-4-2-16,-3 0 1 0,-5-3-7 16,5 4 5-16,-1 0 1 0,-1 1-2 0,1-4 6 0,-1 3 0 15,-2 0-1-15,5 0 0 0,3 0-1 16,-6 2-4-16,0-2-2 0,-9 10-2 0,9-2-4 15,1 3-3-15,-1-1-1 0,0 8-4 0,0 1 1 16,0 1-2-16,5 1-2 0,-8-8 0 0,3 5-1 16,-1-4-1-16,-1-5-1 0,2 6 2 0,-6-2-1 15,3-7-2-15,3 5 1 0,0-1 1 0,-3 4-2 16,3 0 1-16,-1 0 3 0,-1 4 0 0,2 7 3 16,-1-2 1-16,1 11-1 0,0-6 1 0,0 1 4 15,-1 5-3-15,1-7-1 0,0-5-1 0,-3 0-2 16,0 1-1-16,1-2 1 0,-2 3-2 0,0 7-1 15,0-6-1-15,1 17 0 0,-4-7 0 0,4 1 0 16,0 3 0-16,1-10-2 0,-2 5 0 0,2-5 0 16,0-7 0-16,-1 5 1 0,1 5-2 0,0-12 1 0,1 13-1 15,-1 6 1-15,-1-8 1 0,1 3-1 0,-1-2 1 16,1-4-1-16,0 4-1 0,-1-7 1 16,0 2 2-16,1-3-2 0,0 16-1 0,0-5 0 0,1 10 1 15,-2-9-1-15,1 5 1 0,1 4 0 16,-2-7 0-16,0-3 0 0,1-1 0 0,0-4 2 15,0 12-3-15,0 2 3 0,0-7 0 0,1 4-2 16,1 0 1-16,-2 4 2 0,1-3 2 0,1-7-3 16,0 1 3-16,0 1-2 0,0-6 1 0,1 9-1 0,-2 4 2 15,1-2-3-15,0-6-2 0,0 3 2 0,-2-8 0 0,2 9 0 16,2-9 0-16,0 1 0 0,-1 4-2 0,1 5 2 16,-1-5 1-16,2 13-2 0,-3-9 2 15,1 2-2-15,-1 4 0 0,0-14 0 0,0 3 3 16,1 4-2-16,-1 1 0 0,2 3 2 0,-2-4-1 15,1 4 2-15,1 3 1 0,-1-7-1 0,1 4-3 16,-2-2 2-16,0-8 1 0,0 15-2 0,1-3-2 16,0-3 1-16,-1 9 1 0,2-9-1 0,-1 4 2 15,0-7-1-15,-1-11-2 0,0 16 2 16,2-1 2-16,-2-9-3 0,0 8 2 0,-1-7-1 0,3 10 1 16,-1 0 0-16,1 3 0 0,-1-15-1 0,0 11-1 15,1-4 3-15,-1 5-3 0,2 5 1 0,-3-7 0 16,0 1 0-16,0 4 0 0,0-10 4 0,0 3-2 15,0-2 1-15,-1-2 1 0,-1 0 1 0,2 3 1 16,-1-3 2-16,1-2-1 0,0 6-2 0,-1-5-1 16,0-4 1-16,1 1-1 0,0-6-1 0,0-3-2 15,1 5-2-15,0-3 0 0,-1 0 0 0,1-8 0 0,1 4-1 16,-1 0 0-16,0 3-2 0,0-7 2 0,0-1 1 16,-1 0-2-16,1 3 2 0,-1-8 0 0,0 3-2 15,1-9-1-15,1 5 2 0,-2-4-1 16,1-2 0-16,-1-2 0 0,0-3-1 0,1 2-1 15,-1-3 1-15,0-2-1 0,0-2-1 0,0 1-51 16,0-1-42-16,0 2-147 0,0-7 193 0,-2 2-109 16,2-12-63-16</inkml:trace>
  <inkml:trace contextRef="#ctx0" brushRef="#br0" timeOffset="9349.54">2227 6571 142 0,'13'0'156'0,"-1"2"-27"0,-3-4-73 0,6 2 50 15,0 0-8-15,3 0-4 0,4-1-1 0,5 1-9 16,-3-1-1-16,8 1-7 0,-2-1 7 0,2-1-10 16,1 0-6-16,-2 1-7 0,5 2-5 0,-5-2-11 15,-1 0 2-15,7-1-7 0,1 1 2 0,2-2-9 16,3 0 0-16,3-2-1 0,-1 2-2 0,4-1-4 16,0 3-5-16,1 0 5 0,-1 0-5 0,-9 1-5 0,2-2 3 15,15 3 2-15,-5-1 4 0,-5-1-2 16,4 1 1-16,-4-2-3 0,12 1 0 0,-5 2 2 15,5 2-3-15,-13-4-7 0,15 1-1 0,-3 1 0 16,4-1-1-16,-5 2 1 0,5 2 0 0,3-3 2 16,-2 4-1-16,4-3 2 0,-4 0 1 0,2 1 0 15,6-1-1-15,2 1 1 0,-5-1-1 0,2-1-1 16,5-1-2-16,4 3 1 0,-6 1-1 0,4 0-1 16,-4 0 0-16,-4 0-2 0,-2-4 0 0,-3 1-6 0,13 2 3 15,-3 3-2-15,-13-3-3 0,6-2 1 0,1 4-1 16,9-3-1-16,-1 2 0 0,0 3 1 0,-8-6 0 15,7 2 0-15,1 1 3 0,-2-4 1 0,-5 4 3 16,11-4 1-16,-2 0 3 0,-3 1 1 0,-3 3 2 16,2 2 3-16,3-3 1 0,-5 1-3 0,8-3 0 15,-4 4 2-15,-2 2 1 0,1-5-3 0,-1 0 2 16,3-2-1-16,-2-1-1 0,3-1 1 0,-3 0-1 16,-9-1-3-16,-4-1-3 0,9 1 2 0,5 1-2 15,-11-2 0-15,-4 2-2 0,-1-3 0 0,9 2 3 16,1 2-3-16,0 0 1 0,-12-4-2 0,14 3 2 15,-2 0-3-15,2 2 2 0,-7-1-1 0,5 2-1 16,-2-1 3-16,-1 1 1 0,-2-2 1 0,1 2 0 16,-5 0 3-16,5 0 0 0,-2 0 0 0,-3-1 0 15,5 0-1-15,-8-1-2 0,3 6 0 0,-1-5 0 16,-5 0-2-16,3-1 0 0,1 2 1 0,-6-1 0 16,4 0-2-16,-4 0 2 0,-1 0-2 0,-8 0 1 15,-7 1-1-15,10 4-2 0,-4-7 1 0,-5 2-2 16,1 0 1-16,3 2-1 0,0-2 1 0,2 0-2 15,2-2 1-15,-11-2-1 0,4 2 2 0,1 2-1 16,-6-4-1-16,-8 2 0 0,9-4 0 0,-5 1 1 16,1 2-1-16,1 3 1 0,-2-4-2 0,0 0 0 15,0-2 0-15,1 3 0 0,-4 0-1 0,0 0 2 16,-14-2-2-16,3 1 0 0,-3 1-3 16,-6 1 1-16,4-1-19 0,-8 1-14 0,-2 1 11 0,0 0-80 0,-2 1 80 15,4 0-46-15,-4 1-19 0</inkml:trace>
  <inkml:trace contextRef="#ctx0" brushRef="#br0" timeOffset="10047.9">2193 7961 1060 0,'0'1'528'0,"1"-1"-290"16,1 8-145-16,-2-8 79 0,0 1-44 0,3-1-39 15,-2 2-14-15,-1 1-6 0,1-2-7 16,-1-1-8-16,0-1-9 0,2-4-18 0,-1 1 2 0,5 1-8 15,-2-3-4-15,0 2-5 0,3-4-8 0,3 2-1 16,1-3-3-16,-3 1-6 0,3-1-19 0,0-4-22 16,4-1-274-16,6-2 268 0,-4 1-153 0,-2 1-101 0</inkml:trace>
  <inkml:trace contextRef="#ctx0" brushRef="#br0" timeOffset="10217.06">2830 7482 766 0,'20'-4'435'0,"-9"-2"-182"0,4 1-115 0,4 1 84 16,-11-2-74-16,7 5-1 0,-4-4-6 0,0 0-18 16,3 1-41-16,-2-1 14 0,-1-4-47 0,-1-1-8 15,2 0-9-15,4-1-7 0,3 0-7 0,2-1-11 16,-5-1-3-16,7 5-18 0,-2-1 4 0,-3-5-92 16,4 2-124-16,-3-4 182 0,2 1-116 0,-2 0-108 15</inkml:trace>
  <inkml:trace contextRef="#ctx0" brushRef="#br0" timeOffset="10381.54">3664 6981 983 0,'9'-5'511'0,"-2"-1"-253"15,-2-2-149-15,3 4 48 0,-1-2-23 0,-4 1 16 16,0-5-42-16,6-1-56 0,-3 2-11 0,6-3-14 16,1 3-2-16,1-4-12 0,-2-4-5 0,11 4-28 15,-3-1 24-15,3-7-4 0,3 0-7 0,-5-2-11 16,5-1-18-16,-3 2-30 0,-2-7-68 0,5 3 100 15,2 0-67-15,-11 6-29 0</inkml:trace>
  <inkml:trace contextRef="#ctx0" brushRef="#br0" timeOffset="10577.95">4383 6413 611 0,'21'-7'440'0,"1"3"-214"0,-8-4 38 16,4 1-26-16,-5 1-147 0,3 0 56 15,-2-7-55-15,-2 6-17 0,3-8-16 0,-2 1-12 16,3-2-23-16,3-3-6 0,-1 0-6 0,1 0 0 15,-2 3-6-15,-2-4-3 0,2-1 0 0,4 0-2 16,-6 5-3-16,1-1 1 0,1 1-5 0,5-3-17 16,4 4-8-16,-2-1-10 0,-7 2-25 0,7 2-89 15,-1-2-34-15,0 4-39 0,4-1-43 0,-11 1 165 16,3 0-140-16,-1 2-28 0</inkml:trace>
  <inkml:trace contextRef="#ctx0" brushRef="#br0" timeOffset="10668.78">5107 5920 348 0,'13'-6'271'0,"2"-1"-79"16,1 2-89-16,-3-2 53 0,-2-1-16 0,1-1-46 0,-1-2-17 15,3-5-13-15,2 3-13 0,-11 2-30 0,9-4-9 16,3 0-8-16,5-2-15 0,1 0-18 16,-1-1-21-16,-5 5-41 0,6-3 67 0,0-1-46 0,0 0-22 15</inkml:trace>
  <inkml:trace contextRef="#ctx0" brushRef="#br0" timeOffset="10789.87">5669 5523 823 0,'4'-8'561'0,"9"4"-296"0,1-4 32 0,-5 1-188 0,-1-4 65 15,4 2-33-15,-3 1-77 0,-1 1-21 0,8 3-10 16,-4-6-12-16,-2 2-15 0,1 4-14 0,6-2-29 0,-1-5 31 16,5-2-17-16,-2 0-15 0</inkml:trace>
  <inkml:trace contextRef="#ctx0" brushRef="#br0" timeOffset="10954.26">6352 5056 764 0,'15'-1'392'0,"-4"-3"-194"0,0 0-111 16,-5 1 56-16,3-3-45 0,4 0-19 0,-4-2-9 16,-3 1-28-16,3 0-20 0,4-1-11 0,1-3-14 15,2-2-31-15,-1 0 5 0,-3 1-20 0,13-6-75 16,-5 1-45-16,2-1-65 0,6-2 155 0,-8 0-152 16,1-3-69-16</inkml:trace>
  <inkml:trace contextRef="#ctx0" brushRef="#br0" timeOffset="11046.17">6966 4615 193 0,'18'-10'184'0,"1"1"-69"0,-6-1-74 16,5 5 47-16,-5-4-24 0,5 1-47 0,-4 1-6 16,-1-2-21-16,8-1 9 0,-2-3-6 0,-2 3-5 15</inkml:trace>
  <inkml:trace contextRef="#ctx0" brushRef="#br0" timeOffset="11777.75">7656 4104 527 0,'14'-12'239'15,"2"-2"-143"-15,-1 2-1 0,-1-4-50 0,8 1-17 16,-6 0-8-16,9-2-14 0,-2 1 0 16,1-5-7-16,1 2-3 0,1 0 2 0,3 4-1 15,-3-4-2-15,1 1 0 0,2 2-3 0,0-6 4 16,-1 2 0-16,-3 3 2 0,0-4-1 0,-2 2-1 15,-9 0 5-15,-1 0 0 0,11-3 2 0,-1 3 0 16,-7 4 4-16,5-1-4 0,-1 0 5 0,-2 0 4 16,17 0-1-16,-16 4 6 0,2 2 17 0,0-4 23 15,0 1 8-15,0 1 0 0,-7 0 19 0,5-2 29 16,0 3 9-16,-4-2 0 0,3 0-9 0,-5 1-4 16,0-2-5-16,3 2 8 0,-1 0-18 0,-1 0-21 15,-1-1-5-15,-3 0-6 0,-1 2-4 0,1 2-14 16,-1-1-5-16,-1 3-6 0,-1 0-5 0,-3-2-4 15,1 4-2-15,-3 1-1 0,2-2 1 0,-2 1-2 16,-2 0 0-16,0 1 0 0,0-3 1 0,0 3-6 0,-1 1-3 16,-3 2 1-16,1-2-4 0,1 0-5 0,-4 3 0 15,1 0-2-15,-2 2 0 0,-1 1-1 0,0-1 1 16,2 3-2-16,-6 0 2 0,0 1-1 0,0 2 0 16,-3 2 2-16,-3-1 1 0,0 0-2 15,-5-1 0-15,-3 2-1 0,6 1-1 0,-6-2 2 0,1 0-2 16,1-2 2-16,0 2-3 0,0 3 1 15,-9-5 0-15,18-2 2 0,-2 3-1 0,-2-2 0 16,11 1 1-16,-9-2-1 0,7-1 1 0,10-2-3 0,2 1 1 16,-2-3 0-16,-1 1 0 0,1-2-3 0,2-4 1 0,8 1-1 15,4-2 2-15,-3 1 1 0,5-2 0 0,3-1 3 16,3 1 1-16,5-2 2 0,-1 3 1 16,1-3 3-16,2 1 0 0,1-1 1 0,1-4-1 15,-4 5-1-15,0-2 2 0,-1-1-2 0,0 0-1 16,-1 2-1-16,-1-2-1 0,-5 6-2 0,-6 0 1 15,6-3-1-15,-5 3-1 0,-19 2-2 0,20 2 3 16,-10-2 0-16,8 6 2 0,-8 1 1 0,8 1 0 16,-14 3 5-16,10 1 0 0,5 3 4 0,-16 0 4 15,-4 7 0-15,0-2 0 0,-1 5 3 0,-2 1 5 16,3-1-1-16,-2 3 0 0,-1 0-1 0,-1 0-2 16,0 0 2-16,0-3 2 0,3-2-8 0,1 1-5 15,-6-2-2-15,6-2 2 0,1 0-6 0,1-5-1 16,0 3-6-16,3-6-3 0,-1 4 0 0,1-4-31 15,-1 2 13-15,2-3-71 0,-2 1-56 0,2-3 108 16,1 1-72-16,0 2-35 0</inkml:trace>
  <inkml:trace contextRef="#ctx0" brushRef="#br0" timeOffset="12628.24">2205 7799 996 0,'3'-9'596'0,"-3"0"-259"0,0 1-190 16,-3 2 126-16,3-2-97 0,-2 2-41 0,2-3-12 15,0 3-39-15,-1 1-4 0,0-1-25 0,1 0-8 16,0 1-11-16,0 2-3 0,-1 3-1 16,2-3-4-16,-1 3-5 0,-1 0-14 0,3 8 18 0,-1 1-2 15,1 0-5-15,3 3-1 0,-3 0-1 0,1 5 2 16,-1 2 0-16,1-1 1 0,-3-3-6 0,-1 5 1 16,0-4-1-16,-1 2 1 0,-2-2-2 0,1 4-4 15,1-4-1-15,-1 3 1 0,1-2-1 0,-1-2 1 16,-1 1 0-16,-2-2 1 0,2 2 1 0,-2-2 4 15,1 1-1-15,1-5-1 0,-1 2 0 0,2-2 3 16,0-1-1-16,2 1-5 0,1-2 0 0,0-6-2 16,1 1-1-16,3-1 1 0,4 1-1 0,-4-3-2 15,-1 0-2-15,3-5 3 0,-2 3 2 0,3 1-3 0,-5-1-1 16,5 0 1-16,-3-1-2 0,5-3-1 16,0 3 2-16,3-2-1 0,2 2-4 0,-2-2 2 15,4 1-2-15,-1 1-2 0,2-3-38 0,4 3-32 16,1 0 20-16,-1 0-162 0,9 1 167 0,-3-2-96 15,5 1-44-15</inkml:trace>
  <inkml:trace contextRef="#ctx0" brushRef="#br0" timeOffset="18798.16">13679 4025 1748 0,'-1'0'663'0,"1"0"-515"0,-4 0-131 16,0 0 21-16,1 0-40 0,2-1-9 0,-1 1 7 15,-1-2 22-15,5 2 14 0,-2 0 18 0,0 0 4 16,1 0 3-16,0 0 5 0,2 0 2 0,-3 0 7 16,6 0 1-16,-4 0-2 0,7 0-6 0,2 0 11 15,-2 0 2-15,6-1-3 0,-1 2-4 0,10-2 1 16,-5 0 0-16,3 1-1 0,-4-3-5 0,5 0-9 16,0 2-4-16,-2-2-4 0,3-2-3 0,-2-1-14 15,0 2-7-15,6-1-4 0,2-1-3 0,-6-2-9 16,6 0-3-16,-5-1-4 0,6 1 0 0,-4 1-1 0,-3 0-6 15,6-3-13-15,-1-2-14 0,-6 4-15 0,5-1 6 16,-4 2-45-16,3-1-70 0,-1 0-52 0,0-1-172 16,0 5 277-16,-2 2-215 0,4-1-113 0</inkml:trace>
  <inkml:trace contextRef="#ctx0" brushRef="#br0" timeOffset="19059.99">14848 3891 1475 0,'8'-1'763'15,"2"-2"-415"-15,-5 3-189 0,-4 2 121 0,4-1-156 16,0-1-9-16,0-1-7 0,0-1-12 16,3 2-34-16,-4 0-10 0,9 0-36 0,2-3 13 15,-1 2-17-15,0 1-4 0,4 0-5 0,3 0-2 16,0 0-2-16,-1 0-4 0,3 1 0 0,-1-1-5 15,-2 0 0-15,2-2-10 0,4-4-25 0,-1 5-16 16,-2-3-12-16,1 0-15 0,1 0-20 0,3 1-85 16,3-1-119-16,-1 0 214 0,-6 1-123 0,10 1-96 15</inkml:trace>
  <inkml:trace contextRef="#ctx0" brushRef="#br0" timeOffset="19244.93">15890 3766 1424 0,'5'0'656'0,"0"0"-364"16,3 3 13-16,-5-1-64 0,1-2-79 0,3 0-84 16,-1 0 20-16,1 0-12 0,-2 1 19 0,-1 1-45 15,0-4-27-15,4 2-8 0,1 1-9 0,1-1-10 16,2-2-2-16,2 2-7 0,1-2-6 16,3 1 2-16,1-2-18 0,-1 0-40 0,-1 2-15 15,4-3-23-15,3 1-27 0,0 2-204 0,-2-4 249 16,5-1-159-16,-3 4-77 0</inkml:trace>
  <inkml:trace contextRef="#ctx0" brushRef="#br0" timeOffset="19524.38">16755 3695 1399 0,'5'0'669'0,"0"-1"-375"0,1 5-176 15,-3-4 61-15,1-2-5 0,3 2-44 0,-2 0-17 16,2 0-43-16,1-2 7 0,3-1-30 0,-1 3-9 15,3-2-21-15,-1 1-27 0,12-1 16 0,-3-2 0 16,-1 4-5-16,16-1-19 0,3 0 18 0,-4-5 0 16,0 3-2-16,2 0-1 0,-5 1 2 0,9-1-3 15,-14-2 2-15,5 2-1 0,-15-2 0 0,4 2-2 16,2-2 1-16,-8 1 0 0,-1 1 2 0,9 0-2 16,-3-1-1-16,7 3 2 0,3-1 0 0,-2 2 1 15,0-3 1-15,0 2-2 0,0 0 0 0,-12 1 1 16,2 0 0-16,-10 0-2 0,2 1-2 0,-5-1-12 15,-2 0 5-15,-1-1-26 0,1 1-15 0,0-1 11 16,-2-1-53-16,0 0 65 0,-1 2-41 0,1-2-8 0</inkml:trace>
  <inkml:trace contextRef="#ctx0" brushRef="#br0" timeOffset="21358.02">18620 3183 1111 0,'-1'0'595'0,"0"2"-262"0,0-2-249 15,-1 2 1 1,1-1 130-16,1 0-33 0,-1-2-34 0,-2-3-83 0,1 4 59 0,1 1-26 0,0-1-44 16,0 0 1-16,1 0 55 15,0 2-41-15,0-2-14 0,-1-3 15 0,1 3 2 0,0 3-9 0,0-3-10 16,-1 0-18-16,1 1-8 0,0-1 1 0,1 2 6 15,-1-1-2-15,1 1-6 0,1 3-9 0,1 0 10 16,-1-3-1-16,1 1-5 0,1 1-1 0,0-3 0 0,2 5 5 16,1-2-3-16,0 0-10 0,0-4 1 15,-4 0 11-15,-1 0 0 16,0 1-11-16,13 2-5 0,3 1-8 0,5-1 0 0,-3 3 0 0,1-5 0 0,3 2 0 16,7 4 0-16,-10-3 0 0,-3-3 0 0,2 5 0 15,-1 0 0-15,-1-6 0 0,-1 4 0 0,-1 0 0 16,1-1 0-16,1-1 0 0,3 3 0 15,-4-5 0-15,1 4 0 0,1 0 0 0,-1-2 0 16,-3-1 0-16,-1 3 0 0,1 2 0 0,-5-5 0 16,0 3 0-16,-4-2 0 0,1 0 0 0,-1 4 0 15,-4-6 0-15,2 1 0 0,-2 1 0 0,-1 1 0 16,1-3 0-16,-2 1 0 0,0 1 0 0,-2-1 0 16,1 3 0-16,-2 2 0 0,-2-2 0 0,1 1 0 15,0 2 0-15,-1-1 0 16,3-3 0-16,1 0 0 0,-9 9 0 0,3 1 0 0,-4 0 0 0,-1 5 0 15,0-3 0-15,-1 2 0 0,-4 2 0 0,6-6 0 16,3-9 0-16,3-3 0 0,1 1 0 0,-14 13 0 16,0-2 0-16,4 1 0 0,-1 7 0 0,-1-6 0 0,-2-4 0 15,2 13 0-15,2 0 0 0,3-5 0 0,-4-4 0 16,0 1 0-16,-1-1 0 0,0 1 0 0,1 1 0 16,7-5 0-16,4-6 0 15,1 1 0-15,-14 11 0 0,1 3 0 0,2-2 0 0,-2 5 0 0,5-10 0 16,2 4 0-16,-1-9 0 0,3-1 0 15,3-2 0-15,-1-3 0 0,1 2 0 0,4-5 0 16,0 0 0-16,0 1 0 0,-3 3 0 0,1-2 0 0,2-2 0 16,0 0 0-16,0 1 0 0,1-1 0 0,0 0 0 15,-1 0 0-15,4-2-1 0,-2 2 0 0,2-4-24 0,-1 1-16 16,2-3-50-16,-2 3 21 0,3-8-74 0,2 3-34 16,0-2 112-16,0-3-95 0,1-3 68 15,2 0-30-15,-2 2 88 0,-6 1 0 16</inkml:trace>
  <inkml:trace contextRef="#ctx0" brushRef="#br0" timeOffset="22106.92">20088 3101 1432 0,'-6'0'768'16,"1"0"-469"-16,3-2-20 0,2 2-194 0,0 1 30 16,-1-2-11-16,-2-1-27 0,3 2-13 0,0 0-11 0,3 0-6 15,-3 0-7-15,0 0-4 0,0 0-12 0,1 0 3 16,2 0 3-16,-1 1 4 0,-2-1 4 0,1 2 10 16,-1-2 4-16,0 4 1 0,0-2 2 0,-1 1 0 15,-2 1-4-15,0-1-1 0,0 5-5 0,-1-2-11 16,-1 0 3-16,-5 2-13 0,2 2-3 0,0 1-11 15,-3 2-2-15,-1 0-8 0,0 0 0 0,1 4 0 16,0 3 0-16,0 2 0 0,0 0 0 16,0-4 0-16,-5 6 0 0,5 3 0 0,-3-1 0 15,1-6 0-15,1 2 0 0,1 1 0 0,-8-1 0 16,6-5 0-16,2 1 0 0,-3-5 0 0,1 1 0 16,3 2 0-16,-2-6 0 0,1-1 0 0,5 0 0 15,-1 1 0-15,1 0 0 0,1 0 0 0,2-3 0 16,-1-2 0-16,4 0 0 0,0 1 0 0,0-3 0 15,0-2 0-15,3 2 0 0,3 0 0 0,0-2 0 16,0 2 0-16,2-2 0 0,1 0 0 0,-1-1 0 0,0-2 0 16,6 2 0-16,0 0 0 0,-2-3 0 0,2 3 0 15,-5 0 0-15,6-1 0 0,3 1 0 0,-1 0 0 16,5 0 0-16,-6 0 0 0,4 2 0 0,5 0 0 16,1-1 0-16,0 1 0 0,-1 2 0 0,-2-1 0 15,-3-3 0-15,2 2 0 0,1 1 0 0,-4-1 0 16,0-2 0-16,-4 0 0 0,1 0 0 0,-3 0 0 15,2 5 0-15,-5-5 0 0,2 0 0 0,-7 0 0 16,5 2 0-16,-2 0 0 0,-1-1 0 16,-6 0 0-16,2-1 0 0,1 2 0 0,-2-2 0 0,3 2 0 15,-4-2 0-15,-2 1 0 0,1 0 0 0,3 0 0 0,-2 0-14 16,0 1-19-16,0 0 12 0,-3-4-55 0,-1 2-70 16,3 0-40-16,-3 0-70 0,-2 0 164 0,-2-2-162 15,-3 1-74-15</inkml:trace>
  <inkml:trace contextRef="#ctx0" brushRef="#br0" timeOffset="22576.72">19439 3972 1341 0,'-3'-2'648'0,"2"2"-331"0,1 0-220 15,0 3 103-15,0-2-125 0,6 2-9 0,1 1-1 16,-4 0-7-16,1 2-21 0,-1-1-49 0,2 2 41 0,4-1-1 16,-3 2-1-16,-1-3 2 0,-5 2-6 0,6 6 7 15,2 1-3-15,-3 0 3 0,-3-4 0 0,1 5 2 16,-3-1-4-16,0 1-1 0,1-3-1 0,-2 2-7 15,-3-4 2-15,-5-4-8 0,4 7-1 0,1-5-9 16,-2 3 4-16,5-7-11 0,-6 7-6 16,1-8-26-16,5 3-19 0,-3 0-18 0,1-4-33 0,0 0 13 15,3-8-319-15,0 8 321 0,4-7-162 16,-4 4-61-16</inkml:trace>
  <inkml:trace contextRef="#ctx0" brushRef="#br0" timeOffset="24604.75">13953 5610 770 0,'-1'0'444'16,"-1"-1"-192"-16,-5-2-133 0,7 5 82 0,3-4-48 16,-4 0-16-16,3 2-17 0,0-1-13 15,1-1-23-15,3 2 0 0,-2-3-13 0,0 3-7 16,-2-1-15-16,0 0-3 0,2 0 6 0,2 1-5 16,-5-1-7-16,5 1-9 0,1 0 6 0,-4 0 3 15,4-1-1-15,0-1-7 0,-3-1-4 0,6 3 7 16,-2-1-2-16,0 1-2 0,1 0-1 0,3 0 1 15,-2 0 1-15,3 1 5 0,-1-1-4 0,2 0-6 16,0-1 4-16,-4 0-7 0,8 1 0 0,0 0-7 16,-1-3-1-16,2-1-5 0,0 4-1 0,1-4-3 15,4 1-5-15,-1-3 4 0,-1 4-1 0,-5-3-1 0,7 4-4 16,-6 0 4-16,2 0 1 0,-3-2 2 0,-3 3-2 16,4 2 5-16,3-2 1 0,-2 0 2 0,-1 1 3 15,3-2-2-15,0 1 1 0,0 0-2 0,0 0 1 16,-3 0-4-16,1-3-1 0,0 3-1 15,-1 0-1-15,0-1 1 0,1 1-4 0,-2-1 2 16,3-1-2-16,1 2 1 0,2 0-1 0,-3-2-1 16,1 1 1-16,0 1-1 0,-1-2 0 0,0 2 1 15,1-2 1-15,-4 1-1 0,-1 1 1 0,3 0 0 16,2 0-1-16,-2 0 0 0,-2 0 0 0,3 0-2 0,2 2 0 16,-2-1 2-16,1-1-4 0,-1 1 3 0,-10 0 0 0,16-1 0 15,-2 1 1-15,-1 2 1 0,-2-4-3 16,3-2 1-16,-1 3 1 0,7 0-3 0,-1-1 1 15,-6-1 0-15,-3 1-2 0,1 1 0 0,-4-1 2 16,2-2-2-16,-3 1 0 0,3-2 3 0,1 6-1 16,-1-4-1-16,0-1 3 0,6 1-2 0,-2 1 1 15,0-2-1-15,-1 2 1 0,2-2-2 0,-1-1 1 16,1 3-1-16,0-1 0 0,-1-4 0 0,3 4 1 16,-3-2-1-16,-4-3-1 0,6 7 0 0,-1-3 0 15,-8-3 0-15,1 5 2 0,0-1-2 0,3-3 0 16,0 4 2-16,-1 0 0 0,-4-5 0 0,6 6 1 15,2-4-1-15,0 4-1 0,2-2 2 0,0 0-1 16,0 1-1-16,3 0 1 0,-2 1-2 0,2-3 1 16,1 1 0-16,0 1 0 0,2 0-1 0,-4 1 0 15,3-2 1-15,-8 2-1 0,8-2 1 0,-3 0 0 16,-4 1 1-16,3-2 1 0,-4 2-1 0,-2 0 0 0,2 2 1 16,7-5 0-16,-5 2 2 0,-6 1 3 0,1-1-3 15,4 2 0-15,3-3 5 0,2-1 2 0,0 1-2 16,-3 1 0-16,5-1 0 0,3 0-4 0,-2-2 2 15,-5 3-1-15,0-2-3 0,3 2-1 0,-5-2 1 16,3 2-2-16,-1-1 0 0,0 0 2 0,6 0 0 16,-1 2-2-16,-1 0 1 0,2-2 0 0,0-1-2 15,0-1 2-15,-2 2 0 0,1 0-2 0,-3-2 0 16,2-4 1-16,-4 6 0 0,-3-2 0 16,0 4-2-16,3-2 3 0,-6 0-1 0,-4 2-2 0,10-2 3 15,-4 3 0-15,0-2 0 0,-2-2-2 0,2 1 3 0,-1 0-3 16,3-2 2-16,3 0 0 0,-8 4-1 0,3-3 2 15,0 1 1-15,1 1-1 0,-2-3 0 0,-4 4 2 16,3 0 0-16,-3 0 2 0,-3-1-1 0,0 2-2 16,0 0 1-16,-1-2 0 0,5 2-1 15,-1-2 0-15,-4 1-2 0,5-1-1 0,-3-1-1 16,2 1 0-16,0 2-1 0,0-1 0 0,-3-1 0 16,-3 4 0-16,3-2 0 0,0 1 0 0,-1 0 0 15,-6-1 0-15,-1-2 0 0,-1 2 0 0,1 0 0 16,-3 0 0-16,-3 0 0 0,1 0 0 0,-1 0 0 15,-4 0 0-15,2 0 0 0,-3-2 0 0,-4-1 0 16,-1 2 0-16,-1-4 0 0,-4 1 0 0,1-1 0 16,0 0 0-16,-2 2 0 0,1-1 0 0,-3 0 0 15,3-1 0-15,0-1 0 0,3 1 0 0,-2 0 0 16,1-2 0-16,2 0 0 0,-2-1 0 0,7 4 0 16,-3-2 0-16,6 1 0 0,-5-1 0 0,3 3 0 15,2 1 0-15,-1-5 0 0,3 3 0 0,-1 1 0 0,1 0 0 16,1 1 0-16,3 1 0 0,-2-2 0 15,5 3 0-15,0-2 0 0,-1 2 0 0,5-1 0 0,-1 0 0 16,-4-2 0-16,3 0 0 0,2 2 0 0,1 1 0 16,-4 0 0-16,4 0 0 0,-1 0 0 15,4 5 0-15,6 1 0 0,-3-4 0 0,-3 0 0 16,2 3 0-16,1 2 0 0,0-5 0 0,-1 3 0 16,-9-2 0-16,1 1 0 0,-1 1 0 0,-3-1 0 15,9 2 0-15,-3-1 0 0,-3 1 0 0,2-2 0 0,1 2 0 16,-3 0 0-16,4 0 0 0,-9-1 0 0,1-5 0 0,-2 3 0 15,-1 2 0-15,1-1 0 0,-1-3 0 16,-1 5 0-16,0-2 0 0,0 5 0 0,-1-2 0 16,1-3 0-16,-1 1 0 0,2 2 0 0,-8 0 0 15,3-3 0-15,1 1 0 0,-2 1 0 0,0 2 0 16,-4 0 0-16,-2 0 0 0,2 2 0 0,2-2 0 16,-8 2 0-16,-5-1 0 0,0 4 0 0,3-4 0 15,-4-1 0-15,0 1 0 0,-5-1 0 0,9 1 0 16,2-1 0-16,2-4 0 0,-1 3 0 0,-4 2 0 15,4-2 0-15,4 1 0 0,3-3 0 0,-7 3 0 16,1 1 0-16,0 2 0 0,2-6 0 0,0 1 0 16,3-2 0-16,0 1 0 0,1 0 0 0,1-3 0 15,-1-1 0-15,4 1 0 0,-2-2 0 0,1 0-36 16,-2 0 16-16,-1-2-61 0,3 1-28 0,-2-1-110 16,-1-2-162-16,3 2 275 0,-2 0-198 0,-3-2-133 15</inkml:trace>
  <inkml:trace contextRef="#ctx0" brushRef="#br0" timeOffset="25174">14321 5349 953 0,'-6'-7'751'0,"-4"6"-289"0,1 1-294 16,-3 1 194-16,-2 7-191 0,2-4-52 0,-1 5-30 15,0 2-6-15,-1 2-95 0,2-2 72 0,-4 4-18 16,1-1-3-16,0-3 1 0,-2 8 0 0,0-1 4 15,0-2 1-15,-2-2 2 0,3 4-1 0,1-1-1 0,3-2-5 16,-6 2 2-16,1-5-3 0,7 0-10 0,-2-2-6 16,7 0 0-16,-4-2 3 0,3-1-7 0,1 0 1 15,0-4-5-15,5 2-2 0,-1-1-2 16,-3 1 3-16,1-3-4 0,3 4-5 0,1-3 1 16,3 2 1-16,3 2-1 0,-6-4-1 0,4 1-1 15,5 3-1-15,0 0 0 0,-3-4-1 0,0 1 0 16,3 1 0-16,1 0-1 0,4 2-1 0,-5-3 1 15,3 0-1-15,-1-1 1 0,3 3 0 0,0-5-1 0,3 3-5 16,0-3-2-16,-2 1-9 0,3-1 4 0,1 1-45 0,3 0-86 16,4-1-80-16,-2 0 166 0,-2 0-122 0,12 10-101 15</inkml:trace>
  <inkml:trace contextRef="#ctx0" brushRef="#br0" timeOffset="26073.8">19053 5063 1806 0,'-17'2'750'0,"9"-2"-495"0,-2 0-157 16,2-3 49-16,-4 1-25 0,12 3-15 0,-1 3-4 15,0-6-17-15,4 5 1 0,-2-2-6 0,3 3-5 16,5-1-7-16,7-1-5 0,-3-1-7 0,7 2-4 15,0-2-6-15,8 1-15 0,-2-2-8 0,7 0-5 16,0 2-7-16,2-2-12 0,1 1 0 0,-1-1 0 16,0 4 0-16,-4-3 0 0,-2 3 0 15,5-1 0-15,-7 0 0 0,-3 1 0 0,0 3 0 16,-2 0 0-16,-1-3 0 0,1 2 0 0,-8-2 0 0,-4 6 0 16,6-2 0-16,-8-2 0 0,-2 1 0 0,0 2 0 0,-3-1 0 15,-2 2 0-15,1 2 0 0,-4-5 0 0,-3 5 0 16,0 1 0-16,-3-1 0 0,-2 4 0 0,-3-1 0 15,0 1 0-15,-2 4 0 0,3 3 0 0,-8-4 0 16,3 3 0-16,-1-5 0 0,0 1 0 0,-1 4 0 16,-1-4 0-16,1-2 0 0,-4 2 0 0,2-2 0 15,-2 3 0-15,-3 0 0 0,4-1 0 16,1-3 0-16,-1 0 0 0,-3 2 0 0,2-2 0 16,4-3 0-16,3-1 0 0,1 1 0 0,-3 2 0 15,4-4 0-15,-2 2 0 0,7-2 0 0,-3-2 0 16,2 5 0-16,3-5 0 0,0-1 0 0,4-1 0 15,-2-1 0-15,1-3 0 0,1 0 0 0,3 0 0 16,0-1 0-16,0-1 0 0,1 0 0 0,0 0 0 16,3 1 0-16,-2-4-22 0,3 2-20 0,-1 1-56 15,0-2 24-15,3-3-79 0,-2 0-55 0,5-2 134 16,0 2-106-16,2-7-13 0</inkml:trace>
  <inkml:trace contextRef="#ctx0" brushRef="#br0" timeOffset="26542.28">19872 5402 1538 0,'-1'-1'776'0,"2"0"-491"0,-1 1-82 16,-5 0-45-16,2 0-94 0,-4 1 49 0,4 1-26 16,-3 2-8-16,-7 2-41 0,2-2 35 0,-1 3-13 15,2 1-2-15,-4-2-4 0,2-2-5 0,-4 6-5 16,2-2-2-16,-2 4-3 0,1 0-5 16,0-1-4-16,0 1-3 0,-3 2 5 0,-1 5-5 15,1-7-3-15,1 0-1 0,-3-4-7 0,-3 4-1 16,0 0-3-16,0 1 1 0,7-1-9 0,-9 1 6 15,5 0-4-15,0 4 0 0,-2 0 4 0,3-2 0 16,-3 4-1-16,-4-2-1 0,1-2 0 0,7 1-3 16,-7 1-2-16,6 0-1 0,0-5-1 0,3 0-1 15,0-2 0-15,6-4 0 0,-1 2 0 0,3-3 0 16,4-3 0-16,1 1 0 0,2 0 0 0,1-2 0 16,2-1 0-16,1 0 0 0,0 0 0 0,1 0 0 0,0-1 0 15,2-4 0-15,0 2 0 0,-3 0 0 0,3-1 0 16,-3 3-5-16,4-4-29 0,0 0-15 0,0 1-21 15,1 1-22-15,0-5-72 0,3 3 13 0,0-7-21 16,3 5 85-16,3-1-83 0,1 2-14 16</inkml:trace>
  <inkml:trace contextRef="#ctx0" brushRef="#br0" timeOffset="26986.81">20232 5626 1482 0,'2'2'749'0,"-2"-1"-412"0,2 6-213 0,-1-5 120 16,-1-2-85-16,4 1-59 0,1 2-17 0,0 1-26 16,3-1 4-16,-1 4-20 0,4-4-9 0,-2 4-12 0,-3 5-26 15,5 3 22-15,-2 2 0 0,-2-3-4 0,0 4-12 16,0 4 16-16,-3 1 11 0,-2 0 3 0,3 2 4 15,-5-7-1-15,-4 1 9 0,2-1 2 16,-3-5 1-16,-3-2-2 0,-2 2-3 0,2-2-3 0,-4 0-5 16,2-3 0-16,1 0-10 0,-2 3-4 0,7-7-5 15,-5 5 0-15,5-5-9 0,-1-1 1 16,1-1-7-16,0 2-7 0,2-4-18 0,0-1-10 16,0 0-13-16,2-4-16 0,3-1-47 0,1-3 6 15,4 0-57-15,-1-2-47 0,0 1-135 0,6-3 241 0,2-1-186 16,0-2-134-16</inkml:trace>
  <inkml:trace contextRef="#ctx0" brushRef="#br0" timeOffset="27604.21">21201 4983 1766 0,'1'-1'775'0,"-1"-1"-482"0,0-1-186 0,-2 3 79 15,1 0-30-15,0 0-48 0,2 1-7 0,-1-1-27 16,0 0 7-16,-1 0-30 0,1 2-5 0,0 1-44 16,0 0 5-16,-1-3 31 0,-2 4 0 0,0 1 1 15,-1 2-18-15,0 0 22 0,-2 1-2 0,0-3-2 0,-3 3-13 16,-2 7-4-16,-1-7-3 0,2 0-10 0,-3 2-4 15,-1 3-3-15,-3 0-2 0,-3 4 0 0,2-1 0 16,0-8 0-16,-2 11 0 0,0 0 0 0,-1 0 0 16,2-1 0-16,1 0 0 0,3-1 0 0,3 4 0 15,-2 2 0-15,6-5 0 0,-2-1 0 16,1 2 0-16,5-2 0 0,0 0 0 0,-5 0 0 16,3-9 0-16,4 2 0 0,-3-1 0 0,3-3 0 0,-1 0 0 15,0-2 0-15,2-1 0 0,0-1 0 0,1 1 0 16,0 0 0-16,-1-3 0 0,1 0 0 0,0 1 0 0,0-3 0 15,3 0 0-15,-1 1 0 0,2 1 0 0,1-1 0 16,1 1 0-16,3 0 0 0,-1 0 0 0,0 4 0 16,1-4 0-16,0 0 0 0,4 0 0 0,-1 0 0 15,-2 0 0-15,5 0 0 0,2 0 0 16,3-2 0-16,-3 4 0 0,6 0 0 0,-1 4 0 0,3-1 0 16,0 1 0-16,1-1 0 0,0 2 0 15,-1 1 0-15,1-1 0 0,-1-2 0 0,-3 0 0 16,-3-1 0-16,-2-3 0 0,1 6 0 0,2-3 0 15,-6-1 0-15,1 3 0 0,-3-3 0 0,-1 1 0 16,-5 2 0-16,3 0 0 0,-2-4 0 0,-4 2 0 16,-2-3 0-16,0 3 0 0,-1-2 0 0,2 0 0 15,-2-2 0-15,0 1 0 0,1 0 0 0,-3-1 0 16,3 0-10-16,0 3-21 0,-3-5-20 0,-1 2-65 16,1 0-28-16,2-1-40 0,-3 1-60 0,1 0 147 15,-4-1-120-15,-2 0-19 0</inkml:trace>
  <inkml:trace contextRef="#ctx0" brushRef="#br0" timeOffset="27940.84">20825 5737 1527 0,'4'-3'725'16,"-2"-1"-416"-16,-1 4 8 0,2-1-145 0,-1-2-68 0,3 0-11 16,7 3-49-16,-1-1 32 0,1-4-18 15,3 7-8-15,4-3 9 0,3 2-17 0,0 3 15 16,5-3-6-16,-3 1 2 0,4 4-3 0,1 1 1 0,0-2-7 16,-2 2 3-16,-1-1-5 0,1-2-9 15,-6 0-8-15,3 1-4 0,-9 1-4 0,2-5-3 16,-1 0-6-16,-3 0-8 0,-2-2 2 0,-1 2 2 15,-1 3-4-15,-3-3 0 0,2-1 0 0,0 1 0 16,-6 3 0-16,2-2 0 0,1 5 0 0,-3-5-11 16,-1 2-12-16,2-1-14 0,-3 0-21 0,0 1-72 15,0-2-43-15,0-2 18 0,-4-1 82 0,-3 5-115 16,1-3-36-16</inkml:trace>
  <inkml:trace contextRef="#ctx0" brushRef="#br0" timeOffset="34602.83">2946 7730 1094 0,'0'-1'499'0,"-3"1"-301"0,4 1-122 0,-1-1 42 16,4 0-2-16,-1 1-41 0,2 0-10 0,-2 2-7 0,-3-3 1 15,2 0-6-15,0 0-3 0,-3 0-12 0,4 1 0 16,-2 1-1-16,4 3-4 0,0 3-2 0,-1 4-5 16,1-1-2-16,3 6-2 0,3 4-3 0,-1 5-2 15,0 0 0-15,7 8-1 0,-3-1 1 0,3 6-1 16,2 0 0-16,-2 5 2 0,0 0-1 0,2 1 1 15,-3 3 1-15,0 0-1 0,3 2 1 16,-6-10-2-16,0 3-2 0,6 7-2 0,-2-2-1 16,-2-8-4-16,1 1-2 0,-6-1 1 0,6-1-2 15,-3-5-3-15,2 3 1 0,1-11-3 0,-8-3 1 16,-2 1-1-16,3-6-5 0,-5-5-7 0,-4-7-26 16,0 1-15-16,-7-8-28 0,-1-5-44 0,-4-5 87 15,3-2-66-15,-2-8-23 0</inkml:trace>
  <inkml:trace contextRef="#ctx0" brushRef="#br0" timeOffset="34890.44">3076 7597 1278 0,'-6'3'576'0,"6"5"-338"0,-2-2-60 0,6 9-41 15,0-2-17-15,-2 6-76 0,5 0 15 0,5 6-12 16,-3-2-6-16,2 5-11 0,2 2-1 0,-1 3-3 16,5 2-4-16,-2-3-4 0,2 7-2 0,7 10 0 15,2 3 0-15,-4-7-2 0,6 9-4 0,0-1-2 16,4 10 2-16,-2-1-3 0,5 3 0 0,-12-12-2 0,4 5-1 16,-1-1-2-16,-3-1 0 0,0 0 1 0,-6-11-4 15,3 1-2-15,-3-6-2 0,-2-6-4 0,-2-7-15 16,0 4-13-16,-8-15-19 0,2 1-28 0,-3-8-243 15,0 2 263-15,-4-11-147 0,2 0-112 0</inkml:trace>
  <inkml:trace contextRef="#ctx0" brushRef="#br0" timeOffset="35206.24">3329 7362 1221 0,'0'6'614'0,"3"1"-323"0,-8 3-180 0,6 3 79 0,5 12-62 15,-4-2-29-15,6 0-18 0,3 9-4 0,0 0-10 16,3 9-8-16,5 9-11 0,-2-3-4 16,3-2-14-16,5 14 1 0,-1-3-3 0,7 6-4 15,2 6-3-15,-2 2-4 0,2-1-2 0,-1 6-2 16,1-1-3-16,2 0-2 0,-2 2 0 0,8 0-3 15,-5-5-1-15,-2 0-1 0,2 2 2 0,-1-9-3 16,-2 4 3-16,1-5-3 0,-8-4-2 0,0-3 0 16,-3 0-1-16,1-9-6 0,-3 0-2 0,-4-4-11 15,1-7-14-15,-6-4-13 0,-3-16-21 0,-2 1-159 16,-2 1-161-16,-1-10 294 0,-4-7-203 0,-1-2-104 0</inkml:trace>
  <inkml:trace contextRef="#ctx0" brushRef="#br0" timeOffset="35525.28">3638 7351 1668 0,'-3'1'699'0,"0"3"-440"0,1 3-185 0,6 8 16 16,-1 0-9-16,4 5 6 0,0 2-26 0,7 12-22 15,-1 3-6-15,3 6-24 0,2 2 19 0,8 9-1 16,-4-1-3-16,9 5-18 0,2 5 14 0,0 10-2 16,2-10-2-16,1 19-2 0,2-5 0 0,-4 3-3 15,3 10 2-15,-1-3-2 0,-2 3 0 0,-3-16-2 0,-5-2-1 16,11 8 2-16,-2 2-1 0,-8-15-2 0,3-2-2 16,1-3 1-16,2 5-3 0,-7-10-1 0,6 8 2 15,-8-20-4-15,-3 1-2 0,5 0-1 0,-10-7-2 16,-2-3-4-16,-3-8-23 0,5-2-14 0,-6-6-17 15,-1-4-24-15,-3-6-241 0,-3 0 260 0,-2-15-147 16,3-1-105-16</inkml:trace>
  <inkml:trace contextRef="#ctx0" brushRef="#br0" timeOffset="35834.25">4004 7015 1619 0,'-12'5'743'0,"10"16"-410"0,-5 3-260 0,8 5 114 15,6 7-92-15,1 7-12 0,2 0 0 0,0-3-13 16,3 2-106-16,6 21 27 0,3-2 60 16,-3-7-85-16,7 7 70 0,-2 6 0 0,12 13-4 0,5 9-3 15,-2-1-2-15,1-7-8 0,3 10 5 16,2 1 0-16,3 1-2 0,-3-8-1 0,0 0-1 15,-2 6 2-15,-3-10-3 0,-7-4 0 0,1-5-6 16,-3-3-3-16,-2-3-2 0,2-4 0 0,-12-10-4 16,7 0-2-16,-1-6 0 0,2-1-2 0,-9-10-6 15,4 2-7-15,-8-11-12 0,2-1-14 0,-4-4-47 16,-7-11-22-16,-4-4-41 0,-3-5-64 0,0-1-211 0,-7-14 303 16,-6-5-232-16,-4-2-179 0</inkml:trace>
  <inkml:trace contextRef="#ctx0" brushRef="#br0" timeOffset="36151.78">4196 6866 1386 0,'0'6'696'15,"-1"-1"-397"-15,-1 10 74 0,2 3-222 0,0 3-40 0,6 16-11 16,5 13-52-16,-3-6 34 0,6 5-21 0,9 12-4 15,1 4-9-15,9 7-5 0,-2 3-3 0,8 7-6 16,-1-2-2-16,7 8-4 0,-3-4 0 0,-2 9-2 16,0-2 0-16,1 0-1 0,2 3-1 0,0-6-2 15,-4 0 0-15,3-5-3 0,-2 2-1 0,-1-4-6 16,-2-6-1-16,1-4-2 0,-5-2 0 0,-6-5-4 16,2-6-1-16,-2-5 1 0,-4-1-2 0,-3-11-1 15,-3-11 0-15,-3 5-3 0,4-5-6 0,-8-5-3 16,-1-6-13-16,1 0-15 0,-3-7-46 15,-6-8-18-15,2 5-19 0,-4-14-19 0,-8-11-213 16,2-2 254-16,-8-14-148 0,0-9-75 0</inkml:trace>
  <inkml:trace contextRef="#ctx0" brushRef="#br0" timeOffset="36467.37">4511 6734 1822 0,'1'16'842'16,"0"6"-558"-16,9 7-149 0,-6 2-27 0,3 9-64 15,4 4 37-15,6 15-20 0,1-4-5 0,8 20-54 16,0-7 35-16,7 17-13 0,-1-4 2 16,15 18-7-16,-4-2-3 0,-3-3-3 0,8 8-5 0,0-3 4 15,-1 5-2-15,-7-19-1 0,-6-6-6 0,-1 8 6 16,5 2 0-16,-2-13-2 0,-8-7 1 0,4 1 0 0,4 8-2 15,4-5 1-15,-2-1 1 0,-6-19-3 0,1 8 0 16,2-3 0-16,-5-8-3 0,-1-5-1 0,-6-9-1 16,-3 0-7-16,-1-4-4 0,2-2-11 0,-6-10-31 15,-1 2 12-15,-11-14-48 0,4 2-17 0,-5-11-88 16,2 1 26-16,-7-18 93 0,-3-1-92 0,-6-11-43 16</inkml:trace>
  <inkml:trace contextRef="#ctx0" brushRef="#br0" timeOffset="36768.31">4824 6349 2101 0,'16'36'808'0,"-9"0"-562"0,8 30-163 16,0 6 31-16,9-2-13 0,-2 4-19 0,4 8-4 15,4 4-9-15,7 18-7 0,2 4-12 0,1-3-6 16,1-8-20-16,10 23-1 0,-2-5-6 0,6 4 0 16,-4-7-2-16,1 0-6 0,8-1 2 0,-6-2-2 15,-5-8-2-15,-4-12 1 0,3 7 1 0,-7-19-3 16,2 4 0-16,-8-15-1 0,2 5 0 0,-9-17-3 16,3 4 0-16,-5-11-2 0,-5-6-1 0,-6-8-3 15,-1 0-5-15,-3-9-18 0,-3-6 7 0,-1-7-33 16,-1 1-13-16,-4-7-12 0,5-7-13 0,-9-4-42 15,-2-3-21-15,-6-4-27 0,-5-5-8 0,-4-5 117 0,-8-12-100 16,-15-19-30-16</inkml:trace>
  <inkml:trace contextRef="#ctx0" brushRef="#br0" timeOffset="37067.75">5195 6290 1967 0,'0'14'790'0,"0"10"-506"16,0-3-131-16,-1 7-51 0,8 14-3 15,-3 2-49-15,9 10 28 0,8 4-2 0,5 11-26 16,-2 5-4-16,14 8-9 0,-1 11-5 0,8 4-8 16,-2-3-5-16,5 19-1 0,-3-2-5 0,4 5-3 15,3 1-1-15,-1-8 0 0,6 3-1 0,-6 0 0 16,3-5 0-16,-10-9-2 0,5-1 1 0,-7-14-2 0,-6-13-1 0,3 9-1 15,-4-4 2-15,-16-18-4 0,2-6-1 16,7-1 0-16,-3-1-8 0,-6-11-9 0,3 4 5 16,-8-16-27-16,-1 0-49 0,11-3-19 0,-14-8-31 15,-3-5-46-15,-5-9 120 0,2-1-93 0,-6-5-27 16</inkml:trace>
  <inkml:trace contextRef="#ctx0" brushRef="#br0" timeOffset="37370.17">5522 6008 2089 0,'1'25'813'16,"-1"-4"-530"-16,12 27-192 0,-4-5 20 0,7 16-17 15,-1-2-4-15,12 27-3 0,1-3-7 0,7 6-27 16,3 12-25-16,6 9 12 0,3 9-5 0,-3-16-14 15,5 6-3-15,6 14-2 0,2 1-2 16,-11-10-5-16,0-9-3 0,-2-6 3 0,5 8 1 16,-4-9-2-16,0 6 2 0,-9-23-5 0,3 6 2 15,2-6-2-15,-2-4 0 0,-1-7-3 0,-7-10-1 16,-1-1 0-16,-2-13-1 0,-2-2-4 0,-6-8-18 16,-1 1-7-16,-5-14-12 0,-2 1-13 0,-3-9-47 15,0 4-16-15,-7-17-21 0,-2 2-18 0,-4-14-189 16,-6-4 248-16,-6-16-145 0,0 2-71 0</inkml:trace>
  <inkml:trace contextRef="#ctx0" brushRef="#br0" timeOffset="37667.28">5802 5641 1892 0,'8'36'909'0,"-5"-3"-603"0,12 24-161 0,4 18-12 16,0 1-9-16,2-5-22 0,6 16-49 0,0-3 21 0,13 30-8 16,6 10 29-16,-5-5-39 0,-1-10-29 0,15 23-2 15,-3 2-2-15,7 5-5 0,-5-4-3 0,0-8-5 16,0 1-2-16,1-6-8 0,-7-13 6 0,-4-13-3 16,1 5 0-16,-5-25-1 0,2 3-2 0,-5-12 0 15,-2 0 0-15,-5-16 0 0,-2 4 0 0,-4-13 0 16,-5-5-17-16,-9-9-11 0,6 1-13 15,-9-12-46-15,-3-5 15 0,-2-5-50 0,-1-4-21 16,-1-1-23-16,-15-15-15 0,0-9 101 0,-2-1-69 16,-5-4 8-16</inkml:trace>
  <inkml:trace contextRef="#ctx0" brushRef="#br0" timeOffset="37934.58">6109 5521 1790 0,'-2'7'739'0,"-2"3"-487"0,5 11-152 16,1 8 31-16,3 12 7 0,11 24-8 0,-4-8-9 15,3 13-25-15,12 24 1 0,-1 0-11 0,10 18-11 16,5 4-8-16,5 12-22 0,1 2-9 0,9 9-6 16,5-5-4-16,-4 5-8 0,-1-2-2 0,2 0-1 15,1-4-3-15,-8-14-2 0,5 6-1 16,-10-29 0-16,-6 6 0 0,3-16-4 0,-2 0 0 15,-11-21 0-15,1 2-2 0,-3-14-4 0,-5-3 1 0,-3-3-14 16,2-7-12-16,-8-8 9 0,-9-14-37 0,7-1-51 16,-8 0-18-16,-1-8-25 0,-3-8-9 0,-1-2-75 0,-9-9 147 15,-1-18-112-15,2 8 12 0</inkml:trace>
  <inkml:trace contextRef="#ctx0" brushRef="#br0" timeOffset="38200.75">6514 5243 1908 0,'7'41'894'16,"-6"9"-610"-16,-5-5-196 0,10 12 26 0,7 18-7 16,-1 4 3-16,9 15-8 0,2 8-7 0,10 15 5 15,-1 3-31-15,6 11-5 0,9 4-20 0,3 9-17 16,-2 0 0-16,7 4-10 0,0-2-5 0,2-4-27 15,0 2 20-15,-5-17-2 0,2 1 0 0,-3-14-6 16,-1-8-10-16,-8-16 1 0,2 0-1 0,-8-16 0 0,-7-19-10 16,-1 4-21-16,-1-4-12 0,-7-15-9 0,-2-5-13 15,-2-2-11-15,-2-4-55 0,-8-14-37 16,3 5 15-16,-5-13-246 0,-6-12 305 0,-2-5-158 0,-3-13-58 16</inkml:trace>
  <inkml:trace contextRef="#ctx0" brushRef="#br0" timeOffset="38467.6">6837 5030 2028 0,'12'47'815'0,"-7"20"-539"0,7 7-194 0,3 26 17 15,-2 4-5-15,14 23-2 0,8 9-21 16,7 4-12-16,1 6-8 0,13 17-33 0,1 3 15 0,5-6-15 15,1 2-4-15,-1-13-14 0,1 0 9 16,-2-11-4-16,-1-14-1 0,-8-15 0 0,-2-6-3 16,-4-16-6-16,-3-12-7 0,-6-9-4 0,-2-5 1 15,-8-14-19-15,-9-12-15 0,0-5-42 0,-3 0-21 16,-6-10-23-16,-5-12 4 0,-2 0-145 0,-2-5 180 16,-10-17-101-16,2 5-24 0</inkml:trace>
  <inkml:trace contextRef="#ctx0" brushRef="#br0" timeOffset="38701.58">7235 4841 1902 0,'19'85'431'15,"5"11"1"-15,3 15-102 0,8 4-148 16,1 15-22-16,-3-1-95 0,14 17 42 0,-6-5-4 15,8 7-32-15,-5-4-24 0,7 0-24 0,-1 3 3 0,5-16-21 16,-1 5 3-16,-5-15-8 0,3-5-28 0,-7-8 17 16,2-7-8-16,-7-14-26 0,-6-9-21 15,-3-17-6-15,-4 0-16 0,-6-15 2 0,-8-19-45 0,2 3-307 16,-4-4 338-16,-4-10-176 0,-2-4-108 0</inkml:trace>
  <inkml:trace contextRef="#ctx0" brushRef="#br0" timeOffset="38949.92">7570 4511 1912 0,'6'84'824'0,"11"18"-507"0,4 11-87 0,4 12-70 16,3 3-26-16,5 15-76 0,3 6 29 0,4 8-24 15,5 0-12-15,2 8-11 0,3-10-8 0,-1-3-18 16,2 6-5-16,-2-25-6 0,3 5 0 0,-2-19-8 16,-1 3-5-16,-6-31-5 0,-1 6-9 0,-7-19-27 15,-5-11 10-15,-6-14-40 0,-1-2-21 0,-8-14-15 0,-7-16-27 16,1-2 85-16,-1-1-64 0,-3-11-2 0</inkml:trace>
  <inkml:trace contextRef="#ctx0" brushRef="#br0" timeOffset="39183.31">7962 4563 2128 0,'14'60'818'0,"1"24"-555"15,8 21-173-15,-4-8 34 0,3 3-50 0,3 29-9 16,11 2-10-16,0 12 6 0,11-7-17 0,4 13-24 15,-3-2-12-15,13 3-14 0,-5-7 8 0,8-13-16 16,-6 8-10-16,-15-29-25 0,-11 5 0 0,7-21-32 16,-2 5-17-16,-15-32-21 0,2 4-32 15,-9-14 95-15,5-10-66 0,-12-15-10 0</inkml:trace>
  <inkml:trace contextRef="#ctx0" brushRef="#br0" timeOffset="39436.33">8138 3928 1400 0,'2'-22'707'0,"5"2"-421"0,0 18-96 0,0 32-83 16,6 11 73-16,0 4-17 0,-1 7-31 0,4 13 6 15,0 14-35-15,10 26-13 0,6 29-8 16,-2-11-23-16,2 10-28 0,13 31-6 0,0 4-7 0,6 13-21 15,0-9 10-15,3 1-21 0,1 1-7 0,2-9-7 16,-7-20-8-16,-1-17-20 0,-5-6-8 0,-3-19-3 16,0-13-16-16,-13-21-28 0,1-1-22 0,-10-29-33 15,0 7-106-15,-7-17 196 0,4 1-118 0,-6-17-45 16</inkml:trace>
  <inkml:trace contextRef="#ctx0" brushRef="#br0" timeOffset="39701.32">8381 3678 907 0,'10'-41'553'0,"2"-14"-292"16,2 40 58-16,0 20-171 0,-5 12 68 0,3 5 2 16,-4 3-37-16,4 32-23 0,8 21-1 0,0-4-20 15,-5 5-52-15,10 24 2 0,6 5-28 0,0 32-7 16,10 18-20-16,-1-5 14 0,-3-17-21 0,8 22-1 15,-1-2-5-15,3-3 2 0,-2-13-2 0,2-19-3 16,-2 0-1-16,0-19-6 0,-9-8 7 0,-2-17-4 16,3 2-1-16,-11-27-5 0,1 9-5 0,-9-18-14 15,0 3-14-15,-5-19-17 0,-1 4-21 0,-6-10-76 16,-2-4-69-16,-3-4 147 0,-1-4-111 0,-4-1-72 16</inkml:trace>
  <inkml:trace contextRef="#ctx0" brushRef="#br0" timeOffset="40502.49">8746 7466 1520 0,'5'5'736'16,"0"2"-412"-16,1 5 17 0,3 7-174 0,1-1-42 15,9 14-67-15,-2-1 47 0,5 3-24 16,-2 1 2-16,0 3-39 0,3 2 15 0,1 0-33 16,-1 2 19-16,3 0-15 0,-1 3-3 0,-5-4-11 0,2-3-11 0,4 4 6 15,0 1-2-15,-3-7-5 0,-2-6-8 0,-8 0 7 16,5-3-4-16,-7-6-3 0,3 5-4 0,-6-9-6 16,-1-1-33-16,-3 0-17 0,0-4-18 0,1-1-24 15,-5-3-86-15,1 0-132 0,-1-4 226 0,-6-1-152 16,2-6-92-16</inkml:trace>
  <inkml:trace contextRef="#ctx0" brushRef="#br0" timeOffset="40866.98">8796 7525 1362 0,'-8'-3'709'16,"3"0"-391"-16,-5 8-199 0,2 0 134 0,2 8-157 15,-2-1-12-15,0 7-10 0,3 1-5 0,-6 4-16 16,3 3-7-16,2 0-5 0,1-3-2 0,-1-1-3 16,2 2-3-16,0-3-1 0,0-4 0 0,5-3-7 15,1-7-1-15,-2-1 3 0,0 1-3 0,0-3-6 16,1-5-1-16,-1-5-2 0,0-1-2 0,-1-8-4 16,-1 3 0-16,2-8-6 0,0 0-1 0,0-3-2 15,0-3 1-15,3 2-1 0,-1-4 0 16,2-1 0-16,0 3 0 0,0 0-1 0,1 0 0 0,-1-1 1 15,2 5-2-15,-1 2 1 0,1 2-4 0,-1 2 1 16,4 12-1-16,-2-2 3 0,4 5-2 0,0 5-1 16,4 7 3-16,0-3-1 0,-1 1 4 0,-3 3-2 0,8 4 3 15,1-1-1-15,-5-2 0 0,1 0 2 0,-1-4-2 16,-2 1 1-16,4-4-3 0,1 2-2 0,-9-6-7 16,1-2-32-16,5 1-21 0,-3-2-33 0,1-3-51 15,4-5 101-15,-7 1-76 0,10-3-30 0</inkml:trace>
  <inkml:trace contextRef="#ctx0" brushRef="#br0" timeOffset="42335.39">9003 9036 1756 0,'-15'11'741'0,"14"-6"-486"16,-2 2-168-16,6-2 41 0,0-2-19 0,3 3-17 15,-2-4-1-15,2 1-13 0,1-3-14 0,7-4 1 16,-3 1-4-16,0-2-18 0,3-4-9 0,0 2 4 0,1-9-3 16,2-3-12-16,1 2 4 0,-5-1-8 0,1-4-5 15,-3-1 1-15,0-4-3 0,0 0-3 0,1 3-2 16,-3 0 2-16,-1 1-2 0,-1 1 0 0,-4 5-1 15,7-4 0-15,-12 9-1 0,5-3 3 0,-3 2-2 16,0 0 0-16,-11 4 2 0,7 0-2 0,-1 1 0 16,-2 0 0-16,4 1-1 0,-4 1-2 0,-2 3-2 15,5-1 1-15,-2 4-2 0,-2 0-2 0,3 0 0 16,-5 7-5-16,-1-2-1 0,3 2 2 0,0-1 1 16,0 2-1-16,-3 2-1 0,3 2 2 0,1 5 0 15,-2-5 2-15,6 6 2 0,-4 1-1 16,1 3 1-16,2 2-1 0,2 0 1 0,0 3 0 0,2 1 1 15,1 0 0-15,0-2 2 0,6 1 2 16,-3 0-2-16,2-7 1 0,4 4 2 0,-2-5 1 16,0 0-1-16,2-9-1 0,-1 8 0 0,2-9-1 15,0 0 0-15,0 0-2 0,-3-5-1 0,1-2 0 0,-2 1-1 0,4-3-2 16,0-3 2-16,-4-2-1 0,3-2-1 16,-3-1 0-16,5-1-1 0,-3-8-4 0,2 0 1 0,-5-2-2 15,1-4-2-15,1 2-10 0,-2-4-2 0,-2 1-4 16,-1-1-3-16,1 4-1 0,-1 1 0 15,-2 0 2-15,1 7-1 0,-1-2 7 0,5 8 4 16,-4-1 1-16,3 4 5 0,-2-2 4 0,2 9-1 16,2 0 2-16,2 4 3 0,-1 2 5 0,3 2-2 15,-2 0 3-15,0 0 6 0,0 2 0 0,3 0 1 16,2-4 3-16,-5-1-1 0,0-5-2 0,-1-2 8 16,3 1-3-16,2-2 0 0,-2-4 0 0,-6-5 1 0,4 1-1 15,-1-4 1-15,0 1 3 0,1-1-8 0,-3-5 1 16,-4 0-1-16,4 0 0 0,0 1-2 0,-5-2-2 15,2 1-1-15,-3 1-1 0,-1 1 1 0,-2 0-1 16,0 1 1-16,-3 0-2 0,5 2 0 0,-1 2 2 16,-4-1 0-16,-1 3 1 0,6 0-2 0,-2 2 1 15,-1 1 0-15,4 2-1 0,-2 0 2 0,0 0-2 16,2 2-2-16,2 1-1 0,-6 0-1 0,8 0 0 16,-2 0-1-16,-1-1 2 0,2 0-1 0,1 1-2 15,0-1 3-15,-1-3 3 0,5 2 1 0,-2 0 2 16,4-1 2-16,1-3 0 0,-1 1 6 15,-2-3 2-15,4 1-1 0,-2-1 1 0,1-4 2 16,-3 2 0-16,1-4 1 0,0 2-1 0,4-1-3 16,-2-1 1-16,-2-4-1 0,-2 5 1 0,0-4-4 15,0 2 1-15,-4 0-5 0,2 0 2 0,-7-1-6 16,2 1 0-16,-1 2 1 0,1-2-1 0,0 3-2 0,0 4-2 16,0-2 3-16,0 0 0 0,1 3 1 0,-1 2-2 15,0 2 1-15,0 0-2 0,-1 1 2 0,0-2 0 16,-2 5-4-16,-1 0-1 0,6 2-3 0,-1-1 2 15,-7 4-2-15,2 2 1 0,-1 2-2 0,-1 2 0 16,3 2 2-16,2 4 0 0,-13 1 3 0,12 6-2 16,-1-1 0-16,3 6-1 0,0 0 0 0,3 1 3 15,-1 0 1-15,4-1 1 0,2 0 0 0,-2-3 3 16,2-2 2-16,-1-5 1 0,2-5 2 0,4 1-3 16,-2-1-1-16,-2-2 2 0,5-5-2 0,-1 0-2 0,2-1 1 15,0-4-2-15,0 2 2 0,-4-4-4 0,4-2 3 16,-1-2 0-16,-1-4-1 0,3 0 0 0,-7-4 0 15,0 1 0-15,-2-5-2 0,3-2 3 0,-6 0-3 16,2 1 0-16,-5-5 0 0,-2-2 0 0,1 0 0 16,5 0 0-16,-5-2 0 0,-3 1 0 0,2-1 0 15,0 1 0-15,-4-1 0 0,6 3 0 0,-1 1 0 16,2 1 0-16,3 6 0 0,-3-3 0 0,1 4 0 16,2 4 0-16,3-1 0 0,-4-1 0 0,1 4 0 15,-1-1 0-15,-1 2 0 0,4-1 0 0,-2 1 0 16,0-1 0-16,0 6 0 0,-2 0 0 15,3-1 0-15,-1 0 0 0,-3 2 0 0,4 3 0 16,-2-1 0-16,2 0 0 0,3 1 0 0,-3 0-1 16,-1 2-4-16,3-2-5 0,-4-2-5 0,-1 2-35 15,2 0-17-15,-5-2-22 0,0 0-22 0,3-1-66 16,-3 0-41-16,2 0-133 0,3-1 230 0,-2 1-134 0,0-3-55 0</inkml:trace>
  <inkml:trace contextRef="#ctx0" brushRef="#br0" timeOffset="42819.88">10095 8187 1344 0,'-3'-2'717'0,"2"2"-329"0,1 0-264 16,-1 0 127-16,1 5-132 0,0 0-25 0,-1 5-21 15,1-2-14-15,2 7-22 0,-1 2-65 0,6 6 58 16,-3 0 0-16,3 9 1 0,1 2 5 0,4 2 5 16,-1-2 5-16,0-1 3 0,-3-4 12 0,5 2 2 15,2 0 0-15,-4-12-8 0,1-1 0 0,-3-6-10 0,3 1-3 16,2-7-6-16,1 1-6 0,-6-5-10 0,3-4-3 15,0-2-2-15,-1-3-8 0,-4-4 4 0,1-3-2 16,2-3-3-16,-3-6 0 0,0-2-1 0,-7-2-3 16,2 0 0-16,-2-3-1 0,3 1 1 0,-3 0-2 15,-4-1 2-15,1 6-2 0,0-3 0 0,-2 0 2 16,1 4-1-16,-2 2 1 0,0 0 0 16,2 3-1-16,1 6-1 0,0-2 3 0,-3 1 2 0,4 5-2 15,1 2 0-15,2 2 0 0,-1 4-2 16,0 2-1-16,0-1 3 0,1 5-3 0,2 5-1 15,2 3 0-15,2 4 0 0,0 7 0 0,1 6 3 16,3-1-1-16,2 10 0 0,-1 8 3 0,6 6 2 16,-4-1 4-16,3 10-1 0,-2-3 0 0,6 8-3 15,-5-1 7-15,1 5-6 0,4-4-1 0,-8-6-6 16,4 2 0-16,-5-6 0 0,-1 0 0 0,-6-4 0 16,-3-9 0-16,-1 0 0 0,-8 0 0 0,2-6 0 0,-5-1 0 15,-8 2 0-15,5 2 0 0,-2-9 0 0,-2-2 0 16,0 1 0-16,-5-7 0 0,-6-9 0 0,3 5 0 15,2-10 0-15,-7-5 0 0,0-2 0 0,-3-6 0 16,6 1-3-16,-2-7-26 0,1-2-13 0,3-5-15 16,-3-6-18-16,7-2-57 0,-2 2-26 0,4-13-48 15,3 1 209-15,4 0-61 0,-2-1-24 0,18 6 36 16</inkml:trace>
  <inkml:trace contextRef="#ctx0" brushRef="#br0" timeOffset="43385.7">10780 8014 1961 0,'2'2'805'0,"-2"-2"-546"0,1 2-181 0,1 4 14 16,0 0-15-16,1 4-12 0,1-1-6 0,4 5-24 15,2 7-3-15,-1 2-4 0,1-5 2 0,-2 0 1 0,4 0 1 16,-2 2 17-16,2-2 3 0,-7-6-1 0,2 0 2 15,-1-2 1-15,3 0 1 0,-3-5-4 0,0 0-5 16,-4-2-17-16,4-3-5 0,-3-1-4 0,1-4-7 16,-1 0-3-16,-3-7-6 0,2 1-4 0,-1-5 0 15,2-1 0-15,-3-5 0 0,1 2 0 0,3-6 0 16,-3 4 0-16,-1 1 0 0,0-3 0 0,0 8 0 16,0 0 0-16,1 4 0 0,-1 4 0 0,2 7 0 15,1-3 0-15,1 3 0 0,3 8 0 0,1 6 0 16,1-2 0-16,-2 1 0 0,4 4 0 0,0-3 0 0,3 2 0 15,2-5 0-15,-1 3 0 0,-1-9 0 0,1 1 0 16,1-2 0-16,-1-3 0 0,0 2 0 0,-3-9 0 16,-1 0 0-16,0-4 0 0,-2 1 0 0,-5-5 0 15,2-1 0-15,-3-4 0 0,0-2 0 0,-1 1 0 16,-1-1 0-16,1 0 0 0,-2-1 0 0,0 0 0 16,1 0 0-16,-5 4 0 0,1-2 0 0,-4 3 0 15,-3-2 0-15,-1 0-34 0,0 0-23 0,-1 4-26 16,1-5-29-16,-6-5-108 0,2-1 220 15,2 2-62-15,-1-6-48 0,0-8 36 0</inkml:trace>
  <inkml:trace contextRef="#ctx0" brushRef="#br0" timeOffset="44249.23">11063 7232 1852 0,'0'9'900'0,"9"15"-546"0,-3-2-250 0,7 11 71 15,-1 5-1-15,6 8-52 0,-2-1-7 0,2 1-23 16,2 7-132-16,-5-7 113 0,4 1-10 0,-4-8-20 0,-4-9-45 0,1 5 29 15,2-2-6-15,-5-10-13 0,1-1 6 16,-5-4-14-16,4 2 0 0,-7-8 0 0,4 3 0 16,-6-10 0-16,1-1 0 0,-1 2 0 0,-1-6 0 15,-3-2 0-15,2-5 0 0,0-1 0 0,-2-4 0 16,-2 2 0-16,3-6 0 0,-1-1 0 0,1 2 0 16,2-1 0-16,1 0 0 0,-1 1 0 15,2 0 0-15,1 0 0 0,3 5 0 0,0-2 0 16,4 7 0-16,0-2 0 0,-2 2 0 0,3 6 0 0,5 1 0 15,0 2 0-15,-2 1 0 0,4 1 0 0,-2 3 0 0,1-1 0 16,0 1 0-16,2 0 0 0,-3-4 0 0,-3-2 0 16,0 1 0-16,2-6 0 0,-3-1 0 0,1-2 0 15,0-3 0-15,-1-1 0 0,-3-4 0 0,0 0 0 16,0 0 0-16,0-8 0 0,-2 4 0 16,-2-3 0-16,-1-1 0 0,-2-2 0 0,-1 0 0 15,0-1 0-15,-3 0 0 0,1-1 0 0,-2-2 0 16,-3 1 0-16,0 1 0 0,0 6 0 0,-2-1 0 15,2 2 0-15,1 11 0 0,-1 0 0 0,0 0 0 0,2 7 0 16,3 1 0-16,1 5 0 0,0 5 0 16,3 10 0-16,-2-5 0 0,6 7 0 0,3 6 0 15,-1 0 0-15,4 4 0 0,2-3 0 0,1-3 0 16,-3-2 0-16,2-4 0 0,-1-6 0 0,-3-6 0 16,3 2 0-16,-2-10 0 0,-3 2 0 0,-1-4 0 15,1 1 0-15,-3-2 0 0,2-1 0 0,-1-5 0 16,-3-1 0-16,-2-1 0 0,-3-2 0 0,3 1 0 0,-1-5 0 15,0-4 0-15,-1 0 0 0,-4 4 0 0,5-1 0 16,0-2 0-16,2-1 0 0,-4 1 0 0,1-1 0 16,1 3 0-16,-1 0 0 0,0-2 0 0,0 2 0 15,1 4 0-15,0-1 0 0,0 1 0 0,0 3 0 16,0 2 0-16,4 1 0 0,0 0 0 0,4 4 0 16,0-1 0-16,1 0 0 0,2 2 0 0,-1 0 0 15,3-1 0-15,-3 1 0 0,2-1 0 0,-2-2 0 16,1 0 0-16,2 2 0 0,0-3 0 0,-2 2 0 15,3-3 0-15,-2 2 0 0,-1-2 0 0,2-2 0 16,1-1 0-16,-4 0 0 0,2-1 0 0,0 0 0 0,-2-4 0 16,-2-2 0-16,2 1 0 0,-7-1 0 0,3 1 0 15,1 1 0-15,-3-5 0 0,0 2 0 0,0 5 0 16,-3-1 0-16,1 3 0 0,-3 1 0 0,1 3 0 16,-3 0 0-16,-2 3 0 0,0 2 0 0,-3 2 0 15,6 0 0-15,-7 8 0 0,5 0 0 16,-4 2 0-16,-2 6 0 0,6 4 0 0,-4-1 0 15,1 0 0-15,4 10 0 0,2 1 0 0,-4-2 0 16,5-3 0-16,0 2 0 0,1 0 0 0,5 3 0 16,7-7 0-16,-3 1 0 0,3-7 0 0,9 1 0 15,-2 0 0-15,5-4 0 0,1-6 0 0,2-5 0 16,0 2 0-16,1-5 0 0,1 0 0 0,3-7 0 16,-2 1 0-16,3-5 0 0,-4 2 0 0,-4-3-42 15,4 1-40-15,-13-2-47 0,4-3-68 0,-6 3 140 16,-8 0-109-16,-10 10-49 0</inkml:trace>
  <inkml:trace contextRef="#ctx0" brushRef="#br0" timeOffset="44644.94">9179 9743 2195 0,'0'3'887'0,"4"2"-574"0,0 5-138 0,3 5-58 16,0 0-14-16,2 5-60 0,0-4 19 0,2 8-24 16,-2 2-5-16,1-1-7 0,2 0-5 0,-3 0-13 15,0-1-1-15,-3-3-9 0,1 0 1 0,-1-6-18 16,-2-2-13-16,-5 0-15 0,4-2-25 0,-3-6-57 15,-2-2 13-15,-3-1-85 0,1-2-131 0,-1 1 231 0,-2-6-136 16,1-8-98-16</inkml:trace>
  <inkml:trace contextRef="#ctx0" brushRef="#br0" timeOffset="44916.65">9258 9486 2021 0,'3'6'941'0,"-1"2"-621"0,1-5-164 0,-1 12-99 0,3 2 36 16,-1-2-17-16,2 4-33 0,-1 3-2 0,0 3-12 0,3 4 1 16,4 4-4-16,-2-2 1 0,1 1-4 0,0 6 9 15,1 0 2-15,0-1-6 0,2-6 4 16,0-2-6-16,-2-2-2 0,-1-6-1 0,5-1-10 16,0-8-13-16,1-1 0 0,0-10 0 0,-2 0 0 15,1-2 0-15,2 1 0 0,-3-15 0 0,-2 3 0 16,0-6 0-16,-2-2 0 0,1-3 0 0,-3 1 0 15,-3-2-28-15,-3-1 13 0,2 4-55 0,-3-3-23 16,-2 4-26-16,0 6-31 0,-6-3-344 0,2 1 373 16,0 3-212-16,-3 2-129 0</inkml:trace>
  <inkml:trace contextRef="#ctx0" brushRef="#br0" timeOffset="45076.39">9270 9733 2134 0,'1'2'855'0,"3"1"-577"16,-1 0-190-16,4-2 36 0,-1-1-34 0,0 0-19 0,5-3-23 16,5-5-11-16,-1 3-13 0,-1-2-14 0,4-4-7 15,-5 2-8-15,8-4-36 0,-1-2-44 0,-1 2 28 16,3 2-98-16,2-3 113 0,-1 2-73 16,4-2-26-16</inkml:trace>
  <inkml:trace contextRef="#ctx0" brushRef="#br0" timeOffset="45619.86">10093 9365 1990 0,'-1'8'976'16,"1"0"-520"-16,3 0-250 0,0 5-111 0,-1 2-4 0,4 3-11 15,4 7-48-15,0-2 25 0,-2 1-25 16,0-1-4-16,2 0-7 0,-1-3-5 0,-1 1-4 16,-1-6-9-16,0 2-3 0,-2-5-2 0,-3 1-7 15,1-3-61-15,0 2 30 0,-5-6-107 0,2 0-70 16,0-1 156-16,0-1-113 0,-1-4-47 0</inkml:trace>
  <inkml:trace contextRef="#ctx0" brushRef="#br0" timeOffset="45768.91">10060 9050 2049 0,'-7'0'940'16,"1"1"-592"-16,4 0-258 0,2 4-86 0,2-3-70 15,4-2-52-15,4 3-186 0,1-2 239 0,1 2-183 16,7 1-114-16</inkml:trace>
  <inkml:trace contextRef="#ctx0" brushRef="#br0" timeOffset="46114.6">10461 9055 1928 0,'-17'13'936'0,"2"4"-534"0,-2 2-224 16,-2 3-35-16,2 0-10 0,0-2-34 0,-1 2-57 0,0-2 27 16,3 3-11-16,2-3-22 0,3-3-11 0,1-3-4 15,-1 3-10-15,8-4-2 0,-1 1-4 0,3-8-5 16,3-1 0-16,2 2 0 0,4-4 0 0,5-3 0 16,1-2 0-16,1 0 0 0,5-2 0 0,-3-1 0 15,3 0 0-15,-1 0 0 0,2-1 0 0,0 2 0 16,1 2 0-16,0-3 0 0,2 5 0 15,-2 0 0-15,-1 4 0 0,-3 0 0 0,-4 6 0 0,0-1 0 16,-8 4 0-16,-3 4 0 0,-4 4 0 16,-3-1 0-16,0 0 0 0,-9 5 0 0,-4 1 0 15,0-1 0-15,2-2 0 0,-4-3 0 0,-1-2 0 0,1-1 0 16,4-4 0-16,-4 1 0 0,0-2 0 0,3-6 0 16,-1 4 0-16,0-6-1 0,4 2-14 0,-4-1-57 15,-2-3-30-15,5-2-30 0,-1-2-45 0,5 1 114 16,-4-2-104-16,6-4-32 0</inkml:trace>
  <inkml:trace contextRef="#ctx0" brushRef="#br0" timeOffset="46665.42">11208 8667 3484 0,'6'-3'18'0,"-8"-2"9"16,2 2-8-16,-3 5-6 0,2-2-4 0,2 1-2 15,2-1 12-15,-10 3-6 0,-1 2-5 0,5 1-8 16,-5 6-1-16,3 1-1 0,-1 1 1 0,-6 1 0 16,8 4 1-16,-1-3 1 0,0 5 2 0,3-1 1 15,-1 1 3-15,-1-5 2 0,4 0 3 0,0-1-1 16,1-1 4-16,2-1 1 0,2-6 0 0,3-1-2 15,2-4 1-15,-5-2-2 0,8-1-4 0,-1-2 3 16,5-1-5-16,-1-2-1 0,3-1 0 0,-3 1 0 16,4-1-2-16,5 3 1 0,-6 0-1 0,1 1-1 15,-3 3 3-15,0 0 1 0,0 2-3 0,-13 5 2 0,8 6 7 16,-3-3 2-16,-3 2 4 0,-3 3-1 0,-3 1 5 16,-1 2 4-16,-1 3 1 0,2 0-2 0,-8-4-5 15,2 1-3-15,-3 1-5 0,1-4 1 0,-2 2-7 16,1-6-6-16,-6-1-3 0,2-4-3 0,-2-2-5 15,-1-1-20-15,1 0-14 0,-5-6-17 0,5-1-19 16,-4-2-60-16,4 2-32 0,5-8-67 0,-1-2 249 16,2-4-76-16,3-3-32 0,4-11 36 0</inkml:trace>
  <inkml:trace contextRef="#ctx0" brushRef="#br0" timeOffset="47035.36">11246 8210 1762 0,'11'1'916'0,"-1"18"-567"16,0-5-107-16,7 18-147 0,-4 1 50 0,3 11-18 16,1-3-12-16,0 10-18 0,0-1-17 0,2-2-1 15,-2 4-49-15,-6-4 8 0,6-1-18 0,-4-7-20 16,0-2 0-16,-5-8 0 0,0 0 0 0,-3-5 0 16,3-12 0-16,-1-2 0 0,-6 1 0 0,1-8 0 15,1-4 0-15,2-2 0 0,0-7 0 0,-5-6 0 16,0 1 0-16,1-2 0 0,-1-6 0 0,0-1 0 15,-2-1 0-15,1-3 0 0,1 3 0 0,-3 0 0 16,3-1 0-16,2 4 0 0,-2-3 0 0,1 0 0 16,1 2 0-16,1 3 0 0,2 1 0 0,-3-1 0 15,6 6 0-15,1-3 0 0,0 9 0 0,0 4 0 16,4 4 0-16,-1 2 0 0,-1 0 0 0,4 12 0 0,1 2 0 16,-1 0 0-16,-2-2 0 0,-2 5 0 0,3-3 0 15,2 6 0-15,1-4 0 0,-2 0 0 0,-5-4 0 16,1-1 0-16,10 4 0 0,-10-4 0 0,-1-2 0 15,-1-4-44-15,-2 1-26 0,2-4 19 0,-1-3-82 16,4-2-172-16,-3-3 230 0,2-4-148 0,7 2-86 16</inkml:trace>
  <inkml:trace contextRef="#ctx0" brushRef="#br0" timeOffset="47400.16">12037 8229 2044 0,'-13'-9'861'15,"2"0"-549"-15,1 4-198 0,-3 4 49 0,1-1-48 16,3 2-12-16,3 2 1 0,4 1-38 0,-8 5-32 16,0-2 7-16,1 12-20 0,2-6-7 0,3 10-6 15,-6-2-2-15,6 9-14 0,-1 2 17 0,2 3 8 16,3 4-18-16,2 0 15 0,3-1 1 0,2-4-3 16,0-1 0-16,-4-11-4 0,4 0-1 0,0-6-7 15,1-10 4-15,2-1-4 0,-3-3 0 0,-3-2 0 16,5-2 0-16,1-3 0 0,-2-6 0 0,-3-12 0 15,1 4 0-15,2-8 0 0,-2-3 0 0,-1 1 0 16,1-7 0-16,1 4 0 0,-4 1 0 0,3 0 0 16,-5 5 0-16,0 6 0 0,3 5 0 0,-3-4 0 15,4 13 0-15,-5-3 0 0,2 8 0 0,4-2 0 16,-2 7 0-16,1-1 0 0,1 4 0 0,0 3 0 16,3 4 0-16,-1 0 0 0,0 1 0 0,1-2 0 0,0 5 0 15,1 0 0-15,-1-1 0 0,-1-3 0 0,0-5 0 16,-1 4-33-16,0-4-24 0,-1 2-23 0,2-9-28 15,3 2-80-15,-3-3-73 0,4-2 170 0,-2-3-138 16,6-3-63-16</inkml:trace>
  <inkml:trace contextRef="#ctx0" brushRef="#br0" timeOffset="48014.2">12458 8075 1800 0,'-2'-16'882'0,"-2"-1"-544"0,-3 0-55 16,-1 2-174-16,4-3 67 0,-9 8-63 0,5 1-11 15,0 0-16-15,0 4-15 0,-2 5-12 0,-2 3-24 16,-1 0-9-16,3 6-26 0,3 5 13 0,-4 8-11 16,-2-3-2-16,2 6 0 0,0 0 0 0,6 3 0 15,-1 3 0-15,2-3 0 0,0-3 0 0,2-3 0 16,2 1 0-16,2-3 0 0,2-3 0 0,0-3 0 16,2-5 0-16,2-5 0 0,1 0 0 0,-2 0 0 15,7-8 0-15,-2-7 0 0,-1 3 0 0,-2-4 0 16,2-4 0-16,-3-1 0 0,3-5 0 0,-4-7 0 15,1 2 0-15,-7 1 0 0,4-9 0 0,-4-1 0 16,2-4 0-16,2 1 0 0,-8-5 0 0,-2 1 0 16,1-2 0-16,-6 2 0 0,2 2 0 0,1 0 0 15,-5 3 0-15,-1-1 0 0,2 9 0 0,1-4 0 16,3 15 0-16,4 2 0 0,-6 8 0 0,5 8 0 16,0 1 0-16,1 8 0 0,1 0 0 0,2 9 0 0,2 9 0 15,1-2 0-15,0-2 0 0,4 10 0 0,-1 4 0 16,1 2 0-16,5 8 0 0,-1-1 0 0,-2-6 0 15,4 5 0-15,-1-2 0 0,3-2 0 0,-4-7 0 16,7-5 0-16,-3-1 0 0,2-9 0 0,1-2 0 16,-2-10 0-16,0 3 0 0,2-9 0 0,2 1 0 15,-3-5 0-15,-1 0 0 0,-1-10 0 16,-1-1 0-16,0-1 0 0,-1-6 0 0,-3-5 0 0,-2 0 0 16,-3-3 0-16,-2-2 0 0,-3 2 0 15,10 0 0-15,-9 2 0 0,-1 4 0 0,0-6 0 16,-1 2 0-16,2 4 0 0,-1 0 0 0,0 0 0 0,-11 0 0 15,4 4 0-15,3-3 0 0,-3 15 0 0,0 1 0 16,-1-1 0-16,1 9 0 0,0 4 0 0,2 5 0 16,0 2 0-16,-2 3 0 0,1 5 0 0,4 1 0 15,-1 1 0-15,5 2 0 0,-1 0 0 0,1 3 0 16,3 1 0-16,4-7 0 0,-2 3 0 0,2-4 0 16,0 1 0-16,0-6 0 0,-2 1 0 0,7-7 0 15,-2 1 0-15,2-8-10 0,1 0-22 0,-4-2 15 16,4-9-60-16,2-1-61 0,4-1-32 0,-6-1-53 15,1-3-167-15,3-3 270 0,1 1-219 0,8 1-102 16</inkml:trace>
  <inkml:trace contextRef="#ctx0" brushRef="#br0" timeOffset="48447.82">13052 7498 1852 0,'-13'-17'923'0,"5"1"-580"0,2 3-98 0,-2 2-135 15,1 1 35-15,-2 1-16 0,3 2-45 0,2 5-14 0,2 2-7 16,-3 0-11-16,0 0-24 0,2 5-13 0,-3-1 0 15,1 4-6-15,2 6-3 0,-2-1-1 0,-1 2-4 16,2 8-1-16,-3-1 0 0,2 8 0 0,-2 1 0 16,7 1 0-16,-7 2 0 0,5 1 0 15,-1 1 0-15,3-4 0 0,0 2 0 0,-3-12 0 0,10-3 0 16,-7 0 0-16,5 0 0 0,-1-13 0 0,1 2 0 16,2-8 0-16,1 0 0 0,5-5 0 15,-9-1 0-15,3-9 0 0,2-5 0 0,-2-2 0 16,3-1 0-16,-6-1 0 0,2 0 0 0,0-10 0 15,-4 3 0-15,3 1 0 0,-3-1 0 0,-1-3 0 0,-1-5 0 16,-5-3 0-16,2 0 0 0,-5 5 0 0,3-10 0 16,1 3 0-16,-4-1 0 0,1 1 0 0,2 8 0 15,-1 0 0-15,4 6 0 0,1 4 0 0,1 15 0 16,-4-4 0-16,4 20 0 0,0 0 0 0,0 11 0 16,3-4 0-16,4 21 0 0,-3-4 0 0,3 6 0 15,2 6 0-15,5 1 0 0,-1 2 0 0,0-7 0 16,2-3 0-16,3 4 0 0,2-2 0 0,-2-4 0 15,-1-5 0-15,4-4 0 0,3 2 0 0,3-9 0 16,-1 5 0-16,-1-14 0 0,2 3 0 0,2-3 0 16,-1-4-12-16,3 1-25 0,-12-8-79 15,2 0-43-15,-6-1-82 0,4-3 170 0,-3-2-173 0,-7-2-86 16</inkml:trace>
  <inkml:trace contextRef="#ctx0" brushRef="#br0" timeOffset="48862.6">10059 10264 1506 0,'-7'-2'735'0,"-1"1"-443"15,7-2-201-15,2 6 125 0,-1 1-127 0,1 0-45 16,2 3 3-16,3 3 5 0,2 5 9 0,4 9 0 16,-3-2 1-16,4 2-6 0,1 3 6 0,0 2-3 15,3-1-3-15,-2-1-4 0,-7-3-12 0,6 1-3 16,-6-4-4-16,-6-1-4 0,3-4-11 0,-2 1-1 16,-4-5-10-16,2-2-7 0,0-4-40 15,-1 2-24-15,0-8-27 0,-1 0-35 0,-4-5 85 16,1-3-77-16,0-4-22 0</inkml:trace>
  <inkml:trace contextRef="#ctx0" brushRef="#br0" timeOffset="49002.53">10114 10038 1776 0,'-7'0'740'0,"-2"0"-457"0,6 2-226 15,1 4 60-15,1-1-102 0,1 3 12 0,5 1-31 16,-2-2-13-16,1 1-33 0,5 2-103 0,1 3 130 15,2-4-52-15,-1 3-28 0</inkml:trace>
  <inkml:trace contextRef="#ctx0" brushRef="#br0" timeOffset="49379.88">10369 10086 1839 0,'-4'0'872'0,"0"3"-549"16,-1-2-193-16,1 2-31 0,-2 4-15 0,4-2-32 15,-4 4-31-15,1 3 15 0,-1-1-2 0,2 2-11 16,-1 0 0-16,-2-2-2 0,1 4 3 0,2-1 3 16,-1 0-2-16,2-6-5 0,2 2 0 15,-2-1-1-15,5-2-2 0,0-2-2 0,4-3-2 0,-2-1-4 16,3-1-1-16,2-3-1 0,3-1 0 16,1 1 0-16,6 3-4 0,-3-2 0 0,-2-1-2 15,6 1 0-15,-3 4 0 0,-2 3-1 0,1 0-1 16,-2 0-1-16,1 3 2 0,-1 3 1 0,0-1 0 0,-1 2 2 0,-3 7 4 15,1-3 4-15,-3 1 4 0,-5 2-1 0,-2 1 8 16,-1 3 9-16,-7 1 6 0,1 1-2 0,-5-7-2 16,4-2-5-16,-3 3-3 0,0-5 1 15,-2 0-9-15,1-7-10 0,2 0-6 0,2-4-1 16,-1 1 0-16,1-4 0 0,-2 0 0 0,4-4 0 16,-1-2-1-16,0 1-28 0,-2-1-16 0,-3-4-21 15,5-1-21-15,0-1-72 0,-2-2-54 0,7-1-196 16,1-1 284-16,0-5-211 0,12-2-105 0</inkml:trace>
  <inkml:trace contextRef="#ctx0" brushRef="#br0" timeOffset="49797.89">11217 9735 1940 0,'-4'-2'773'0,"-2"-2"-478"0,-2-2-187 0,2 4 1 16,4 1 4-16,0 1 115 0,-10-5-117 0,2 3-17 0,-2 0-31 16,2 2-18-16,1 0-21 0,4 2 1 15,3-1-19-15,-1 1-35 0,-7 17-30 0,3-3 54 0,-2 9-2 16,0 2 1-16,1-2 2 0,4-4 0 16,3-11-28-16,0 1 13 0,-4 48 8 0,4-16 19 0,1 2 11 15,-1 5-12-15,3-18 2 0,2 5 24 0,7-23 12 16,-2 0 2-16,1-11 0 0,0 2-17 0,-3-4-3 0,3-8 4 0,3-6-3 15,-2 1-22-15,-1-2-6 0,-1-7 0 16,0-1 0-16,2-4 0 0,-11-8 0 0,2 3 0 16,5 2 0-16,0-2 0 0,-3 0 0 0,3 0 0 15,-2 5 0-15,-4 8 0 0,14-4 0 0,-12 14 0 16,2-2 0-16,-3 9 0 0,2-3 0 16,3 12 0-16,-2 1 0 0,5 5 0 0,0 7 0 15,0 1 0-15,4 1 0 0,-2 0 0 0,3 0 0 0,1-3 0 16,0 3 0-16,-2-6 0 0,-1-4 0 0,-1-4 0 0,1-1-8 15,0-7-9-15,-1 3 5 0,-1-3-39 0,1-4-66 16,1-2-32-16,2-1-50 0,0-8 0 16,1-3 105-16,-2 2-174 0,3-12 113 0,-2 4-131 15</inkml:trace>
  <inkml:trace contextRef="#ctx0" brushRef="#br0" timeOffset="50180.64">12057 9239 1403 0,'0'-8'726'0,"3"6"-263"0,3 2-268 16,3 7-46-16,0 2-21 0,-1-2-13 0,5 15-70 0,3 12 35 16,-1-1-7-16,-3 2-22 0,2 10 5 0,1 0-7 15,2 6 1-15,0 1-9 0,0 1 7 0,-7-15-17 16,2 8-3-16,6-2-4 0,-9-5-3 0,-3 0-4 15,-2-5-11-15,1-2-6 0,-3-1-3 0,-2-2-19 16,-1-14-52-16,0 3 25 0,-1-12-85 16,-1-1-46-16,-1-8 125 0,-2 2-88 0,-2-16 44 15,0 0-33-15</inkml:trace>
  <inkml:trace contextRef="#ctx0" brushRef="#br0" timeOffset="50463.68">11988 9255 1794 0,'-7'-24'422'0,"14"10"1"16,-4 7-77-16,0 0-63 0,10-20-143 0,1 2-108 0,8 1 57 15,-1 0-32-15,-5 14 0 0,-8 4 28 16,0 1-96-16,22-15 1 0,9 9-40 0,-8 8 67 0,5 3 0 0,-3 1-1 16,1 0-38-16,0 16-5 0,-13-6 36 0,0 9 5 15,-6 2-2-15,-4 4 8 0,-4-4 0 0,-2 9 4 16,0-5 1-16,-15 9 3 0,5 1-4 0,-5-1-5 15,-6 3 1-15,0-3-3 0,-4 0-7 0,3-5-5 0,7-21 0 16,5-5 3-16,1 1 3 0,-15 20-14 16,0 3 4-16,0-15-19 0,5-13-21 0,-1 1-8 0,-1 7 0 15,7-21-40-15,2-5-51 0,0-3-18 0,2-4 71 16,5 5 0-16,0 10 15 16,0 0-70-16,0-24-16 0</inkml:trace>
  <inkml:trace contextRef="#ctx0" brushRef="#br0" timeOffset="50746.51">12436 8977 1728 0,'3'36'1728'0,"2"-12"-1684"0,-1-2-6 0,-1-11-6 16,4 5 9-16,0-1-3 0,3 23 34 0,1-11 2 0,2-7-9 16,0 3 3-16,2-10-17 0,0-1-5 15,1-6-16-15,-1 2 4 0,0-12-28 0,-1 0-6 16,-2 0 0-16,-7-8 0 15,-1 6 0-15,-1 1 0 0,8-18 0 0,2 3 0 0,-6-4 0 0,-1-6 0 16,3 1 0-16,-1 0 0 0,-9-2 0 0,-5 6 0 16,4 0 0-16,-6 1 0 0,1 3 0 0,-4 4 0 15,-7-1 0-15,5 3 0 0,-2 3 0 0,-2 8-2 16,1-3 1-16,0 7-13 0,-2 2-7 0,4 4-32 16,-2-1-15-16,4 5-19 0,1 1-21 0,1-2-72 15,5 3 86-15,8-7 0 16,-2-3-101-16,2 0 102 0,2 3-70 0,1-4-11 0</inkml:trace>
  <inkml:trace contextRef="#ctx0" brushRef="#br0" timeOffset="51097.38">12937 8602 1953 0,'-6'4'476'15,"-5"2"0"-15,5-3-74 16,2 1-38-16,-12 6-194 0,-2 3-139 0,-2 3 67 0,-3 0-13 0,0 3-45 15,3-3-41-15,5 2-23 0,3-5-27 0,9-7 1 16,2-4 66-16,0 1-3 0,-6 9-5 0,0-1-7 16,5-1-1-16,4-8 1 0,0 4-1 0,-1-2 22 0,11-5-22 15,-1 0 0-15,1 0 2 0,4 0 2 0,2 0-3 16,2 1-4-16,0 0 0 0,0 2-4 0,-2 0 6 16,0 2 0-16,1-1 0 0,-11 3 0 15,1 0-3-15,7 3 3 0,-2 2 2 0,-1 1 0 16,-5 8 3-16,5-5-4 0,-11-3 1 15,-2-6 3-15,1 1 1 0,-9 25 3 0,3-9-2 0,-2-1-1 16,-2 1 3-16,-3 1-5 0,2-4 1 0,-2-11-1 16,6-1-3-16,-3-4-2 0,0-1-8 0,-2 1-5 15,0-2-10-15,0-2 14 0,5-5 0 16,4 3-18-16,-1 0-78 0,-7-3 37 0,-1-5-8 0,4-10-121 0,0-3 144 16,2 5-12-16,4 2 1 15,1 7-22-15,0 3-44 0</inkml:trace>
  <inkml:trace contextRef="#ctx0" brushRef="#br0" timeOffset="51463.15">13185 8329 1664 0,'2'0'1664'16,"-2"0"-1576"-16,0 0-41 0,-3 4 0 16,2-2 64-16,0 1-15 0,-4 0-54 0,2 2 47 0,-4 5 6 0,1 3-39 15,-2-2-25-15,3 0 1 16,3-7-3-16,1 2-41 0,-7 27-13 0,2-11 42 0,2 4-1 0,-1 1-8 15,4-5-8-15,-2-1 0 0,6-13-2 0,-1-1 4 16,4-4-2-16,1 1 0 0,0-3 0 0,2-1 0 16,5-5 0-16,0 3 0 0,-2-1 0 0,2-1 0 0,3 1 0 15,1-2 0-15,0 2 0 0,1 0 0 0,-6 2 0 16,7 2 0-16,-2 5 0 0,2-4 0 0,-8 5 0 0,0 3 0 16,-4-1 0-16,0 2 0 0,5 4 0 15,-13-2 0-15,2 0 0 0,-5-5 0 16,1-5 0-16,0 2 0 0,-3 10 0 0,-3 1 0 15,2 0 0-15,-10-1 0 0,0 0 0 0,1-9 0 16,8-3 0-16,0 1 0 0,-20 10 0 0,11-4 0 16,-7 0 0-16,6-5 0 0,-6 3-2 0,3-7-8 0,18-7-9 15,4 3-12-15,-5-3-16 0,-5-5-49 0,8-1-23 16,-3 2-24-16,1-3-30 0,2 3-54 0,1-6 138 16,1-5-98-16,0 1-2 0</inkml:trace>
  <inkml:trace contextRef="#ctx0" brushRef="#br0" timeOffset="51665.82">13409 8243 3220 0,'1'5'59'0,"8"7"19"15,-3-2-36-15,-6 1 0 16,0 2 65-16,7 4-74 0,1 1 11 0,6 12 61 0,-5-1-10 0,3 5-1 16,-3-2-28-16,4 1-21 0,-3-7-26 0,-1-2 8 15,-4-7-12-15,1 3-11 0,-2-10-4 0,1 4 0 16,-4-12 0-16,0 3-23 0,-1-3-26 0,0-2 6 15,2 0-54-15,-2-10-76 0,-2-2-72 0,0-1 166 16,2-7-129-16,0-4-76 0,0-2 205 16,4 10 1-16,-1 8-225 0</inkml:trace>
  <inkml:trace contextRef="#ctx0" brushRef="#br0" timeOffset="52046.28">13460 7695 2887 0,'6'17'110'0,"-4"0"-41"0,1-7 53 16,2 10-14-16,11 41-5 0,-3-14-6 0,-1 0 5 0,2 8-13 0,-1 3-11 16,4-1 5-16,-3 3-13 0,1 1-11 15,-2-5-19-15,3 4 6 0,-6-16-25 0,1 1-10 16,-2-9-11-16,-2-16 0 0,-3-1 0 0,2-2 0 16,-1-9 0-16,-4-8 0 0,1-4 0 0,-1-7 0 15,2-12-1-15,-2 4 1 0,-1-4 0 0,3-7 0 16,-3-2 0-16,-1-2 1 0,2 1-1 0,-1 0 0 15,0 1 0-15,1 1 0 0,3 6 0 0,-2-1 0 16,5 2 0-16,0 8 0 0,-2 1 0 0,8 7 0 16,-6-1 0-16,5 9 0 0,1 0 0 0,-2 9 0 15,3 2 0-15,-6 3 0 16,-3-7 0-16,-1 0 0 0,12 18 0 0,-3 1 0 0,-1 5 0 0,0 1 0 16,-5-3 0-16,1 2 0 0,-14-4 0 0,2-7 0 0,-2 0 0 15,0-10 0-15,4-4 0 16,0 0 0-16,-12 13 0 0,-5-2 0 0,-2 0 0 0,1-7 0 0,-1 1 0 15,4-6 0-15,-6-18-9 0,6 3-13 0,2-5 8 16,-3-1-44-16,11-5-55 0,-8 1-20 16,6-3-30-16,-5-3-41 0,6-2 124 0,1-4-99 15,4-11-23-15</inkml:trace>
  <inkml:trace contextRef="#ctx0" brushRef="#br0" timeOffset="52618.92">13980 7355 1712 0,'-11'4'980'16,"-1"0"-493"-16,-3 0-302 0,7-1-143 0,3 1 37 15,-3-2-18-15,6-1-73 0,-3 4-34 0,5-4 50 16,3 2-100-16,-3-4 32 0</inkml:trace>
  <inkml:trace contextRef="#ctx0" brushRef="#br0" timeOffset="56094.89">13892 7629 1888 0,'-9'-20'673'15,"-4"-4"-354"-15,10 16-173 0,-1 1-78 0,-2-2 21 16,8 13-11-16,-5 2-21 0,4 3 2 0,4 12-16 16,0 0-4-16,-1-1-12 0,3 20-7 0,2 6 10 15,2 1-2-15,-1 1-4 0,1 5-10 0,-7 4 5 0,10 4 4 16,0-1 1-16,-3 2 2 0,3-17-4 0,-3 0 5 16,2-2 4-16,2-11 1 0,0-3-1 0,-2-8-3 15,0 2 2-15,-2-15-8 0,2 3-2 0,3-7 0 16,-3 4-3-16,4-14-1 0,-7-1 2 15,9-8 0-15,-1-4-4 0,2-7 2 0,0 0-2 16,-4 0-5-16,1-7-1 0,0-4-3 0,8-1-2 16,-14 4-3-16,2 0 0 0,-4-2 0 0,1-4 0 15,-5-1 0-15,2 2 0 0,-9 20 0 16,0 9 0-16,1 1 0 0,-5-29 0 0,2 0 0 0,-8 9 0 16,4-1 0-16,-3 6 0 0,-3 6 0 0,4 25 0 15,1-4 0-15,3 16 0 0,-1-1 0 0,0 8 0 16,0 0 0-16,2 11 0 0,2 2 0 0,2-1 0 15,1 3 0-15,1-2 0 0,2-3 0 0,1-2 0 0,6-12 0 16,7 1 0-16,-3-2 0 0,2-8 0 0,5-6 0 16,3-6 0-16,0 1 0 0,5-9 0 15,-1 2 0-15,-3-8 0 0,4-7 0 0,-4 0 0 16,2-6 0-16,-4-4-6 0,-1-4-71 0,1 0 53 16,-16 15 1-16,-4 10-33 0,2 0 33 15,12-28-42-15,-6 6-13 0</inkml:trace>
  <inkml:trace contextRef="#ctx0" brushRef="#br0" timeOffset="56694.81">10529 10701 1758 0,'-16'3'839'0,"6"0"-542"0,3 2-85 0,2 1-150 0,-3 6 18 16,-1-1-7-16,3-2-9 0,-2 5-31 15,6-2 1-15,1-6 34 0,-1-1-8 16,-10 17-19-16,5 5 18 0,3-1-28 0,1-3 0 0,2 4-6 0,0-4-13 15,1-7-12-15,4-3 0 0,2 2-4 16,-6-8-8-16,2 0 16 0,7-3-3 0,0 0-1 16,4-2 2-16,3 1 0 0,-4-3-2 0,6 3 0 0,3-3 2 15,0 1-3-15,-4-1 1 0,-2 1 2 0,3 1-2 16,-1 2 1-16,-2 3 0 0,2-3 1 16,-7 8 0-16,0 1 2 0,1-1 5 0,-6 4 1 0,-3 1-1 0,-1 1 5 15,-1 2 0-15,-1-5 0 0,-1 4 0 16,-3-2 1-16,2 2-1 0,-5-4-1 0,0 2-2 15,0-3-2-15,-3 2 0 0,0-4-3 0,-2-2-1 16,4-2-6-16,-2-3 1 0,0-2-7 0,2 1-5 16,-1-4-8-16,2-2-16 0,1-1-36 0,-2-3-22 15,2-1-19-15,3-1-4 0,-1-2-67 0,2-5 115 16,4-5-78-16,0 3 0 0</inkml:trace>
  <inkml:trace contextRef="#ctx0" brushRef="#br0" timeOffset="57012.06">10784 10769 1890 0,'2'11'705'15,"-6"4"-424"-15,-1 2-181 0,2 6 71 0,0 5-52 16,-1-1-15-16,5-2-23 0,2 4 0 0,1-1-10 16,3 2-28-16,2-1 15 0,1-6-7 0,3 2-2 15,3-8-7-15,0-1-1 0,-1-4-5 0,2 1-2 16,-8-16-5-16,-5 2-2 15,1 1-7-15,13-3-5 0,-3-2 1 0,-1-8-4 0,1-4-5 0,0 5-2 16,-6-8-1-16,2-7-1 0,-3 8-3 0,-1 0 0 0,-5-5 0 16,-2 1 0-16,0 3 0 0,-4 1 0 0,4 2 0 15,-6-4 0-15,-4 5 0 0,0-3 0 0,3 7 0 16,0 0 0-16,-2 2 0 0,-2 2 0 0,-1 1 0 16,-2 6 0-16,4-3 0 0,-8 5 0 0,2 2 0 15,-3 1-18-15,1 0-13 0,2 0-17 0,0 2-18 16,1-1-61-16,3-1 16 0,4-4-99 15,0 0-155-15,3-1 262 0,3-8-147 0,2 0-118 16</inkml:trace>
  <inkml:trace contextRef="#ctx0" brushRef="#br0" timeOffset="57229.28">10904 10339 2084 0,'4'11'827'16,"-2"3"-563"-16,0 5-177 0,0 4 18 0,4 0-9 0,0-1-17 15,1 4-20-15,1 5-5 0,2 1-3 0,2-4-13 16,0 0-4-16,3 2-2 0,0 6 1 0,1 2-10 16,2-1 8-16,-4-6-9 0,-2 2-7 0,1 2 0 15,-3-4-4-15,2 0-1 0,-6-9-10 16,2 2-2-16,-4-15-10 0,3 6-7 0,-3-5-46 16,0-1 20-16,0-8-72 0,-1-1-33 0,-1-2 101 15,1-1-77-15,0-6-24 0</inkml:trace>
  <inkml:trace contextRef="#ctx0" brushRef="#br0" timeOffset="57614">11183 10595 1862 0,'-2'1'920'0,"-2"1"-460"0,3 8-287 16,3-2-48-16,-5 7-79 0,6 3 21 0,5 4-15 15,2 1-8-15,-4-1-15 0,7 6-1 0,3 4 6 16,-1 0 1-16,1-6-2 0,1 1-2 0,-1-4 4 0,2 0-3 15,-3-9-5-15,1 3 6 0,-1-9-18 0,-2-6-3 16,0 1-10-16,-3-5-2 0,1-4 0 0,-2-6 0 16,1 1 0-16,-7-13 0 0,2 0 0 15,-2-2 0-15,3 0 0 0,-5-5 0 0,2-1 0 16,-3 1 0-16,0 2 0 0,-4 4 0 0,3-1 0 16,-1 4 0-16,-1 3 0 0,0 0 0 0,-5 0 0 15,4 3 0-15,1 5 0 0,3 0 0 0,-1 2 0 16,0 8 0-16,0-4 0 0,1 7 0 0,3 8 0 15,0-2 0-15,2 6 0 0,1 3 0 0,4 6 0 16,1 0 0-16,0 4 0 0,2-1 0 0,1 2 0 16,-1 2 0-16,4-5 0 0,-2 0 0 0,0-3 0 15,-3 0 0-15,1-9 0 0,0 1 0 0,-2-6 0 16,-2-5 0-16,-6-9 0 16,-2 3 0-16,0 1 0 0,6-9-88 0,-4-4-26 0,-3-8-28 0,3 4-37 0,-3-7-72 15,-1-4 154-15,-3-3-135 0,3 6-7 0</inkml:trace>
  <inkml:trace contextRef="#ctx0" brushRef="#br0" timeOffset="57801.04">11481 10003 1264 0,'4'0'1264'15,"-2"2"-1132"-15,-3 3-19 0,0-2-14 0,4 4 11 0,0-3-9 16,-1 8 61-16,5 2-4 0,1 5-43 0,3 3 2 16,4 6-41-16,0 2-12 0,-3-4-15 0,4 6-37 0,6 12 20 15,-4-2-5-15,-1-1-9 0,0 3-25 0,-1-5 17 16,2 6 2-16,0-4-11 0,0 2 6 0,-6-13-5 15,0 3-5-15,0-4-11 0,-3-4 8 0,0-3-44 0,-4-6-67 16,0 2-36-16,-5-10-71 0,0 1-194 16,-5-8 301-16,3 2-197 0,-11-9-76 0</inkml:trace>
  <inkml:trace contextRef="#ctx0" brushRef="#br0" timeOffset="58093.58">11465 10472 2202 0,'-3'3'1032'0,"3"4"-684"0,1-7-171 16,1 0-45-16,2-2-90 0,4-2 41 0,6-2-32 16,-4 5-23-16,11-11-48 0,-3 0 38 0,5-1-16 15,8-4-2-15,1-1 0 0,-1-2 0 0,-4 3 0 16,319 235-2403 78,-345-209 3816-94,0-9-783 0,-1-3-491 15,2-1-185-15,-2-1-111 0,0-2 101 16,1-4 1 0,-1 5-12-16,0 4-84 0,1-1 57 0,0-21-20 0</inkml:trace>
  <inkml:trace contextRef="#ctx0" brushRef="#br0" timeOffset="58744.27">12011 10112 3169 0,'3'0'65'0,"1"0"4"0,-3 4-40 0,2 4 25 16,1 1-8-16,1 0-4 0,1 1 60 0,3 7-11 0,1 7-13 15,5 4-23-15,-3-1 11 0,2-1-24 0,4 7 4 16,-4-3-5-16,5 0-15 0,-11-2-8 0,10-6 5 16,-3 5-5-16,1-14-12 0,1 2 3 15,-5-9-9-15,2 4 0 0,1-12 0 0,5 0 0 0,-8-2 0 16,0-7 0-16,-4-5 0 0,-1-2 0 0,0 3 0 15,-10-10 0-15,3 1 0 0,0 0 0 16,-4-3 0-16,-2 7 0 0,-1-2 0 0,-3-1 0 16,-2 2 0-16,4-1 0 0,-3 7 0 0,-5-2 0 15,3 1 0-15,-1 2 0 0,4 3 0 0,3 5 0 16,-5-3 0-16,8 5 0 0,-4 4 0 0,8 1 0 16,-6 0 0-16,3 5 0 0,0-3 0 0,-2 4 0 15,4 1 0-15,2 0 0 0,1-2 0 0,0 1 0 16,0-3 0-16,-1-2 0 0,2 0 0 15,-3 7 0-15,2 1 0 0,7-1 0 0,0-1 0 0,-1-1 0 0,-2 2 0 16,10-2 0-16,-9-1 0 0,13-2 0 0,-10 0 0 16,1-2 0-16,-1-2 0 0,0 2 0 0,2 0 0 15,-3-2 0-15,0-2 0 0,-2 0 0 16,0 0 0-16,-1 0 0 0,-3-1 0 0,1-1 0 0,-4 1 0 0,1-5 0 16,2 2 0-16,-3 2 0 0,2-3 0 0,-1 1 0 15,-1-2 0-15,-3-1 0 0,3-1 0 0,0 1 0 16,-3-1 0-16,1 1 0 0,1-2 0 0,-2 0 0 15,2-1 0-15,1 2 0 0,0 0 0 16,0-3 0-16,1 4 0 0,0-3 0 16,5 6 0-16,1 2 0 0,3 2 0 31,-5 0 0-31,1 1 0 0,1-11 0 0,5 3 0 0,5 1 0 0,-1 3 0 0,0-1 0 0,-1 6 0 16,-7 0 0-16,2 5 0 0,-1-4 0 0,2 0 0 15,-3 0 0-15,1 5 0 0,2-1 0 16,-6 2 0-16,-1-3 0 0,-1-1 0 0,12 12 0 15,-3-2 0-15,-1 2 0 0,1 3 0 0,0 2 0 0,-2-4 0 16,-3 0 0-16,-2-3 0 0,0-3 0 0,0 1 0 16,-1-1 0-16,0-2 0 0,-1-3 0 0,-2-3 0 15,0-1 0-15,1 0 0 0,3 4 0 0,0-5 0 16,0 0 0-16,-1-1 0 0,1-1 0 0,-5-2 0 16,0 2 0-16,1 1 0 0,2-17-40 0,4 5-27 15,-1-5-84-15,-1 1-68 0,-1 0 122 0,-4 4 0 16,0 6 13-16,1 1-132 0,-2-28-30 0</inkml:trace>
  <inkml:trace contextRef="#ctx0" brushRef="#br0" timeOffset="58942.75">11775 9791 2258 0,'-7'0'864'0,"3"5"-623"0,0 0-183 16,1-1-43-16,1-3-9 0,-1 6-3 0,1-4 11 16,2-1-15-16,6-3-4 0,3 1-8 0,7-3 1 15,5 0 4-15,-1-1 1 16,-11 3-9-16,1 0 8 0,27-2-4 0,1-4-1 0</inkml:trace>
  <inkml:trace contextRef="#ctx0" brushRef="#br0" timeOffset="59294.59">12343 10119 1823 0,'1'-4'764'16,"-2"3"-496"-16,-2 2-179 0,6 3 52 0,1 0-59 15,-4 0-9-15,4 11-10 0,4-1-11 0,3 4-24 16,3 4-4-16,-4 1-3 0,2 1-4 0,1-1-8 0,-5 2-5 15,7 4-2-15,-4-2-2 0,-3-5-1 16,4 1-1-16,-2-3-14 0,-4-2-60 0,-1-8-54 16,2 5-190-16,-1-9 252 0,-1-5-193 0,1 0-120 0</inkml:trace>
  <inkml:trace contextRef="#ctx0" brushRef="#br0" timeOffset="80872.97">26400 2589 1313 0,'0'-4'718'0,"2"-5"-397"0,1-2-223 16,-6 2 111-16,5-1-84 0,5-2-28 0,-10-1-13 15,8 3-17-15,-2-2-97 0,-3 2 92 0,1-1 3 16,0 0-15-16,0 2 1 0,0 2-1 0,3 0 5 15,-2 1-1-15,-1 1 1 0,-1 1-6 0,-1 1 3 16,1 3-2-16,-1-2 1 0,-3 4-5 0,1 2-2 16,-3 3-4-16,4 4-4 0,-3 1-4 0,-2 6-6 15,0-2 2-15,-6 6-7 0,2-2 1 0,0 3-6 16,-2 0 1-16,-5 0 1 0,1 2 1 0,-2 0-1 16,0 2-5-16,0-8 2 0,-2 10-2 0,-1-4-3 15,1 1 0-15,2 5-5 0,-2-3-5 0,4-5 0 0,3 1 0 16,-2 5 0-16,-2-5 0 0,6-1 0 0,1-6 0 15,1 0 0-15,-3 1 0 0,4-3 0 16,-2 1 0-16,7-7 0 0,-3 1 0 0,1 0 0 0,2-5 0 16,-5 0 0-16,6-1 0 0,1-1 0 15,-4-1 0-15,4-1 0 0,1-1 0 0,-3 2-10 16,7-2-7-16,-2 0-11 0,-1 0-26 0,1-2-12 16,1 1-13-16,-2-1-12 0,0 0-37 0,0-1-250 15,3-2 226-15,-2 0-18 0,3 0-19 0,1-2-123 0,-3-5 181 16,3 0-84-16,-1 3 74 0</inkml:trace>
  <inkml:trace contextRef="#ctx0" brushRef="#br0" timeOffset="81252.7">25981 2362 1107 0,'-10'-6'595'0,"9"4"-312"0,1 2-150 16,0 2 106-16,2 2-70 0,1 2-44 0,4 5-17 16,0 1-1-16,1 5-5 0,0 6-5 0,3 0-4 15,-1-1-1-15,4 2-15 0,1 0 12 0,1 0-5 16,0 1-4-16,0-6-6 0,2 3-5 0,0 0-11 16,2-1 2-16,-2 1-14 0,0 0-2 0,2 2-13 15,0 0 2-15,0 4-7 0,1-4-5 0,-5-2-4 16,-1 0-12-16,0 1 8 0,3 1-4 0,-3-3-4 15,-5-4-5-15,-1-2 1 0,2 5 2 0,-2-5-3 0,1 2 0 16,-1-4 0-16,-3-2 0 0,-2 2 0 16,-1-5 0-16,4 1 0 0,-4-3 0 0,0-1 0 15,-3-1 0-15,1-1 0 0,-1-2 0 0,1 0 0 16,-3-1 0-16,1-2-2 0,-5-2-14 0,5 2 7 16,-2-2-20-16,-2 0-10 0,5-1-35 0,0-1-16 15,3 2-17-15,-6-3-18 0,5 2-54 0,-1 0-5 16,-2-2 106-16,1 3-81 0,-2 0 0 0</inkml:trace>
  <inkml:trace contextRef="#ctx0" brushRef="#br0" timeOffset="81990.45">26712 2247 1662 0,'-5'3'691'16,"1"1"-438"-16,0-3-178 0,1 5 34 0,-3-3-21 16,3 2-10-16,0 3-1 0,4-1-8 0,-1-1-4 15,5 2-26-15,0 2 20 0,0-5-2 0,4 2-3 16,2 1-1-16,2 0 0 0,-3-3-7 0,5-2-1 0,5 6 10 15,-1 1-2-15,-1-2-9 0,2 4-1 0,0-2-2 16,0 0 0-16,-1 2-2 0,2 3-2 0,-2-3-13 16,0-3 1-16,-2 4-6 0,3-2-1 0,1 1-2 15,-2-3-4-15,0 0-3 0,-2-3 0 0,-1 0-1 16,-3-3-3-16,3 3 2 0,-3-5-2 0,0 1 0 16,-1-2-4-16,-1 3 2 0,-1-3-2 0,0 2 0 15,-2-1-1-15,0 0 1 0,-3-1-1 0,1 1 0 16,-3 2 0-16,-2-1 0 0,0-1 0 0,-1 0 0 15,0 1 0-15,-1 0 0 0,1 0 0 0,-2-1 0 16,0 0 0-16,-1 2 0 0,0 0 0 0,-2 2 0 16,-1 1 0-16,2-1 0 0,-4 0 0 0,0 1 0 15,-3-1 0-15,2 0 0 0,-1 2 0 0,-3 0 0 16,0-1 0-16,1 2 0 0,0 0 0 0,-3 0 0 16,1 2 0-16,-3 1 0 0,0 0 0 0,1-2 0 15,-2 2 0-15,1 4 0 0,-3-1 0 0,0-1 0 16,-1 1 0-16,0-2 0 0,3 3 0 0,-5 0 0 15,0-4 0-15,0 4 0 0,1-4 0 0,5 0 0 0,0 2 0 16,1 0 0-16,-1-2 0 0,4-1 0 0,4-3 0 16,2 1 0-16,-1 1 0 0,6-4 0 15,-2 2 0-15,1-3 0 0,1-1-5 0,2 1-4 16,0-3-5-16,0 0-4 0,0 0-27 0,0-1-15 16,4 1-17-16,-2 2-16 0,2-2-46 0,-2 0-23 15,1 0-39-15,2-2-144 0,-1 0 243 0,-1 0-132 16,0-1-43-16</inkml:trace>
  <inkml:trace contextRef="#ctx0" brushRef="#br0" timeOffset="82686.2">27275 2725 336 0,'-2'-2'238'15,"4"0"-79"-15,0-1-82 0,-1-1 43 0,-1 4-9 0,0-2-18 16,0 0 7-16,1 2-5 0,1 0-2 0,0-1-10 16,-1 1 19-16,-1 0 3 0,2 0-9 0,-1 0 6 15,-1 0-2-15,-1 1-1 0,-1 2-1 16,1-1 1-16,-2 0-5 0,-1 1-2 0,0-1 0 16,0 1-1-16,0 1-8 0,1-2 4 0,-3 2-13 15,1 3-4-15,0-3-15 0,-2 2-5 0,-1 0-7 16,-2 2-2-16,2-3-11 0,-1 7-9 0,-2 1 12 15,-3-3-3-15,2 0-6 0,0 4 2 0,-1 2 0 0,-2 1 2 16,-4-1-3-16,2-1 2 0,3 1-7 0,-6 0 6 16,2 4 1-16,-1-3-1 0,-1 0 1 0,-1-1-2 15,3 2 3-15,-2-3-5 0,-2-2 0 0,8-1-5 16,-4-4-1-16,2-1-3 0,2 2-3 0,4 0-2 16,-3-4-3-16,4 1-1 0,2 1 2 0,-1 0-5 15,1 1 0-15,1-4-1 0,3 1-1 0,-2-4-4 16,5 1 0-16,-1-1-3 0,1-1-3 0,1 0-1 15,1-3-4-15,2 1-12 0,-2-1-6 0,2 0-4 16,-1 0-11-16,-1-2-6 0,2-1-31 0,2 2-16 16,-2-1 5-16,-3 0-36 0,5 1 83 15,-1 0-54-15,3 1-10 0</inkml:trace>
  <inkml:trace contextRef="#ctx0" brushRef="#br0" timeOffset="83519.73">27599 2258 1611 0,'0'3'704'0,"0"-2"-446"0,-3 2-171 0,2 0 36 16,1-2-30-16,-3 6-17 0,-1 0-11 0,2 4-26 15,-2 2-6-15,-3 4-5 0,4-2-1 0,0 1-5 0,0 5-2 0,1 0 6 16,-3 1 3-16,3-4-4 0,2-2 1 16,0-1 2-16,0 1 4 0,0-5-1 0,0 0-1 0,0-5-5 15,2-1 2-15,3-1 0 0,-2-3 0 0,2-1-4 16,1-4-3-16,0 2 3 0,2-4 0 16,2-1-2-16,0-1-1 0,0 0-2 0,0-1-1 15,0 2 0-15,4 1-2 0,-1-3-1 0,0-1 0 16,0 5 0-16,4 0-1 0,-4 0 1 0,2 2 0 15,3 1-1-15,-2 2 1 0,1 4 0 0,-1 9-2 16,0-4 1-16,-2 2-2 0,-7 4-1 0,12 5 0 16,-6 0 1-16,-5-3-4 0,3 0 0 0,-3-3-1 0,1 6 2 15,1-3-1-15,3 3 1 0,-7-6-2 0,0 1 6 16,2 1 2-16,-2 0 0 0,-3 1 1 0,-3-4 1 16,0 0 0-16,-3-1-2 0,-7 1 2 0,3 1-9 15,-1-2-1-15,-1 0-1 0,-1 2-1 0,-2 1-4 16,2 0 0-16,6-1 0 0,-3-3 0 0,-3 1 0 15,1-2 0-15,-5-2 0 0,2-2 0 0,1-2 0 16,-8-1 0-16,3-3 0 0,1 1 0 0,2-2 0 16,1 1 0-16,-1-4 0 0,1 3 0 0,1-1 0 15,1 0 0-15,0-5 0 0,-2 4 0 0,3-1 0 16,-2-2 0-16,6 7 0 0,-2-6-6 0,-1-1-7 16,3 3-6-16,2 2-5 0,-1-1-23 0,2-2-11 15,-1-1-14-15,2-1 1 0,0 1-46 16,1 1-10-16,2-4-18 0,-2 1-21 0,3-1-288 15,0-1 347-15,-2 4-188 0,1-7-128 0</inkml:trace>
  <inkml:trace contextRef="#ctx0" brushRef="#br0" timeOffset="83869.37">27571 2226 1765 0,'1'-2'738'0,"1"2"-468"0,2 0-91 0,0-4-64 15,2 4-18-15,1-2-54 0,3 1 24 0,2-4-7 16,-1 2-2-16,6-1-4 0,-1-1-2 0,5 0-8 15,-2-1-2-15,5 1-4 0,-1 0-6 0,-1-1-12 16,3 0-2-16,-9 1-3 0,6 1-1 0,-2 0-6 16,-4-2 0-16,-2 3-3 0,0 0 1 0,-2 1-1 15,0 1-5-15,4-1 0 0,-3 1-2 0,-4 1 2 16,2 0-5-16,3-2 0 0,-2 2-9 16,-1 0-5-16,0 0-6 0,-4-2-11 0,1 2-42 15,3-1-23-15,-8 1-31 0,2 1-54 0,-2-1 124 0,1-1-89 16,-1 1-26-16</inkml:trace>
  <inkml:trace contextRef="#ctx0" brushRef="#br0" timeOffset="85087.2">25696 4432 529 0,'1'0'432'15,"1"1"-147"-15,-1 1-168 0,0-1 95 0,0 3-68 16,3-4-30-16,-2 0-18 0,1 1-8 0,3 1-37 16,0-2 33-16,-2 0-4 0,3 0-2 0,1 0-4 15,-1 0-5-15,1 1-9 0,-3 0-11 0,5-3-8 16,0 1-6-16,0 1-14 0,3-1-5 0,-5 1-4 0,6-2 0 16,2 0-9-16,0 0 7 0,-2 1-3 0,3 0 1 15,-8 0-1-15,7-1 1 0,5 2-1 0,-2 0 8 16,0 0 1-16,3 2-2 0,-1 0 5 0,3-1 5 15,5 1 3-15,-4 0-2 0,4-1 5 0,2-2-7 16,-2 1 3-16,3-4-1 0,2-1-3 0,0 2-7 16,0-2 2-16,7 4-2 0,-2-3-3 0,-1 0-2 15,6 3-2-15,-1-1 1 0,2 1-3 0,-5-1 1 16,-3-2-4-16,13 0 0 0,-4 0 1 16,-5 1 0-16,4 1-1 0,0-1 0 0,6 0 1 15,2 3 0-15,1-1 2 0,-10 2 1 0,11-2-3 16,2-5 1-16,0 2-1 0,1 0 0 0,-4 3-1 15,2-2-3-15,-1-1 2 0,3 2-1 0,-1 0 0 16,-4 2 0-16,4-1 0 0,-1 2 0 0,3-1 0 16,-1-3 3-16,-3 3-4 0,-1-3 1 0,-1 3 0 15,1 0 0-15,5 1 1 0,-1-6-2 0,-5 5 0 16,5 0 2-16,-4 0-1 0,2 3-1 0,-7-2 3 0,-9 6 0 0,12-6-3 16,-1 5 2-16,-4-3 1 0,0 1-2 15,-7-1 2-15,14 2-1 0,0-1-2 0,0 0 2 16,-9 0 0-16,6 0 5 0,-3 2-2 0,6-2 2 15,4 1-1-15,-10-4 4 0,2 2 0 0,-1-3 0 16,6 3-1-16,-6 0-2 0,1 0 1 0,-3 0-2 16,-1-2 1-16,8 0-3 0,-3 2 1 0,1-3 0 15,-6 0-2-15,1 0 1 0,3-3-1 0,-5 4-1 16,3-1 1-16,-6 0 0 0,0 0-1 0,0-1-2 16,1 1 1-16,-5-1 2 0,-2 1-2 0,5-2 1 15,-2 2 1-15,-7-1-3 0,-1 1 1 0,-4-1 4 0,10 1-3 16,-5 0-1-16,-1-2 2 0,-4 0-2 0,3 0 1 15,3 1 1-15,1-1-1 0,-3 1-1 0,-4-3 1 16,2 1-1-16,-1 0 1 0,1-2 0 0,0 2-2 16,-3-1 1-16,-6 1-1 0,6-4 1 0,-4 4 3 15,0-4-1-15,-2 1-2 0,-2 1 2 0,-3-2 0 16,5 3-2-16,-1 0 3 0,-5 0-2 0,1 3-2 16,0-2 1-16,-3 2-1 0,1-1 0 0,-3 1 0 15,-1-2 0-15,-2 2-1 0,2 1 0 0,-4 0 0 16,-1-1 0-16,-2 1 2 0,3-5-1 0,1 5 0 15,-2-2 0-15,0-1 1 0,1-1-2 16,-2 2-1-16,3-2 0 0,-4 2-3 0,2 0-2 16,-3-3-3-16,1 3-2 0,1 0-6 0,-1-2-13 15,0 0-8-15,-1-5-13 0,3 3-9 0,-4 1-26 16,0 0 3-16,-3-4-43 0,3 3-53 0,-2 1 123 16,2 0-68-16,-2-1-19 0</inkml:trace>
  <inkml:trace contextRef="#ctx0" brushRef="#br0" timeOffset="85382.89">31008 4139 1153 0,'-3'2'540'0,"3"0"-296"15,1 0-160-15,5-1 58 0,-2-1-32 0,6 1-11 16,-3 3-6-16,2-1-15 0,2-1-2 0,2 6-21 16,2-3 17-16,1-1-8 0,1 2 1 0,-1-1-13 15,2 1-4-15,1-2-11 0,-6 0-5 0,5-2-1 16,-1 5-5-16,-4-3-8 0,-2 2-9 0,2 0 3 0,-4 0-2 15,-1-1-3-15,1 2 1 0,-4-2-1 0,-3 1 3 16,1 1-1-16,-3 0 2 0,0 3 1 0,-3-1 4 16,1 2 4-16,-1 2-3 0,-2 4 7 0,-4-5 5 15,2 6-1-15,-3-3 4 0,-1-2 5 0,2 0-3 16,-1 3-2-16,1-4 1 0,3-3-8 0,0 1-9 16,2-3 0-16,1-1-8 0,2 1-4 0,0-2-9 15,1-2-6-15,0 0-8 0,0 0-10 0,0 0-15 16,-2 2-21-16,2-6-99 0,0 1-220 0,-1 1 301 15,1-2-181-15,-1 2-100 0</inkml:trace>
  <inkml:trace contextRef="#ctx0" brushRef="#br0" timeOffset="86168.92">25740 4289 928 0,'4'0'518'0,"-2"-1"-294"0,0 1-62 0,3-2-80 16,2 0 40-16,-3-3 0 0,4 1-11 0,-1 0-5 0,6 4-24 15,-7-5 1-15,3-2 5 0,-2 2-5 16,-3 0-2-16,2 3-3 0,2-1-2 0,-8-3-4 16,0-1-1-16,4 4-4 0,-2 0-3 0,4-1-2 15,-6 1-2-15,0 2-9 0,1 1 4 0,-4 0-10 16,-1 2-5-16,1 2-14 0,-8 2-4 0,-3 4-2 15,5-3-6-15,-2 1-4 0,-3 6-9 0,-1 2 7 16,0-2 2-16,0 1-3 0,1 1 1 0,1 2 1 0,-3 1 3 16,1-2 5-16,1 0 0 0,5-2 1 0,-2 0 3 15,0 0 0-15,3-4 1 0,2-3-3 0,2 0-1 16,0 0-5-16,2-4-1 0,2-1-4 0,0 0-1 16,2 0-3-16,1-1-3 0,0 0 0 0,3 2-1 15,0-1-2-15,-2 1-1 0,2-1 3 0,1 1-4 16,-1 0-1-16,1-1-2 0,0 1-2 0,-2 1-15 15,3-1-14-15,0 4-18 0,2-4-22 0,-5 1 10 16,5-3-56-16,2 1 79 0,0 0-53 0,1-3-2 16</inkml:trace>
  <inkml:trace contextRef="#ctx0" brushRef="#br0" timeOffset="87016.12">28228 4119 834 0,'0'-1'500'0,"0"0"-269"0,0 1 1 0,0 0-53 0,0 0-17 16,0 1-104-16,0 1 55 0,0 0-50 0,-1 1 1 15,1 0-4-15,-1 3-25 0,-3-2 23 0,4 3-5 16,0 1 1-16,-2 1-15 0,1 0 13 0,0 4-2 15,-1-3-3-15,2 6-3 0,0 0 1 0,0 3-3 16,-1-4-2-16,0 3-2 0,1 2-1 0,0-2-5 16,-1 3 3-16,-2 0-8 0,1 0-2 0,1-5-6 15,0 0-4-15,0 0 0 0,0 0-4 16,1-4-3-16,0-3-5 0,0-1 4 0,0-1 1 0,1-1-7 16,-1-1 1-16,1-1-3 0,-1-2-2 0,0 0-2 15,1-2 1-15,-1 2-4 0,1-1-7 0,1-1-2 16,0 0-2-16,0 0-7 0,2 0-27 0,-4 0-16 15,2-1-21-15,1 1-24 0,0-2 74 0,-2 2-56 16,-1 0-16-16</inkml:trace>
  <inkml:trace contextRef="#ctx0" brushRef="#br0" timeOffset="87651.72">28064 4948 1625 0,'-3'1'725'16,"2"2"-451"-16,-2 0-161 0,0 0 59 0,2 2-90 15,-2-1-8-15,0 0-8 0,2 0-10 0,-1 5-17 16,-1-3-2-16,1 3-22 0,0-1 14 0,-1 1-7 16,2 0 0-16,-1-1-3 0,1 3 3 0,-2-5 0 15,3 0-2-15,0-2-2 0,-1 1 1 0,1-3-2 0,0 0-3 0,1-1 3 16,1-1-6-16,-1 0-5 0,2-1 2 16,3-1 1-16,1 0-1 0,2-3 0 0,-1 0 1 15,1 0-5-15,2 2 1 0,-2-1 2 0,0 1-2 0,-1 2 0 16,1 0-2-16,2 0 0 0,-3 1-2 15,1 1 2-15,-1 0-1 0,3 0-2 0,-6 5 0 16,2 0 0-16,0 1 2 0,0 0 0 0,-3 2 0 16,0-1-1-16,-2 2 3 0,1 0 1 0,-3 2 0 15,1 0 2-15,-2-3 0 0,-3 4-1 0,0-2 2 16,0 2 1-16,0-4-2 0,-2 4-4 0,1-4 2 16,-3 0-1-16,2 2-1 0,1-3-3 0,0-3-1 0,-3 4-12 15,0-9-7-15,1 3-6 0,0-3-14 0,1 0-32 16,-2 0-15-16,0-1-17 0,2-4-27 0,2-2-250 15,-2 4 291-15,1-5-161 0,3-6-102 0</inkml:trace>
  <inkml:trace contextRef="#ctx0" brushRef="#br0" timeOffset="87833.55">28041 4935 2017 0,'7'-3'927'0,"2"-2"-635"0,3 0-182 0,1-2-31 16,2-4-65-16,3 3 28 0,0-1-29 15,1-3-7-15,3 2-67 0,-1-4 47 0,-1 2-52 16,5-2-33-16,-4 8-63 0,5-3 240 0,-5 1-109 0,-1 3-21 0,8-6 29 16</inkml:trace>
  <inkml:trace contextRef="#ctx0" brushRef="#br0" timeOffset="88250.56">28984 4190 1535 0,'1'-4'734'0,"5"-2"-460"0,-6 1-203 0,2 0 79 15,0 3-69-15,-2-2-5 0,2 1-12 0,-1-2-27 16,-1 4-98-16,4 0 88 0,-3 1 5 0,1 0-47 15,0 1 46-15,-2 2-10 0,1 2 5 16,4 3-1-16,-5 1 0 0,0-2 1 0,0 7-1 16,0 2-2-16,0 1-1 0,0 5 0 0,0 3 0 15,-2-5-4-15,2 5-3 0,-1 1-1 0,-2-4-7 16,2 1 0-16,2-5-4 0,-2-1-2 0,1-4-9 16,-1 0 2-16,-4-5-17 0,5 3-15 0,-1-3 9 0,1-5-43 0,-2-2-142 15,2 3-200-15,0-3 322 0,0 1-216 0,7 2-105 16</inkml:trace>
  <inkml:trace contextRef="#ctx0" brushRef="#br0" timeOffset="88700.36">27397 4298 1181 0,'-1'-15'643'0,"-1"3"-345"0,4 5-197 0,-2 4 82 15,0-3-47-15,7 5-22 0,-7 1-16 0,2 0-33 0,1 9-80 0,1 5 64 16,-1-1-4-16,2 0-16 0,-4 4-4 15,-1 4-3-15,2 0 0 0,-2 6-5 16,1-2 0-16,-4-6-5 0,5-1-3 0,-3 5-2 0,0-9-2 16,0-4-2-16,-1 7-9 0,2-5-5 0,-2 1-8 15,1-3-14-15,-1 3-76 0,2-3-134 0,0 1 190 16,-1 3-122-16,1-3-103 0</inkml:trace>
  <inkml:trace contextRef="#ctx0" brushRef="#br0" timeOffset="89038.63">27207 5035 1048 0,'2'2'687'16,"-2"1"-339"-16,1 3-229 0,-2-4 220 0,1 1-279 15,-1 0-17-15,1 3 13 0,0 0-2 16,0-2-11-16,1 2-1 0,-1-2 0 0,1 2 7 0,1 1-3 16,1 0 7-16,-2-2-14 0,1 0 14 0,-1 0-8 15,2 2-2-15,0-1-1 0,2 0-3 16,-4-3-2-16,2 3-2 0,0-7-2 0,1 2-10 16,1-1 2-16,-1 0-2 0,4 1-1 0,-2-3-10 15,1 1-2-15,5-2-3 0,-2 7-2 0,-4-3-5 16,1-1-2-16,8 0-3 0,-7-1-4 0,2 1-11 15,-1 1-9-15,-2 2-13 0,-1-4-12 0,4 1-14 0,-6-1-23 0,-2 2-119 16,6 2-175-16,-4-2 291 0,1 0-182 0,-3-5-92 16</inkml:trace>
  <inkml:trace contextRef="#ctx0" brushRef="#br0" timeOffset="89315.68">27403 4970 1428 0,'0'3'729'0,"-2"2"-465"0,-1 4-69 16,4-1-67-16,-2 3-78 0,-3 3 22 0,3 2-17 15,-2 1-8-15,-1 3-45 0,7 3 35 0,0-3 0 16,-3 2 0-16,1 4-12 0,2-3 6 0,-2-1 2 15,0 1-10-15,-1 1-1 0,0-3-3 0,0-3-11 16,1-2-4-16,-1-2-4 0,2 0-4 0,-2-1-13 16,3-6-1-16,2-1-10 0,-3 1-47 15,3-5-31-15,-1 0-77 0,3-1-185 0,-5-1 275 0,10-1-170 16,-4-3-75-16</inkml:trace>
  <inkml:trace contextRef="#ctx0" brushRef="#br0" timeOffset="90102.62">28913 4970 1292 0,'-1'0'684'0,"-4"0"-352"0,3 0-212 16,2 0 150-16,-3 0-187 0,3 0-5 0,-1 1-15 15,1 0-8-15,-1 3-8 0,1-2-2 0,-1 4-15 16,1 3 0-16,-5-1-3 0,4 5-9 16,1 0 5-16,-2 1 1 0,2 3 4 0,1-2-3 15,-2 1 9-15,-1-1 1 0,4 1 9 0,-2-2-2 16,1 3 2-16,4-1-2 0,-5 1 1 0,4-6-10 15,1 5-3-15,-1-3-5 0,1 0-10 0,2-2 0 16,0-1-2-16,-2-4-8 0,4 2-3 0,3-4 4 16,0-4-1-16,0 0 0 0,0-6-3 0,3 0 0 15,-2-3-1-15,-2-4 1 0,-1 2-3 0,0-2-1 0,-1-1 0 16,-2-2-2-16,0 0 1 0,0 7 0 0,-4-3-1 16,2 0-1-16,-3 4 1 0,1-1-1 0,-3 1 2 15,0 1-1-15,-5-2 0 0,2 2 0 0,-1 1 1 16,1 1 0-16,-2 2-1 0,-1 0 1 0,2 3-1 15,-1 0 3-15,-1 3-1 0,1 0 2 0,-2 2-1 16,-1 1 1-16,4 2 0 0,-3 1 0 0,0 1 0 16,0 0 1-16,-2-2-1 0,6 1-2 0,-2-1-1 15,5-1 0-15,-2 2-4 0,-1 2-4 0,2-8-3 16,2 4 0-16,5-3-16 0,-1-1-32 16,-1-3-16-16,0 2-18 0,3-5-18 0,2-6-224 15,1 3 256-15,1-4-154 0,3-2-84 0</inkml:trace>
  <inkml:trace contextRef="#ctx0" brushRef="#br0" timeOffset="90452.99">29931 4155 1405 0,'-9'1'665'0,"9"0"-292"0,-4-2-249 0,9-1 169 16,-4 2-166-16,-1 0-32 0,0-1-34 0,0 3-2 15,0-2-5-15,2 3-55 0,5 3 43 0,-8 7-7 16,0-2-4-16,2 6-2 0,4 0-2 0,-5 1-4 15,1 3-2-15,-1 3 0 0,0 0-3 0,-1-2-3 16,1 0-1-16,-2 2-5 0,-2-3-1 0,1 1-5 16,1-3 0-16,2-4-5 0,-4-2 2 0,2 1-22 15,1-6 9-15,-5 0-41 0,8 3-22 0,-5-6-28 16,-2 2-41-16,3 1 96 0,1 1-79 0,0-1-15 16</inkml:trace>
  <inkml:trace contextRef="#ctx0" brushRef="#br0" timeOffset="90899.72">29663 4985 1710 0,'5'-1'825'0,"2"1"-496"0,0 0-134 0,3-1-98 15,3 0 8-15,2-1-19 0,2 1-43 0,-5-2 19 16,7 2-7-16,-5-2-15 0,6 1-9 0,-1 0-4 16,-4-3-2-16,-3 3-13 0,2 1-3 0,-1-1-3 0,-3 1 1 15,-6 1-4-15,1 0 1 0,-5 3-1 0,9 0-1 16,-5 1 1-16,0-1 0 0,-3-1 1 0,3 3 1 15,-3-2 1-15,0 2-1 0,0 4-3 0,-3-2 3 16,-3 1 1-16,2 4-1 0,2-2 1 0,-4 3-1 16,2 1-2-16,3-4 1 0,0 4-1 0,-3-3-2 15,2 2-1-15,1 3 0 0,-3 0 0 0,4-2-3 16,-2 2 1-16,-6-1-2 0,5 3 0 0,2-2 1 16,1-5-5-16,0 5-7 0,0-2-8 0,-3-2-4 15,4 0-8-15,-3-2-6 0,0-2-20 0,-5-1-13 16,1 0 4-16,-2-6-17 0,4 0-42 0,-5 2-26 15,6-3-85-15,0 1-114 0,2 3 254 16,0-6-158-16,2 2-66 0</inkml:trace>
  <inkml:trace contextRef="#ctx0" brushRef="#br0" timeOffset="91132.73">29708 5129 1761 0,'5'2'767'0,"-2"0"-461"16,3-2-210-16,0 0 44 0,-2 0-2 0,8-2-37 15,2 2-9-15,-1-3-27 0,-2 2-8 0,4 0-33 16,0-4 21-16,2 4-18 0,2-1-27 0,-1-1 12 16,-4 1-3-16,3 0-16 0,1-1-8 0,-7 1-12 15,2 1-16-15,-5-3-17 0,-3 2-22 0,1 2-84 16,0-1-144-16,-2 1 230 0,0 0-146 0,-1-5-70 0</inkml:trace>
  <inkml:trace contextRef="#ctx0" brushRef="#br0" timeOffset="92885.97">28059 4451 1476 0,'1'-10'674'0,"-1"-1"-390"0,5 1-169 0,1-4 41 0,2 0-27 16,0 3-14-16,0-3-29 0,3 4-9 0,1-4 0 15,2 1-6-15,-2 2-20 0,1 0-6 0,0 3-5 0,3 0 1 16,1 5-6-16,-1-4-5 0,-2 7-9 0,2 1-2 16,-1 4-1-16,-1 1 1 0,-6 0-3 0,1 5-1 15,1 0-2-15,-3 2 2 0,-7 3 0 0,-1-1 5 16,0 0 1-16,-8 3 2 0,3-2 2 0,-7 1 3 16,-1-1 4-16,-3-6-1 0,3 2-2 0,-5-3-5 15,1-2 0-15,1-3-3 0,-1 0-3 0,0-3-2 16,1-2-3-16,3-1-2 0,-1-4 1 0,1 1-2 15,6-2-3-15,-2-7 1 0,1 2-1 0,3 1-2 16,0-2-2-16,4 2 2 0,1-4 1 16,1-1-2-16,0 0 1 0,3 4-1 0,2 0 3 0,1-2-2 15,0-1-1-15,1 0 1 0,3 5-3 16,0 0 1-16,0 1-1 0,1-1 0 0,0 4-2 16,1 0 0-16,3-1 0 0,-1 4 0 0,2 0 0 15,-1 1 0-15,1 1 0 0,5 7 0 0,-4 2 0 16,1 3 0-16,-4 6 0 0,1-1 0 0,-2-1 0 0,-5 8 0 15,-2 2 0-15,-2-5 0 0,-3 0 0 0,-2-1 0 16,-2-2 0-16,-6 3 0 0,-6-4 0 0,2 0 0 16,-2-4 0-16,-3 4 0 0,-3-4 0 0,-3 0 0 15,3-2 0-15,-1-4 0 0,1 0 0 0,0-5 0 16,4 0 0-16,0-9 0 0,0 2 0 0,4-3 0 16,-2 0 0-16,4-5 0 0,0 1 0 0,3-3 0 15,-1-1 0-15,6 0 0 0,1-6 0 0,2-1 0 16,0-2 0-16,3 2 0 0,3-2 0 0,3 0 0 15,0 4 0-15,-3 1 0 0,6 4 0 0,0 0 0 16,0 2 0-16,1 1 0 0,0 5 0 0,-3-1 0 0,8-2 0 16,1 6 0-16,-2-2 0 0,-1 3 0 0,2 1 0 15,2 1 0-15,2 3 0 0,-4 3 0 0,-2 4 0 16,-1-2 0-16,-2 7 0 0,-4-1 0 0,1 9 0 16,-3-4 0-16,-7 13 0 0,2-5 0 0,-3 6 0 15,-1-1 0-15,-13 4 0 0,4 0 0 0,-8-6 0 16,-3-1 0-16,2-8 0 0,-3 6 0 0,0-9 0 15,7-4 0-15,-4-2 0 0,1-1 0 16,4 1 0-16,1-5 0 0,2-2 0 0,-3-4 0 16,3-8 0-16,-2 4 0 0,8 2 0 0,-3-9 0 15,0-2 0-15,-1 4 0 0,6-3 0 0,-1-4 0 16,2 0 0-16,0-7 0 0,3 0 0 0,2 0 0 16,1 1 0-16,3-5 0 0,-2 6 0 0,6 4 0 15,-1-3 0-15,2 4 0 0,0 2 0 0,2 4 0 16,0 2 0-16,2 2 0 0,1 1 0 0,2 2 0 15,0 4 0-15,2 2 0 0,-1-1 0 0,0 2 0 0,-3 3 0 0,1 5 0 16,1-1 0-16,-5 3 0 0,-2 2 0 16,-1 1 0-16,-3 4 0 0,-6 8 0 0,4-3 0 15,-9-1 0-15,-4 6 0 0,0-4 0 0,-7 4 0 16,-2-6 0-16,-1-2 0 0,-2 1 0 0,1-13 0 16,0 7 0-16,0-8 0 0,0 0 0 0,4-6 0 15,0 1 0-15,0-3 0 0,0-3 0 0,3 2 0 16,-1-6 0-16,2-3 0 0,2 0 0 0,1-2 0 15,1-4 0-15,1 4 0 0,5-8 0 0,0-6 0 16,1 4 0-16,2 3 0 0,3-3 0 0,-1 1 0 0,3 0 0 16,1 4 0-16,0-2 0 0,2 8 0 0,2 1 0 15,-1-3 0-15,3 4 0 0,1 2 0 0,2 1 0 16,1 4 0-16,2 0 0 0,-3-2 0 0,3 5 0 16,-1 2 0-16,0-2 0 0,-2 6 0 0,-4 4 0 15,1-4 0-15,-10 9 0 0,4 0 0 0,-7 1 0 16,-1 4 0-16,-6 5 0 0,0-5 0 0,-2-3 0 15,-5 3 0-15,-1-2 0 0,-1 1 0 16,1-3 0-16,-1-5 0 0,3-3 0 0,-4-1 0 16,5-4 0-16,-1-1 0 0,5-1 0 0,-1-2 0 15,-2-3 0-15,3-1 0 0,3 0 0 0,-1-4 0 16,1 1 0-16,0-5 0 0,1 3 0 0,1-3 0 16,1 1 0-16,1-2 0 0,0-1 0 0,4 3 0 15,-3-2 0-15,5-2 0 0,-2 5 0 0,4-1-21 16,-1 2-25-16,1 1-22 0,4 0-27 0,-1 2-90 15,2 3-60-15,4-5 163 0,0 3-137 0,-2-1-39 0</inkml:trace>
  <inkml:trace contextRef="#ctx0" brushRef="#br0" timeOffset="94722.16">28114 4293 1673 0,'-14'0'649'0,"1"0"-469"15,4-4-128-15,3 4 9 0,-2-4-11 0,14 2 2 16,-2-2 4-16,7-2 12 0,-2 2-1 0,17 2-3 15,-3-2 0-15,12-1 2 0,5 0-1 0,13 0-2 16,-6 2 0-16,-1 1-13 0,15-3 3 0,13 3 5 16,0-1-2-16,-9 1-11 0,7 1-3 0,-1 2-5 0,17-1-5 15,1 2-4-15,-4 2-7 0,-11-4-12 0,11 2-3 16,2 0-1-16,-3-2-2 0,-2-4-1 0,-6 4-2 16,-1-4 1-16,-4 0-1 0,-3 0 3 0,-4 1-2 15,-2-2 0-15,-20 2-1 0,3 2 0 0,-1-4 3 16,0 3-3-16,-13-4 4 0,1 1-2 0,-14 1 3 15,6-1 2-15,-9 3 3 0,-1-3 0 0,-13 2-4 16,-2 3 0-16,-18 0-5 0,7 0-4 16,-4 0 1-16,-14 0-15 0,-13 0-13 0,4 0-4 15,-6 2-4-15,-4-1-1 0,-1-1-4 0,-21 1-2 16,-11 3-12-16,6-2 17 0,4-2 12 0,-26 5 5 16,3-2 7-16,-7 3 5 0,1-6 8 0,-1 6 16 15,-1-2 13-15,-2 3-7 0,6-6 12 0,13 6 8 16,-6-4 2-16,18 7 2 0,-5 0 0 0,11-10-5 15,2 5 3-15,17-3-3 0,-2 5-9 0,8-6-7 16,11-2 1-16,9-5-9 0,1 5 1 0,8 0-5 0,14 2-8 16,7-7 9-16,0 2-1 0,7 0-2 0,9 0-3 15,6-2 7-15,15-2 0 0,17-5 2 0,-8 1 4 16,10 4-2-16,19-2 3 0,0-1 2 0,11 3-1 16,4-3-1-16,5 7-4 0,3-2-2 0,2 1-3 15,-3 2-1-15,2-1-5 0,0 1-3 0,-10-3-1 16,5 6 0-16,-9-2 0 0,5-2 0 0,-22 0 0 15,7 3 0-15,-12-3 0 0,-5 4 0 16,-11-1 0-16,-7 1 0 0,-11-2 0 0,-5 2 0 16,-12 1 0-16,0-2 0 0,-11 1 0 0,-14-3 0 0,-12 3 0 15,-1-1 0-15,-4 1 0 0,-12 0 0 0,-6-1 0 0,-13 0 0 16,-14 1 0-16,2 0 0 0,-3 0 0 0,-15 1 0 16,-4-1 0-16,-7 2 0 0,-7 1 0 0,-9 1 0 15,3 2 0-15,-7 3 0 0,4-2 0 0,2 1 0 16,-4 0 0-16,16-1 0 0,2 5 0 15,10-4 0-15,-4-1 0 0,22 6 0 0,-2-1 0 16,16-5 0-16,5 5 0 0,18-3 0 0,-3-3 0 0,12 1 0 16,19-7 0-16,10 0 0 0,1-2 0 15,9 2 0-15,11-4 0 0,11-3 0 0,13 1 0 16,20-4 0-16,-6 1 0 0,8-2 0 0,23 1 0 16,0-1 0-16,10 2 0 0,4 2 0 0,11 5 0 15,-4-3 0-15,7 6 0 0,-1-1 0 0,-7 5 0 16,3-1 0-16,-27-1 0 0,19 3 0 0,-23-4 0 15,13 2 0-15,-40-4 0 0,13 5 0 0,-12-4 0 16,-10 2 0-16,4 1 0 0,-24-2 0 0,-13-1 0 16,2 2 0-16,-24-1 0 0,-7-3 0 0,-4 1 0 0,-23-3 0 15,-8-2 0-15,-2 4 0 0,-6-2 0 0,4 0 0 16,-16 2 0-16,-14-1 0 0,-26 2 0 0,8 0 0 16,-6 0 0-16,-22 4 0 0,-1 0 0 0,-6 3 0 15,6-3 0-15,-1 7 0 0,-1-2 0 0,6 4 0 16,8-1 0-16,17-2 0 0,-7 1 0 15,20-2 0-15,-2 2 0 0,20-1 0 0,-3-2 0 16,30 1 0-16,-4-3 0 0,10-1 0 0,19 2 0 16,13-7 0-16,5 1 0 0,3-1 0 0,24 0 0 0,15-6 0 15,-2 0 0-15,7-2 0 0,11 3 0 0,8 0 0 0,19-4 0 16,16-3 0-16,-7-1 0 0,2 11 0 0,18-5 0 16,0 1 0-16,6 3 0 0,-6-6 0 15,-4 10 0-15,3 1 0 0,-9-2 0 0,-9-1 0 16,-7 1 0-16,-1 0 0 0,-29 0 0 0,4 8 0 15,-10-6 0-15,-2 1 0 0,-25 0 0 0,0 1 0 16,-18-1 0-16,-2 2 0 0,-10-4 0 0,-2 2 0 16,-9-3 0-16,-9 3 0 0,-14 0 0 0,-3-3 0 15,-3 1 0-15,-9 2 0 0,-11 2 0 0,-14-3 0 16,-23 0 0-16,8-1 0 0,-7 5 0 0,-14 3 0 16,-5-3 0-16,-6 4 0 0,-3 3 0 0,6 1 0 15,-2-2 0-15,5 2 0 0,9 0 0 0,12-6 0 16,-3 4 0-16,36-7 0 0,-1 1 0 0,14-4 0 15,-4 3 0-15,28-4 0 0,2-1 0 0,14 0 0 16,5-1 0-16,13 0 0 0,6-4 0 0,16 1 0 16,11-3 0-16,17 2 0 0,-1-3 0 0,2 2 0 0,20-5 0 15,17 2 0-15,-1 2 0 0,-7 1 0 0,8-1 0 16,-1 2 0-16,18 2 0 0,-5 3 0 16,1 1 0-16,-21-1 0 0,12-2 0 0,0 2 0 15,-10-4 0-15,-10 2 0 0,-20-3 0 0,5 1 0 16,-18 0 0-16,-3-3 0 0,-16 3 0 0,-4 0 0 15,-20-4 0-15,3 4 0 0,-10-2 0 0,6-1 0 16,-25-3 0-16,1 4 0 0,-21-3 0 0,-5-1 0 16,-18 3 0-16,1-1 0 0,-2 0 0 0,-16 6 0 0,-21 2 0 15,-5-6 0-15,17 6 0 0,-8 0 0 0,-1 6 0 0,-16-1 0 16,2 4 0-16,-6-1 0 0,28-4 0 0,-13 10 0 16,-4-1 0-16,11 0 0 0,12-1 0 0,16-5 0 15,-2 2 0-15,17 2 0 0,6 2 0 16,17-8 0-16,2 1 0 0,23-1 0 0,-3-3 0 15,12-1 0-15,-2 4 0 0,32-11 0 0,-5 1 0 16,15 0 0-16,10-5 0 0,13 2 0 0,-1-1 0 16,12 1 0-16,5 1 0 0,0 1 0 0,8-1 0 15,-14 2 0-15,4-3 0 0,8-3-21 0,3 4-32 16,-13-1-36-16,-1-2-37 0,-6 3-60 0,3-5 126 16,-5 1-102-16,4 1-37 0</inkml:trace>
  <inkml:trace contextRef="#ctx0" brushRef="#br0" timeOffset="97380.87">29836 3837 2020 0,'-31'-11'825'0,"10"4"-507"15,5 5-240-15,0-2 45 0,3-2-32 0,1 2-11 0,6 8-3 16,0-4 4-16,5 3-97 0,1 3 15 15,8 0 54-15,0 2-5 0,7 0-2 0,4 5-5 16,8-2-3-16,-4 3 0 0,8 3-4 0,12 1 1 16,0 0-11-16,-1 2-4 0,10-2-5 0,-3-1-1 15,-4 4-6-15,3-4-4 0,-6 2-3 0,-8 0-1 16,-3-2 0-16,-3-1 0 0,14 1 0 16,-7 3 0-16,-11-7 0 0,13 1 0 0,0 0 0 0,1-2 0 15,-12-3 0-15,5 2 0 0,-20-7 0 0,-1 0 0 16,9 2 0-16,-19-5 0 0,0 2 0 0,-10-2 0 15,3-1 0-15,-7 0 0 0,-4 0 0 0,-14-6 0 16,6 1 0-16,-11-8 0 0,0 3 0 0,4-5 0 16,-9 2 0-16,8-6 0 0,-7 1 0 0,4 0 0 15,-1 0 0-15,-5 1 0 0,-1-4 0 0,2 5 0 0,-3-3 0 16,-2-1 0-16,3 1 0 0,4 1 0 0,8 0 0 16,-2 1 0-16,-2 0 0 0,9 6 0 0,-3-4 0 15,8 4 0-15,1 4 0 0,0-1 0 16,10 3 0-16,-1 0 0 0,11 5 0 0,-1-5 0 15,5 6 0-15,6 3 0 0,6-1 0 0,-2-1 0 16,17 11 0-16,-5-4 0 0,8 3 0 0,-1-1 0 16,14 7 0-16,-2-2 0 0,1 2 0 0,3-1 0 15,2 0 0-15,1 2 0 0,-3 2 0 0,-4-2 0 16,-1-2 0-16,-7 1 0 0,-1-2 0 0,-7-3 0 0,9 5 0 16,-2-3 0-16,-6-5 0 0,1 0 0 0,-11-2 0 0,7-2 0 15,-17 0 0-15,9-1 0 0,-16-5 0 16,-2-1 0-16,0 0 0 0,-2 0 0 0,-13-5 0 15,-11-1 0-15,7-3 0 0,-15-2 0 0,5 1 0 16,-8-7 0-16,-6 3 0 0,1 0 0 0,-2-3 0 16,-1-3 0-16,2 2 0 0,-13 0 0 0,0-5 0 15,-3 2 0-15,-3-2 0 0,1 2 0 0,-5 0 0 16,11 4 0-16,8-1 0 0,-8-3 0 0,4 6 0 16,5 3 0-16,11 2 0 0,6 1 0 0,3-1 0 15,10 9 0-15,-6-3 0 0,12 5 0 0,9 0 0 16,2-1 0-16,5 1 0 0,8 4 0 0,9 4 0 15,-3-3 0-15,16 5 0 0,8 6 0 0,5-1 0 16,-1 0 0-16,7 3 0 0,-4 3 0 0,4-1 0 16,6 1 0-16,-17 0 0 0,11-6 0 0,-3 1 0 15,-2 5 0-15,-6-11 0 0,-1 3 0 0,-7 1 0 16,0-6 0-16,-5-2 0 0,-6 2 0 0,-8-1 0 0,-13-5 0 16,15 4 0-16,-8-3 0 0,-6-3 0 0,2 0 0 15,-5-2 0-15,-2 0 0 0,-3-5 0 16,3 2 0-16,-11-2 0 0,-2-3 0 0,-2-2 0 15,-3 1 0-15,-12-3 0 0,-6 0 0 0,5-2 0 16,-11-1 0-16,-5-1 0 0,-6 0 0 0,1 1 0 16,-2 4 0-16,7-3 0 0,-5 2 0 0,-2 0 0 15,7 5 0-15,-1-4 0 0,5 6 0 0,0-1 0 16,11 7 0-16,-9-2 0 0,11-1 0 0,15 7 0 0,0-2 0 16,2 2 0-16,4 2 0 0,9-2 0 0,5-2 0 15,10 12 0-15,9 1 0 0,-5-4 0 0,12 8 0 16,10 0 0-16,1-1 0 0,6 4 0 0,2 1 0 15,3-4 0-15,3 2 0 0,1-4 0 0,-5-1 0 16,0 1 0-16,1 0 0 0,-4-1 0 0,-5-5 0 16,-5 2 0-16,0 0 0 0,-12-4 0 0,5 1 0 15,-6-2 0-15,-3-1 0 0,0-3 0 0,-4 4 0 16,-1-6 0-16,-1 0 0 0,-3-1 0 0,-4 0 0 16,-1-1 0-16,-6 1 0 0,-1 0 0 0,0-2 0 15,-2 1 0-15,-2 1 0 0,2 0 0 0,-1 0 0 16,1-1 0-16,-1 0 0 0,1-1 0 0,0 4 0 15,1-1 0-15,-1 2 0 0,0-2 0 0,-5 4 0 16,1 2 0-16,-4 2 0 0,3 1 0 0,-8 7 0 16,5-6 0-16,-8 19 0 0,3-7 0 0,3 7 0 15,-2-2 0-15,-6 6 0 0,1-2 0 0,3-1 0 16,-2-3 0-16,0-8 0 0,-3 7 0 0,2-7 0 16,1-2 0-16,-2-2 0 0,3-1 0 0,0-4 0 0,3 0 0 15,-1 1 0-15,0-4 0 0,3-3 0 16,1-3 0-16,5-1 0 0,-4-2 0 0,7-4 0 15,-1 0 0-15,2-4 0 0,4-4 0 0,2 2 0 16,3-1 0-16,1 2 0 0,3-7 0 0,0 1 0 16,2 1 0-16,1-4 0 0,-2 0 0 0,1 0 0 15,1-1 0-15,0-3 0 0,-2 1 0 0,1 0 0 16,0-2 0-16,1 6 0 0,0 1 0 0,-1-1 0 16,-1 0 0-16,-2 5 0 0,2 1 0 0,-12 10 0 0,3 0 0 15,-1-2 0-15,-3 2 0 0,-1 5 0 0,-8 5 0 16,2 2 0-16,2 5 0 0,-2-4 0 0,-5 10 0 15,-2 4 0-15,-1 0 0 0,3 7 0 0,-4 1 0 16,-5 1 0-16,-4 3 0 0,2-1 0 0,-4-4 0 16,1-1 0-16,-3 2 0 0,9-10 0 0,-3 4 0 15,5-6 0-15,-3-2 0 0,11-4 0 0,0 0 0 16,3-6 0-16,1-1 0 0,3-1 0 0,1-4 0 16,0 0 0-16,2-11 0 0,2 1 0 0,1 1 0 15,1-2 0-15,0-3 0 0,3-4 0 0,-2-1 0 16,5-1 0-16,0 4 0 0,1-6 0 0,7-3 0 15,-4 1 0-15,5 0 0 0,-6-1 0 0,10-6 0 16,-6 2 0-16,2 0 0 0,-2 1 0 0,-2-1 0 16,-1-1 0-16,1 1 0 0,-2 10 0 0,-3 5 0 15,0-4 0-15,-10 11 0 0,4-1 0 0,-5 9 0 16,0 0 0-16,-7 8 0 0,3-4 0 0,-5 10 0 16,2 4 0-16,-7 2 0 0,2 1 0 0,1-4 0 15,-2 0 0-15,-2 7 0 0,-3 2 0 0,-2-8 0 0,3 1 0 16,-3-3 0-16,1 2 0 0,1-1 0 15,-4 3 0-15,10-10 0 0,-3-2 0 0,4 3 0 16,6-4 0-16,4-2 0 0,0-7 0 0,1-1 0 16,3-2 0-16,5-7 0 0,4-2 0 0,-3-3 0 15,7-6 0-15,3 1 0 0,2 0 0 0,-1-3 0 16,2-2 0-16,2 5 0 0,1-4 0 16,-1 1 0-16,-2 1 0 0,1-2 0 0,-5 3 0 0,2 0 0 0,7 0 0 15,-5-2 0-15,-3 4 0 0,3-1 0 0,-3 7 0 16,0-2 0-16,-9 9 0 0,4-3 0 0,-12 8 0 15,-2 5 0-15,0 0 0 0,-5 4 0 0,-6 4 0 16,-3 4 0-16,0 3 0 0,-4 2 0 0,4-2 0 16,-11 4 0-16,4 1 0 0,-2 1 0 0,2-1 0 15,2 1 0-15,-3-3 0 0,1 2 0 0,-3 0 0 16,10-5 0-16,-2 1 0 0,2-7 0 0,1-1 0 16,3-5 0-16,4-2 0 0,3-6 0 0,0 1 0 15,2-2 0-15,5-3 0 0,4-8 0 0,0 2 0 16,0-2 0-16,6-3 0 0,-2 0 0 0,6-5 0 15,-1-2 0-15,3-3 0 0,-3 1 0 0,0 3 0 16,1-2 0-16,-1-1 0 0,1 0 0 0,0 0 0 16,1-5 0-16,0 5 0 0,-1 3 0 0,-2-2 0 15,4-1 0-15,-11 12 0 0,3-7 0 0,-6 8 0 16,3 2 0-16,-9 6 0 0,-4 1 0 0,-1 4 0 16,-3 3 0-16,-5 2 0 0,0 5 0 0,-1 4 0 15,-6 4 0-15,4 4 0 0,0-1 0 0,-1-3 0 16,-2 3 0-16,-3 8 0 0,3-2 0 0,-2-3 0 15,-2-1 0-15,0 1 0 0,-7 2 0 0,4-4 0 16,-1 4 0-16,7-13 0 0,4-2 0 0,-1 2 0 16,7-7 0-16,5-4 0 0,0-5 0 0,2 0 0 15,3-5 0-15,6-7 0 0,3-1 0 0,-2 0 0 16,8-10 0-16,-5 5 0 0,7-4 0 0,4-4 0 16,-3-2 0-16,0 3 0 0,-1-2 0 0,2 0 0 15,0 2 0-15,-3-5 0 0,-1 5 0 0,-5-2 0 0,10 0 0 16,-3 0 0-16,-4 4 0 0,1 1 0 0,-8 2 0 15,4 3 0-15,-2 11 0 0,3-4 0 0,-10 6 0 16,-2 6 0-16,-3-1 0 0,0 3 0 0,-3 4 0 16,2 7 0-16,-4-4 0 0,1 7 0 15,-5 3 0-15,2 0 0 0,0 2 0 0,-4 2 0 16,0-2 0-16,-5 3 0 0,-1 0 0 0,-3-3 0 0,-1 2 0 16,2-1 0-16,-2-1 0 0,5-8 0 0,1 3 0 15,0-4 0-15,14-10 0 0,-5 3 0 16,3-2 0-16,4-5 0 0,3-2 0 0,-1-5 0 0,4-4 0 15,4-6 0-15,-1 3 0 0,3-2 0 0,5-6 0 16,-2 3 0-16,5 0 0 0,-1 3 0 0,-1-7 0 16,1 2 0-16,-1-1 0 0,-2 2 0 0,-2-1 0 15,1-2 0-15,-1 3 0 0,0-1 0 0,-3 11 0 16,-1-5 0-16,-4 10 0 0,3 0 0 0,-4 4 0 16,-2 2 0-16,-2 11 0 0,0 1 0 0,-5 0 0 15,-1 9 0-15,1 4 0 0,0-1 0 0,1 2 0 16,-2-6 0-16,1 5 0 0,-1 1 0 0,5-3 0 15,-4-6 0-15,0-3 0 0,-1 2 0 0,3-6 0 16,0 4 0-16,2-10 0 0,2-3 0 0,-1 1 0 16,2-3 0-16,1-5 0 0,2-2 0 0,-2-1 0 15,3-4 0-15,-1-4 0 0,2 3 0 0,-2-3 0 16,3 6 0-16,2-3 0 0,-4 0 0 0,4 1 0 16,-6 4 0-16,5-1 0 0,-1-1 0 15,-3 0 0-15,2 5 0 0,-3-4 0 0,1 3 0 0,0 2 0 0,0-2 0 16,1 2 0-16,-3 3 0 0,-1-2 0 0,1 2 0 15,0 1 0-15,-1 0 0 0,1 1 0 0,-2 1 0 16,-1-2 0-16,2 4 0 0,0-4 0 0,2 2 0 16,-2-1 0-16,2 3 0 0,3-2 0 15,-7-1 0-15,5 2-3 0,0 0-8 0,-5 0-6 0,-2-5-10 16,4 1-23-16,-5 0-10 0,5-3-13 16,1 0-12-16,-3-1-27 0,3-2-8 0,-1-2-9 15,0 3-9-15,-3 0-34 0,2 0-38 0,-5 0-133 16,2-1 234-16,-4 0-125 0,-2-2-60 0</inkml:trace>
  <inkml:trace contextRef="#ctx0" brushRef="#br0" timeOffset="98563.82">25824 6544 1416 0,'1'1'651'0,"1"-1"-381"0,-1-4-51 0,-2 4-65 0,-1-3-25 16,2 4-75-16,3 0 26 0,-6-1-24 15,1 0 4-15,2 0-22 0,0 5 6 0,0-5-11 16,0 0 0-16,0 0-4 0,0 3 5 0,-1 1-1 16,-3-1-5-16,1-3 6 0,1 4 0 0,-3-3-2 0,2 1-5 0,-4 10 1 15,0-5-2-15,1-3-3 0,-2 9-5 0,1 0 3 16,-2 0 0-16,-3 5-2 0,2 0 0 15,0 1-3-15,-1-1 2 0,1 0-3 0,-1 4 3 16,0 0-2-16,-1 0 0 0,1 1-1 0,-1-2 0 16,4-5 0-16,-4-2-4 0,1 3 2 0,0-5-2 15,0 2-2-15,2-3-2 0,0-2 0 0,1 4 1 16,-1-3-3-16,2 1 1 0,1-1-1 0,2-3-1 16,-1 0 1-16,1-4-2 0,2 0-1 0,0-1 0 15,0-1-1-15,1-1 21 0,2 3-22 0,-3-3-3 16,2 0 1-16,1 0-1 0,-1 0 0 0,1-2-3 0,1 2-2 15,0-1-21-15,-2-1 20 0,0 1-1 0,0 1-11 16,0-1-4-16,1 1 3 0,0-2-21 0,1 2-30 16,-2-2-14-16,4 0 7 0,-2 0-41 0,2-1-175 15,-1 0 221-15,2-1-133 0,-3 1-65 0</inkml:trace>
  <inkml:trace contextRef="#ctx0" brushRef="#br0" timeOffset="99071.59">25569 6539 922 0,'0'2'520'0,"2"0"-242"0,1 1-150 0,-1 0 71 16,3 3-27-16,-2-5-54 0,1 6-5 0,2 1-13 15,-2-2-10-15,2 0-24 0,0 1 0 0,2 3-6 0,-1-1 4 16,1 3-3-16,-1-2-12 0,-3 1 0 0,6 5 3 16,-1 1-2-16,-2 0-4 0,-1 4 2 0,3-1 0 15,-2-1-3-15,2 3-1 0,-1-2-1 0,-1-3-2 16,1 4 2-16,-3-8-9 0,3-2-1 0,-4-2-10 16,3 3 2-16,-1-3-9 0,0-1-2 0,-2-2-5 15,1 1-6-15,-3-1 5 0,3-1-1 0,-4 1-2 16,2-2-6-16,0-1 6 0,-1-1 0 15,-2 0-1-15,2-1 0 0,0 0-2 0,-2 0 1 16,0-1-2-16,-3 1 2 0,1-1-3 0,1 1-8 16,-3-1-3-16,2 1 3 0,-1 1-17 0,-1-1-30 15,1-1-15-15,0 1-16 0,2 1-18 0,-2-2-176 16,0 2 210-16,0-4-131 0,2 2-64 0</inkml:trace>
  <inkml:trace contextRef="#ctx0" brushRef="#br0" timeOffset="100202.53">26235 6476 1152 0,'2'1'601'0,"-2"-1"-334"15,0 0-141-15,0 1 51 0,0-1-37 0,0 0-27 16,0 2-17-16,-2-2-37 0,1 1-3 0,1-1-4 16,0 4-21-16,-4-1 18 0,2 2-3 0,-2 0 0 15,0 3 2-15,-1-3-1 0,-3 3 1 0,0 1 1 16,-1 0 0-16,-1 1-2 0,0-1-3 15,0-1 0-15,1 1-4 0,-3 3-1 0,2-1 0 16,-2-1-11-16,2-1 0 0,-2 4-4 0,1-2-7 16,-2 3-1-16,1 2-4 0,1-3-2 0,1 0-9 0,-2-1 5 0,0 3-1 15,3-1 0-15,0-3 1 0,0-2-6 0,2 0 3 16,1 0 0-16,2-3 1 0,0 1-2 0,3-1 0 16,-1-3 0-16,2 3 0 0,0-1 3 0,-2-2-2 15,0-1 2-15,3 1 0 0,-1-2 2 16,-3 2 2-16,3-3-1 0,0 0 3 0,2 1-4 0,-2 1 2 15,5-1 1-15,-5-1-1 0,10 2-2 16,1-2 1-16,-6 1-1 0,6 0-2 0,-3 3 1 16,2-3-1-16,-1 2-1 0,-2 0 0 0,1 0 1 15,2-1-3-15,-4 1 1 0,4 1 0 0,0 0 2 16,2-1-3-16,-4 1-1 0,2-2 1 0,-2 1-1 0,4 1 2 16,0-2-2-16,0 1 0 0,1-1-1 0,-2 0 2 15,2 0-1-15,1-2 0 0,-2 2-1 0,-1-2 0 16,-1 1 0-16,-2-1 1 0,-1-3-1 0,1 3 0 15,-1 0 0-15,2 0 0 0,-4-1-1 0,1 2-2 16,0-1 2-16,-1 2-4 0,0-1 3 0,-2-1-9 16,-2 1-2-16,-1-1-4 0,3-1-4 0,-3 0-23 15,1-1-12-15,-1 2-12 0,0 0-16 0,1 0-11 16,-1-2-21-16,1 3-189 0,3 0 222 0,-4-1-117 16,4 0-64-16</inkml:trace>
  <inkml:trace contextRef="#ctx0" brushRef="#br0" timeOffset="101112.92">26635 6417 899 0,'-4'1'612'0,"3"2"-331"0,1-3 81 16,-2 2-140-16,1-1-157 0,0-1 30 0,1 1-37 16,1-1-12-16,4 1-12 0,-3-1-3 0,2 0 0 15,2 0 1-15,0 0 4 0,1 0 2 0,2-2 8 16,-1 1 0-16,0-3 5 0,2 2-1 0,-2-2-5 16,2 2-4-16,0-1 7 0,0 0-5 0,-2 1-10 15,2 1 1-15,-3 1-4 0,3 0 4 0,-4-1-2 16,2 0 2-16,-2 1-14 0,1 1 6 0,1-1-4 15,0 0-3-15,-1 0-1 0,-5 2-7 0,6 3-1 16,-3-1-4-16,-2 0 2 0,2 3-4 0,-3 0 1 16,1 1-1-16,-3 1-1 0,4 0 0 0,-2 0 1 15,-6-1-1-15,1 4-1 0,-1-2-1 16,-1-1 2-16,-7 3 1 0,4 1-2 0,-7-2 3 0,4 2-3 16,-1 2 0-16,0-4 2 0,-3 1-1 0,4 1-1 0,0 2-1 15,-3-4 4-15,4 0-5 0,0-1 2 0,1-4 1 16,1 1-1-16,1-4 2 0,-2 0 0 0,5 0-1 15,1-2-2-15,-2-1 3 0,4 1-1 0,1 3-1 16,0-4-2-16,0 0-1 0,0 0 1 0,0 0 0 16,3-4 0-16,-1 4 2 0,0-2-2 0,0-3 0 15,4 3 0-15,0-2 3 0,0 0-2 0,1 0 2 16,1-1-2-16,0 1 0 0,1 0 0 0,0 2 2 16,0 0-1-16,1 0-1 0,5-1 1 15,-6-1-2-15,0 3 2 0,-1-4-2 0,0 4 0 16,3 1 0-16,-2-5 0 0,-4 5 0 0,-1 1 0 0,6 3 0 15,-3 4 0-15,1-1 0 0,1-2 2 0,-4 0-1 16,3 5 2-16,-2-2-2 0,-5 2 1 0,-1 0 1 16,6-2-3-16,-5 4 2 0,3 4-2 0,-3-1 3 15,1-1 0-15,0 3 0 0,3-1 2 0,-6 2 0 16,1 0 3-16,-8-3 1 0,3-1 3 0,-2-3 4 16,-5-1 1-16,-2-3 1 0,1 3 3 0,2-2 5 15,-4-1 2-15,-2 1 1 0,0-2-1 0,3 2-3 16,0-2-1-16,-1 1 4 0,1-4-4 0,0-1-3 15,3-1-5-15,2-1-1 0,-1 0-3 0,2-1 2 16,-2-1-6-16,6 3-5 0,-3-2-3 0,0-1 0 16,0 2 0-16,2-1 0 0,0 1 0 0,1-2 0 15,0 2 0-15,1-1 0 0,0 1-3 0,2 0-5 16,1-1-6-16,-4 1-8 0,4 0-31 0,-1 0 12 16,1-1-48-16,0 1-20 0,1-1-84 0,0-2-98 15,1 1 202-15,2-1-141 0,2-3-91 0</inkml:trace>
  <inkml:trace contextRef="#ctx0" brushRef="#br0" timeOffset="102166.7">26434 7657 702 0,'10'-3'505'0,"11"-2"-228"0,1 2 47 0,4-4-46 16,1 0-151-16,5 0 71 0,2-1-22 0,-3-1-69 16,9 1-17-16,12 0-6 0,-3-3-10 0,-4 4-22 15,7 0-5-15,2 2-3 0,11-2 0 0,8-4-2 16,-6 2-2-16,-9-2-12 0,21 3 0 0,1-2-3 16,2 0-3-16,5-3-3 0,1 4-6 0,-3 0-2 15,10 3-3-15,-4 0 0 0,0-4-3 0,1 1-1 16,-4-2-2-16,2 3 1 0,-3 0-1 0,1-1 0 15,-2-1 0-15,2 3 0 0,-6 0 2 0,2 2-1 16,-2 4 1-16,-3-2 0 0,-11 0 2 0,-2 3 0 0,7-1 1 16,-2 0 4-16,-11 0 2 0,-1-2 1 0,-4 3 3 15,13-2 6-15,-1-1 0 0,-2-1 2 0,-19 5 1 16,10-3 1-16,1 0-1 0,-3-1 0 0,4 2-2 16,-1-1-1-16,-6 2-3 0,15-1 1 0,-11 0-4 15,-5 1-3-15,-4-1 0 0,-7-1-1 0,-2 0-1 16,-2 2 0-16,-8-1 2 0,24 1-3 0,-14-1 3 15,3 0 1-15,8 1 0 0,-4 0-2 0,3-2 0 16,-6 2-1-16,-11-1-2 0,-6 0 1 16,5 0-2-16,-11 0-2 0,-6 1-1 0,4-4 2 15,-3 3-1-15,-6 0-1 0,1 0-2 0,-3 1-2 0,1-1 2 16,-2 0-2-16,0-2 1 0,0 2-3 0,-3 1 1 16,1 0-1-16,0-1 0 0,0 1 1 0,0-1-2 15,-2 0-1-15,0 1 1 0,0 0 0 0,4 0-5 16,-2-1 0-16,-5 1-2 0,3-5-2 0,0 5-14 15,1 0 7-15,-1-1-22 0,0-3-9 0,-5 3-31 16,5-2-14-16,0 0-19 0,0 3-16 0,-4-3-86 16,2 0 10-16,-3 3 120 0,3-2-97 0,1 1-13 15</inkml:trace>
  <inkml:trace contextRef="#ctx0" brushRef="#br0" timeOffset="102496.61">30604 7110 1245 0,'9'2'674'0,"-11"-3"-372"0,5 1-191 0,14 2 147 15,-13 2-133-15,3-2-48 0,3 4 2 0,0-3 2 16,5 1 3-16,1-1-4 0,0 2-4 0,-3-2-17 16,0 2 1-16,1-1-6 0,-1 6-7 0,2-1-3 15,-7 1-8-15,1 1-9 0,-1 1-3 0,0-3-3 16,-2 5-7-16,-2-1 0 0,-8 2-4 0,4-2-1 15,-2 2 0-15,2-3 3 0,-7 4 1 0,3 2 1 16,-4-4 6-16,4 1-1 0,-2-2 5 16,1 4 1-16,1-5 0 0,-2-1-2 0,3 2 2 15,-2 1 1-15,3-1-5 0,-1-1-3 0,1-2-2 0,-1 1-3 16,0 0-3-16,2 1-2 0,-1-7-4 0,0 1-7 16,-1 2-12-16,2-3-9 0,-1-3 7 0,-2 1-87 15,2 1-31-15,0-1-57 0,-4-3-194 0,0 0 282 16,-2-2-178-16,0-2-79 0</inkml:trace>
  <inkml:trace contextRef="#ctx0" brushRef="#br0" timeOffset="103128.86">26630 7360 1281 0,'-4'0'654'16,"-1"3"-353"-16,1-3-183 0,-1 0 116 0,0 3-134 15,-1-3-10-15,-3 7 4 0,2 1-10 0,1-5-28 16,-3 10-1-16,-1-2-9 0,-1 7 6 16,-1 4-1-16,0-1-2 0,1-3-11 0,-2 6 9 0,0-4 2 15,2 3-4-15,0-6 3 0,1 5-1 0,-2-3-1 16,4-1-1-16,-1 0-3 0,3-4-6 15,0 2-3-15,6-1-2 0,-6-2-4 0,2-5-10 16,2 2 0-16,3-2-7 0,-1-2 1 0,4-1-6 16,-2-2 1-16,4 2-3 0,-2-2 0 0,3 1-1 0,4-2-2 0,-2-2 1 15,1 2 0-15,-1-2 0 0,-1 0-1 16,1 4 0-16,6-3-1 0,-3 0-1 0,-1 0 0 16,4 6-3-16,2-1-5 0,-1-2-10 0,4 2-12 0,-2 0-19 15,2 1-63-15,0 2-51 0,0-2-220 0,-5 0 291 16,-2-4-219-16,3 2-119 0</inkml:trace>
  <inkml:trace contextRef="#ctx0" brushRef="#br0" timeOffset="103701.61">30131 7203 1450 0,'0'2'663'0,"0"-2"-411"0,0 4-70 0,0 6-55 16,2 1-24-16,-2 1-57 0,-2 4 27 0,2-2-16 15,2 2-5-15,-2 3-5 0,0-1-4 0,3-4-11 16,-2 1-6-16,1-4-5 0,1 1-3 0,0 0-9 16,0-2-4-16,-2-1-1 0,1 1-4 0,-2-2-9 15,2-1-11-15,-3-4-17 0,1 3-20 0,0-3 11 16,-1-3-119-16,0 6 123 0,1-3-70 0,-5-1-21 16</inkml:trace>
  <inkml:trace contextRef="#ctx0" brushRef="#br0" timeOffset="104045.43">29991 7955 1983 0,'-6'9'759'0,"0"-3"-553"0,3 1-155 0,-1 1 20 15,1-2-45-15,-1 0 0 0,2 4-1 16,3-2-4-16,-1-4-4 0,0 3-1 0,3-3-2 16,-3 4-2-16,3-2-2 0,-1-4-1 0,3 1-1 15,-3 2 0-15,2-2 4 0,0 0 2 0,2 1 1 16,2-3 6-16,-2 2 5 0,0-2 4 0,2 0-1 16,-1-1 1-16,1 1-3 0,-4-1-2 0,3-1 0 15,0 0-4-15,1 1-10 0,-2 0 0 0,1-2-3 0,0 2-4 16,0-2-3-16,1 2-3 0,0 0-3 0,-2-3-12 15,1 2-6-15,-3 1-14 0,3 1-9 0,-2-2-42 16,0 1-27-16,0 0-41 0,-4 1-136 0,3 1 211 16,-2-2-127-16,-2-1-47 0</inkml:trace>
  <inkml:trace contextRef="#ctx0" brushRef="#br0" timeOffset="104294.56">30159 7858 1782 0,'-1'2'767'0,"-5"9"-499"0,5-3-184 0,-2 3 48 16,-1 3-45-16,4 2-21 0,-1 0-6 0,0 5-15 15,2 0-6-15,-1-6-1 0,0 6-5 0,0-4-8 0,0 0-3 0,0-1-5 16,0 3-4-16,-1-8-7 0,2 5-3 0,0 1-5 15,-1-4-9-15,0-1-7 0,0 1 4 0,0-3-21 16,-2-3-27-16,-1 0-20 0,1-1-20 0,2-2-33 16,-3 2 89-16,2-5-65 0,-2 0-20 15</inkml:trace>
  <inkml:trace contextRef="#ctx0" brushRef="#br0" timeOffset="104667.56">29336 7320 1513 0,'0'-3'632'0,"1"3"-399"0,-1 0-75 0,0 6-56 16,2-1-7-16,1 0-56 0,-3 2 22 0,2 7-13 15,0-1 2-15,-2 3-12 0,3-1-6 0,-2-1-9 0,2 0-9 0,-2 3 6 16,3 0-3-16,-2-4-5 0,2-2-9 15,-7-3 4-15,3 3-3 0,0-2-4 0,-2 1 0 0,1-1-10 16,1-5-22-16,-5 0-15 0,7 0 9 16,2 4-63-16,-8-4 73 0,4-1-46 0,-1 1-17 15</inkml:trace>
  <inkml:trace contextRef="#ctx0" brushRef="#br0" timeOffset="105266.57">29048 7961 1671 0,'-6'3'686'0,"4"-5"-474"0,-1 2-153 0,4 0 25 16,-1-4-21-16,2 1-8 0,0-1-1 0,1 2-14 15,5-1-3-15,3 1 4 0,-1-1-1 0,-2-2-8 16,5 3-3-16,-4 0-3 0,5-1 2 0,0 1-3 16,0 1-1-16,-5-1-9 0,1 2-2 0,-1 0-2 15,2 1 0-15,-4 0-2 0,-3 0-6 0,1 1 1 16,-3 2 66-16,-1-1-66 0,-1 3 0 0,0-2 0 16,0 2-1-16,0 0 1 0,-4 2 1 15,0 0-10-15,-3 0-58 0,2 4 66 0,-2-3 3 16,-1-1-1-16,1 0-2 0,-1 4 2 0,-1-2-1 15,2 1 12-15,-1-3-11 0,2-3 0 0,0 2-1 0,3-1 0 0,-2-1 0 16,1-3 0-16,3-1-2 0,1 2-1 0,0-3-1 16,3 2 2-16,-1-2-2 0,0-1 1 0,3 0 3 15,-1-1 2-15,1-2 1 0,0 1 0 0,-1 2 3 16,3-2 1-16,0 1 3 0,0 2 0 0,0-3-3 16,1 1-2-16,0 2 1 0,-3-1 0 0,3 3-2 15,-1 2-5-15,-2-3-1 0,0 10 0 16,2-4 1-16,-4 6-2 0,3-1-1 0,-2 3 1 15,0-3 0-15,-3 1 2 0,1-1-1 0,-4 0 1 16,1 2 2-16,-1-5 2 0,-3 2 0 0,0 0 1 16,-3 0 0-16,-1-1 0 0,3-1 3 0,-3 0-3 0,-2 0 0 15,-2-2 1-15,1 0 0 0,1-1-3 0,-3-4 0 16,2 3 0-16,-2-5-2 0,3 1 0 0,2 0-4 16,-1 0-1-16,2-1-4 0,0 0-2 0,3 0-14 15,-1-1 7-15,4 0-22 0,-3-1-9 0,3-2-35 16,0 2 10-16,3 1-57 0,0-3-57 0,0 0 131 15,2-1-89-15,2 5-16 0</inkml:trace>
  <inkml:trace contextRef="#ctx0" brushRef="#br0" timeOffset="105847.95">28253 7411 1665 0,'4'9'678'0,"-5"0"-423"15,1 4-186-15,3-2 42 0,-1 1-46 0,0-2 7 16,2 4-21-16,2-2-5 0,-1 3-16 16,0-3-33-16,-2 0 24 0,2 0-2 0,0-1-11 0,2-3-14 0,-4 6 6 15,2-2 0-15,-4-5-4 0,3 4-2 0,3-6-6 16,-4 5-20-16,-1-3-14 0,-1 1-19 16,-1-7-23-16,2 2-228 0,1 1 249 0,-3-1-144 0,0 6-99 15</inkml:trace>
  <inkml:trace contextRef="#ctx0" brushRef="#br0" timeOffset="106356.2">28098 8016 1213 0,'-3'1'649'0,"5"1"-339"0,-1 0-193 0,0-2 150 16,5 0-140-16,-1-2-33 0,2 1-16 0,1 0-27 16,0-1-1-16,2-2-12 0,1 2-5 0,3 0-42 15,-1-1 39-15,-3 2-16 0,6 0-2 0,-3 1-2 16,2 0-9-16,-4 2 4 0,-1 0-3 0,-2 1-1 15,-3 0-5-15,1 3 4 0,-6-1 0 0,3-1 1 16,-8 6 0-16,0 0 0 0,0 3 2 0,-1-3-1 16,-2 9 1-16,0-7-1 0,-3 7 0 0,0-2 0 15,-2 1 1-15,4-3 1 0,-3 3 4 16,1-3 3-16,4-3 2 0,-1 2 2 0,1-1 1 0,3-5-1 0,2-1 5 16,-1 2 0-16,0-3-6 0,2-4-1 0,0 2-3 15,0-1 1-15,1 1-2 0,0-2 1 0,2 0-8 16,1 0 5-16,-1 2 4 0,1-3-3 0,2 4 7 15,1-4 4-15,-1 0 0 0,2 0 1 0,-2 0 3 16,3-1-2-16,0 0-2 0,0-1 3 0,1-1-9 16,1 0-2-16,0-1 1 0,0-1-4 15,2 1-1-15,-3 1 0 0,1-1-8 0,2 0-5 16,-4 0-4-16,0-1-8 0,-3 3-9 0,1 0-20 16,-2 0-13-16,0 0-16 0,-4 0-11 0,-2-1-23 0,2 2-243 15,0 0 271-15,0 0-159 0,-3 2-74 0</inkml:trace>
  <inkml:trace contextRef="#ctx0" brushRef="#br0" timeOffset="106799.47">27381 7377 1437 0,'1'3'716'0,"0"0"-442"16,0 0 32-16,1 1-201 0,0 3-71 0,-2 0 16 15,0 2-5-15,0-1-17 0,1 1-1 0,3 2-7 0,-3-1-6 16,3 2-11-16,-1-2 8 0,0 1-10 0,-1-3 2 15,1 5-3-15,-3-1-3 0,4 0-2 0,-1-1-12 16,-3-4-9-16,4 0 3 0,-9-3-34 0,5 4-132 16,0-3-95-16,0 2 210 0,-2-4-155 0,2 5-124 15</inkml:trace>
  <inkml:trace contextRef="#ctx0" brushRef="#br0" timeOffset="107411.42">27356 8011 1483 0,'-1'-1'686'0,"2"1"-436"0,1-2-73 16,2 3-117-16,-4 2 16 0,1 6-18 0,2-3 2 15,0 6-5-15,2-3-16 0,-4 7-8 0,2 0-4 16,0 9-7-16,1-1 0 0,-1-5-1 0,-3 2-13 16,1-1 2-16,0 2 11 0,-1-4-3 0,2-4 2 15,4-1-1-15,-4-2-2 0,1 0-3 16,-1-3 5-16,-4 1-10 0,3-2-2 0,-1-1 1 0,1-3-7 0,-7-1-10 15,6 2-13-15,-1-2-14 0,1-2-22 0,3 0-25 16,-3 0-290-16,-1-1 299 0,-1-1-178 0,5-2-102 16</inkml:trace>
  <inkml:trace contextRef="#ctx0" brushRef="#br0" timeOffset="109061.17">29406 7202 1313 0,'-3'-8'608'0,"0"1"-352"16,0-2-150-16,1 2 55 0,-2 0-34 0,0 0-39 0,4 0-11 0,-3 2 0 16,1 1-7-16,1 2-18 0,-1-1-7 15,-5-1-3-15,4-1 0 0,0 5 1 0,-1 0-9 16,-3 0-10-16,2 2 9 0,-7-1-1 0,5 5 3 16,2 2 3-16,-9 2 9 0,-2-4-3 0,3 7 8 15,-2 1 4-15,1 0-3 0,-4 0-1 0,0 4-4 16,-1-3-3-16,3 5-8 0,-2-2 2 0,4 1-4 15,-1-2-2-15,0 1-3 0,3-2-2 0,1 2 0 16,1-1-1-16,2-3-4 0,3 4-5 0,1 0 2 16,0 0-3-16,3-2-5 0,1-1-1 0,2-2-1 0,3 4-1 15,3-2-3-15,-2-1 0 0,4-2-4 0,4 0 0 16,-1 1-1-16,3-2 0 0,-1 1-1 0,6-2 0 16,-2-3 0-16,3 1 0 0,-1-2 0 0,2-9 0 15,3 4 0-15,1-6 0 0,-4-2 0 0,-3-3 0 16,2 1 0-16,-5-6 0 0,7 1 0 0,-7 5 0 15,-4-5 0-15,3-1 0 0,-2 2 0 0,3-2 0 16,-4 1 0-16,1 3 0 0,-6-4 0 0,2 0 0 16,-2 0 0-16,-1 1 0 0,0-3 0 0,-2 3 0 15,-3-2 0-15,-1-2 0 0,0-4 0 0,-1 2 0 16,-1 0 0-16,-3 2 0 0,-2-5 0 16,-1 1 0-16,-1 0 0 0,-3 2 0 0,-6 4 0 0,7 0 0 15,-6 1 0-15,0 2 0 0,1 6 0 16,-2-1 0-16,4 1 0 0,-4 6 0 0,5 4 0 15,-8-3 0-15,1 5 0 0,1 0 0 0,-1 1 0 16,-3 5 0-16,0 0 0 0,-1 0 0 0,4 1 0 16,0 3 0-16,-1 0 0 0,2 0 0 0,2-2 0 0,3 5 0 0,-4 2 0 15,0 0 0-15,4-5 0 0,-1 2 0 0,3-1 0 16,0 5 0-16,2-1 0 0,-3-1 0 16,9-1 0-16,-3 1 0 0,1 2 0 0,3 0 0 15,1-3 0-15,1 2 0 0,2 1 0 0,0-2 0 16,5 3 0-16,1-2 0 0,1 2 0 0,4-4 0 15,1 3 0-15,2-3 0 0,0 0 0 0,3-5 0 16,-1-3 0-16,5-5 0 0,0 0 0 0,1-6 0 16,-3 0 0-16,0-2 0 0,-2-9 0 0,3-3 0 15,-1 3 0-15,-4-2 0 0,-2 1 0 0,3 1 0 0,-3-6 0 16,2 0 0-16,1 2 0 0,-5 3 0 0,0-4 0 16,2 2 0-16,-5-2 0 0,3-3 0 0,-4 1 0 15,1 1 0-15,-2-4 0 0,-3 2 0 0,0-7 0 16,-2 1 0-16,-3-10 0 0,-4 1 0 0,0 1 0 15,0-2 0-15,-5-1 0 0,-3 0 0 0,3 5 0 16,-4 5 0-16,-4 6 0 0,5 2 0 0,-3 8 0 16,0 4 0-16,6 3 0 0,-6 1 0 15,2 0 0-15,0 6 0 0,-5 6 0 0,-1-2 0 0,4 1 0 16,-7 5 0-16,-5 0 0 0,5 7 0 16,-2 9 0-16,0-3 0 0,6 4 0 0,-4 3 0 15,1-5 0-15,2 7 0 0,4-6 0 0,3 1 0 16,-1-2 0-16,3-7 0 0,2-3 0 0,4-2 0 15,1 2 0-15,3-4 0 0,1 2 0 0,2-4 0 16,2-2 0-16,4 3 0 0,-1-2 0 0,4 0-5 16,0-1 2-16,2-1-43 0,2-2-24 0,-3 0-24 0,2-7-30 0,6 2-354 15,-2 4 375-15,-1-6-229 0,3 0-128 16</inkml:trace>
  <inkml:trace contextRef="#ctx0" brushRef="#br0" timeOffset="113110.14">29018 7354 1282 0,'-15'-3'655'15,"8"0"-354"-15,-1 5-191 0,-4-12 62 0,4 9-47 16,-2 1-13-16,-3 1-13 0,10 0-11 0,-20 6-67 16,3-4 51-16,3 0-14 0,-1 3-5 0,0-3-9 15,-1 3-5-15,1 2-14 0,5-2-6 0,-10-1-4 16,0 3-2-16,4-3-9 0,-23 3-3 0,-25 3 1 16,10-3-1-16,1 0-1 0,-19 1 0 0,11 2 1 0,-27 0 1 15,-4 0-1-15,1 0 3 0,28-8-1 0,-7 9 13 16,-6-4 9-16,5-1 6 0,4-2 5 0,15 0 12 15,12-1 3-15,1 3 0 0,10-3 5 0,11-4-9 16,-5 2 0-16,28-5-14 0,0 1-3 0,18-7-7 16,-3 3-2-16,25-7-4 0,-7 4-1 0,14-5-6 15,3-1-5-15,15 0 3 0,7 0-1 0,-2 1-7 16,10-1 0-16,-15 5 0 0,18-5 0 0,-4 5 0 16,2 2-1-16,4-4 2 0,-15 2-1 0,-9 3 2 15,5 0-1-15,-12 0 0 0,-5 2 1 0,-30 1 1 16,5-2-3-16,-16 6 2 0,-4-2 2 15,-3-1-1-15,1 2 1 0,-7-1 2 0,-7 1-2 16,-5 1-1-16,-6 0 3 0,-24 0-4 0,-18 1 2 16,10 1-1-16,-22 6 0 0,15-3-2 0,-14 3 2 15,-10 0 1-15,-6 2 1 0,-1 3 1 0,22 0 7 16,-23 1 0-16,6 1 1 0,-6 2 3 0,1-3 1 0,21 1-3 0,3 0-3 16,4 0-1-16,4-3-6 0,17 0-1 15,4-4-3-15,3-1-1 0,26-3 0 0,-7 2 0 16,15-1 0-16,15-4 0 0,-5-1-1 0,19 0 1 15,14-3 0-15,16-2 0 0,-5 0 0 0,21-3 0 16,-10 2 0-16,27-5 0 0,0 4-1 0,3-4 1 16,-8 2 0-16,-13 0 0 0,16 0 0 0,-2 1-1 15,22-1 0-15,-34 1 1 0,11 1 0 16,-23 0-1-16,3 1 1 0,10 1 0 0,-42 0 0 0,8 1 1 16,-9 0-1-16,-21 1 1 0,3 1-1 0,-8-1 1 0,-7 0 0 15,-16 1-1-15,7 1 1 0,-12 1-1 0,-10-1 0 16,-17-2 0-16,-5 4 0 0,-25 1 0 0,7 0 0 15,-3 1 0-15,-21 1 0 0,-21 2 0 0,-6 3 0 16,24-1 0-16,-13 7 0 0,-2-1 0 0,-2 1 0 16,-14 0 0-16,27 0 0 0,11 3 0 0,-8-2 0 15,15-1 0-15,9-2 0 0,12 0 0 0,7-2 0 16,15-3 0-16,13-2 0 0,3-3 0 16,11 0 0-16,14-1 0 0,15-5 0 0,1-2 0 15,8 0 0-15,12-3 0 0,9-2 0 0,2 0 0 16,26-7 0-16,-4 0 0 0,-1 2 0 0,25-1 0 15,-6-2 0-15,12 1 0 0,6 1 0 0,9 2 0 16,-10 1 0-16,10 2 0 0,-24 1 0 0,18-1 0 16,2 2 0-16,-23 0 0 0,-1 3 0 0,-24-2 0 15,18 0 0-15,-36 3 0 0,20 0 0 0,-41 0 0 16,-8 3 0-16,-5-1 0 0,0 1 0 0,-7 1 0 0,-5 1 0 16,-3 0 0-16,-2-1 0 0,-2 1 0 0,-3 1 0 15,-8-1 0-15,-14 2 0 0,-25 2 0 0,11-2 0 16,-7 3 0-16,-2 5 0 0,-7-6 0 0,2 4 0 15,-8-3 0-15,-16 6 0 0,21-1 0 0,-14-2 0 16,15 3 0-16,-10-3 0 0,-12 5 0 0,27 1 0 16,-11 2 0-16,17-1 0 0,-1 0 0 0,7-3 0 15,-1 1 0-15,15-1 0 0,4-1 0 0,14-9 0 16,-1 4 0-16,13-4 0 0,21-2 0 0,4-1 0 16,10-3 0-16,2-1 0 0,15 0 0 0,-5-2 0 0,16-2 0 15,10-4 0-15,-5 1 0 0,8 0 0 0,3 1 0 16,-10-3 0-16,14 2 0 0,-22-1 0 0,24 4 0 15,-1-2 0-15,-12 2 0 0,1-2 0 0,-13-2 0 16,14 3 0-16,-24 0 0 0,13 0 0 0,-24-3 0 16,-8 5 0-16,-19 2 0 0,7-2 0 15,-11 2 0-15,-3 1 0 0,3 1 0 0,-6-1 0 0,1 2 0 16,-1-1 0-16,1 1 0 0,-3 0 0 16,1 1 0-16,0 0 0 0,-1 2 0 0,2-2 0 15,-1 0 0-15,1 1 0 0,1 1 0 0,-1 0 0 16,1 0 0-16,0 0 0 0,0 1 0 0,0 2 0 15,1 0 0-15,0-1 0 0,4 2 0 0,-4-1 0 16,1 1 0-16,2 0 0 0,-3 0 0 0,3-2 0 16,-3 3 0-16,6-4 0 0,-4-1 0 0,1 1 0 15,1-1 0-15,5 0 0 0,-3-2 0 0,-2 2 0 16,-2-1 0-16,-3 1 0 0,5 0 0 0,-4 0 0 0,1 1 0 16,-2-1 0-16,1 1 0 0,1-1 0 0,0 0 0 15,-2 0 0-15,0 0 0 0,0 0 0 0,-2-2 0 16,-2 2 0-16,-2 1 0 0,5 0 0 0,-1 0 0 15,-4 1 0-15,5 0 0 0,-4 1 0 0,3-1 0 16,0 2 0-16,-2 0 0 0,-1 0 0 0,2 0 0 16,-4 0 0-16,0 1 0 0,-1 0 0 0,-1 1 0 15,0 2 0-15,0-3 0 0,-2 1 0 16,3-3 0-16,1 2 0 0,-1 0 0 0,1-2 0 16,3-2 0-16,0-1 0 0,1 2 0 0,4-2 0 0,1 1 0 15,1-3 0-15,1-3 0 0,3 2 0 0,1 1 0 0,0-4 0 16,3 1 0-16,-1-1 0 0,-1 1 0 0,0 2 0 15,0 1 0-15,-1-1 0 0,0 3 0 0,-4-2 0 16,0 0 0-16,-2 2 0 0,0 0 0 0,1 0 0 16,-2 0 0-16,-5 0 0 0,4 0 0 15,0 0 0-15,4 0 0 0,-5 1 0 0,1-1 0 0,-3 0 0 16,3 1 0-16,0-1 0 0,-1 2 0 16,-3-1 0-16,2 0 0 0,1 0 0 0,-1 6 0 15,-1-6 0-15,-1 4 0 0,-2-3 0 0,1 4 0 16,-4-3 0-16,1 2 0 0,1-3 0 0,1-4 0 15,-3 7 0-15,5-4 0 0,-2 3 0 0,3-4 0 16,1 0 0-16,1 1 0 0,2 1 0 0,2-2 0 16,0 0 0-16,4-4 0 0,1 5 0 0,1-4 0 15,1-1 0-15,-5-1 0 0,5 1 0 0,0-3 0 16,0 0 0-16,-3 4 0 0,3-6 0 0,0 5 0 16,4 1 0-16,1 0 0 0,-1 0 0 0,-4 1 0 0,-12 0 0 15,7 0 0-15,2 0 0 0,-5 1 0 0,-4-2 0 16,-1 3 0-16,-6 0 0 0,3-1 0 0,5 1 0 15,-7 3 0-15,2-1 0 0,-6 0 0 0,0 0 0 16,-2 2 0-16,5-2 0 0,3 3 0 0,-1-4 0 16,2 1 0-16,-3 1 0 0,4 0 0 15,-1 1 0-15,0-4 0 0,-1 3 0 0,-3-1 0 16,-2 2 0-16,1-2 0 0,-2 3 0 0,-3-2 0 16,0-2 0-16,1 2 0 0,0-1 0 0,3 0 0 0,6 2 0 15,-18-3 0-15,8 0 0 0,0 1 0 0,7-1 0 0,-7 3 0 16,-6-3 0-16,2 0 0 0,-8-1-1 0,9 0-7 15,1 3 1-15,-12-1-2 0,0-2 0 0,8 2-2 16,0-1 0-16,2 3 0 0,3-1 2 16,6 1 5-16,-1-2-1 0,5 3 2 0,6 0 2 15,-7-2 0-15,5 0 0 0,-3 1 1 0,2 1 1 16,-2-2-1-16,3-1 2 0,-6 0-1 0,2 3-1 16,-2-2 0-16,1 0 0 0,-2 1 1 0,-3 1-1 15,4-1 4-15,-10 0-3 0,3 2 3 0,-8-1 1 16,3 1-1-16,-3 0-1 0,-2-1 0 0,-16-1 2 15,-7 1-5-15,5 1 3 0,5 0-2 0,1-1-1 16,-8 2 1-16,7 0 0 0,-7 3 1 0,6 0 3 16,0 0 0-16,-7 0 0 0,-1 2 2 0,-3-1 0 15,-5 0-2-15,4-3 1 0,3 0-1 0,2 2-4 16,2 1 1-16,4 1-1 0,-1-6-1 0,11 1 0 16,-1 1 0-16,9-2 0 0,-2 1 0 0,4-4 0 0,9 3 0 15,1-4 0-15,2 1 0 0,1-1 0 0,4-2 0 16,0 3 0-16,3-3 0 0,4-3 0 0,0-2 0 15,4 3 0-15,3-5 0 0,4 4 0 0,2-7 0 16,2 1 0-16,3 3 0 0,-3-1 0 0,4-3 0 16,-5 1 0-16,0 3 0 0,1-1 0 15,-7-1 0-15,3 2 0 0,-7-4 0 0,3 4 0 16,-2-3 0-16,1 2 0 0,-2-2 0 0,1 1 0 16,-3-1 0-16,5-1 0 0,-2 0 0 0,-1 1 0 15,5-2 0-15,-2 2 0 0,-1 0 0 0,0-3 0 0,3 1 0 16,-3-1 0-16,5 2 0 0,-4 0 0 0,1-2 0 0,2-1 0 15,0 1 0-15,-2 0 0 0,0 3 0 0,-3-5 0 16,3 3 0-16,-4-1 0 0,-3 5 0 16,0-3 0-16,0 4 0 0,-4 0 0 0,0 0 0 15,-2 6 0-15,0-2 0 0,-6 2 0 0,-2 2 0 16,-5 3 0-16,1 0 0 0,-15 6 0 0,8 0 0 16,-7 2 0-16,-2 4 0 0,2 0 0 0,-1 4 0 15,4-4 0-15,-3 4 0 0,-3 2 0 0,-2 1 0 16,4-2 0-16,-5 0 0 0,5-4 0 0,-5 3 0 15,10-4 0-15,-5 3 0 0,13-10 0 0,2-1 0 16,1-3 0-16,5-1 0 0,2 1 0 0,9-9 0 16,1-1 0-16,5-3 0 0,1-3 0 0,11-3 0 15,-1 0 0-15,11-9 0 0,-3 1 0 0,1 1 0 16,1 0 0-16,-3-5 0 0,3 2 0 0,-2 1 0 16,-3-1 0-16,1 3 0 0,-1-1 0 0,-2 2 0 15,4 1 0-15,-5 6 0 0,-1-5 0 0,-5 6 0 0,-7 4 0 16,-1-2 0-16,1 3 0 0,-8-1 0 0,0 5 0 15,-5-2 0-15,0 4 0 0,-2 0 0 16,-1 0 0-16,-4 3 0 0,-4 2 0 0,0 2 0 16,-2 5 0-16,4 2 0 0,-8 4 0 0,0-1 0 15,3 5 0-15,-4-2 0 0,2 2 0 0,-1 1 0 16,-2-3 0-16,-2 0 0 0,7-4 0 0,-6 3 0 16,8-8 0-16,0 1 0 0,3-4 0 0,3-3 0 15,4-7 0-15,1 2 0 0,0-2 0 0,5-5 0 0,6-4 0 16,-2 1 0-16,2-2 0 0,4 0 0 0,3 0 0 0,0-7 0 15,1 1 0-15,2-1 0 0,-4 4 0 16,7-5 0-16,-3 0 0 0,1 3 0 0,1-1 0 16,2-2 0-16,2 2 0 0,3-2 0 0,2 2 0 15,-5 1 0-15,2 0 0 0,-10 3 0 0,1-2 0 16,4 6 0-16,-4-1 0 0,-6 6 0 0,0-3 0 16,-6 2 0-16,7 5 0 0,-7-1 0 0,-4 2 0 15,-3 0 0-15,-10 1 0 0,9 5 0 0,-7 0 0 16,0 1 0-16,3 3 0 0,-11 4 0 0,3 2 0 15,-7 8 0-15,6-2 0 0,-8 1 0 0,-3 7 0 16,-6 1 0-16,2 3 0 0,-5-3 0 0,8-1 0 16,-4 2 0-16,-1-3 0 0,4-4 0 0,5-5 0 15,1 1 0-15,11-9 0 0,2 2 0 0,4-6 0 16,-1 0 0-16,6-4 0 0,2-4 0 0,6-1 0 16,1-6 0-16,5-5 0 0,-2 1 0 0,0-1 0 0,6-8 0 15,5-1 0-15,0 1 0 0,-3-1 0 0,2 2 0 16,3-2 0-16,-3-5 0 0,-1 0 0 0,3 2 0 15,-3 3 0-15,6-7 0 0,-3 1 0 16,1-1 0-16,0 1 0 0,2 6 0 0,1-2 0 16,-3-1 0-16,-11 7 0 0,-1 2 0 0,3 3 0 15,-12 1 0-15,0 5 0 0,-2 4 0 0,0 1 0 16,-2 9 0-16,2-3 0 0,-6 6 0 0,4-1 0 16,-15 9 0-16,3-2 0 0,-5 4 0 0,-4 2 0 15,3 0 0-15,-5 4 0 0,2-4 0 0,0-1 0 0,-3 8 0 16,2-3 0-16,3-3 0 0,-3 1 0 0,3-5 0 15,-3 3 0-15,5-1 0 0,-2 3 0 0,8-14 0 16,0 4 0-16,-1-2 0 0,4-5 0 0,0-1 0 16,6-3 0-16,-3-2 0 0,5-1 0 0,0 0 0 15,4-2 0-15,0-2 0 0,5 2 0 0,2-1 0 16,-1-3 0-16,1 3 0 0,1-4 0 0,1 4 0 16,-2-3 0-16,-1 0 0 0,0 0 0 0,-2 0 0 15,0 2 0-15,-3 2 0 0,3 1 0 0,-3-3 0 16,-1 3 0-16,0 3 0 0,-1-1 0 0,-1 0 0 15,0 1 0-15,-1-1 0 0,-5 4 0 0,-1-1 0 16,-1 0 0-16,-2 2 0 0,-2 1 0 0,-5 2 0 16,1 1 0-16,-2-1 0 0,3-1 0 0,0 3 0 15,-3-2 0-15,6-3 0 0,-3 2 0 0,4 0 0 16,0-3 0-16,3 0 0 0,-3 0 0 0,4-3 0 16,2 1 0-16,1-4 0 0,0 3 0 0,1-2 0 15,0-1 0-15,3 2 0 0,0 0 0 0,1 0 0 16,4 4 0-16,-3 3 0 0,5-4 0 0,3 4 0 15,1-1 0-15,-1 3 0 0,-1-1 0 0,3 0 0 16,-1 2 0-16,5 0 0 0,3 5 0 0,-2-1 0 16,3 1 0-16,-2-3 0 0,4 4 0 15,0 1 0-15,-5-3 0 0,3 1 0 0,-4-1 0 0,0 0 0 16,-3 1 0-16,1-1 0 0,-5-4 0 0,-1 1 0 16,-1-1 0-16,-1-3 0 0,-3-1 0 0,2-3 0 0,-3-3 0 15,-1 1 0-15,0 0 0 0,-1-5 0 0,0 2 0 16,3 0 0-16,-5 0 0 0,0 0 0 0,1-3 0 15,-3 2 0-15,2-1 0 0,-1-1 0 0,-3-2 0 16,-2-4 0-16,1 1 0 0,-3 1 0 16,-3-5 0-16,0-3 0 0,2 2 0 0,-5-4 0 15,2 3 0-15,-1-6 0 0,-3 0 0 0,-3 1 0 16,0-2 0-16,4 0 0 0,-5-3 0 0,7 4 0 16,-4-2 0-16,2 5 0 0,6-2 0 0,1 3 0 15,0 2 0-15,1 4 0 0,4 4 0 0,0 2 0 16,0-2 0-16,0 1 0 0,5 5 0 0,0-1 0 0,2 1 0 15,3 2 0-15,-3 0 0 0,2 1 0 0,4 2 0 16,0 1 0-16,2 2 0 0,-1 5 0 0,6 2 0 16,-1-2 0-16,2 5 0 0,0 1 0 0,2 4 0 15,-1-3 0-15,3-2 0 0,-1 4 0 0,0-2 0 16,-1 2 0-16,-4-3 0 0,0-2 0 0,-2-2 0 16,-1 0 0-16,-5-1 0 0,4-3 0 0,-8-3 0 15,1-4 0-15,1 2 0 0,1-1 0 0,-4 0 0 16,2-2 0-16,-4-4 0 0,2 1 0 0,-3 0 0 15,2 1 0-15,-6-4 0 0,1-3 0 16,-2-2 0-16,2 4 0 0,2-5 0 0,-10-3 0 16,5-2 0-16,-3-2 0 0,-1 0 0 0,-1-5 0 0,-1 1 0 15,-3 0 0-15,0-2 0 0,-1-1 0 16,1 0 0-16,4 2 0 0,0-1 0 0,0 3 0 16,3 1 0-16,4 3 0 0,-1 1 0 0,5 4 0 15,-1 2 0-15,0 3 0 0,3 1 0 0,0 1 0 0,0 0 0 0,4 3 0 16,3 0 0-16,0 3 0 0,5 0 0 0,0 1 0 15,3 1 0-15,4 5 0 0,0-1 0 0,-4 3 0 16,4 3 0-16,-1 0 0 0,0 3 0 16,-1 3 0-16,-2 1 0 0,1 2 0 0,-2-4 0 15,-4 2 0-15,0-4 0 0,-1 2 0 0,-5-10 0 16,3 0 0-16,-4-3 0 0,-2-2 0 0,4-2 0 16,0 0 0-16,-4-3-18 0,0 0 9 0,-4-6-108 15,-2 3-62-15,5-1 139 0,-15-10-90 0,11 4-93 16</inkml:trace>
  <inkml:trace contextRef="#ctx0" brushRef="#br0" timeOffset="137351.54">5188 7867 1435 0,'-2'-2'685'16,"0"0"-384"-16,0 0-184 0,0-1 75 0,1 1-41 16,-2 0-20-16,2 2-12 0,0-2-27 0,1 1-8 15,-2 1-8-15,1-1-3 0,1-3-9 0,0 1-5 16,-3 1-2-16,3-4-1 0,1 1-10 0,-1 0-2 0,-1-4 6 15,1 0-2-15,3 3-8 0,-2 0-3 0,-2-3-3 0,3 1-3 16,0 0-7-16,-1-1-1 0,1 1-12 16,0 1-2-16,1-1-5 0,1 0-2 0,-1 5-2 15,3 1 0-15,-1-1 0 0,0 4 0 0,0 4 0 16,1 0 0-16,-1 2 0 0,-2 5 0 0,1-1 0 16,-4 4 0-16,0-1 0 0,0 0 0 0,0-1 0 15,-2 3 0-15,-1-2 0 0,-2 1 0 16,-4-1 0-16,3-5 0 0,-5 5 0 0,0-4 0 0,-2 2 0 15,2-6 0-15,-1-8 0 0,-5 2 0 0,1 0 0 16,4-3 0-16,-4-3 0 0,1-1 0 0,3-5 0 16,0 1 0-16,-3 2 0 0,6-3 0 0,5-2 0 15,-1-1 0-15,5 2 0 0,-4-1 0 0,3-2 0 16,3-1 0-16,1 1 0 0,5-1 0 0,-4 3 0 16,0-1 0-16,8 4 0 0,1 0 0 0,2 3 0 15,-3-2 0-15,4 9 0 0,-5-2 0 0,8 3 0 16,-3 3 0-16,0 2 0 0,-1 1 0 0,-2 1 0 0,-1 1 0 15,-10 4 0-15,14-2 0 0,-6-1 0 0,-5 2 0 16,-1-1 0-16,0 2 0 0,-2 1 0 0,0 0 0 16,1 0 0-16,-10-3 0 0,-1 3 0 15,-3-3 0-15,1-3 0 0,-3 2 0 0,-3-4 0 16,3-4 0-16,1-1 0 0,-2 0 0 0,0 0 0 16,-1-2 0-16,4 1 0 0,-3-7 0 0,1 4 0 15,4-3 0-15,-2-1 0 0,3-2 0 16,3-3 0-16,-2-3 0 0,3 3 0 0,3-2 0 0,0 0 0 15,0 1 0-15,4-1 0 0,0 3 0 0,8 0 0 0,4 3 0 16,-5-1 0-16,3 0 0 0,3 4 0 0,2-3 0 16,-1 5 0-16,0 2 0 0,0-1 0 0,-7 3 0 15,7 0 0-15,0 1 0 0,-2 5 0 0,-1 1 0 16,-2 0 0-16,-3 2 0 0,2 0 0 0,-3 3 0 16,-6-1 0-16,-1 2 0 0,-7 3 0 0,1-3 0 15,-5 2 0-15,1 0 0 0,-4-2 0 0,0-1 0 16,-2 1 0-16,2-3 0 0,1-3 0 0,-2 0 0 15,3-1 0-15,1-4 0 0,-1-1 0 0,1 1 0 16,2-4 0-16,-2-1 0 0,2 2 0 0,1-4 0 16,5-3 0-16,-1 1 0 0,-1 0 0 0,4-3 0 15,0 0 0-15,4-4 0 0,2 1 0 0,0-2 0 16,-2 2 0-16,4-2 0 0,1 3 0 0,-1-3-31 16,2 3-41-16,5 2-45 0,-2-5-58 0,3 2 125 15,-1 0-97-15,1-8-45 0</inkml:trace>
  <inkml:trace contextRef="#ctx0" brushRef="#br0" timeOffset="138421.75">5136 7806 329 0,'1'-3'228'0,"0"1"-60"0,0-3-68 16,-1 1 87-16,3 2 2 0,-2-5 3 0,1 0 4 15,-1 2-6-15,2-3-6 0,-2 3-7 16,1-1-7-16,3 0-33 0,-1 2-2 0,-1 1-16 0,1 1-9 16,1 1-15-16,-2 1-11 0,2 0 10 15,0 1-3-15,-2 2-18 0,1 3-10 0,-1 0 3 0,0 2 11 16,0 1-7-16,-1-1 4 0,-2 4-14 0,-1-2 5 16,0-1-3-16,-5 2-2 0,0-2-3 0,-2-2-9 15,-1 1-9-15,-1-5 2 0,0 1-13 0,-1-2-12 16,0 0-3-16,2-2-5 0,-2 0-8 0,-1-1 0 15,3 1 0-15,-1-4 0 0,3 0 0 0,2-3 0 16,0 0 0-16,-4 2 0 0,5-7 0 0,2-1 0 16,1 1 0-16,1-2 0 0,-1-1 0 0,-1 2 0 15,2 1 0-15,9-5 0 0,-4 4 0 0,-1 1 0 16,5 1 0-16,0-1 0 0,1 3 0 0,-1 1 0 16,3-3 0-16,-3 8 0 0,1-2 0 0,1 3 0 15,0 2 0-15,1 7 0 0,-1-4 0 0,0 3 0 16,-2 2 0-16,2 5 0 0,-9 2 0 0,2-1 0 15,2 1 0-15,1-1 0 0,-7 4 0 0,4 2 0 16,-5-3 0-16,-3-1 0 0,6-3 0 0,-9 1 0 16,-3-5 0-16,-1 5 0 0,1-8 0 0,1 1 0 0,-3 0 0 15,1-2 0-15,0 1 0 0,2-2 0 0,0-4 0 16,-2-1 0-16,0-6 0 0,1 1 0 0,1 2 0 16,-1-4 0-16,0-1 0 0,-1 3 0 0,3-1 0 15,4-1 0-15,0 1 0 0,4-3 0 0,-1 1 0 16,1 0 0-16,3 0 0 0,1 0 0 0,-1 1 0 15,4 1 0-15,-3 1 0 0,2 3 0 0,-1-2-2 16,2 5-76-16,0-1-37 0,1 5-43 0,1 0-73 16,1 3 158-16,0 2-134 0,2 1-51 15</inkml:trace>
  <inkml:trace contextRef="#ctx0" brushRef="#br0" timeOffset="140050.31">5127 8278 321 0,'0'-10'292'0,"0"2"-66"16,1 1 44-16,1-1 0 0,-1-1-8 0,2 0-26 15,-2-2-114-15,-1 2 62 0,1 1-13 0,1 1-42 0,-3-1-11 16,2 0 1-16,0 1-9 0,-1 5-26 15,2-2-6-15,-2 1-4 0,0 2 6 0,0 2-3 0,1 0 0 16,-1 6-13-16,0 1 7 0,0 1-1 16,0 6 0-16,-1 3-2 0,1 1 0 0,0 3-5 15,-2 0 0-15,2 3-6 0,-1 7-9 0,0-4-4 16,0 10-7-16,0-1-6 0,1 15-15 0,-1-7-2 16,1 17-8-16,-1-2-1 0,-1 4-5 0,0 8 0 15,2-1 0-15,-1 1 0 0,-1-2 0 0,1-1 0 16,-2-1 0-16,2-3 0 0,0-5 0 0,-3-2 0 0,4 4 0 15,-1-1 0-15,-1-9 0 0,1-2 0 0,0-2 0 16,-2 3 0-16,3-10 0 0,-1 4 0 0,-2-9 0 16,0 5 0-16,2-3 0 0,-1-4 0 0,0-3 0 15,1 0 0-15,-2 1 0 0,2-7 0 0,-2-3 0 16,0-5 0-16,1 3 0 0,0-9 0 0,-2 4 0 16,0-6 0-16,-1 2 0 0,2-7 0 0,-1 3 0 15,2-4 0-15,-3-2 0 0,2 1 0 0,2-2 0 16,-1-1 0-16,4-1 0 0,-5-4-7 0,1-1-16 15,2 1-20-15,-4-3-17 0,4-1-24 0,-1-8-63 16,-1-6-34-16,-1 2 2 0,1-2 186 0,4-8-73 16,1 1-13-16,3-7 47 0</inkml:trace>
  <inkml:trace contextRef="#ctx0" brushRef="#br0" timeOffset="140533.64">5081 8199 1944 0,'-8'-10'826'15,"3"4"-530"-15,0-1-132 0,4 5-50 0,-1 1-68 16,-4 3 27-16,5 5-13 0,-1-1-25 0,-1 8-12 0,-2 2-4 15,-1 0-8-15,-2 2-7 0,0 2 0 0,2 1 1 16,-1 3 3-16,-2 2 1 0,0 0 6 0,-6-9 1 16,11 5 12-16,-3-1 4 0,-1-5-1 0,-3-4 5 15,0-2 5-15,3-2 0 0,5-1-1 0,5-4-1 16,-7-1-7-16,3 1-5 0,2-7-1 16,4 3-6-16,-1-5-7 0,-1-1-4 0,4-3-4 0,-5 3-2 15,10-7-3-15,-2 3 0 0,-5-8 0 0,5 3 0 16,4-2 0-16,-1-2 0 0,-9 2 0 0,9-2 0 15,-6 2 0-15,5 3 0 0,6-3 0 16,-3 1 0-16,-9 2 0 0,12-1 0 0,-1 2 0 0,-2 0 0 16,-3 2 0-16,0-1 0 0,-3 8 0 0,-1 0 0 15,-1 1 0-15,0 4 0 0,2 5 0 0,-5 6 0 16,3 2 0-16,-3 4 0 0,2 4 0 0,0 0 0 16,-1 3 0-16,1-4 0 0,-2 4 0 0,2-2 0 15,0-2 0-15,-2-5 0 0,0 2 0 0,-1 0 0 16,-2-2 0-16,5-6 0 0,1 1 0 0,-4-2 0 15,2-2 0-15,-1 6-56 0,0-5-33 0,-2-3-35 16,-5 6-43-16,8-5-78 0,-3 7 159 0,2-2-133 16,-1 1-27-16</inkml:trace>
  <inkml:trace contextRef="#ctx0" brushRef="#br0" timeOffset="141135.28">4222 10534 1804 0,'-4'-24'765'16,"10"-3"-481"-16,-6 5-179 0,-1 1 55 0,6 5-46 15,-8 0-8-15,0 6-10 0,-1-2-12 0,-1 2-21 16,-1 4-8-16,-3 4-6 0,1 1-8 0,-1-1-9 15,-2 6-12-15,-4 4-2 0,-1-2-2 0,1 4-9 16,0 2-1-16,2 3 0 0,-4 2 4 0,-2 5-5 16,1 0 8-16,4-3 2 0,6 4 7 15,-5 0 3-15,4-1-1 0,0-2 2 0,7-4-2 16,-2 1 1-16,4-4-3 0,1-3-4 0,-2-4-6 0,5 0-4 16,-1-3 0-16,4 0-4 0,3-3-1 0,1 0-3 15,9-1 0-15,-3-2 0 0,5 2 0 16,-2 0 0-16,6 2-1 0,1-1 0 0,-2 4 0 0,0 1 1 15,-3 6 0-15,2 0 0 0,-4 0 0 0,-9 5 0 0,2 2 0 16,-2 3 0-16,-4 0 1 0,-3-1-1 0,-4 0 1 16,-3 4-1-16,-7 2 1 0,3-1-1 0,-9-4 0 15,0-1 0-15,-1 2 0 0,-2-1 0 0,2-1 0 16,-2-4 0-16,0-1 0 0,4-2 0 16,3-4 0-16,-3-2-5 0,1-2-12 0,3-3-15 15,1 0-19-15,3-6-58 0,-3 3-27 0,9-9-40 16,-5 0-67-16,10-4 154 0,1-6-115 0,6-12-25 0</inkml:trace>
  <inkml:trace contextRef="#ctx0" brushRef="#br0" timeOffset="141417.67">4410 10534 1178 0,'9'-5'803'0,"-9"9"-275"0,0 3-331 0,0 10 268 15,-4 1-218-15,0 11-100 0,-2 0-23 0,6 2-21 16,-2 0-14-16,2 4-59 0,0-1 38 0,1 2-21 15,5 0-53-15,-1-2 38 0,2-4-4 0,-2-2-18 16,2-1-5-16,4-7-5 0,-2 1 0 0,-5-7 0 16,2-8 0-16,3-4 0 0,0 4 0 0,2-6 0 15,-4-5 0-15,-3-5 0 0,7-4 0 0,0-8 0 16,2 4 0-16,-7-2 0 0,-1-3 0 0,1-1 0 16,-2-2 0-16,-1 0 0 0,-3 0 0 0,-2 0 0 15,-1-2 0-15,-1 3 0 0,-3-4 0 0,2 0 0 16,-6 4 0-16,2 1 0 0,-4-1 0 0,1 4 0 15,-5 8 0-15,9-4 0 0,-4 7-33 16,4 3 16-16,5 4-51 0,-4-2-23 0,2 4-22 0,0 0-25 0,6 1-124 16,-4 2 172-16,3-2-99 0,0 3-54 0</inkml:trace>
  <inkml:trace contextRef="#ctx0" brushRef="#br0" timeOffset="141734.07">4623 10542 1785 0,'1'13'890'0,"1"12"-531"15,1-2-22-15,-1 7-125 0,0 4-115 0,3 1 31 16,-3 1-23-16,2 0-43 0,-1 0-12 0,2-2-10 16,-1-1-11-16,0-6-28 0,6-4-1 0,-4-1 0 15,2-3 0-15,-2-4 0 0,2-5 0 0,-1-3 0 0,2 1 0 16,-9-7 0-16,4 1 0 0,2-7 0 0,3-3 0 16,-4 3 0-16,6-7 0 0,-2-4 0 0,-1-3 0 15,8-1 0-15,-7-3 0 0,-1 0 0 0,2-3 0 16,-1 0 0-16,-2-2 0 0,3 3 0 0,-4-5 0 15,1 1 0-15,0 0 0 0,-2 0 0 0,0-1 0 16,0 1 0-16,-4 8 0 0,1 0 0 0,-1 1 0 16,-1 14 0-16,1-3 0 0,-1 1 0 0,0 8 0 15,0 0 0-15,-1 4 0 0,1 6 0 0,-2 8 0 16,1-5 0-16,0 8 0 0,-2 1 0 0,-1 2 0 16,1 1 0-16,0-4 0 0,2-2-25 0,0-1-36 15,-2-5 22-15,1-5-103 0,0-4 109 0,-2-2-67 16,2-2-31-16</inkml:trace>
  <inkml:trace contextRef="#ctx0" brushRef="#br0" timeOffset="142083.96">4709 9807 1667 0,'0'-5'790'0,"0"4"-492"16,0-1-191-16,0 2 20 0,-1 0 1 0,2 4-27 0,-1 2 2 16,0 6-15-16,0-1-10 0,0 1-24 0,0 9 3 15,0 1-3-15,-1 5-17 0,1 5 13 0,-2 7 0 16,1 0 1-16,-1 10-1 0,-2-3-1 0,1 3-8 15,-2 3-6-15,0-8-6 0,1 3-4 0,-1-2-13 16,1-2-4-16,-1-6-4 0,0 2-2 0,3-6-2 16,-3 2 0-16,1-5 0 0,2-1 0 0,-1-4 0 15,1-8-1-15,1-2-41 0,1 3-23 0,0-7-29 16,0-4-29-16,1-3-37 0,1-2 99 0,5-2-90 16,-1-1-13-16</inkml:trace>
  <inkml:trace contextRef="#ctx0" brushRef="#br0" timeOffset="142566.75">4873 10483 2006 0,'-2'0'837'0,"-6"7"-555"16,3 2-190-16,-1 0 28 0,1 2-20 0,1 7-12 15,0 0-6-15,1 2-27 0,0 4-10 16,3 0-4-16,-1 2-3 0,-3-2-11 0,7 0 6 0,1 5 12 16,-3-1-5-16,3-4-4 0,0 2-3 0,0-7-2 0,3 4-5 15,0-4-1-15,-2 1-12 0,1-8-13 0,2-2 0 16,-3 0 0-16,3-4 0 0,1 0 0 0,-2-6 0 16,3-2 0-16,1-3 0 0,-1-2 0 0,-3-6 0 15,3 1 0-15,-3-10 0 0,3 2 0 16,1-3 0-16,-6 0 0 0,2-4 0 0,-4-1 0 15,5 0 0-15,-4 1 0 0,-2 0 0 0,1-4 0 16,-1 7 0-16,1 2 0 0,1-3 0 0,-4-1 0 16,1 7 0-16,0 2 0 0,2 2 0 0,-2 5 0 15,-1 6 0-15,2-5 0 0,-4 9 0 0,2 7 0 16,2 0 0-16,-2 7 0 0,-4 8 0 0,4 5 0 16,0 0 0-16,0 8 0 0,0-2 0 0,0 4 0 15,0 2 0-15,7-5 0 0,0 0 0 0,2-5 0 16,-2 3 0-16,8-13 0 0,-2 3 0 0,2-6 0 0,-3-10 0 15,3 2 0-15,0-1 0 0,-3-5 0 0,-2-2 0 16,1-2 0-16,0-9 0 0,0-6 0 0,0 4-11 16,-3-6-31-16,3-10-87 0,-1 1-52 0,-2-5-86 15,-1-1 189-15,0 1-196 0,-1-6-96 16</inkml:trace>
  <inkml:trace contextRef="#ctx0" brushRef="#br0" timeOffset="142753.18">5407 9945 3467 0,'1'12'75'0,"1"1"1"0,-4 5-17 0,2 14 11 16,0-6-21-16,0 1-11 0,2 16 51 0,-3 1-21 16,4 13-18-16,1 3-19 0,0-3-8 0,-1-3-23 15,1 8 0-15,-1-2 0 0,3 1 0 16,-3-1 0-16,-3-6 0 0,1 3 0 0,1-17 0 0,-1 2 0 16,-2-8 0-16,-2-8 0 0,-1-8-18 15,0 0-29-15,2-5-32 0,-4-9-35 0,-4-1-196 16,0-3 239-16,1-4-161 0,-3-4-82 0</inkml:trace>
  <inkml:trace contextRef="#ctx0" brushRef="#br0" timeOffset="143033.4">5210 10433 2162 0,'4'0'1073'0,"1"0"-697"0,-4-2-198 15,3 2-118-15,8 0 28 0,6 0-18 0,7-2-19 16,-4 1-18-16,2-4-29 0,4 3-4 15,12 1 0-15,-8 1 0 0,0 3 0 0,-1 1 0 0,1-1 0 16,-1 6 0-16,-4 0 0 0,-5 6 0 16,6-2 0-16,-16 9 0 0,2-4 0 0,-4 8 0 15,0-2 0-15,-10 5 0 0,0 3 0 0,1 0 0 16,-5 2 0-16,0-5 0 0,-1 4 0 0,1-8 0 16,3-6 0-16,0 4 0 0,0-2 0 0,0-7 0 0,2-4 0 0,1-1 0 15,0-2 0-15,3-3 0 0,-3 1 0 0,4-7 0 16,0-5-28-16,1 0-26 0,0-4 18 15,3-4-70-15,-2-7-85 0,0 0-69 0,2-5 25 16,0 4 122-16,-4-4-155 0,2-1-60 0</inkml:trace>
  <inkml:trace contextRef="#ctx0" brushRef="#br0" timeOffset="143654.19">5817 10406 3157 0,'3'3'64'0,"-1"-2"0"0,-2 4-11 0,0 5 15 15,0 1-12-15,0-2-6 0,1 5 52 0,-1 5-10 0,1 7-3 16,2 7-11-16,-1-2-10 0,1-3-25 0,4 3-6 15,-1 1-8-15,3-2-13 0,-2-16 1 16,-3-7-5-16,-1 0-12 0,4 13 0 0,5 2 0 16,-1-11 0-16,2 5 0 0,-7-10 0 0,5 0 0 0,-3-12 0 15,-2 1 0-15,-2-5 0 0,5-3 0 0,-4-2 0 16,2-4 0-16,-4 0 0 0,-1-3 0 16,2 2 0-16,-2-2 0 0,1-6 0 0,-3 4 0 0,-3 1 0 15,1-3 0-15,2 5 0 0,-1-3 0 16,-2 7 0-16,1-2 0 0,0 8 0 0,-1 1 0 15,1 1 0-15,-4 4 0 0,1 0 0 0,1 5 0 16,-1 0 0-16,5 4 0 0,1 4 0 0,-1 1 0 16,2 0 0-16,5 9 0 0,-2-3 0 0,1 3 0 15,0 3 0-15,-1 2 0 0,1-4 0 0,0 2 0 0,0-8 0 16,-4-6 0-16,1 0 0 16,9 16 0-16,-3 4 0 0,2-5 0 0,0-1 0 0,-2 0 0 0,3 2 0 15,-9-9 0-15,2-5 0 0,-4 3 0 0,-1-7 0 16,1-1 0-16,-1-3 0 0,0 0 0 0,0-2 0 15,-1-4 0 1,1 3 0-16,0 1 0 0,-1-10 0 0,1 0 0 0,-4-8 0 0,1 6 0 0,2-7 0 16,1 0 0-16,0-13 0 0,1 8 0 0,-1-1 0 15,2-1 0-15,4 1 0 0,0 0 0 0,1 2 0 16,-3-1 0-16,2 7 0 0,0 3 0 0,4-1 0 16,-2 4 0-16,-1 0 0 0,1 6 0 0,0 0 0 0,2 3 0 15,0 6 0-15,0-2 0 0,-2 5 0 0,0 5 0 16,1 1 0-16,-4 5 0 0,1 4 0 0,-5 2 0 15,2 0 0-15,1 8 0 0,1-2 0 0,2-2 0 16,0 1 0-16,1-7 0 0,-1 2 0 16,9-1 0-16,-7-7 0 0,2-3 0 0,1 0 0 15,2-4 0-15,1-1 0 0,-1-1 0 0,-1-1 0 16,1-4 0-16,-1-1 0 0,3-5 0 0,-1 1 0 16,-3-2 0-16,3-2 0 0,-2-3 0 0,1-1 0 15,-1-4 0-15,1 1 0 0,-6-2 0 0,1-4 0 16,-1 0 0-16,-2-5 0 0,2 1 0 0,-8-4-12 15,-1 2-31-15,-1-5-34 0,-2 0-35 0,-4 0 81 16,-1-3-58-16,-13-4 33 0,-7 2-38 0</inkml:trace>
  <inkml:trace contextRef="#ctx0" brushRef="#br0" timeOffset="143822.59">5801 9844 2333 0,'1'7'1030'0,"4"-1"-700"0,-5-3-218 0,8-1-73 0,1 2 13 16,3 0-4-16,-2-3-18 0,3 2-4 0,2 0-3 15,2-1-37-15,3 0-39 0,-1 3-41 0,-1-5-61 16,0 7 115-16,2-5-88 0,2 4-46 0</inkml:trace>
  <inkml:trace contextRef="#ctx0" brushRef="#br0" timeOffset="144034.47">6974 10708 4095 0,'7'4'0'0,"-18"-9"0"0,11 6 0 15,-1-1 0-15,6 0 0 0,-5 1 0 0,1-1 0 16,-1 0 0-16,1 0 0 0,0 0 0 0,1 0 0 15,-2 0 0-15,-3-5-30 0,3 1-33 0,-1 0-38 16,1-1-49-16,1-1 107 0,1 0-87 0,-2-3-35 16</inkml:trace>
  <inkml:trace contextRef="#ctx0" brushRef="#br0" timeOffset="145665.13">5037 6632 902 0,'-6'-15'449'0,"2"-2"-244"0,2 3-121 16,-1-1 45-16,3 5-9 0,-5-5-40 0,6 1-5 0,-2-1 17 15,2 0-1-15,3 4-7 0,-2-1 4 0,4-4 2 0,-5 1 8 16,1 1 0-16,0-1-2 0,-2 7-23 16,1-2 8-16,1-1-3 0,-2 8-2 0,-5 3-7 15,5-1-6-15,0 1-3 0,0 0-3 0,5 2-1 0,-5 12-6 16,1-6-1-16,-1 13-5 0,2-2 2 15,0 6-2-15,-1 1 0 0,-1 12 1 16,-1-2 1-16,-2 1 3 0,2 3-4 0,0 2 7 0,-1-6-4 16,-2 1-10-16,1-11-5 0,-3-4-5 0,3 6-5 15,-1-8-14-15,-2-10-1 0,4-3-8 0,1-3 0 16,0-4 0-16,-2 0 0 0,5 1 0 0,-1-14 0 16,1-2 0-16,-1-2 0 0,-1-6 0 0,0-4 0 15,1-1 0-15,-1-9 0 0,0 3 0 0,2 4 0 16,0-1 0-16,1 3 0 0,0-1 0 0,-3 2 0 15,3 3 0-15,-3-4 0 0,0 5 0 0,1-1 0 16,-1-3 0-16,1 10 0 0,-2-1 0 0,1 4 0 16,0 2 0-16,4 8 0 0,-4-3 0 0,0 3 0 0,0 8 0 15,1 4 0-15,-1 3 0 0,2 2 0 0,-2 7 0 16,1-1 0-16,0 4 0 0,1 5 0 16,-1-2 0-16,2-7 0 0,2 4 0 0,-6 0 0 0,2-2 0 15,3-4 0-15,1-3 0 0,-4-1 0 16,-1-1 0-16,0-1 0 0,0-7 0 0,1 0 0 15,5-3 0-15,-5 1 0 0,2-2-28 0,1-1-32 16,5-4-40-16,-4 1-49 0,8 0 107 0,-3-4-83 16,4-2-39-16</inkml:trace>
  <inkml:trace contextRef="#ctx0" brushRef="#br0" timeOffset="146115.96">5994 6562 1819 0,'-5'-8'832'0,"-3"1"-543"0,6 3-190 16,1-5 8-16,-4 1-11 0,7 1-10 0,-5-2 2 15,3 5-7-15,0-2 2 0,2 1-41 0,2 3-1 16,1 1 0-16,-5 1-9 0,0 1 4 0,2 7-1 15,0-2 1-15,-1 6-10 0,-3 5 13 0,2 5 2 16,-4-4-6-16,0 7-5 0,-3 2-2 0,2-4-9 16,4 3-4-16,-12-4-3 0,6-2-5 0,-1-5-7 15,0-4 0-15,4-5 0 0,0 0 0 0,-2-3 0 0,-3-9 0 16,9-6 0-16,1 3 0 0,2-4 0 0,-3-4 0 16,2-2 0-16,-2-1 0 0,10-2 0 15,2-1 0-15,-10 2 0 0,5 0 0 0,-1 2 0 16,-3 0 0-16,-3 1 0 0,3 3 0 0,-2 1 0 0,3 3 0 15,1 1 0-15,-5 5 0 0,0-1 0 16,0 7 0-16,1 1 0 0,0 3 0 0,-1-1 0 16,-1 9 0-16,-1 0 0 0,1-1 0 0,-1 3 0 15,6-1 0-15,-3 1 0 0,-1-3 0 0,2 0 0 0,-2 7 0 16,5-3 0-16,0-2 0 0,-5 3 0 0,3-1-37 0,1 3-84 16,2 1-50-16,1 0-101 0,0-4 197 15,5 4-195-15,4-2-103 0</inkml:trace>
  <inkml:trace contextRef="#ctx0" brushRef="#br0" timeOffset="146614.71">6472 7210 1800 0,'-1'-5'729'0,"-1"3"-488"0,2-2-150 0,3-3 22 0,-2 2 10 15,3 4-5-15,-1-3-9 0,5 3-26 0,4 1 5 16,-3-2-5-16,5 3 0 0,-1 0-11 0,3-1-13 15,1-1-7-15,-2 0-4 0,2-1-7 16,-4 0-12-16,2 2-7 0,2-1-6 0,-3-1-1 16,-2 0-9-16,-1 1-1 0,-3 1 0 0,-2 0-1 15,-3-3-4-15,1 3 1 0,-2 0-3 0,-2 0 1 16,0 1-4-16,0-1-5 0,-2-2-8 0,0 2-9 16,0 0-12-16,-2 0-16 0,0 0-44 0,1 0-19 15,1 0-22-15,-1 2-37 0,1 4-89 0,0 0 174 16,2 5-111-16,0-1-20 0</inkml:trace>
  <inkml:trace contextRef="#ctx0" brushRef="#br0" timeOffset="146831.65">6460 7773 2437 0,'2'2'1015'0,"0"1"-720"16,4 1-248-16,-1-4 8 0,7 0-7 0,3-2-3 16,1-3-6-16,3-1-10 0,0-1-202 0,2 0 149 15,3 2-40-15,2-2-45 0,-1 2 79 0,-12 5-59 16,-6 0-29-16</inkml:trace>
  <inkml:trace contextRef="#ctx0" brushRef="#br0" timeOffset="147734.21">4871 11410 1558 0,'0'0'764'0,"-5"-2"-469"0,5 2-76 16,-2 0-42-16,2 0-100 0,0-2 38 0,0 1-36 15,0 0 2-15,1-1-19 0,5 1-5 0,-4-4-9 16,4 2-2-16,-3-2-5 0,5 3 6 15,3-3 4-15,-1 2-14 0,-2-4 13 0,0 1-1 16,3 3-9-16,-8-2-2 0,8 3 0 0,0-3-4 16,-4 2-10-16,3 1 2 0,0-1-10 0,-3 3-5 15,5-1-2-15,2 1-3 0,-4-1-6 0,2 3 0 16,-2-1 0-16,3 5 0 0,-1 1 0 0,-2 0 0 16,0 3 0-16,-2 0 0 0,-2 4 0 0,-2 2 0 15,-1-1 0-15,-3 15 0 0,-2-4 0 0,-4 4 0 16,1 0 0-16,-8 7 0 0,-1-1 0 0,-5 3 0 15,-5-3 0-15,2-2 0 0,0 3 0 0,0-7 0 0,-3-3 0 16,-8 7 0-16,0-3 0 0,7-5 0 0,-9 1 0 16,4-3 0-16,-6 0 0 0,6-6 0 0,-4 2 0 15,12-10 0-15,0-5 0 0,0 2 0 0,5-7 0 16,-1-1 0-16,9-7 0 0,0-1 0 16,4-4 0-16,0-1 0 0,5-2 0 0,2 0 0 15,7-4 0-15,0 1 0 0,1 0 0 0,2 2 0 16,4 4 0-16,0 0 0 0,2 0 0 0,0 5 0 15,4-1 0-15,0 2 0 0,-2 3 0 0,5 2 0 0,4 2 0 16,1 0 0-16,-5 1 0 0,3 5 0 0,-6 3 0 0,5 0 0 16,-6 7 0-16,2-1 0 0,-13-3 0 15,1 4 0-15,3 0 0 0,-4 0 0 0,2-1 0 16,-7-1 0-16,2-1 0 0,-1-4 0 0,3 4 0 16,-4-5-46-16,-1 0-32 0,5-2-37 0,-3-1-44 15,3-2 110-15,3 0-95 0,7 0-37 0</inkml:trace>
  <inkml:trace contextRef="#ctx0" brushRef="#br0" timeOffset="147971.41">5317 12072 1981 0,'6'9'847'0,"-4"0"-543"16,2 5-195-16,2 4 71 0,0 2-40 0,2-3-38 15,2 3-7-15,-5 0-9 0,2 3-12 0,0 3-14 16,1-1-11-16,-1-7-20 0,-5 0-11 0,1 3-5 16,-1-6-6-16,0-4-6 0,-2-1-1 0,0-3 0 15,-5-6 0-15,0 3 0 0,2-4-4 16,-2 0-12-16,-2-7-15 0,1 2-22 0,-1-7-63 16,3-2-27-16,-1-3-40 0,-1-3-80 0,3 2 167 0,-1-4-125 0,4-6-76 15</inkml:trace>
  <inkml:trace contextRef="#ctx0" brushRef="#br0" timeOffset="148469.51">5627 11533 1217 0,'-8'0'669'0,"0"0"-296"0,-8-1 29 0,1 1-274 0,3-1 470 15,2 1-473-15,0 1 1 0,5-1-44 0,2 0-10 16,1 0-14-16,9-1-13 0,-3-2-8 16,5-1-15-16,5-1-3 0,2 2-3 0,-1 1 1 15,2-2 0-15,1 4-1 0,3 0-1 0,0 1-2 16,-2 3-3-16,0 0 0 0,-1 2-3 0,1 3-6 16,-2 3-1-16,3 0 0 0,-14-1 0 0,4 5 0 15,1 0 0-15,-7 2 0 0,-5-1 0 0,-5 1 0 16,-2 0 0-16,-2 1 0 0,-6 0 0 0,1-3 0 15,-6 2 0-15,8-5 0 0,-4-2 0 0,0-1 0 16,-4 1 0-16,14-7 0 0,0 3 0 0,-2-6 0 16,0 0 0-16,2-1 0 0,2-1 0 0,3 1 0 0,2-6 0 15,3 3 0-15,2-3 0 0,2 1 0 0,3-1 0 16,2 1 0-16,4-1 0 0,3 1 0 0,1 1 0 16,-2-2 0-16,7 5 0 0,0 0 0 0,0 1 0 15,-5 0 0-15,3 4 0 0,1 1 0 16,-3 4 0-16,-5 0 0 0,-5 4 0 0,2-2 0 15,-7 7 0-15,1 0 0 0,-7 2 0 0,0-2 0 16,-7 5 0-16,-1 2 0 0,-3-1 0 0,-4 1 0 16,-6 0 0-16,3-1 0 0,1-4 0 0,-5-1 0 0,-4-1 0 15,-1-1 0-15,3-3 0 0,-1-3 0 0,0-6-4 0,-6 6-69 16,1-9-33-16,-1 3 23 0,5-5-132 0,-3 0 155 16,-2-3-108-16,0 1-41 0</inkml:trace>
  <inkml:trace contextRef="#ctx0" brushRef="#br0" timeOffset="148764.75">4588 11222 3115 0,'-20'-5'25'16,"5"1"-5"-16,8-2-1 0,-2 5 7 0,-2-1 3 15,4 0 2-15,-12 4 43 0,-6 0-2 0,6 1 0 16,-2 8 2-16,-5 1 0 0,-2 7-3 0,-11 7-3 16,4 0-8-16,9 0-18 0,-2 11 3 0,3 1-4 15,4 6-6-15,0 3-4 0,4 10-7 0,12-4-5 16,-5 10 1-16,3-2-12 0,7 3-8 16,-1 0 0-16,11-3 0 0,-6 3 0 0,19-10 0 0,-6 6 0 15,19-16-7-15,-1 3-11 0,2-8-30 0,13-5 15 16,-3-8-47-16,12 1-20 0,-14-8-24 0,6-6-26 0,15-4 158 15,-3-1-58-15,-3-4 21 0,5-5 37 0</inkml:trace>
  <inkml:trace contextRef="#ctx0" brushRef="#br0" timeOffset="149047.29">6027 11215 1442 0,'-6'7'1029'16,"4"2"-549"-16,-8-2-320 0,20 2 321 15,-5-4-385-15,1 1-14 0,13 15-13 0,0-2-3 16,19 16-5-16,-4-3-7 0,3 0-11 0,2 3-13 0,13 25-28 16,-13-18-2-16,-4 8 0 0,-4 2 0 0,-3 2 0 15,4 3 0-15,-19 1 0 0,3 2 0 0,-10-2 0 16,-5 1 0-16,-9-4 0 0,2 0 0 0,-6-6 0 15,-12-10 0-15,-5 8 0 0,2-2-18 0,-3-10-35 16,-5-4 21-16,3 0-112 0,-5 4 113 0,7-5-63 16,-3 2 23-16,7-12 0 0</inkml:trace>
  <inkml:trace contextRef="#ctx0" brushRef="#br0" timeOffset="152747.81">8012 5115 1718 0,'0'1'728'0,"-1"-1"-448"0,2 2-179 16,4 6 63-16,-7-6-30 0,2 1-24 0,4 7-8 15,2 3-10-15,-2-1-5 0,-4 4-24 0,-2 0 14 16,-3-3-24-16,1 5 3 0,1 1-4 0,-8-1 0 15,-2 3-4-15,4-6-7 0,-2 1-3 16,-1 0-10-16,-5-6-1 0,2-5-10 0,0 2-4 0,1-10-5 16,2-2-2-16,-3-5-6 0,0 1 0 0,5-10 0 15,0 5 0-15,5-8 0 0,-1-2 0 16,3 1 0-16,1 0 0 0,2 2 0 0,2-1 0 16,4 5 0-16,3 0 0 0,-3 4 0 0,8 5 0 0,0-2 0 15,-4 0 0-15,5 5 0 0,-2 0 0 0,4 0 0 0,-3 3 0 16,-2 3 0-16,1-1 0 0,-5 3 0 0,10 2 0 15,-3 2 0-15,-3 3 0 0,-1 1 0 0,-2 4 0 16,-1-1 0-16,-1 4 0 0,-5 1 0 0,-4 0 0 16,-2 2 0-16,-11 8 0 0,6-6 0 15,-4 0 0-15,0 1 0 0,-9-3 0 0,7 0 0 16,-4-4 0-16,1-7 0 0,1-5 0 0,-4 1 0 16,1-5 0-16,4-6 0 0,2-8 0 0,-4 2 0 15,3-2 0-15,3-5 0 0,0 0 0 0,1-3 0 16,4-5 0-16,-1 1 0 0,6 4 0 0,1-2 0 15,0 3 0-15,3-2 0 0,1-1 0 0,7 4 0 16,-2 0 0-16,3 2 0 0,2-2 0 0,3 4 0 16,-1-1 0-16,9 4 0 0,-3 5 0 0,-1 3 0 15,3-4 0-15,-3 11 0 0,1 3 0 0,0 1 0 16,-4 4 0-16,-1 2 0 0,-4 0 0 0,-1 0 0 16,-1 5 0-16,-6 0 0 0,2-1 0 0,-6-2 0 0,1 6 0 15,-15 5 0-15,8-6 0 0,-2 1 0 0,-4 2 0 16,0-2 0-16,-3 0 0 0,3-5 0 0,-6 2 0 15,6-11 0-15,-5 0 0 0,2-4 0 0,-1-3 0 16,1-5 0-16,3-3 0 0,-6-5 0 16,6-2 0-16,0-2 0 0,3-1 0 0,-1-1 0 0,5-4 0 15,1 4 0-15,3-1 0 0,0 0 0 16,9 0 0-16,-4 3 0 0,6 0 0 0,2 2 0 16,-3 0 0-16,7 2 0 0,-2 0 0 0,2 4 0 0,0 6 0 15,0-3 0-15,-4 1 0 0,2 7 0 0,4 0 0 0,-3 4 0 16,0 5 0-16,-1 1 0 0,-6-4 0 0,-1 6 0 15,5-3 0-15,-9 5 0 0,-1 2 0 0,-5-5 0 16,0 1 0-16,-2 3 0 0,-2 0 0 16,2-6 0-16,-3 3 0 0,0-4 0 0,0-4 0 15,1-2 0-15,-1 0 0 0,-1-11 0 0,3 4 0 16,-6-3 0-16,5-3 0 0,3-7 0 0,-4 6 0 16,4-5 0-16,1 3 0 0,2-2 0 0,-3 1 0 15,4-1 0-15,4 5 0 0,-5 1 0 0,2-5 0 16,1 3 0-16,0 4 0 0,-1 3 0 0,5-3 0 15,0 6 0-15,-3-2 0 0,7 2 0 0,-2 4 0 16,-1 3 0-16,3 3 0 0,0-1 0 0,-5 1 0 16,4 2 0-16,-4 2 0 0,3-4 0 0,-8-1 0 15,1 1 0-15,-1-1 0 0,-2-1 0 0,4-5 0 16,-5-1 0-16,3-2 0 0,-6 0 0 0,6-2 0 16,0-5 0-16,-1-3 0 0,-2 2 0 0,0-2 0 15,-2-1 0-15,2-1 0 0,1 2 0 0,-2-1 0 0,-1-1 0 16,1 2 0-16,4-2 0 0,1 3 0 0,1 0 0 15,2-4 0-15,-4 4 0 0,4 5 0 0,2 0 0 16,2 4 0-16,-3 2 0 0,-2-2 0 0,2 12 0 16,-2-2 0-16,2 3 0 0,2-1 0 15,-5 2 0-15,0 2 0 0,1-1 0 0,-2-1 0 16,-3-5 0-16,-1 6 0 0,0-2 0 0,-2-2 0 16,2-2 0-16,-5-3 0 0,0 1 0 0,1 0 0 15,1-1 0-15,-1-4 0 0,0-2 0 0,3-1 0 0,-5-5 0 16,3 3 0-16,1-4 0 0,-1-1 0 0,-1-2 0 0,5 0 0 15,0 1 0-15,-3 0 0 0,-1-5 0 0,9 5 0 16,-3 0 0-16,1 1 0 0,8 0 0 0,-9-2 0 16,3 1 0-16,5 7 0 0,1-2 0 15,-6 3 0-15,3-2 0 0,0 3 0 0,-2 1 0 16,2 1 0-16,0 2 0 0,-1-1 0 0,0 3 0 16,1 0 0-16,-4-1 0 0,2 0 0 0,-4 1 0 15,3-3 0-15,-3-2 0 0,0 3-52 0,5-2-47 16,-3-1-54-16,0 0 115 0,9-3-86 0,-2-1-79 15</inkml:trace>
  <inkml:trace contextRef="#ctx0" brushRef="#br0" timeOffset="153746.17">7925 5133 1097 0,'1'1'689'0,"2"-1"-338"0,2 0-197 0,1 1 135 0,1-3-89 15,-2-3-44-15,2 3-18 0,4-5-36 0,8 0 8 16,-1 0-7-16,5-3-5 0,1-4-5 0,8-1-8 16,6 0-7-16,3-4-4 0,2 1-6 0,5-9-18 15,-1 3-5-15,8-13-8 0,1 4-5 0,-1-1-17 16,1-4-2-16,-4 1-4 0,5-1-2 0,-2 4-5 16,-2 4-2-16,-1 1 0 0,-5 1 0 0,-4 6 0 15,-8-3 0-15,6 5 0 0,-2-1 0 0,-10 0 0 16,-2 7 0-16,-5 0 0 0,4-2 0 0,-8 4 0 15,4 2 0-15,-9 1 0 0,-3-2 0 0,3 2 0 16,-6 0 0-16,-2 4 0 0,-1 2 0 0,-3 1 0 16,-1 2 0-16,0-2 0 0,0 2 0 15,-2 3 0-15,2-1 0 0,0-2 0 0,-1 1 0 0,3 0 0 16,-2 1 0-16,1-1 0 0,1 1 0 0,-2-1 0 16,0 0 0-16,0 3 0 0,0-3-20 15,1 0-19-15,1 4-22 0,-1-3-24 0,3 0-27 0,1-2-33 0,-1 3 87 16,2-3-76-16,-5 3-2 0</inkml:trace>
  <inkml:trace contextRef="#ctx0" brushRef="#br0" timeOffset="154613.19">9647 4134 1489 0,'-2'-2'788'0,"1"-2"-424"16,1 4-191-16,-3-1 82 0,2-1-42 0,1 2-29 16,-1 0-20-16,-1 1-55 0,3 0-12 15,-1 3-14-15,2 0-16 0,-2-1-13 0,1 5-25 16,3 0-10-16,-1 2-12 0,0 1-7 0,0 4 0 16,1-2 0-16,-1 10-1 0,0 4 1 0,0 2 0 15,0-5 0-15,0 13 0 0,0-4 0 0,-1-3 0 16,-1 4 1-16,3-8-1 0,-3 3 0 0,0-8 0 0,2-7 0 0,-1 4 0 15,0 1 0-15,0-7 0 0,0 3 0 0,-2-3 0 16,2-1 0-16,-1-2 0 0,0 3 0 0,-1-7 0 16,1 2 0-16,-1-2 0 0,2 1 0 0,-4-2 0 15,2-2 0-15,2 1 0 0,-1 1 0 0,-1-4 0 16,1 2 0-16,0-2 0 0,2 2 0 0,0-2 0 16,0 1-48-16,1-1-41 0,0 0-43 15,2 5-64-15,1-6 138 0,-2-1-112 0,-1-4-48 16</inkml:trace>
  <inkml:trace contextRef="#ctx0" brushRef="#br0" timeOffset="154828.46">10112 4780 2381 0,'-7'37'993'0,"3"-2"-668"0,0 0-235 0,-2-4 13 15,0 1 12-15,5-10-48 0,-2 5-46 0,-1-6-21 16,1-3 0-16,0-6 0 0,2 4 0 0,1-5 0 15,-1-4 0-15,-1 2 0 0,1-2 0 0,1-3 0 16,0 2 0-16,-1-5 0 0,-3-1 0 16,3-4 0-16,0 3 0 0,1-4-5 0,0-5-50 0,-1-1-21 15,1-1-22-15,1-3-21 0,2-2-81 0,2-2-80 16,1 0 176-16,1-1-134 0,2-5-49 16</inkml:trace>
  <inkml:trace contextRef="#ctx0" brushRef="#br0" timeOffset="155297.94">10316 4231 1954 0,'0'5'848'15,"-4"-4"-481"-15,-3-1-33 0,6 1-124 16,1-1-51-16,0 0-53 0,3 0-78 0,4 0 20 15,-3 0-14-15,4-1-27 0,3-2-7 0,5-5 0 16,-5 4 0-16,2 1 0 0,4-3 0 0,1 0 0 16,-2 1 0-16,0-2 0 0,-2 6 0 0,-4-3 0 0,7 1 0 15,-2 3 0-15,-1 0 0 0,0-3 0 0,0 3 0 16,-1-3 0-16,2 5 0 0,-1 1 0 0,-8 6 0 16,2-3 0-16,-4 10 0 0,-2 1 0 0,-4 7 0 15,-1-4 0-15,-8 16 0 0,1-5 0 0,-4-2 0 16,0 3 0-16,-7-4 0 0,3 5 0 0,-1-4 0 15,0-6 0-15,4-3 0 0,0 2 0 0,4-3 0 16,2-5 0-16,0 3 0 0,0-3 0 0,3-3 0 16,1-3 0-16,4 1 0 0,1-4 0 0,9-2 0 15,-3 2 0-15,-1-6 0 0,6 1 0 0,1 0 0 16,-1-3 0-16,2-1 0 0,1 1 0 0,-2 1 0 16,8 2 0-16,2 0 0 0,-4 0 0 0,3-2 0 15,1 3 0-15,2-1 0 0,-5 1 0 16,2-1 0-16,-10-1 0 0,6 1 0 0,-2-1 0 15,0 1 0-15,-4-3 0 0,-1 3 0 0,-2-1-77 16,0 0 36-16,-2-1-144 0,-3-2 147 0,-1 2-87 0,-7-6-52 0</inkml:trace>
  <inkml:trace contextRef="#ctx0" brushRef="#br0" timeOffset="155628.91">9632 3537 1806 0,'-10'-10'768'16,"1"2"-480"-16,-6 8-177 0,4 1 68 0,-3 8-66 15,-1 4 9-15,-1 6-17 0,-1 5-7 0,3-1-18 16,-2 10-22-16,0 13 2 0,-6 1-6 16,7 2-16-16,-1 4-14 0,-5-2 10 0,2 17 2 0,0 11-17 15,-2-2 9-15,5 0-10 0,3 5-4 0,3-5-3 16,4 10-3-16,5-13-3 0,5-3-4 16,3 2 0-16,8-16 0 0,-2 3-5 0,8-12-11 15,1 4-6-15,10-16-9 0,-1 7-17 0,5-11-57 16,-2 1-30-16,8-18-50 0,2 2-111 0,3-8 204 15,-1-3-138-15,3-10-46 0</inkml:trace>
  <inkml:trace contextRef="#ctx0" brushRef="#br0" timeOffset="155946.12">10646 3608 1760 0,'-3'9'780'15,"9"-4"-469"-15,-4 0 35 0,9 2-219 0,11 7-9 16,0-2 2-16,8 8-55 0,1 0 39 0,8 6-15 16,-1 3-10-16,6 4-13 0,2 11-12 0,0 1-27 15,-1-2-6-15,2 10-4 0,-1 1-6 0,-7 5-11 16,6 0 0-16,-23 7 0 0,3-6 0 0,-12 3 0 15,-9 5 0-15,-12-12 0 0,-1 6 0 0,-13-5 0 16,-7-9 0-16,-3 3 0 0,-4-3 0 0,1-8 0 16,3-3-25-16,-2 1-96 0,-5-4-68 15,2-4 189-15,6-9-42 0,-4-5-66 0,2-2-34 16</inkml:trace>
  <inkml:trace contextRef="#ctx0" brushRef="#br0" timeOffset="158164.66">6427 12616 1840 0,'6'2'677'0,"0"5"-419"0,-4-1-105 0,0 5-46 15,3 1-16-15,12 4-5 0,-3 5-46 0,1 2 14 16,2 0-9-16,-3 2-11 0,9 3-4 0,2 0-2 16,-6-1-2-16,-2-1-6 0,1-2-6 0,-1 4 4 15,0-2-2-15,-4-5-6 0,-3 1-2 0,0-2 0 0,2 1-1 16,-3-2-5-16,1 1 1 0,-3-6-2 0,0 4-6 15,1-4-5-15,0-1-8 0,-3 0-11 0,-2-5-38 16,-1 0-15-16,-2-1 5 0,0-2-76 0,0-3 105 16,-2-1-67-16,-2-2-17 0</inkml:trace>
  <inkml:trace contextRef="#ctx0" brushRef="#br0" timeOffset="158577.84">6427 12604 1659 0,'-9'-4'793'0,"1"0"-524"16,-1 1-159-16,0 5-70 0,4-2 27 0,-2 4-26 16,-1 1-3-16,2 5-16 0,2-1-4 0,-2 0-7 0,5 4-5 0,-1 0 2 15,2 4 0-15,-1-4-4 0,1 4-4 0,0-6 8 16,-2 5 0-16,1-2-1 0,1 0 5 0,-2-6-1 15,2-2 6-15,-3 1 2 0,2-2-2 16,-1-3-1-16,1-2-1 0,-3-4-2 0,2 1 2 0,-2-5-6 16,0-4-3-16,-1 2-1 0,2-5-2 15,0 2 1-15,-1-3 1 0,0-4-1 0,2 2-2 16,2-1 2-16,0 1-2 0,0-2 1 0,0 4 0 0,0-1 2 16,3 1-2-16,1 2 1 0,-2 6 2 15,2-2 2-15,0 1-2 0,3 5 7 0,2-1 9 16,2 2 1-16,-4 2 4 0,5 1 2 0,5 0-4 0,-2 1 4 15,1 5 2-15,0-2-4 0,-1 2-9 0,-2 0-6 16,7-1-2-16,-6 1 0 0,-1 0-2 0,1-3-5 16,-2 2 0-16,0-1-4 0,-3-2 1 0,-1-1-17 15,-1 0 7-15,0-1-49 0,0-1-25 0,-1 0 143 16,-3 0-72-16,4 1 5 0,-1 0 39 0</inkml:trace>
  <inkml:trace contextRef="#ctx0" brushRef="#br0" timeOffset="159483.22">6375 13886 2625 0,'-1'-7'119'0,"-1"3"-40"0,-2 4-20 15,3-4-8-15,-2 3 2 0,1-1-8 0,-2 0 59 16,-1-3-15-16,0 6-16 0,0 0-25 0,-2 6-6 15,3 2-8-15,0-2-15 0,2 6-5 0,-1 2-2 16,1 2-2-16,1-2-18 0,2 1 13 0,-2 1 3 0,2 0 2 16,3 0-2-16,-2 2 4 0,-2-9-4 0,3 4 1 15,-1-2-1-15,1-2 1 0,2-5-5 0,0-1 1 16,-1-1-2-16,3-1 0 0,0-2-1 0,2-4-2 16,0 1 1-16,-2-5-1 0,5 3 2 0,-2-1-2 15,0-1 1-15,6 3-1 0,-1-3 0 0,-2 2 0 16,7 2 2-16,-2 3-2 0,-1-3 1 0,-2 2 1 15,-5 2 0-15,2 5 3 0,0 0-2 0,-4 2 2 16,-2 2-3-16,-1 1 1 0,-1 5 2 0,-2 2 0 16,2-2 0-16,-4-1-2 0,0 4 3 15,0-1 0-15,-3 0 1 0,-1-3-1 0,-1-2-4 16,1 2-1-16,-1-2-1 0,-4-1-3 0,2-3-19 0,-1-1-12 16,-1-7-18-16,2 2-20 0,-1-3-89 15,-2 0-157-15,3-8 237 0,4 3-156 0,-3-9-115 16</inkml:trace>
  <inkml:trace contextRef="#ctx0" brushRef="#br0" timeOffset="159793.65">6584 13914 1474 0,'2'3'755'0,"1"2"-416"0,4 7-185 0,2 1 110 16,2 4-144-16,-1-1-8 0,6 2-6 15,-4 1-7-15,3-1-17 0,0 2-4 0,0-5-32 16,0 1 21-16,1-4-13 0,-1-1 1 0,-2-7-13 15,2 1-6-15,-2-3-7 0,-3-7-13 0,-1-6 3 16,-1 0-8-16,-1-3-5 0,-4-5-7 0,-2 0 3 0,0-8 2 16,-4-3-6-16,0 1 4 0,-4 5-2 0,0-2 2 15,-2 0-2-15,0 3 1 0,-4 4 1 0,1 1 0 16,-1 3-2-16,1 4 2 0,-5-1-2 0,0 7 2 16,-1-3 0-16,-2 4 0 0,1-1-2 0,1 9 0 15,-6-4 0-15,7 9-2 0,1 0-1 0,-1-1-3 16,4 6 1-16,-3-1-12 0,8 2-6 0,0-1-32 15,0-2-12-15,0 5-15 0,4-5-15 0,2 2-15 16,1-5-26-16,3-2-195 0,-2 1 239 0,-1-3-119 16,3-6-65-16</inkml:trace>
  <inkml:trace contextRef="#ctx0" brushRef="#br0" timeOffset="160021.4">6564 13349 2002 0,'3'7'765'0,"6"3"-485"0,-3-2-122 16,4 6-46-16,10 5-4 0,-5 1-10 0,8 4-55 15,-6-1 19-15,8 7-14 0,0-2-3 0,-1 6-4 16,1 0-6-16,-5 1-8 0,5 1-1 0,-1-6-5 16,2 1 0-16,-7-6-4 0,2 5-4 0,-7-13-7 15,0 3 2-15,-2-6-8 0,-2-3-11 16,-5-4-6-16,1 1-15 0,-1-2-20 0,-2-6-18 0,-2-3-55 15,1 2-30-15,-2-4-44 0,-2-3 8 0,0-1 102 0,-1-4-121 16,-7-3-27-16</inkml:trace>
  <inkml:trace contextRef="#ctx0" brushRef="#br0" timeOffset="160378.2">6925 13574 3322 0,'11'23'32'0,"-6"-8"21"15,1-4-12-15,1 0-6 0,-1-2 0 0,2-2-7 0,6 15 41 16,1-5-3-16,-1-4-3 0,-1 0-14 0,1-3 0 16,0 1 2-16,-2-7-11 0,-2 2-1 0,-2-6-8 15,-2-4-4-15,0-3-5 0,-3-2-5 0,1 0-6 16,-3-8-7-16,-1-2 2 0,-1-1-1 0,-1 2-5 16,0 0 0-16,-1 0 0 0,-1-2 0 0,-2 2 0 15,1-1 0-15,0 5 0 0,-1-1 0 0,2 1 0 16,0 0 0-16,-4 3 0 0,3 1 0 0,0 1 0 15,5 3 0-15,-5 2 0 0,5 4 0 0,-2-1 0 16,5 5 0-16,2 0 0 0,3 6 0 0,1 3 0 16,3 4 0-16,0-1 0 0,-1-1 0 0,3 1 0 0,2 2 0 15,0 0 0-15,-3-3 0 0,0-2 0 0,-6-3 0 16,7-1 0-16,-3-4 0 0,-1 3 0 0,-2-8 0 16,-2-3 0-16,-1-2-3 0,4-3-7 15,-5-4-16-15,-4-6-60 0,-1 1-29 0,-4-6 20 16,-2 2-115-16,2-3 142 0,-2-3-100 0,1 1-26 15</inkml:trace>
  <inkml:trace contextRef="#ctx0" brushRef="#br0" timeOffset="160564.81">7023 12956 2043 0,'-4'6'867'0,"6"9"-568"0,6 2-200 0,2 6 33 15,1-1-20-15,5 4 2 0,4 1-21 0,1 6-33 16,1-1-9-16,4 4-8 0,-3 1-7 0,2-2-14 15,-1 2-3-15,-3-5-21 0,0 2 8 0,-3-6-10 16,0-2-14-16,-7-6-18 0,2-1-27 16,-5-3 12-16,-7-8-75 0,0 0-262 0,1-1 303 15,-4-3-181-15,-1-2 92 0,-10-1 17 0</inkml:trace>
  <inkml:trace contextRef="#ctx0" brushRef="#br0" timeOffset="160827.03">7059 13325 1987 0,'-1'-6'985'0,"0"0"-635"0,1 1-179 0,4-1-98 16,3 1 28-16,4-3-3 0,0-3-16 0,-2-2-5 15,4 4-28-15,2-4-15 0,1 4-6 0,0-4-4 16,0-1-4-16,3 4-9 0,-2-2-6 0,0 3-5 16,4 2-2-16,-5 4 4 0,4-3-2 15,-7 18 0 16,-8-7 0-31,-1-2 0 0,-3-2 0 0,0 0 0 0,0 0 0 0,29 15 0 0,-4 4 0 16,-3 6 0-16,-1 1 0 0,-2-3 0 0,3 7 0 0,-11-10 0 0,-6-11 0 0,-2-3 0 16,0 1 0-16,-2-7-10 0,2 3-13 0,-7-6-18 15,4-4-59-15,-2 0-29 0,-1-4 15 0,-4-1-114 0,-1-4 148 16,-2-2-100-16,0-1-21 0</inkml:trace>
  <inkml:trace contextRef="#ctx0" brushRef="#br0" timeOffset="161512.04">7473 13053 3901 0,'8'15'33'16,"-3"-5"-5"-16,-1-1-5 0,5 1-4 0,2 1-6 16,-3-1 6-16,9 8 7 0,-2 0-4 0,1-3-11 15,4 1-11-15,-5-8 0 0,1 4 0 0,-3-9 0 16,-1 0 0-16,0-3 0 0,2-5 0 0,-4 0 0 0,-6-7 0 15,2-1 0-15,-2-3 0 0,2 0 0 16,-5-4 0-16,0 1 0 0,-6-1 0 0,2-1 0 16,3 1 0-16,-4 2 0 0,-1 2 0 0,-5 1 0 15,1 2 0-15,0 4 0 0,-1 0 0 0,-1 0 0 16,2 6 0-16,-1 0 0 0,-2 2 0 0,2 0 0 16,2 1 0-16,0 1 0 0,1 5 0 0,1-1 0 15,1 2 0-15,1 0 0 0,0 1 0 0,1 3 0 16,-1-1 0-16,3-1 0 0,-1-1 0 0,2-2 0 0,0-2 0 15,0 1 0-15,1-1 0 0,1-3 0 0,6-1 0 16,-2 0 0-16,5-4 0 0,-2 2 0 0,0-2 0 16,3-3 0-16,1 1 0 0,-1-2 0 15,-5 3 0-15,-4 3 0 0,2 1 0 16,10-5 0-16,2-2 0 0,4 7 0 0,-1-4 0 0,-1 5 0 0,0 0 0 16,6 11 0-16,-5-3 0 0,-5 1 0 0,0 0 0 15,-3-1 0-15,-1 1 0 0,-8-3 0 0,4 1 0 16,-4-2 0-16,-3-4 0 0,0-2 0 15,-2-2 0-15,-5 0 0 0,1-4 0 0,0-1 0 0,-3-3 0 16,-2-3 0-16,2 0 0 0,-1 1 0 0,2-3 0 16,0 0 0-16,1 0 0 0,0-1 0 0,3 1 0 15,0-1 0-15,2 1 0 0,0-5 0 0,2 4 0 16,0-2 0-16,4 1 0 0,1 1 0 0,0 2 0 16,0-4 0-16,5 13 0 0,-3-2 0 0,3 5 0 15,-1 3 0-15,3 5 0 0,-2 1 0 0,-1 1 0 16,5 5 0-16,-1 3 0 0,2 1 0 0,-3 2 0 15,1 0 0-15,-4-6 0 0,5 2 0 0,-3-2 0 16,-1 3 0-16,-2-8 0 0,2 0 0 0,0-6 0 16,1 1 0-16,1 2 0 0,0-4 0 0,0-5 0 15,2 0 0-15,1-5 0 0,-1-2 0 16,-3 3 0-16,4-7 0 0,-2-4 0 0,-2 1 0 0,2 0 0 16,-3-3 0-16,2 2 0 0,-3-2 0 15,0-2 0-15,-2 3 0 0,-1 1 0 0,0 3 0 0,-3 4 0 0,-4-1-51 16,0 1-33-16,-3 2-35 0,-1 4-48 0,-1 2-85 15,-3-1 168-15,-5 5-136 0,0-2-33 0</inkml:trace>
  <inkml:trace contextRef="#ctx0" brushRef="#br0" timeOffset="161716.9">7185 12685 3735 0,'0'0'20'0,"0"0"0"0,8 0-2 0,-7 0-1 15,0 0-4-15,0 0-3 0,3 0 6 0,-3 0 0 16,-1 0 16-16,1 0-3 0,6 0-45 0,-3 0-35 16,-2 1-138-16,2-1 160 0,1 0-93 0,-3 1-92 0</inkml:trace>
  <inkml:trace contextRef="#ctx0" brushRef="#br0" timeOffset="163020.69">6918 14349 1646 0,'-3'-5'764'0,"1"-1"-460"0,0 3-86 16,5 3-46-16,-2 1-23 0,2 4-81 0,3 3 40 16,1 5-29-16,7-1-37 15,-4 4 1-15,-5-8 36 0,1 0 6 0,11 21-32 16,3 0-5-16,-1-1-8 0,1 6 0 0,-1 1-4 0,-1-8-26 16,-5-4-3-16,-2-4-14 0,-3-4 13 0,-5-1-4 15,4 0-6-15,-3-4-11 0,-3-2 4 0,-6 0 1 31,3-3-6-15,1-3-6-16,1-1 11 0,0-1-10 0,0 0 1 0</inkml:trace>
  <inkml:trace contextRef="#ctx0" brushRef="#br0" timeOffset="163130.14">6875 14133 1737 0,'0'5'688'0,"1"-3"-499"0,-1 4-148 0,1-1-1 16,0 0-4-16,7-1-34 0,-1 0-25 0,1 0 19 15,4 0-17-15,1-1-8 0</inkml:trace>
  <inkml:trace contextRef="#ctx0" brushRef="#br0" timeOffset="163526.84">7238 14015 1604 0,'-7'10'907'15,"-2"1"-481"-15,2 2-23 0,-4 3-250 0,4-2-110 16,0-1 48-16,1 4-6 0,3-3-40 0,0-1-71 0,-1 5-17 16,1 0 72-16,1-4-12 0,0 1-3 0,2-2-3 0,-1-1-1 15,1 1 3-15,0 1-2 0,0-7-4 0,1-3-1 16,2 1-1-16,-1-1-1 0,3 2 2 0,-2-7-2 16,2-1-1-16,2 0-1 0,1-3 1 0,3-2-3 15,1 3 2-15,0-7-1 0,2 4-1 0,6-1 0 16,-2 0 1-16,8 1-1 0,-3 4 1 15,0 3 2-15,1-4-2 0,-6 4 2 0,2 0 0 16,-4 5 3-16,-4 3-1 0,0 2 2 0,-1 1 2 16,-4-2 2-16,-4 5 2 0,1 4 3 0,1 1 1 15,0-6 4-15,-5 4-4 0,-4-4 1 0,2 2 1 16,-2-2-3-16,1 1 1 0,-4-5-6 0,-5-2-3 16,4 1-2-16,1-2 1 0,-5 2-3 0,2-6-6 15,-2 1-4-15,4-1 0 0,-1-1-7 0,3-1-15 16,-6 0-13-16,6-2 4 0,-2-2-35 0,1 0-49 15,-2-1-26-15,-1-3-50 0,5 0-189 0,-4-2 284 16,1 1-164-16,4-4-68 0</inkml:trace>
  <inkml:trace contextRef="#ctx0" brushRef="#br0" timeOffset="163993.62">7680 13739 1968 0,'3'5'876'0,"1"5"-554"16,-3 2-101-16,6 3-70 0,1 0-83 0,5 4 33 16,-1-1-12-16,0 3-21 0,6 2-9 15,-3-1-6-15,3-5-8 0,-3 2-19 0,-3-9-5 0,4-2-4 16,-1 3-7-16,-5-7-10 0,2-4 0 0,-4 0 0 0,2-2 0 16,-4-6 0-16,1 1 0 0,-5-4 0 15,0-2 0-15,0-2 0 0,-1-4 0 0,2 0 0 0,-4-2 0 16,1 0 0-16,-1-1 0 0,1 5 0 15,-4-2 0-15,4 1 0 0,-1 2 0 0,-2 4 0 0,3 3 0 16,0-1 0-16,0 5 0 0,-4-1 0 0,9 5 0 16,-3 4 0-16,2 1 0 0,0 0 0 15,0 0 0-15,10 5 0 0,-2 4 0 0,6 0 0 16,-8-3 0-16,7 4 0 0,-1-2 0 0,4 0 0 16,-4-3 0-16,0 4 0 0,-1-7 0 0,-1-4 0 15,-1 3 0-15,-1-5 0 0,2 0 0 0,-7-4 0 16,1 1 0-16,-3-3 0 0,1-5 0 0,-6 3 0 15,2-4 0-15,-3 0 0 0,-2 1 0 0,0-3 0 16,0 0 0-16,-4 0 0 0,1 1 0 0,-3-2 0 16,1-2 0-16,1 1 0 0,-4 1 0 0,1 0 0 15,-2 2 0-15,7-1 0 0,-8 0 0 0,6 3 0 0,-2 1 0 16,-3 1 0-16,4 0 0 0,1 1 0 0,-2 1 0 16,0 2 0-16,2 0 0 0,1 4-21 0,0-1 11 15,-1 2-75-15,6-1-139 0,-1 1 182 0,2 1-108 16,2 0-89-16</inkml:trace>
  <inkml:trace contextRef="#ctx0" brushRef="#br0" timeOffset="164293.34">8143 13457 1919 0,'3'7'907'16,"9"7"-610"-16,-3-1-201 0,0 1 9 0,6 3 7 15,-2 3-1-15,2-2-4 0,0-3-14 0,1 2-15 16,-3 1-7-16,2-3-9 0,-2-5-7 0,-2-2-22 15,-1 0-9-15,-2-2-10 0,-2-3-3 0,-5-2-11 16,3 1 0-16,-6-6 0 0,1 3 0 0,-2-6 0 16,-1 0 0-16,-3-3 0 0,2-1 0 0,-2-2 0 15,-1-2 0-15,0 0 0 0,0-2 0 16,1 3 0-16,0 1 0 0,-2-3 0 0,0-2 0 16,3 6 0-16,-3-2 0 0,4 0 0 0,-2 0 0 15,2 0 0-15,-2-1 0 0,5 3 0 0,0 1 0 16,-1 0 0-16,3 0 0 0,0 2 0 0,0 1-19 15,2-1-21-15,0 3-21 0,0-3-23 0,3 2-81 16,-2 0 21-16,4-1 144 0,0 1-64 0,0-1-20 16,0 0 42-16</inkml:trace>
  <inkml:trace contextRef="#ctx0" brushRef="#br0" timeOffset="164467.76">8442 13286 1703 0,'12'16'866'0,"-4"3"-476"0,-1-5-212 15,5 1 118-15,-3-2-164 0,1 2-12 0,4-2-13 16,0 2-18-16,-5-3-34 0,7 0-9 0,-8-6-39 16,1 2 30-16,-3 0-26 0,1-1-7 15,-5-4-5-15,0-2-9 0,-2-1-26 0,0 0-15 0,-3-2-20 16,0-4-30-16,-2 0-2 0,-2-4-13 16,-2-4-9-16,3 3 60 0,-1-2-33 0,4-3 4 0</inkml:trace>
  <inkml:trace contextRef="#ctx0" brushRef="#br0" timeOffset="164675.63">8379 12904 1921 0,'7'7'879'0,"7"5"-546"0,-3-2-80 0,0 6-86 16,4 0-96-16,4 4 32 0,-3 1-16 0,4 5-23 16,0 2-7-16,-1 1-8 0,4 2-9 0,-3-5-17 15,-1 2-5-15,-1 2-4 0,3 1-2 16,-4-8-9-16,-3-2-2 0,-2-3-1 0,0-1 0 15,-8-6 0-15,2 3-2 0,-2-10-9 0,-4-3-41 16,1 4-20-16,-1-5 15 0,1-2-53 0,-2-5-67 16,-1 0-51-16,2-5-153 0,-5-1 256 0,-1-6-182 15,0 1-102-15</inkml:trace>
  <inkml:trace contextRef="#ctx0" brushRef="#br0" timeOffset="164866.34">8441 12722 1601 0,'6'5'781'0,"0"5"-438"16,-2 5-20-16,7 4-115 0,-1 1-38 0,6 7-103 16,0-4 41-16,2 4-28 0,-1-2 3 0,5 1-33 15,1 2 8-15,0 1-14 0,-4-4-6 0,-3 6-3 16,4-1-4-16,1 2-10 0,-4-1-8 0,0-5 1 16,-2 0-5-16,-5-3-19 0,5-4-12 15,-2-4-20-15,-5-1-27 0,-3-5 11 0,-1-3-76 0,-3 1 92 16,0-3-59-16,-1-2-9 0</inkml:trace>
  <inkml:trace contextRef="#ctx0" brushRef="#br0" timeOffset="165412.47">8570 13185 3932 0,'8'-5'81'0,"2"-5"-53"0,9-2 8 0,0-6-23 16,0 1-8-16,-1-4-5 0,0 2 0 0,1-2 0 16,-2-1 0-16,0 4 0 0,0-4 0 0,-4 2 0 15,1 2 0-15,-3 0 0 0,-1 1 0 0,-2 3 0 16,-6 0 0-16,-2-3 0 0,0 2 0 0,0 4 0 16,-5-2 0-16,1-1 0 0,-2 1 0 0,-1 5 0 15,0-2 0-15,1 7 0 0,1-2 0 0,-1 1 0 16,0 4 0-16,2 6 0 0,0 5 0 0,0-3 0 15,2 7 0-15,2-4 0 0,2 10 0 0,-1-3 0 16,7 7 0-16,-1-1 0 0,2-2 0 0,1 3 0 16,3 0 0-16,2 2 0 0,-2-5 0 0,2-1 0 15,-3-5 0-15,4 1 0 0,-4-4 0 0,-1-6 0 0,3-2 0 16,-3 1 0-16,0-5 0 0,0-1 0 0,-7-2 0 16,4-5 0-16,0-3 0 0,0 1 0 0,-8-4 0 15,3-4 0-15,-2 0 0 0,2-1 0 0,1-1 0 16,-5-1 0-16,-3 0 0 0,2 1 0 0,2 1 0 15,1-2 0-15,-2 0 0 0,3-1 0 0,-2 0 0 16,4-1 0-16,-1 2 0 0,-3-4 0 0,1 0 0 16,3 6 0-16,-3 1 0 0,3 5 0 0,5 1 0 15,-4 5 0-15,9 5 0 0,3 5 0 0,-3 2 0 16,1 0 0-16,3 8 0 0,1 3 0 16,-2-1 0-16,2 1 0 0,-4 1 0 0,-1 1 0 0,-3-1 0 15,1-3 0-15,-2 1 0 0,1-2 0 0,-2-5 0 16,-2 5 0-16,2-6 0 0,-5-4 0 0,6 3 0 15,-9-1-18-15,-1-4 10 0,1 4-79 0,-8-1-150 16,4-5 193-16,-4 2-112 0,-3 0-95 0</inkml:trace>
  <inkml:trace contextRef="#ctx0" brushRef="#br0" timeOffset="165572.47">8237 12752 2423 0,'-2'10'979'0,"-2"-1"-689"0,1-6-233 0,-3-1-35 15,7-4-34-15,1-1-17 0,13 2-106 0,-12-3-137 16,3 1 215-16,0 2-141 0,-2 0-86 0</inkml:trace>
  <inkml:trace contextRef="#ctx0" brushRef="#br0" timeOffset="169390.74">7459 14881 1595 0,'-11'-7'666'0,"8"3"-437"0,-6-1-148 16,1 0 18-16,-1 2-9 0,-1 0 10 0,5 0 2 16,7 3-24-16,-4 0-4 0,-6 1-1 0,8 2-4 15,0 2-7-15,0 0-3 0,-3 3-16 0,2 4-2 16,1 0-3-16,0 3-6 0,8 4-4 0,-3 4 3 16,-2 0 0-16,7 2-2 0,1 2 3 0,1-2 0 15,-3 3 1-15,-3-5-3 0,2 1 2 0,4-4-2 16,1 0-2-16,2-9-2 0,-2 3-3 0,-1-5-3 15,7-3-3-15,-3-5-1 0,-1-1-3 0,-2-6-3 16,-2-2-1-16,1-2-2 0,-2-2 1 0,-1-1-3 0,-1-2-2 16,-2-2 3-16,1 0-2 0,-3 3-1 0,-2-2-1 15,-2 3-1-15,0-6 0 0,-7 1 1 0,1 1 2 16,-1 3-3-16,-4-2-1 0,-1 1 0 0,-2 1 0 16,0-2 0-16,-2 4 1 0,3 1-3 15,-2 1-2-15,-2 3 0 0,0-1-1 0,2 0 0 0,1 5-3 16,-2-1-1-16,6 2-11 0,-8 1-1 15,7 2-6-15,6-1-4 0,2 4-16 0,2 1-8 16,-5-5-8-16,4 4-5 0,-2-2-4 0,3 0-8 0,7-2-21 16,-7 0-6-16,-2-3 8 0,7 2-3 0,0 1 4 0,1-3-6 15,-2-2 10-15,1 0 12 0,-1 1 24 0,4 0 19 16,-2 1 9-16,2-2 3 0,-7 3 26 0,6 2 31 16,-1 0 8-16,1 2 9 0,3 4 9 15,-3 1 13-15,1 0 6 0,1 3 14 0,5 0-14 0,-1 0-3 16,-1 1-2-16,2 3-3 0,-3-1-3 15,1 1-12-15,4 0-3 0,2-1-3 0,-2 1-3 16,0 0-4-16,3-1-2 0,-5-1-8 0,3 1-2 16,-1-4-4-16,-1-4-4 0,4 3 1 0,-3-1-2 15,-2-2-8-15,3-3-3 0,0-2 3 0,1 0 2 16,-2-4-5-16,0 2 0 0,-5-4-4 0,-1-5 0 16,1 0-2-16,-8-2-1 0,4 0-1 0,-5-5-16 15,-1-2-8-15,0-2-17 0,-1 1-17 0,-1 0-57 16,1 0 18-16,-9 1-98 0,2-3-195 0,-1 3 287 15,2 2-159-15,-3 3-60 0</inkml:trace>
  <inkml:trace contextRef="#ctx0" brushRef="#br0" timeOffset="169774.93">7776 14566 1839 0,'-2'4'760'0,"-2"1"-507"15,0-1-170-15,-1 1 17 0,0-1 6 16,1 2-20-16,-1 3-8 0,2-2-28 0,-1 3-9 16,3 1-5-16,0-2-7 0,-2 3-5 0,1 0-15 15,2 3 13-15,0-4 0 0,2 0-1 0,-2-1 0 0,2-1 4 16,-2 1-1-16,2-2-4 0,-1-2-2 0,2-4-1 0,-1 3 0 16,3-6-3-16,-3 1 0 0,4-3-7 0,2 0 2 15,0-4-1-15,1 0-2 0,0 0 0 0,6-2-4 16,0 1 2-16,1-1-2 0,-3 0 0 15,1-1-2-15,3 3 0 0,-1 0 0 0,2 2-1 16,-5 4 1-16,1-3 2 0,-6 5 0 0,6 2-1 16,0 0 4-16,-4 3-1 0,2 3 1 0,-2-2 4 15,-4 0-2-15,-4 4 1 0,6 0 3 0,-4-1 0 16,-2 4-1-16,-2-1 4 0,1-1-2 0,-6 1 0 16,1 1 2-16,3-1-1 0,-5 0-2 0,-1 0-1 15,-2-3-2-15,-1 0 0 0,3-5-7 0,0 3-7 16,-4-3-10-16,5-3 4 0,-4 3-26 0,2-5-50 15,4 0-22-15,-8-2-34 0,8-1-45 0,-5-2 122 16,1 2-95-16,3-6-31 0</inkml:trace>
  <inkml:trace contextRef="#ctx0" brushRef="#br0" timeOffset="170310.26">8288 14154 1941 0,'6'12'828'0,"-2"1"-536"16,0 2-193-16,3 2 36 0,1 1-23 15,3-1-13-15,3-2-8 0,-1 0-27 0,-2 7-10 0,6-1 2 16,-3-4-6-16,3-4-10 0,-4 0-6 0,2 0-1 0,-3-1-2 16,0-11-4-16,0 2-3 0,-4-5-9 0,5-5-1 15,-5 0-2-15,0-6 0 0,-1-3-5 16,-5-3-1-16,4 0-2 0,-5-5-1 0,2 0 0 15,-3 3-1-15,-3-2 0 0,-3 3-2 0,-2-1 0 16,1 4 1-16,2-2 0 0,-7 5 0 0,3 1 0 16,-3 2-1-16,2 2 0 0,-4 2 1 0,-1 2-1 15,0 2 0-15,-2 3 0 0,3 2 0 0,-2 1 0 16,-1 1 0-16,5 4 0 0,1 3 0 0,-1-3 0 16,5-1 0-16,1 4 0 0,2-2-4 0,2-2-1 15,4-3-3-15,0 2 0 0,5-3-2 0,6 0-3 16,-2-3 0-16,7 0-4 0,-1 0 3 0,5-2-3 15,1 2 1-15,0-1-1 0,-2-2 1 0,4 3 2 16,0 0 1-16,0 1 3 0,0 2 1 0,-4 0 5 16,3-3 1-16,-6 4 1 0,7 0 2 0,-13-3 5 15,2 2-3-15,-6-3 4 0,0 2 2 0,-2-1 3 0,-5-1-2 16,0 2 5-16,-1-2 0 0,-1 0-2 0,0 2 2 16,-3-2-3-16,0-4 0 0,-3 0-3 0,0 0 0 15,1-3-4-15,-3-2-1 0,2-1 2 0,-1-1-4 16,1-2 1-16,1 2-2 0,1-5 0 15,0 0 1-15,-1-2-1 0,4 1-3 0,0-1-3 16,2-1-1-16,0 1-6 0,2-2-20 0,-1 3 8 16,5 2-45-16,0-2-20 0,1-1-59 0,3 3 17 15,3 4-150-15,-3-1 194 0,0 0-143 0,3 1-60 16</inkml:trace>
  <inkml:trace contextRef="#ctx0" brushRef="#br0" timeOffset="171726.27">8878 13747 1752 0,'5'4'783'0,"-5"-4"-480"16,-2 2-194-16,-1-1 47 0,-1-1-26 0,0 0-20 0,1 1-16 0,-1-1-38 16,1 0-11-16,0 0-7 0,-2 2-9 15,-1 3-14-15,0 1-3 0,0-2-2 0,1 5-2 16,-1 4-3-16,-1 1-1 0,1 4 0 0,3 1 1 16,2-5-2-16,-1 9 1 0,4 3 3 0,-1-2 2 15,1-1 4-15,4 1-2 0,-2-5 6 0,6 2 2 16,1-6 4-16,0 2-1 0,-5-10-3 0,7-1 0 15,-2 0-1-15,0-5 1 0,1-5-7 0,-4-7-1 16,1 0-3-16,0-4-1 0,-1-3-1 0,-4-7-1 16,1 0-3-16,-5-3-1 0,0-1 2 0,3 1-6 15,-3-3 1-15,-1 2-1 0,-2 0-1 0,-1 3-2 16,-1-1 2-16,0 4 0 0,-3 0-1 0,-1 1 5 0,-4 4-3 16,-3-4-1-16,1 0 4 0,4 6 0 0,-4-1-1 15,0 5-1-15,2-2-1 0,4 6-1 0,-1-2 2 16,6 10-2-16,-3 0 0 0,4 2-1 15,2 4-1-15,2 3 2 0,2 6 0 0,1 1 0 0,1 4 1 16,3-3 2-16,5 5 1 0,-1-1 0 16,3-3 2-16,3 5 3 0,-2-5 5 0,2-1 3 15,0-5 0-15,3 6 5 0,-2-7 4 0,2-1 5 16,0-6-2-16,-3 0 2 0,2-1-2 0,-2-3-5 0,4-2-2 16,-1-4-4-16,-6-1-5 0,2 0-3 0,1-1-6 0,-5-3 0 15,-2-4 0-15,1 1 0 0,-5-2 0 16,-2-2 0-16,0 0 0 0,-4-1 0 0,0 2 0 0,-1-1 0 15,0-2 0-15,-1 4 0 0,-4 1 0 16,-1 0 0-16,-1 1 0 0,-2 0 0 0,0 3 0 16,-4 0 0-16,2 0 0 0,-1 3 0 0,1 1 0 15,0 3 0-15,1-1 0 0,3 7 0 0,4-1 0 16,0 5 0-16,3 3 0 0,0 3 0 0,3-2 0 16,1 2 0-16,3-1 0 0,5 5 0 0,-3 0 0 15,-1-3 0-15,5 1 0 0,0-4 0 0,1 4 0 16,0-6 0-16,0 4 0 0,-1-8 0 0,0-1 0 15,1-1 0-15,-2-1 0 0,-3 0 0 0,1-4 0 16,1 0 0-16,-3-1 0 0,-2-3 0 0,-3-3 0 16,1 1 0-16,-4-3 0 0,0-1 0 0,-3-1 0 15,0 0 0-15,-3 1 0 0,1-2 0 0,0 1 0 16,-1 0 0-16,0 0 0 0,-1 0 0 0,4 3 0 16,-3 0 0-16,1-1 0 0,1 0 0 0,-1 3 0 15,2 1 0-15,-5 0 0 0,5-1 0 0,3 0 0 0,-1 0 0 16,2 5 0-16,3 0 0 0,-3-2-1 15,8 4-5-15,3-2-7 0,-4 1-13 0,-1 3-3 16,2-2 1-16,0 2-10 0,2-1-9 0,0 0 7 16,-4-1 3-16,4 0 9 0,0 2 13 15,-1 0 4-15,5-1-1 0,-8-1 11 0,5-2 13 0,2 2-2 16,-1-2 2-16,-3 1 4 0,1-4 3 0,-4 0 1 16,-2-6 2-16,10 4 2 0,-8 1-3 0,-2-4 1 0,-1-3 3 15,5 0-2-15,-2 0-4 0,-3 1 1 0,3 0-3 0,-4-3-2 16,5 2-2-16,-1-2-3 0,2 4-4 0,-6-1-2 15,3 0-2-15,-1 2-2 0,-2 2 0 16,2 2 0-16,-6-1 0 0,-2 2 0 0,-4 1 0 16,3 5 0-16,-2-1 0 0,-2 2 0 0,0 1 0 15,0 5 0-15,1-2 0 0,-1 5 0 0,3 2 0 16,-6 1 0-16,2 6 0 0,9-2 0 0,-3 3 0 16,-3 3 0-16,6 3 0 0,4-2 0 0,-4 0 0 15,8-3 0-15,-7-1 0 0,7 0 0 0,0 1 0 16,-3-7 0-16,2-3 0 0,2-2 0 0,3 0 0 15,0-5-5-15,3 1-9 0,-6 0-8 0,9-7-31 16,-1 2-8-16,-1-2-6 0,1-6-1 0,1-4-16 16,-2 1-1-16,0-6 1 0,2 1 1 0,-3-3 20 15,0-2 1-15,-1-1 10 0,0 2 2 0,-1 2 15 16,3-4 8-16,-2 4 8 0,-3-3 8 0,0 0 15 16,0 3 11-16,-5 1-1 0,2 0 2 0,-2 1 1 0,0 4 8 15,-6-4 10-15,1-1 6 0,-1 6-2 16,-1-1 2-16,-2 0 3 0,-1 1 9 0,-7 0 4 15,2-2-5-15,0 5-9 0,-3 3 1 0,3-2-3 16,-1 5-4-16,-1 2-7 0,1 1-11 0,1 2-5 16,1 6-2-16,1 4-3 0,2 1-8 0,1 2 0 15,4 7-1-15,-2 0 0 0,5 2 4 0,-2-1-1 16,5 3 0-16,1-1 2 0,2-1 6 0,0 1 2 16,2-7 4-16,2 1 3 0,-4-4-1 0,4-12 2 0,-1 2 5 15,0-2-1-15,-1-3-6 0,-1-6-2 0,4-2-4 16,-6-7-3-16,-3-4-2 0,1 2-1 0,1 0-7 15,-4-7 0-15,-2 0 0 0,-3-2 0 0,-2 5 0 16,2-1 0-16,-2-1 0 0,-3 1 0 0,-1-4 0 16,-2 2 0-16,1 1 0 0,-4-6 0 0,2-2 0 15,-4 1 0-15,0-2 0 0,0 4 0 0,-4 0 0 16,9 4 0-16,-4-2 0 0,7 14 0 0,-1-2 0 16,2 10 0-16,5 4 0 0,1 4 0 0,3 3 0 15,0 5 0-15,3 7 0 0,5 8 0 0,-1-1 0 16,3-1 0-16,3 3 0 0,2 0 0 0,0-1 0 15,5-5 0-15,0 3 0 0,-3-12 0 0,3-3 0 16,0 4 0-16,1-10 0 0,-1-4 0 0,4-1 0 16,-2-2 0-16,0-4 0 0,-2-3 0 0,-1-2 0 15,0-2 0-15,-8-3 0 0,1 0-10 0,-8-2-58 16,1-2-31-16,-7-2-32 0,0 5-52 0,-2-4 121 16,-3 1-107-16,-1 5-36 0</inkml:trace>
  <inkml:trace contextRef="#ctx0" brushRef="#br0" timeOffset="172152.41">8230 15062 1846 0,'4'5'740'16,"-1"-1"-503"-16,2 3-162 0,2 5 38 0,5 4-42 15,1-2-1-15,3 5 1 0,2 5-9 0,7 1-10 16,-2-1-2-16,5 4-4 0,-2 3-1 0,-2-2-9 16,3 3-5-16,-6 0-7 0,6-3 0 0,-9 1-8 15,-1 0 2-15,0-6-8 0,-3-1-1 0,0-3-6 16,-4-7-3-16,-1-3-10 0,-2 2-12 0,-1-6-19 15,-4-1-22-15,1-3-18 0,-2-2-103 0,-6-4-166 16,2 0 259-16,-3-4-167 0,0-1-131 0</inkml:trace>
  <inkml:trace contextRef="#ctx0" brushRef="#br0" timeOffset="172459.14">8180 15128 1529 0,'-4'-4'808'0,"0"-2"-197"0,2-4-374 0,0-1-104 16,2-2-21-16,5-2-63 0,-3 1 50 0,-1-2-39 16,11-1-9-16,-2 1-8 0,4-3-12 0,2 4 2 15,6-1-12-15,-1 0-6 0,10 4-15 0,2 2 6 16,-10 6-3-16,6-2 1 0,-4 8-7 0,-1 2 4 16,-5 5 2-16,2-1 2 0,-7 11 0 0,-2 0 1 15,-1 4 3-15,-5 3 0 0,-3-3 0 16,-1 4 1-16,-2-4-1 0,1-3 0 0,-11 4 3 15,5-1 0-15,-1-5-4 0,-3 2 0 0,1-5-2 0,2 1-2 16,-1-4-2-16,-5 1 1 0,6-4-6 0,-4-3-13 16,4-3-5-16,-1-1 3 0,0 2-35 0,-2-10-58 15,-2 5-31-15,1-7-44 0,3 2-147 0,-1-9 237 16,-1 2-157-16,3-5-55 0</inkml:trace>
  <inkml:trace contextRef="#ctx0" brushRef="#br0" timeOffset="173122.91">8696 14673 1376 0,'-3'-9'723'0,"-3"3"-345"0,-1 0-228 0,0 2 113 0,-1 1-77 16,-4 2-32-16,2 0-15 0,1 3-22 0,1-2-10 16,1 6-63-16,0-1 9 0,0 2-21 0,0 0 5 15,2 9-17-15,1-2-6 0,2-1-29 0,-1 4-6 16,3-3 29-16,-1 8-1 0,2 2-1 15,2-2-11-15,3 3 13 0,0-3 2 0,0 1 0 0,2-3 5 0,4 5 1 16,-2-3 1-16,4-4 2 0,-3-3-2 0,-1-5 0 16,2 3 1-16,1-6 1 0,0 2-3 0,-2-9-4 15,2 0 1-15,-4-4-6 0,5-1 3 0,1-5 0 16,-5-6-4-16,-1 3-2 0,1-5-1 0,-2 1 2 16,-5-7-3-16,2 2 3 0,-5-1-5 0,-2-1 0 15,-2 5 0-15,2-5 1 0,-6 5-1 0,1-2-2 16,0 6 2-16,-1-1 0 0,-1 3 1 15,0-1-1-15,3 2 0 0,-4 4 0 0,2-1 2 16,0 0 0-16,0 2-1 0,2 1-1 0,1 3 0 0,0 0 1 16,4 3 0-16,-1 0-1 0,2 0-1 0,1 5 0 15,2 1-2-15,2 2 3 0,2-1 0 0,1 2-1 16,1 1-1-16,3 3 2 0,0 1 2 0,4-2 0 16,-1 1 0-16,3 0 0 0,1-2 0 0,0 1 1 15,-1-1 0-15,3-4-1 0,-5-1 0 0,-1-5 0 16,-2 0 1-16,0-2-1 0,-2 0 0 0,-2-6-1 15,-2-2 2-15,-5-5-2 0,6 4 0 0,-2-1 2 16,-6 1-3-16,0-5 0 0,1 0 1 0,-1 2-1 16,1 2 0-16,1 0 0 0,-6 0 0 0,0-1 0 15,1 0 0-15,1 5 1 0,-3-4-1 0,0 2 1 16,1 1-1-16,-4 0 0 0,1 0 0 0,4 0 0 16,-5 1 1-16,4-1 0 0,1 4-1 0,-4-1 1 15,7 1 0-15,0 2-1 0,0 1 1 0,0-2-1 16,1 2 0-16,4 1 0 0,-2 3 2 0,0 1-1 15,1 1 0-15,3-1 0 0,1 2 1 0,0 2-1 0,1 3 1 16,2-2 0-16,-3-2-2 0,3 2 1 0,0 1 1 16,-2 1-1-16,3-3-1 0,-1 1 1 0,-1-4-1 15,-5 0 0-15,4 1 0 0,-2-4-2 0,-1-2-1 16,-2 0-9-16,-1 0-9 0,-2-1-6 0,2-3-14 16,0 0-36-16,-1 0-13 0,-2-2-19 0,0 1-13 15,0-2-46-15,0 0-27 0,-2-1-55 0,0 3-129 16,1-5 268-16,1 2-151 0,3 0-49 0</inkml:trace>
  <inkml:trace contextRef="#ctx0" brushRef="#br0" timeOffset="173360.28">9206 14602 1232 0,'8'6'715'0,"-6"-4"-349"0,1 2-198 16,2-2 132-16,-5-1-75 0,0-1-72 0,-2-1-48 16,-2-4-17-16,0 1 0 0,0-3-32 0,-3-2-22 15,2-1 0-15,-2-3-42 0,0 0 27 0,0-1-9 16,1 0 0-16,-1 2-15 0,0-1 18 0,0-3 7 15,2 3-3-15,-1-3 9 0,0 1 3 0,1 3 4 16,2 0 1-16,-1-2 3 0,1-2 0 0,0 3-7 16,1 2-1-16,1 0-2 0,1-1-1 0,3-1-3 15,-2-1-1-15,2 5-8 0,4 0-2 0,-2-2-2 16,2 3-3-16,-2 1-2 0,6 4-5 0,-3-2-6 16,2 2 2-16,-2-2-14 0,-2 3-39 0,1 1 20 15,-7-4-78-15,8 4-39 0,-6-3 108 0,0 1-78 16,0-5-31-16</inkml:trace>
  <inkml:trace contextRef="#ctx0" brushRef="#br0" timeOffset="173508.81">9181 14017 2224 0,'-9'1'926'15,"1"1"-625"-15,5-1-239 0,-13 4 95 0,12-5-137 0,2 0-39 16,1-3-107-16,-1 2 175 0,5-3-62 15,0-1-22-15,3 3-10 0</inkml:trace>
  <inkml:trace contextRef="#ctx0" brushRef="#br0" timeOffset="173959.1">9645 13875 1190 0,'-2'-7'755'0,"2"5"-284"15,0-1-306-15,4 4 258 0,1-1-248 0,5 10-74 16,-2-3-15-16,3 3-4 0,0 0-9 0,2 6-65 15,0 1 43-15,2 0-11 0,-2 1-37 0,0 1 31 16,2-1-3-16,-3-3-12 0,-6-4-6 0,4 1-1 16,1 1 1-16,-6-5-10 0,-1-2-4 0,-1-4-7 0,-2-1-24 15,-2-3-18-15,1 2 11 0,-1-6-51 0,-6-4-99 16,1-2-166-16,-1-2 265 0,-1 1-171 0,0-2-126 16</inkml:trace>
  <inkml:trace contextRef="#ctx0" brushRef="#br0" timeOffset="174212.23">9884 13911 2056 0,'10'8'851'16,"-8"1"-532"-16,1-3-98 0,-3 2-52 0,1-4-56 15,-2-3-69-15,-1-1 11 0,-1-1-11 16,-4-8-12-16,2 2-5 0,0-2-13 0,0-5 0 0,-4-1-4 16,-2-3-7-16,2 0 3 0,1-1-2 0,1 1 0 15,0-1-2-15,-1 0 2 0,6 2-3 16,-3 2 2-16,4 0-3 0,1 1 5 0,0 3-2 15,1-2 3-15,6 6 0 0,0 1-1 0,2 3 4 16,4 3-1-16,3 1 3 0,-2 1-2 0,4 6 0 16,2 2-2-16,-1-1 0 0,0 2-1 0,-2 0-3 0,0-2 0 0,-1 6-2 15,-2-3-1-15,-3-4-5 0,-1 3-10 0,0 1-18 16,-3-7-84-16,-5 0-51 0,1 2 28 0,-2-7 80 16,1-6-129-16,-2 0-52 0</inkml:trace>
  <inkml:trace contextRef="#ctx0" brushRef="#br0" timeOffset="174352.47">9837 13478 1836 0,'4'1'834'0,"3"-1"-526"16,-4 3-241-16,0 0 199 0,-2-1-283 0,9 1-40 16,-4-2-28-16,4-1-53 0,-2 0-126 0,8-2 204 15,3-1-143-15,3-1-82 0</inkml:trace>
  <inkml:trace contextRef="#ctx0" brushRef="#br0" timeOffset="174641.06">10172 13339 761 0,'-1'-5'684'0,"-3"5"-180"0,1-1-270 0,-3 2 260 15,-1 4-184-15,-2 0-63 0,0 4-50 0,0-1-80 16,0 1-15-16,4 1-13 0,-7 2-5 0,3-1-83 16,0 1 65-16,3-3-21 0,2 1-3 0,-1 1-7 15,1-2 1-15,2-2-13 0,2-1-10 0,1-1-4 16,1-1-7-16,2-1-2 0,0-3 0 0,3 1 0 15,5-3 0-15,-3 0 0 0,5 0 0 16,-3-1 0-16,7 2-1 0,-6-2 1 0,4 2-1 16,-1 1 0-16,2 2-1 0,0 0 0 0,-1 3 2 15,-1-1 0-15,-1 6 0 0,0-1 0 0,-2 0 1 0,-6 3 0 0,0-1 1 16,-2 3 0-16,-1 0-1 0,-3-2-1 16,-1-2 0-16,-2 3 0 0,-2-1 0 0,0 1 0 0,-1-6 0 15,-2 1-5-15,1-3-11 0,-3 1-10 16,-2-2-15-16,3-4-49 0,-1 0-21 0,-1-4 8 15,3 1-72-15,1-6 111 0,-1 2-76 0,3-5-11 16</inkml:trace>
  <inkml:trace contextRef="#ctx0" brushRef="#br0" timeOffset="174808.37">10302 13279 2053 0,'21'16'875'0,"1"0"-567"0,-5-1-206 0,3-1 28 15,1 7-16-15,-3-6 5 0,-3-2-35 0,-3-1-43 16,0-1 5-16,-4-4-26 0,-2 0-12 0,-4-1-57 16,3-2-33-16,-5-4-54 0,2-3-27 15,-7 0 112-15,0-2-111 0,-2-5-18 0</inkml:trace>
  <inkml:trace contextRef="#ctx0" brushRef="#br0" timeOffset="175506.4">10631 13167 1706 0,'0'-4'721'0,"0"-1"-445"0,-2 0-59 16,2-1-46-16,-2-1-44 0,1 3-70 0,-1-3 20 15,-4 0-5-15,-1 0-9 0,1 0-6 0,0 5-20 16,-5-3-5-16,-1-2-8 0,0 5-2 15,-2 1-5-15,0 1-8 0,3 0-3 0,-4 1 1 0,1 4-5 16,2 4-2-16,2-1 3 0,9 8-6 16,-5-2 3-16,5 7 0 0,-3-2 0 0,4 4 0 15,1-1 1-15,5 1 1 0,-2 3 1 0,3-7 3 16,-1 1 0-16,1-4 0 0,7-5 0 0,-1-1 2 16,2-5 1-16,-2-2-2 0,0-6 1 0,-1 2-2 0,4-4 2 15,-3-9-3-15,-1 2 2 0,-1-1-1 0,-3-5-1 16,0 0-2-16,-2-5-1 0,-2-3-2 0,-2-2 0 15,-1 3 0-15,-2-5 0 0,-1 1-4 0,-2 4 2 16,0 0 0-16,-3 2 2 0,3 1-1 0,-4 2 0 16,-2-1 0-16,-3 2 1 0,0-1 1 0,0 2-1 15,-1 0 1-15,-2 0 0 0,0-1 1 0,3 6-1 16,1-1 2-16,5 5-2 0,-2 2-1 0,2 0 1 16,6 8-2-16,-3 7-1 0,4 1 0 0,0-1 1 15,0 8-2-15,2 2 2 0,6 0 0 0,6 5 0 16,-3 0 2-16,0-3 0 0,7-1 6 15,-2 2 1-15,2-1 3 0,2-3 1 0,-2-1 9 0,1 0 4 16,0-2-2-16,4-6 7 0,-3-1 2 16,1 1-2-16,-2-8-3 0,2 0-1 0,0-4-9 15,1-1-4-15,-3-6 1 0,0 1-9 0,-3-4-5 16,0-3 0-16,-1 0 0 0,-2 0 0 0,-3-3 0 16,-3 0 0-16,-4 0 0 0,4-3 0 0,-1 5 0 0,0 0 0 0,-6-5 0 15,0 1 0-15,-2 2 0 0,-1 1 0 0,0-3 0 16,-6 0 0-16,-4-1 0 0,-1-1 0 15,-1 6 0-15,0 4 0 0,0-2 0 0,-2 8 0 16,2 1 0-16,2 8 0 0,-1 3 0 0,6 7 0 16,2 3 0-16,5 6 0 0,-1 0 0 0,5 7 0 15,3 0 0-15,5 2 0 0,-3-2 0 0,5 3 0 16,1-7 0-16,2-1 0 0,2-2 0 0,-2-5 0 16,1-3 0-16,-4-1 0 0,-2-5 0 0,1-6 0 15,-1 2 0-15,-3 0 0 0,-2-2 0 0,1-4 0 0,-2 2-62 16,-1-5-34-16,1 1-39 0,-5-4-66 0,-5-2 139 15,5 1-115-15,-7-3-46 0</inkml:trace>
  <inkml:trace contextRef="#ctx0" brushRef="#br0" timeOffset="175641.98">10513 12567 1763 0,'-17'4'763'0,"5"-1"-452"0,6 0-225 0,1 1 162 0,5 0-314 15,-3-2 6-15,5 5 32 0,8-1-71 16,-2-3-35-16</inkml:trace>
  <inkml:trace contextRef="#ctx0" brushRef="#br0" timeOffset="177121.75">9196 15319 1689 0,'2'-10'730'0,"-4"3"-456"0,2-2-168 0,-1 3 43 16,0 0-9-16,-5-1-22 0,3-2-1 0,-3 2-27 15,-1 1-11-15,0 6-11 0,-2-1-7 0,3-1-20 0,-1 7-18 16,-3 2 14-16,2-3-5 0,1 5-8 0,-1-1-4 15,0 4-1-15,0 3-3 0,1 1 0 0,-2-1 1 16,3 0-4-16,-1 4 2 0,1-1 1 16,2-1 1-16,0-3 0 0,2 2 1 0,-2-1-2 0,4-2-2 15,3-5-2-15,0-2-1 0,-1 1-4 0,4-4-2 16,0-3 0-16,4-5-4 0,0 1 2 0,5-3 0 16,-3 0 0-16,3-3-3 0,1-1 2 15,4 3-1-15,-2-1-1 0,2 1 3 0,-2 0-1 0,3 3-1 16,-1 1-1-16,-3 0 2 0,-4 6-1 0,4 2 2 15,0 1 0-15,-3 1-1 0,-3 3 1 0,-3 0 2 0,-1 5 1 16,-3 3-3-16,3-1 3 0,-6-2-4 0,-4 3 2 16,2 2-2-16,-4-1 0 0,-4-3-2 0,0-1 0 15,-1 0 0-15,-2-2 0 0,0 1 0 0,2-5 0 16,-6-1 0-16,4 1 0 0,-1 0 0 0,-2-4-3 16,3-1-7-16,0-3-10 0,1 0-12 0,-1-1-45 15,1 0-19-15,3-8-22 0,-2 1-23 16,5-5-126-16,-3-2 181 0,-1-2-116 0,1-2-43 15</inkml:trace>
  <inkml:trace contextRef="#ctx0" brushRef="#br0" timeOffset="177471.47">9089 14961 1649 0,'7'2'743'0,"-3"-2"-438"0,7 9-184 15,-2 1 56-15,7 8-54 0,-4 0-14 0,6 5-14 16,2 3-2-16,3 2-8 0,-1-1-10 0,2 2-10 15,4 2 0-15,-7 1-6 0,4 0-2 0,-4-6-8 0,-10-2-8 16,8 0-1-16,-2 1-4 0,-9-6-13 0,0-5-5 16,-3-4-1-16,-1 0-3 0,-1-10-8 0,0 3 1 15,-11-7-3-15,6-6-1 0,-1-2-1 0,-1-4 0 16,0-4-1-16,0-1 1 0,-4 0 0 0,7 0-2 16,-2-1 1-16,-2-1 0 0,-1 3 0 0,2 0 0 15,2 2 1-15,1-1-2 0,0-1 0 0,2 5 1 16,2 0-1-16,4 4 0 0,1 3 0 0,0 4 0 15,2 1 0-15,-2 2 0 0,3 8 0 0,8 7 0 16,-3-6 0-16,-4 4 0 0,7 3 0 0,-3-2 0 0,1 5 0 16,-2 0 0-16,1-1 0 0,-5-2 0 0,0 0 0 15,0-2 0-15,-3 1 0 0,0-3-13 0,-2-5-51 16,1 0-24-16,-3-5 18 0,3-3-75 0,-2-4-243 16,0 1 292-16,1-13-180 0,-1 3-97 0</inkml:trace>
  <inkml:trace contextRef="#ctx0" brushRef="#br0" timeOffset="178787.74">9697 14849 1626 0,'-9'-8'753'16,"-4"0"-421"-16,0 1 30 0,3 3-146 0,-2 3-75 16,-2-1-19-16,3 2-73 0,2 0 31 0,-1 5-30 15,2-1 4-15,1 7-20 0,2-1-6 0,4 4-11 16,-3-2-4-16,6 9-1 0,0-5-1 0,2 9 2 15,2 0-10-15,2 1 13 0,0 1 1 0,0-3 7 16,3 4 0-16,6-6-2 0,-6 1-1 0,1-6-4 0,-2-8-3 16,1-2-1-16,0 1-2 0,1-4-11 0,-8-5 0 15,0-3 0-15,3-3 0 0,-2-4 0 0,2 0 0 16,-2-3 0-16,-3-7 0 0,2 1 0 0,-4-7 0 16,0 3 0-16,-1-2 0 0,-2-1 0 0,0 2 0 15,1 1 0-15,-2 5 0 0,1-3 0 0,0 11 0 16,0-3 0-16,2 5 0 0,1 0 0 0,0 6 0 15,0-3 0-15,1 6 0 0,1 0 0 0,3 2 0 16,-1 0 0-16,0 0 0 0,3 6 0 0,3 0 0 16,-2-1 0-16,0 1 0 0,3-1 0 0,-2 1 0 0,4-1 0 15,-2-4-12-15,2 0 6 0,-4-2-38 0,6-2-42 16,-2 0-18-16,2-6-16 0,1-2-20 0,-5-2-55 16,1 1-15-16,-1-5-21 0,4 2-67 0,-3-3-74 15,-2 0-35-15,1 0 249 0,-7-1-197 0,3 2 179 16,2 0-64-16,-7 0 42 0,0 0 170 15,-4 4 254-15,0-1 35 0,2 5 87 0,-3-3-151 0,-5 2 131 16,0 1-30-16,1-2-35 0,-2 3-47 16,2 0-87-16,0 0-17 0,-13 2-5 0,6 1-15 15,4-1-30-15,-5 6-7 0,2 1-7 0,3 4-5 16,1 7-7-16,-5-4-3 0,13 3-14 0,1 5 1 16,-1 3-2-16,3 3 0 0,-2 5 0 0,4-2 5 15,6-3 4-15,-2 3 1 0,2-2 3 0,-2-7 0 16,1 4 3-16,12-14-3 0,-9 0 0 0,0-6-5 15,-2 1-4-15,-3-11-4 0,1 0-1 0,2-5-5 16,-7-4 0-16,-6-4-4 0,4 0-2 0,0 2-3 0,-3-5-1 16,2-3-1-16,-2-2-2 0,-6 2-1 0,6 1-3 15,-2 1 2-15,-2-7-1 0,-3 2 1 0,3-1 3 16,-8 8-1-16,3-2 1 0,-3-2 1 0,-1 3 1 16,-2-1 2-16,-1 5 1 0,3 3 0 0,-1 0-1 15,7 7-1-15,-1 4 1 0,2-1-3 0,4 8 2 16,2 1-2-16,2 6-1 0,1-1 2 0,1 8-2 15,4-2 0-15,4 4 0 0,-3 0 3 0,11 9-4 16,0-1 1-16,0 3 2 0,7 2-2 0,-5-6 3 16,0 2 1-16,0-1-2 0,-8-14 1 0,11 6 2 15,-5 0 2-15,-3-8-2 0,3-2 0 0,-1-4 0 0,3-2-2 16,0-2 0-16,2 1 0 0,-9-6-1 0,0-5-2 16,2-1 0-16,-5-3 0 0,1-2 0 0,-5-5 0 15,-1 3 0-15,0-6 0 0,-2 3 0 0,-1-1 0 16,-2 1 0-16,0 1 0 0,-2-5 0 0,-2 8 0 15,0-3 0-15,-5 4 0 0,1-2 0 0,0 4 0 16,-2-2 0-16,1 9 0 0,-2 0 0 0,3 1 0 16,1 2 0-16,2 1 0 0,1 3 0 0,0 1 0 15,4 9 0-15,-2-1 0 0,2 0 0 16,0 0 0-16,1 6 0 0,5 3 0 0,-3 0 0 16,5 1 0-16,-2-2 0 0,3-1 0 0,2 0 0 15,-1 2 0-15,2-3 0 0,-4-1 0 0,3-5 0 16,1 0 0-16,-3-4-2 0,3 0-14 0,0-4-32 15,-1-1 17-15,5-6-38 0,0-1-11 0,-1-4-35 16,1 3-13-16,-2-6-16 0,4 0-5 0,4-1-28 16,-1-4-47-16,2-1-34 0,1 2-22 0,-2 0 23 15,5-2-38-15,-9-1 81 0,1 1 37 0,-7 4-10 0,-7 4 177 0,-1-3 153 16,-4 0 61-16,-3 3 33 0,-3 3 70 16,2-1-47-16,-7 0 15 0,-1 0 80 0,-1 1-140 15,1-2-76-15,-4 3-12 0,6 0-17 0,-6 2-16 16,-2 1-13-16,7 4-27 0,-4-3-8 0,1 5-5 15,3 1-7-15,5 6-13 0,-7-1-4 16,7 7-3-16,1 2-2 0,1 3-5 0,2 1 0 0,1 6 0 16,1 2-2-16,5-2 1 0,2 5 2 0,6-4 0 15,-4-2 0-15,3-4-3 0,-6-8 0 0,6 4-2 16,2-2 2-16,-5-7-4 0,0-4-1 0,0 1 0 0,1-3 0 16,0-4 0-16,3 2 0 0,-3-3 0 0,-4-8 0 15,1 4 0-15,-1-8 0 0,-3-4 0 0,-2-3 0 16,3 3 0-16,-5-9 0 0,1 0-1 0,-4-5-4 15,0 3-1-15,-1-2 1 0,2 1-2 0,-7-1 1 16,1-1 0-16,1 5 0 0,-2 1 1 0,2 5 7 16,2-3 1-16,-3 12-2 0,-2-3 3 0,10 5 2 15,-6 4 0-15,7 6 0 0,-2-1 0 0,-2 3-3 16,8 6 1-16,5 3 1 0,-2 2-4 16,1 0-1-16,2 3 0 0,-1 3 0 0,7 4 0 0,-1 1 0 15,1 1 0-15,-2-4 0 0,4 1 0 16,-3 3-4-16,5-4-4 0,-2-3-6 0,-2-3-42 15,2-1-23-15,-1-4-27 0,1-6-30 0,-4-2-243 16,1 1 285-16,-2-12-173 0,2 1-102 0</inkml:trace>
  <inkml:trace contextRef="#ctx0" brushRef="#br0" timeOffset="179824.43">11167 13499 2278 0,'-11'-8'931'0,"-1"4"-638"16,-2-1-204-16,1 2 26 0,-1 0-33 15,2 1-11-15,1-1-5 0,3 3-25 0,1 0-13 16,0 1-5-16,2 3-9 0,2-2-9 0,3 7-1 0,-1 8-5 16,0-4-1-16,1 4-1 0,0 4 1 0,2 4 0 0,3 7 2 15,3 7 0-15,-2-3 1 0,3-7 4 0,2 1 2 16,-2 0 1-16,3-5 0 0,1-2 1 0,-4-9-1 15,3-4-1-15,-2-3-1 0,2-2-1 0,-2-8-4 16,0 1-1-16,1-7 0 0,-4-4 0 0,-1-5 0 16,3-1 0-16,-4-7 0 0,0-2 0 0,-3 1 0 15,2-2 0-15,-3 4 0 0,3-2 0 0,-1 5-4 16,-1 3 1-16,3 6-3 0,-2 0 1 16,1 4-1-16,0 6-3 0,7 2 2 0,-4 1-2 15,1 1 6-15,2 5-1 0,-3 1 2 0,3 2 1 16,-1 2 2-16,2-2 4 0,-8-3 0 0,3 1 2 15,-1-2 1-15,-4-1 0 0,0-1-1 0,-2-3 2 16,-1 0-5-16,-1-2 0 0,-4-1-3 0,2-4-1 16,-2 1 0-16,-1-3 0 0,1-3 0 0,-1-1 0 15,-2 0 0-15,3-1 0 0,3 0 0 0,-2-1 0 16,3 0 0-16,-1 1 0 0,2 1 0 0,0 3 0 16,0 0 0-16,1-2 0 0,1 4 0 0,-1 0 0 0,1 2 0 15,4-1 0-15,-2 3 0 0,-1-1 0 0,4 3 0 16,-1-1-1-16,1-1-11 0,1 2-7 0,1-1-7 15,-4 3-7-15,4-4-24 0,2 2-5 0,0 0-5 16,2 0-3-16,-2 1 4 0,1-3 5 0,3 0-4 16,2 0 18-16,0-2 27 0,-2 1 6 0,2-3 7 15,-5-3 6-15,-1 2 12 0,4 0 2 0,-10-6 19 16,7 2-7-16,-5 0 11 0,1 0-3 16,2-2 10-16,-2 1 1 0,2 0 0 0,-3 0 5 0,5-1 4 15,-3-1 0-15,-2 1-11 0,-2 0 1 0,0 0-12 0,2-2-2 16,-3-2-6-16,2 2-1 0,-2 5-20 0,-2-6-2 15,1 3 0-15,-1-1 0 0,0 4 0 0,-4 2 0 16,4 0 0-16,-4 2 0 0,-5 2 0 0,4 6 0 16,0 0 0-16,-2 0 0 0,-1 3 0 0,3 10 0 15,-4-3 0-15,4 12 0 0,2-2 0 0,2 3 0 16,-3 1 0-16,4 4 0 0,-3-3 0 16,7 3 0-16,1-2 0 0,-2-4 0 0,4-1 0 15,-4-3 0-15,7-4 0 0,3 1 0 0,0-1 0 16,-7-7 0-16,8-1 0 0,0-3-13 0,0-1-42 15,1-6-13-15,-1 0 10 0,-1-1-33 0,6-9-31 16,-3 2-16-16,4-4-16 0,-1-3-4 0,2-1-21 16,1 0-46-16,0-2-67 0,0 3 1 0,-2-2-3 15,2 1-31-15,1 3 62 0,-2-1 30 0,-1 3 124 16,0-3 98-16,-7 2 93 0,0-4 64 0,-5 0 91 16,-5 0 66-16,-3-3-30 0,4 1 2 0,-7-4-24 15,-1-3-28-15,-3-2-26 0,-2 1-22 0,3 3-51 0,-4 2-11 16,3 2-2-16,-3 1-10 0,1 4-31 0,5 8-9 15,-6 7-9-15,3 3-2 0,-1 16-8 0,1-5 2 16,1 12-19-16,-1 4 0 0,-3 1-5 0,5 7 0 16,-5 0-2-16,8-1-6 0,1 1 0 0,0-2-7 15,3-6 3-15,2-2-4 0,-1 2-4 0,9-16 0 16,0 0 0-16,0-4 0 0,0 0 0 0,1-10 0 16,1-3 0-16,2-7 0 0,-3-1 0 15,-4-1 0-15,1-1 0 0,-2-1 0 0,3-2 0 0,-5-1 0 16,2 2 0-16,-4 5 0 0,2 0 0 0,4 4 0 0,2 1 0 15,1 4 0-15,-3-1 0 0,6 10 0 0,0-1 0 16,3 0 0-16,-4 7 0 0,-1-6 0 0,2 0 0 16,0 4 0-16,-3-8-6 0,2 2-21 0,-3-2-73 15,1-1-40-15,-3-5-74 0,1 3 153 16,-3-6-155-16,1 3-79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6-17T19:41:23.9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13708 657 1910 0,'-10'-11'741'0,"2"0"-511"0,-1 2-148 15,3 3 8-15,1-2 2 0,0 7 0 0,0-2-6 16,-3 7-34-16,4 8-9 0,-2 0-11 0,-4 6 0 16,0 1-10-16,-4 12-11 0,3 2-1 0,2 5-1 15,-2 10 2-15,2 17-3 0,-1-12 2 0,7 30-7 16,-3-12 7-16,4 10 18 0,0 7 7 15,7-5 5-15,0-3 4 0,7-9 8 0,-1-5 2 0,3-16 3 16,-1 3-1-16,1-11-16 0,9-22-10 0,6-2-3 16,1 0-6-16,-4-10-9 0,12-8-4 0,-2-6-2 0,8-11-1 15,-6-19-3-15,3 7 0 0,-8-9-2 0,4-15 0 16,-6-1 0-16,-1-8 0 0,-5 1 0 0,-8-4-3 16,9 1-2-16,-11-3-3 0,-10-7 0 0,-8 8-5 15,-1 2-2-15,-8-3 1 0,-5 5-4 0,-5-4-3 16,-7 4 3-16,-6 11-4 0,2-7 2 0,-9 12-2 15,3-7 0-15,-8 23-5 0,3-2 4 0,-2 15 0 16,-3 7-4-16,8 17-2 0,-4 5-4 16,12 4-1-16,5 15-12 0,-8 0-31 0,5-2-19 15,4 3-21-15,2-6 4 0,7 1-243 0,-5 3 266 16,3-5-136-16,-2 0-59 0</inkml:trace>
  <inkml:trace contextRef="#ctx0" brushRef="#br0" timeOffset="235.06">14010 1356 1971 0,'-8'55'780'0,"2"-4"-524"0,4 10-167 15,2-8 21-15,3 2-20 0,5 3-9 0,0-10-12 16,2-7-12-16,5-9-32 0,-3 5-5 15,5-16-7-15,-2 2-6 0,0-11-11 0,1 3 0 16,1-13-8-16,-4-1-6 0,1-11-40 0,-1-5 18 16,0-12-60-16,-1 4-37 0,-3 0-81 0,2-14 148 0,0-5-132 15,0 0-93-15</inkml:trace>
  <inkml:trace contextRef="#ctx0" brushRef="#br0" timeOffset="600.3">14432 919 1323 0,'0'28'719'16,"-4"1"-408"-16,5 7 61 0,-2-6-182 0,0 14-118 16,3 2 19-16,2 9-7 0,-2-6-8 15,0-9-25-15,4 13 0 0,2 3 6 0,1 5 0 16,2-15-11-16,4 2 2 0,0-13-7 0,4 5-2 16,2-17-2-16,0 6-7 0,-4-19-13 0,5-3-3 15,0-2-3-15,1-4-5 0,-2-1 2 0,1-17-3 16,-2-2-3-16,2-5 1 0,0-5 0 0,-3-9-2 15,0 1 1-15,-5-10 0 0,1 2-2 0,-3 1 0 16,0-1 0-16,-2 4 0 0,-4-1 2 0,-2 0-1 16,-1 0-2-16,0-11-1 0,-1 8 2 0,-1 3 0 0,-4 9 0 15,-1 6 0-15,3-8-1 0,0 9 1 0,0 21 0 16,0 4 1-16,-3 4-1 0,4 17 1 0,1-7 1 16,-3 14-2-16,2 8 2 0,0-1-1 0,1 12 2 15,0-2 0-15,5 5 0 0,-2-6 1 0,4-1 0 16,-6 0 1-16,8 6 0 0,-3-5 3 0,0 4-4 15,2-3 1-15,-3-7-1 0,0 8 0 16,11-21-3-16,-1 5-2 0,-3-12-14 0,7-8 6 16,-4-3-44-16,0-2-29 0,3-4-28 0,-2-4-44 0,1-10 102 15,2 1-83-15,-9-2-24 0</inkml:trace>
  <inkml:trace contextRef="#ctx0" brushRef="#br0" timeOffset="980.3">15388 994 2105 0,'-17'-11'899'0,"0"2"-610"16,0 1-214-16,-2 8 27 0,2-3-13 15,3 5-33-15,0 8-13 0,-1 11-11 0,0-2-92 16,1 0 68-16,4 9-2 0,0-2-3 0,-3 15 0 16,4 4-3-16,-2-3 0 0,7 2 0 0,-1 14 1 15,1-2 4-15,2 9-3 0,2-9 7 0,5-5 9 16,0 4 5-16,3-10 1 0,1-6 2 0,6-13 1 15,-2-3-1-15,3-18 2 0,0 3-6 0,2-10-6 16,0 2-4-16,1-18-2 0,2 1-1 0,-3-13-2 16,2-5-3-16,-2-9 0 0,1 2-2 0,-4-2-2 15,-2-8-1-15,-5 7 0 0,1-1-1 0,-1 8-1 0,1 8 2 16,1-4-1-16,-5 3 1 0,0 5 0 0,2 4 0 16,0 2 0-16,1 1 0 0,-4 9 0 0,-1-2 0 15,-1 12-1-15,1 3 1 0,0 2-1 0,-2 8 2 16,3 4-2-16,0 6 2 0,-2 1-1 0,3 4 0 15,-1-3 1-15,2 7-3 0,2 1 2 16,0 0-4-16,1-5 2 0,1 2-13 0,-2 0 4 16,6-5-33-16,-3 3-20 0,4-9-59 0,2 0-40 15,0-6-82-15,1 2 165 0,-2-5-121 0,-1-6-57 0</inkml:trace>
  <inkml:trace contextRef="#ctx0" brushRef="#br0" timeOffset="1446.4">16019 968 1797 0,'-10'-19'723'0,"2"7"-429"0,-4 2-79 0,2 6-51 15,-1 3-36-15,0 1 4 0,-2 6-91 0,4 2 28 16,-4-1-32-16,-1 10-8 0,2 13-6 0,1-5-7 16,2 2-11-16,2 8-20 0,0 3 16 0,-3 8 1 15,8 7-1-15,-1-2 1 0,3-3-1 0,-1 12 5 16,-3-1 2-16,4 1 2 0,10-16 2 0,-2-1 4 15,-1 1 1-15,7-14 1 0,-3-9 0 0,8-10-4 16,-1 0-3-16,-1-15 2 0,-4 6-7 0,3-16-3 16,4 1 0-16,-4-18-6 0,2 1-2 0,-1-10-23 15,-1-9 11-15,-2 3-35 0,2-5-11 0,-5 4-11 0,1-3-13 16,-2-6-17-16,1 0-3 0,-5 5 20 0,0-5-30 16,-1 2 49-16,-1-9 10 0,-2 4 11 0,-1-2 1 15,-1 2 34-15,0-4 5 0,1 6 4 0,0-4 19 16,0 23-14-16,3 1 6 0,-4-4 4 0,0 19 12 15,2-6-5-15,-1 28 11 0,-2-4-4 0,-1 6 15 16,2 0 5-16,-3 17 14 0,5-7 4 16,-2 29 6-16,-2-3-4 0,2-1 0 0,0 13 15 15,-1-4-17-15,4 6 4 0,-1 7-6 0,1 3-3 16,2 6 2-16,2 2 1 0,1-11-6 0,1 1-10 0,5 6 1 16,-5 2-10-16,3-19-11 0,0-8-6 0,0-2-7 0,4-1-6 15,2-8-6-15,0 5-1 0,-2-12 0 0,0-6 0 16,-2-1 0-16,1-6 0 0,0-8-17 0,-4-8-52 15,0-4-24-15,-3-11 18 0,0-6-78 16,-2-2 102-16,3-3-82 0,-6-11-19 0</inkml:trace>
  <inkml:trace contextRef="#ctx0" brushRef="#br0" timeOffset="1695.95">16667 1306 1806 0,'0'35'848'0,"0"-2"-474"0,1-7-222 15,-2-2 63-15,1 0-53 0,0-7-13 0,0-5-50 16,-2-1-13-16,2-6-18 0,0-3-15 0,-3-10-31 16,2 2-1-16,0-13-12 0,-1 2-5 0,1-8-5 15,-1 3 2-15,2-4-2 0,0-2-2 0,2-1 3 16,0 2-7-16,-2-1 6 0,6-1 1 0,-3 6-1 0,4-10 0 16,5-11 1-16,-3 2 0 0,1 8 0 0,5-10 0 15,2 5 0-15,2 0-3 0,5 10 1 16,-1-5-3-16,-7 15-3 0,11 3-24 0,1 0-21 0,-1 4-28 15,7 2-31-15,-3 2-149 0,-1 2 195 16,7 3-127-16,-2 2-74 0</inkml:trace>
  <inkml:trace contextRef="#ctx0" brushRef="#br0" timeOffset="2098.75">17488 855 1187 0,'-13'5'855'0,"1"4"-368"0,-1-6-314 0,5-3 228 15,-4-4-253-15,4 1-40 0,5-3-20 16,-9 2-29-16,4 0-16 0,2 0-11 0,-3-1-5 16,1 5-17-16,-1-4-9 0,-6 8-4 0,-1 1-4 15,3 7-4-15,-1-4 1 0,-2 21-2 0,3 2 1 16,-4 3-1-16,4 15 8 0,1-1 6 0,1 1 4 16,1 1 9-16,5-11 2 0,2 4 14 0,-2 0 6 15,4-12 9-15,1-6-2 0,4-5 1 0,0 1 6 16,7-7-8-16,-3 2 1 0,0-13-13 0,7-3-3 15,-1-4-5-15,3-7-1 0,1 0-6 0,-5-13-7 16,4-2 0-16,-1-5-3 0,2 1-1 0,-2-8-3 16,-1 2 0-16,0-5-3 0,-5-5 1 0,4 8 0 15,-1-4 2-15,-5 9-2 0,4-4 1 0,-6 13-1 16,1-3 0-16,0 25 0 0,0-5 1 0,1 8 0 16,-2 8-1-16,3 18 1 0,-7 2 0 0,5-3 0 0,-2 13-1 15,4 2 2-15,-1 1-1 0,-1 4-1 0,3-9 1 16,0-4 0-16,5 0-1 0,1-6 0 0,0 4 0 15,-3-12 0-15,4-3-6 0,0-1-7 0,2-4 5 16,-3-8-36-16,2-3-56 0,-1-2-27 16,3-10-29-16,1-6-50 0,1-5 130 0,-3 2-109 0,-7-12-29 15</inkml:trace>
  <inkml:trace contextRef="#ctx0" brushRef="#br0" timeOffset="2279.44">18108 315 1353 0,'2'12'762'0,"2"-7"-343"0,-2 22-276 0,-1-1 113 16,-1 16-80-16,0-3-33 0,0 9-17 0,0 5-34 16,0 0-12-16,0 7-47 0,0-3 31 15,-2 15-22-15,1-8-8 0,-3 4-6 0,1-5-4 0,1-3-12 16,-3 7 3-16,4-21-20 0,-3 7-17 16,2-16-65-16,0-8-36 0,1-4-69 0,-2-3 226 15,2-9-81-15,-1-1-52 0,0-15 29 0</inkml:trace>
  <inkml:trace contextRef="#ctx0" brushRef="#br0" timeOffset="2530.87">17979 771 2295 0,'7'3'859'0,"8"2"-534"0,-1-4-113 0,2 2-90 16,8-1-26-16,5 2-19 0,0-2-53 0,-3 2-5 0,4-1 39 15,-1 3-50-15,7-2-8 0,-2 4 0 0,1-1 0 16,-7 1 0-16,-2 7 0 0,-1-2 0 0,-3 2 0 16,1 7 0-16,-10 9 0 0,0-2 0 15,-4 10 0-15,-7-3 0 0,2-1 0 0,-1 2 0 0,-6-2 0 16,-5-2 0-16,3-10 0 0,-4 2-6 0,5-14-12 16,1 4-15-16,-3-7-62 0,3 3-32 15,4-11-41-15,0-3-79 0,6-7 160 0,0-3-125 16,8-3-34-16</inkml:trace>
  <inkml:trace contextRef="#ctx0" brushRef="#br0" timeOffset="2650.22">18733 657 1662 0,'-9'14'767'0,"3"-11"-505"0,-3 10-90 16,-3 0-77-16,5-4-98 0,3 1-18 0,3 1 20 15,1-3-21-15,3-6-11 0</inkml:trace>
  <inkml:trace contextRef="#ctx0" brushRef="#br0" timeOffset="2863.12">18952 906 1919 0,'-28'26'796'0,"8"3"-509"15,-3 0-179-15,4 9 42 0,1-3-28 0,4 4-30 16,-2 0 5-16,3-5-32 0,4 3-12 0,1-10-24 0,8-7-9 15,4 5-6-15,0 0-7 0,0-8-6 0,7-2-21 16,3-5 15-16,-1 4-8 0,6-5-6 0,-1 3-13 16,-5-10-17-16,10-3-55 0,4-3-39 0,0-1 20 15,2-6 66-15,1-7-94 0,-1-1-31 0</inkml:trace>
  <inkml:trace contextRef="#ctx0" brushRef="#br0" timeOffset="3195.31">19652 701 2107 0,'-27'6'859'0,"-2"2"-545"0,-2 0-130 0,-1 3-55 16,8 0-18-16,-10 0-63 0,4 1 21 16,9 3-20-16,-4 1-9 0,21-3-14 0,-7 3-3 15,10-5-14-15,-3 3-3 0,7-4-6 0,3 3 2 16,6-1-3-16,0-1 1 0,5 5 0 0,2-2 1 15,5 2-1-15,6 4 0 0,-6 1 0 0,6 1 0 16,-5-3 2-16,-5 1 0 0,2 3 2 0,-1 0 1 16,-9-2 1-16,1-3 4 0,-4 2 3 0,-5-1 2 15,-4-1-2-15,1 1 0 0,-5-5-1 0,-9 3-3 16,2 1-1-16,-4-2-2 0,1-5-5 0,-9 2-1 16,0-1 0-16,-2-3 0 0,-6 0 0 0,4-7 0 15,-6 3 0-15,-2-5 0 0,9 3-1 0,0-7-48 16,-2 4 22-16,3-6-73 0,-1-1 32 0,-2 1 68 15,-1-2-30-15,5-4-17 0,-7-1 41 0</inkml:trace>
  <inkml:trace contextRef="#ctx0" brushRef="#br0" timeOffset="3925.09">13170 1895 1301 0,'-10'19'576'0,"7"-2"-363"0,1 7-142 0,4-10 53 16,-2 3-44-16,10-3-15 0,1-2-3 0,6 3-4 15,-1-1-1-15,11-8 0 0,-2 1 2 0,6 0 2 16,3-1-2-16,9 3-6 0,-5-3-2 0,-1 0-7 16,2 1-6-16,8-1 0 0,1-1-1 0,-2 2-7 0,-2-2 0 15,4-3 7-15,12 2 9 0,8-3-5 16,-5-1 6-16,-2 2-2 0,22-2 0 0,-5 0 0 0,7 0-2 16,3 0-9-16,5 1-10 0,4-1-1 0,4 0-1 15,1-1-6-15,-1 1-6 0,8 1-2 16,4-1-6-16,-3 0 3 0,10 0-3 0,-10 0-1 15,19-1-3-15,-5 1 2 0,4 0 3 0,4-1-3 16,1-1 1-16,5 2 1 0,-21-2 1 0,1 2-2 0,20 0 2 16,2 2-2-16,-17-2 0 0,-2 1 3 0,4-1-3 0,14 0 1 15,2 0-2-15,4 0 3 0,-23-1-2 16,18-1 1-16,-1 0 0 0,1 0-1 0,-7 0 0 0,1 2 0 16,-1-2 1-16,-5 2-2 0,-5-1 1 15,-5-1 0-15,2 2 0 0,-4 0-1 0,-3-4 1 16,-8 1-1-16,-3 2 2 0,-8 0 1 0,4-2-1 15,-9 0 4-15,-1-1-1 0,-14 3 3 0,2 0 3 16,-7-1 6-16,-5-2 0 0,-5 3 1 0,-2-1 2 16,-13 2 0-16,-4-2 2 0,4-3 1 0,-2 3 1 15,-7-2-4-15,-5 0 1 0,-1 0 0 0,-1 2 0 16,-11-2 0-16,6 1-2 0,-13 3-3 0,6 0-2 16,-5 0 1-16,-4 0-4 0,2 1-3 0,-4-1-4 15,3 1-1-15,0-1 0 0,-2 1-5 0,-4-1-27 16,2 0-22-16,-4-1-28 0,1 0-38 0,-1-1 83 15,-1 1-66-15,2-2-26 0</inkml:trace>
  <inkml:trace contextRef="#ctx0" brushRef="#br0" timeOffset="8550.61">2144 3582 1550 0,'-8'-15'606'15,"1"-2"-355"-15,2 1-82 0,-7-2-32 0,3 4-19 16,-4-5-15-16,0-2-60 0,-3 4 22 0,2 2-10 16,2 1-17-16,-3 12-9 0,-4 3-3 0,1 2-3 15,1 5-9-15,-1 10-5 0,-2 2-1 0,-3 15-1 16,1 10-7-16,-3-5 4 0,6 13-2 0,3 19-1 15,0-5-1-15,5 18 4 0,3-7 0 0,5 2 11 16,0 2 8-16,4-8-6 0,5-9 18 0,5-16 8 16,-4 4 4-16,9-29-2 0,0 6 6 0,2-19-14 15,2 7-4-15,2-26 4 0,-8 1-15 0,5-9-8 16,0-9-1-16,-4-12-3 0,2 2-7 0,-4-1 4 0,0-10-4 16,-4-4 1-16,7 1-2 0,-9 0 0 0,-1 6-2 15,-1-7 0-15,0-2 1 0,-5 4-2 0,1-2 1 16,1 13 0-16,-3-2-1 0,0 1 1 15,1 10 0-15,4 8 0 0,-2 9 0 0,-1 1 0 16,0 10 0-16,4 7-1 0,4 20 0 0,-2-6-1 16,3 39 0-16,2-7 0 0,3 17 2 0,-2 1 0 15,6 22 0-15,-1-2 0 0,2 9 0 0,2 4 1 16,2 2 1-16,-2 2-1 0,-4-14 3 0,3-3-2 0,-5 14 4 16,-2-1 1-16,-5-18 1 0,-6-7 0 0,2-6 1 15,-6 5 2-15,-8-13 0 0,1 7 0 0,-1-27-2 16,-4 4-1-16,0 0-1 0,-5-10 0 0,3-7-2 15,-2-12-6-15,-3-2-5 0,-1-11-1 0,1-4-3 16,-4-16-2-16,4 1-2 0,-7-19-1 16,2 1-1-16,4-8 5 0,-1 2 3 0,5-13 0 15,-3-4 2-15,5-5 3 0,4-5-1 0,4-4 1 16,-2-2 1-16,2 5 0 0,11 0-1 0,7-10 0 16,-1-2 2-16,4 13 0 0,8-2 0 0,-3-3-1 0,10-8 1 15,1-4 1-15,0 2-1 0,-4 12 2 0,4-6-1 16,2-5-1-16,1 9 1 0,-5-2 1 0,0 7 1 15,0-3-1-15,-1 4 0 0,-6 3-1 0,-6 9 2 16,3-4 0-16,-13 16 0 0,5-1-1 0,-10 9 0 16,0-1 2-16,-5 14-1 0,-1-3 3 0,-3 3-2 15,0 7 2-15,0 7-1 0,-5-2-2 0,4 7 0 16,-5 3 0-16,0 7-1 0,1 4-1 0,1 0-1 16,3 6-1-16,0 9-1 0,0-1 0 0,5 4 1 15,2 1-1-15,0 11 1 0,4 1-1 0,4 9 2 16,-2-1 0-16,2-12 1 0,5 10 3 0,-1-5 2 15,4-7 0-15,4-7 0 0,-1-5 1 0,1 0 1 16,3-7 0-16,0-1-2 0,1-12-1 0,-2 6-1 16,0-15-1-16,-2-1 1 0,1-8-2 0,0 4 1 15,-7-18-2-15,3 4 3 0,-6-6-1 0,0-4 0 16,3 3 1-16,-6-3-1 0,0 1 2 0,0 2-2 0,-3-11 0 16,1 1-1-16,1 5 0 0,-4-8 0 0,-1 0-1 15,3-1 2-15,3 3-1 0,-2-3-1 0,2 11 0 16,3-2 1-16,-1 5-1 0,1 4-1 0,2 2 0 15,2 7-1-15,-1-3 0 0,3 8 1 0,0 4-1 16,2 5 0-16,1 1 2 0,1 8 0 0,-2 0 0 16,1 2 0-16,1 2 1 0,-3 5-1 0,5 4 2 15,-5-3-1-15,0-1 1 0,0 11 0 16,-2 0-1-16,-2 4 2 0,0 3-1 0,0 3-1 0,-1-5 1 16,0 1-2-16,-1-11 1 0,2 11-1 15,1 0 1-15,-3-11-2 0,2-3 1 0,-1-6-1 0,1 2 1 16,4-5 1-16,-1 6-1 0,0-15 5 0,1 0 1 15,1-2 1-15,2-2 0 0,-1-6 5 0,0-5-1 16,-2-2 0-16,0-5 3 0,-10 3-4 0,12-12-2 16,-2-2 0-16,0 1 0 0,-1-3-2 0,-2-3-2 15,2 0 1-15,0-7-4 0,5 2 1 0,-10 2-1 16,0 0 2-16,-4 0-3 0,-1 0 2 0,0 5-1 16,-4 1 0-16,0 6 1 0,-1-4-2 0,-3 6 2 15,1 7-2-15,-1-1 2 0,0-1-2 0,-2 5 0 16,0 3 1-16,-1 5-1 0,-1 2 0 0,-1 8 0 15,0-3-2-15,-3 8-1 0,3 5 1 0,0 1-1 16,-1 4-1-16,4 3 1 0,1 8-1 0,-1-1-2 16,5 6 2-16,0 3 1 0,3 9 2 0,2-4 0 15,6 10-2-15,0-5 2 0,4-4 1 0,-2 3 3 16,10-14-1-16,-4 3 2 0,3-9 0 0,2-8-1 16,0-6 2-16,-1 1 1 0,-4-7 1 0,0-4-1 15,-1-6 0-15,2 1-3 0,-7-4 3 0,0-10-1 0,1-3-1 16,-3 0-1-16,-4-6-1 0,1 0 1 0,1-3 0 15,-3-10 1-15,1-6-4 0,1 4 1 0,-5 2 0 16,4-1 2-16,0-4-3 0,-2 6 0 0,2-5 0 16,2 5 0-16,-3 2 0 0,3 0 1 0,1 2-1 15,1-1-1-15,-2-2 2 0,4 12-1 0,-2-5 0 16,0 6 0-16,1-2 1 0,2 16-2 0,-1-6 0 16,1 6-1-16,1 5 0 0,-3-3-9 0,3 6-12 15,2 0-46-15,2 0 22 0,-2 0-63 16,2 2-26-16,-2 1-33 0,1 2-56 0,4 2 136 15,5 0-96-15,-3-3-5 0</inkml:trace>
  <inkml:trace contextRef="#ctx0" brushRef="#br0" timeOffset="9126.92">4136 3438 1109 0,'-8'-4'755'16,"2"1"-257"-16,-6-2-337 0,0 2 221 0,-1 3-255 15,-2-1-25-15,2 6-20 0,-1 2-20 0,0 0-34 16,4 15-84-16,-5 5 79 0,1-1-10 0,5 4-9 15,-4 3-1-15,-4 2-2 0,3 14 2 0,4 8 3 16,-4-3-5-16,2-4 3 0,7 3 24 0,-5 1 7 16,9-3 7-16,3-9 7 0,3-11 11 0,-3-5 2 15,8-10 5-15,-1-8-7 0,-1-8-11 0,6 0-6 16,1-15-8-16,-3 2 0 0,3-16-16 0,3 3-2 16,-7-15-4-16,3 3-4 0,3-5-4 0,-4-6-1 15,-1 5 1-15,-3-1-6 0,-1 2 2 0,1 4 1 16,-2 6-2-16,0-3 2 0,-2 9 0 0,-1 5-1 0,-4-3 1 15,2 2 0-15,1 9-1 0,-3 3 1 0,-1 7 0 16,-1 4-2-16,-1 14 0 0,0-7 0 0,1 11-1 16,1 12 0-16,-1-3-1 0,2 6 0 0,0 2 0 15,5 3 2-15,-1 3 0 0,3 4 0 0,2 0 1 16,4-8 3-16,0 5 3 0,5-12 4 0,-1 1 0 16,5-8 6-16,-1 1 0 0,7-15 0 0,-3 1 0 15,0-6-3-15,1-4-3 0,1-6-4 0,-3-4 0 16,-4-8-6-16,0-6-1 0,-3-5 0 15,0-1 0-15,0 0 0 0,-2-5 0 0,-3-7 0 16,3 0 0-16,-2 6 0 0,-2-2 0 0,1 0 0 0,1-16 0 16,-5-11 0-16,1 5 0 0,-2-2 0 0,-3-9 0 15,2-1 0-15,-3-7 0 0,-1-6 0 0,-2 16 0 16,0 1 0-16,-1 4 0 0,-3 12 0 0,1 16 0 16,0-7 0-16,-3 40 0 0,-1-1 0 0,-1 21 0 15,0-6 0-15,-7 40 0 0,6-9 0 0,-1 12 0 16,0 12 0-16,0 0 0 0,4 8 0 0,1 4 0 15,4 0 0-15,2-8 0 0,2 4 0 0,-1-8 0 16,6-21 0-16,7 11 0 0,-3-7 0 0,1-16 0 16,4-9 0-16,6-2-25 0,0-4-39 0,7-7-18 15,-2 4 11-15,2-17-43 0,8-3-44 0,-1 0-25 16,2-10-40-16,11-3 132 0,-5-10-82 0,2 0-40 16</inkml:trace>
  <inkml:trace contextRef="#ctx0" brushRef="#br0" timeOffset="9693.29">5587 3881 1767 0,'3'38'793'0,"-2"4"-462"0,9-20-218 0,1-5 39 16,2 0-14-16,4-12 8 0,0-6-20 0,6-15-9 16,-2-1-30-16,2-12-276 0,3-11 258 0,-1-1-19 15,0-3-9-15,1-10-22 0,-1 2 9 0,-3-2-10 16,-1 0 44-16,-4-2 165 0,2-1-227 0,-9-3 0 15,-3-1 0-15,-1 2 0 0,-1 0 0 0,-5-6 0 16,-2 4-9-16,-5-17 10 0,0 15 2 0,0 3-1 0,-5 1-2 16,4 4 1-16,-4-6 0 0,4 9-1 0,1 20 0 15,-2 7 1-15,0-5-1 0,4 15 0 16,1-3 0-16,0 10-1 0,-1 4 0 0,1 3-1 16,0 4 0-16,-3 3 0 0,2 12 0 15,1-1-1-15,-1 7 1 0,-1 3 1 0,-3 21-1 0,4-7 2 16,0 25-1-16,3 4 0 0,-2 11 1 0,1-1 0 15,2 31 0-15,2-2 0 0,1 1 3 0,2 13-1 16,-2 0 0-16,5-7 1 0,-1-9-1 0,-2-21 1 0,3 12 0 16,0 0-1-16,-1-19-2 0,-2-13 0 0,3-9 0 15,-2 4 0-15,-2-12 0 0,2 7 0 0,-5-25 0 16,2 3 0-16,4-3 0 0,-2-6 0 0,-1-4 0 16,-3-11 0-16,1 2 0 0,1-8 0 0,4-1 0 15,-6-11 0-15,0 0-16 0,0-8-16 0,0-9-18 16,4 0-49-16,-4-2-22 0,3-7-27 0,-6-4-38 15,7-8 104-15,-4 3-81 0,7-19-11 0</inkml:trace>
  <inkml:trace contextRef="#ctx0" brushRef="#br0" timeOffset="10209.69">6206 3493 1657 0,'-4'-8'867'0,"4"-2"-536"16,-3 1-108-16,2 13-139 0,1-4 36 0,2 8-28 15,-6-2 2-15,5 10-30 0,0 0-14 0,-1 10-24 16,-1 0 5-16,-3 3-14 0,5 3-3 0,-1 4 2 16,-3 4-14-16,12 6 22 0,3-2 6 0,-9-6 4 0,11 4-6 15,1-4 16-15,-8 1 1 0,14-9-7 16,-12-9 2-16,0-4-8 0,0-2-5 0,3-12-5 16,-1 3-3-16,-1-5-10 0,0-9 0 0,0 0-3 15,1-6-6-15,-2-5 0 0,0-11 0 0,-3 0 0 16,0-10 0-16,-3 1 0 0,-4 1 0 0,2-2 0 15,-9 6 0-15,1-5 0 0,-3 7 0 0,3 2 0 16,-7 5 0-16,1-3 0 0,2 3 0 0,0 3 0 16,1 5 0-16,0-1 0 0,0 6 0 0,6 6 0 0,-3-2 0 15,2 3 0-15,1 3 0 0,3 1 0 0,1 4 0 16,0 2 0-16,2 3 0 0,-1-2 0 0,4 5 0 16,4 0 0-16,0 1 0 0,4-1 0 0,-1-1 0 15,7 6 0-15,0 1 0 0,5 0 0 0,-4-2 0 16,-1 5 0-16,3 2 0 0,-2 2 0 0,-2-1 0 15,-2-2 0-15,-2 0 0 0,1 0 0 0,-3-1 0 16,-1-3 0-16,-3 0 0 0,-2-4 0 0,0-2 0 16,-1-4 0-16,-5-4 0 0,4 3 0 15,-2-2 0-15,1-2 0 0,0-10 0 0,-1-1 0 16,0 3 0-16,2 0 0 0,-4-8 0 0,2-2 0 0,-1-5 0 16,3 3 0-16,-2 1 0 0,1-2 0 0,2-4 0 15,0 0 0-15,-1 1 0 0,2-2 0 0,2 2 0 16,-1 0 0-16,0 0 0 0,1 2 0 0,2-2 0 15,-2 1 0-15,-1 1-24 0,4 2-20 0,0 1-65 16,0-3 29-16,-2 3-118 0,-1-2-142 0,2 7 241 16,2-1-161-16,-4-1-44 0</inkml:trace>
  <inkml:trace contextRef="#ctx0" brushRef="#br0" timeOffset="10730.84">6992 3648 1922 0,'-4'32'834'0,"4"3"-509"0,-5-7-200 0,5 2 33 16,-1-3-23-16,1 5-17 0,-3-8-34 0,2 6-14 16,-1-16-13-16,0 2-11 0,-1-5-22 0,1-4-8 15,1-6-6-15,1-2-1 0,1-4-6 0,-1-7-1 0,-1-6-1 16,0 0-1-16,2-2-1 0,-1-3 0 0,3 3 0 16,-3-6-2-16,3 0 1 0,0-1-1 0,1 1 2 15,-2 2-1-15,1-2 0 0,0-3 1 0,1 5 0 16,4-2-2-16,-1 0 0 0,5 4 1 0,-4 0 1 15,6 5-2-15,1 1-1 0,-3 1 0 0,2 6 0 16,1 9 2-16,0-2 1 0,1 19-1 0,0-4 0 16,-6 7 2-16,1 0 0 0,1 6 1 0,4 2 2 15,-5 1 0-15,1 0 2 0,-2-1-1 0,-3 1 3 16,13-3 2-16,-18-3 1 0,2 7 7 16,-2-2-3-16,-2-7 2 0,-2 2 1 0,3-1 0 0,-5-3-1 15,3-7-4-15,-1 5 3 0,3-11-11 0,-2-8 0 16,1 0-1-16,0-10-2 0,-1-3-1 0,1-7-2 15,0-1 0-15,0-7-3 0,-1 0 4 0,4 1 1 16,-2-1-1-16,1-6-1 0,2 5 0 0,1 1 2 16,0 0 0-16,5 3 0 0,-2-6-1 0,1 0-2 15,3 3 3-15,1 5-1 0,1-1 0 0,1 2-1 16,-1 3 2-16,1 6 0 0,-1 7 2 0,-3 2-2 16,2 13 3-16,2 11 4 0,-2-1 1 0,-2 1-1 15,1 12-2-15,-5-5 1 0,6 8-2 0,-1 2 2 16,-2 0-4-16,-1-5-2 0,-2-3 0 0,3 2 0 15,-1 1 0-15,-1-6 0 0,-2-6 0 0,-2 1 0 16,0-5 0-16,-3-1 0 0,2 0-50 0,0-3 23 16,-1 2-103-16,0-4-70 0,5-7 149 0,-3 5-104 15,4-16-50-15</inkml:trace>
  <inkml:trace contextRef="#ctx0" brushRef="#br0" timeOffset="11365.56">8050 3470 1809 0,'-6'-3'777'0,"6"-1"-496"0,2 0-183 16,0-2 50-16,5 4-17 0,1-4-5 0,3 2-4 16,5 3-24-16,-5-1-5 0,9 6-5 15,-8-4-2-15,15 0-27 0,-5 4-8 0,10-5-8 0,-1 0-8 16,0-1-15-16,11-2-5 0,-10-3-5 16,9 3-5-16,-13 0-5 0,-1-3 0 0,4 0 0 15,-2 2 0-15,-5 2 0 0,-1 0 0 0,-2-6 0 0,3 4 0 16,-5 0 0-16,1 0 0 0,-6 3 0 0,-2-5 0 15,0 1 0-15,-2 4 0 0,-4 3 0 0,-3-1 0 16,-1-1 0-16,-2 1 0 0,0-1 0 0,0 1 0 16,-2 1 0-16,-1-2 0 0,2 2-13 0,0-1-56 15,0 0 28-15,0-1-88 0,-3 3-47 0,2 3 122 16,1 0-95-16,0 4-35 0</inkml:trace>
  <inkml:trace contextRef="#ctx0" brushRef="#br0" timeOffset="14546.16">9629 3033 1930 0,'-6'5'778'16,"-2"-2"-538"-16,1-2-170 0,2 13 25 0,0-2-35 15,5 9-11-15,-5 0-7 0,4 6-9 0,1-2-3 16,6 12-14-16,-4-2-3 0,5 2 2 0,0 2 3 16,1-5 1-16,-1 0 4 0,0-4 0 0,1-8-2 0,1-1 11 15,1 0-2-15,-2-8-7 0,2-6-2 0,-2-2-1 16,3-7 2-16,2-9-1 0,-2 4-3 16,-1-8-4-16,2-10 1 0,0 2-1 0,1-11 1 15,-2 1-5-15,1 2-3 0,-1-2-3 0,1 2 1 16,-4-1-5-16,0 1 0 0,0 1 0 0,-2 0-3 15,1-4 3-15,-2-1-5 0,0-1 5 0,-4 1-2 16,5 3 2-16,-4 4 1 0,-1 2-2 0,3 14 0 16,-3-3-1-16,-1 15 0 0,1 7 0 0,4 12-1 15,-2 0 2-15,1 3 1 0,-1 8 0 0,3 12 0 16,2 0 0-16,0 0 2 0,1 3 0 0,2 11 1 0,4 7-2 16,3 17-1-16,0-1 3 0,-6-12-1 0,4 19 2 15,4 4 1-15,-4-5 2 0,-1-9 1 0,-8 6 13 16,1-7 6-16,-1-1 1 0,-1 0 3 0,-10-17 5 15,1 2 4-15,-5-13-7 0,-1 4-1 0,-3-12-8 16,0 1-5-16,-5-15-4 0,1-1-3 0,0 2-6 16,-6-8-6-16,4-6 5 0,-5 2-1 0,6-3-4 15,-2-8 0-15,-3-1 0 0,0 1 0 0,3-4 0 16,-3-4 0-16,3-1 0 0,-2-4-1 0,4-4-1 16,-3 1-1-16,11-2-5 0,-1-3-7 0,-2-2-6 15,7-1 3-15,2-2-19 0,2-5-47 16,0 4-21-16,1-5 13 0,4 0-70 0,5-7 108 15,-2 2-75-15,5-4-21 0</inkml:trace>
  <inkml:trace contextRef="#ctx0" brushRef="#br0" timeOffset="14785.46">10416 3060 1974 0,'13'-1'828'0,"0"-1"-542"15,3-1-139-15,-6 1-53 0,5-1-61 0,13 0 23 16,-8-1-17-16,-1 1-19 0,5-2-8 0,-3 1-5 0,4-2-8 16,2 0-6-16,2 0-10 0,-12 2-15 0,0-2-61 15,2 0-42-15,-4 1-115 0,-5 3 184 0,-3 4-158 16,-3-2-83-16</inkml:trace>
  <inkml:trace contextRef="#ctx0" brushRef="#br0" timeOffset="15008.45">10368 3248 1664 0,'11'8'877'0,"0"-8"-543"16,-3 0-66-16,7-1-180 0,1-2 27 0,3-1-15 16,1 0 9-16,2 0-36 0,1-2-14 0,-7 0-11 0,7-2-45 0,3 0 15 15,0 2-13-15,-5-3-15 0,1 3-24 16,0-2-19-16,2-1-102 0,-2 0-208 0,0 1 289 16,-6-1-177-16,-1-1-152 0</inkml:trace>
  <inkml:trace contextRef="#ctx0" brushRef="#br0" timeOffset="15660.99">11613 3050 1643 0,'-5'-9'727'0,"-1"-5"-454"0,0-2-175 0,1 2 75 0,-5-6-86 16,1-6 5-16,1 3-7 0,2 3-21 0,-1-1-12 16,-3 0-9-16,0 4-7 0,-2 4-22 0,3-3 17 15,1 8-16-15,-3 8-7 0,3 1-4 0,-2 8-1 16,0 10 0-16,2 12-4 0,-2-5-2 0,-3 18-4 15,-2-2 3-15,7 4 3 0,-6 1 1 0,2-5 0 16,4 4 1-16,0-3 17 0,4 1 6 0,3 1 2 16,5-3 3-16,0-7 5 0,4 2 0 0,1-10 0 15,-3-3 1-15,3-5-12 0,0-14-6 0,3-9 0 16,-3 0-2-16,-1-6-7 0,1-10 2 0,4-4-2 0,0-4-2 16,0-9-3-16,0-1 2 0,-3 8-5 0,4-1 1 15,-2-1 1-15,-3 8-2 0,-2-3 1 0,1 7-1 16,-2-1 0-16,-1 4 0 0,0 4 0 0,-3 0 0 15,3-1 0-15,-4 11 0 0,1 5 0 0,-2 7 2 16,0-3 0-16,2 16 0 0,0-4-1 0,-1 9 3 16,3 4 1-16,2 4-4 0,-1-4 3 0,3 2 0 15,-1 3 0-15,2 0 0 0,-1-4-1 16,0-1 0-16,2-7-1 0,1-1-2 0,1 0-3 16,-10-8-2-16,3-5 0 0,5-3-14 0,4-4-57 15,2-10-31-15,-3 4-40 0,-3-10-93 0,2-5 169 16,14 1-126-16,-13-7-49 0</inkml:trace>
  <inkml:trace contextRef="#ctx0" brushRef="#br0" timeOffset="15924.8">12374 2828 2020 0,'-1'0'882'0,"-7"2"-554"0,-3 5-197 16,1 4 58-16,-2 5-93 0,-2 0-13 0,3 7 5 15,-2 3-34-15,1 2-25 0,1 0-7 0,-8-4-23 16,8 7 15-16,-2-1-6 0,1-1 1 0,-2-3-19 16,-1 2 16-16,-1 0 2 0,4 3 1 15,-2 8-2-15,-2-8 1 0,2-3-1 0,1 5-3 0,-2 0 1 16,0-1 1-16,2-2-5 0,1-6-1 0,2-4 0 0,0 3-6 16,2-12-5-16,0 4-4 0,5-6-7 0,1-3-36 15,0 0-20-15,1-6-16 0,-1 0-21 0,1-7-98 16,1 1-189-16,-4-6 290 0,7 0-185 0,-4-5-119 15</inkml:trace>
  <inkml:trace contextRef="#ctx0" brushRef="#br0" timeOffset="16170.2">11990 2977 1842 0,'0'10'788'16,"2"0"-493"-16,5 5-184 0,3-3 62 0,3 9-55 15,0-2-6-15,1 3-8 0,1-2-9 0,2 4-24 16,4-1 0-16,-3 4-15 0,-6 0-8 0,13-1-16 16,-5-1 4-16,4-1-13 0,-1 3-2 0,-1-2-8 15,7 0-11-15,-13-1 7 0,11-4-1 0,-10-1-2 0,-2-3-9 16,0 1 6-16,0-1 0 0,-7-6-2 0,2 0-1 16,-5 0-1-16,4-1-6 0,-6-4-7 0,1 1-9 15,-5-4-16-15,3-1-52 0,-2-1-24 0,3-2 12 16,-4-5-92-16,1-2 128 0,0-2-86 0,0-2-18 15</inkml:trace>
  <inkml:trace contextRef="#ctx0" brushRef="#br0" timeOffset="16693.39">12729 2421 1059 0,'1'-5'602'0,"2"2"-326"0,10-1 114 0,-11-2-171 16,4 3-101-16,0-2-62 0,1-5 25 0,3 2-2 15,5-2-12-15,-1 1-6 0,-2 3-19 0,6-3 4 16,-1-1-3-16,2 3-4 0,-1 1-3 0,0 2-4 15,-2 4 1-15,0 0-3 0,-8-1-4 0,-1 10-5 16,4-2 1-16,-4 13-5 0,-1-2 2 0,-6 8-7 16,2-6 1-16,-3 16-2 0,1-6-1 0,-1 2 1 15,-7 1-4-15,-8-5 2 0,3 2-2 0,3-5 2 0,-5-9-4 16,-1 3 6-16,-2 2 0 0,-2-3-2 0,3-3 0 16,0-5 3-16,-1 1 3 0,2 0-1 0,-3-1 2 15,5-8-4-15,-3-2-1 0,4 1 0 0,2-1-2 16,0-1-3-16,6-2-4 0,-3-6-2 15,6 3 0-15,-2-1 0 0,3-2 0 0,2-3-4 16,0 2 3-16,-9-2 0 0,17 1 1 0,-7 0 0 0,15 1 1 16,-7 3 2-16,10 2 3 0,-12-4 3 15,12 8-1-15,10 0 0 0,-16 0 5 0,3 3 3 16,1 3 0-16,-2 0-2 0,0-1 1 0,-8 3-3 0,4 4 2 16,0 1-2-16,2-2-4 0,-4 3-1 0,-1 0-3 0,-3 0-3 15,5 2-4-15,-1 2-5 0,-1-7-9 0,-2 5-42 16,-2-2-25-16,3-1-24 0,0 4-37 0,4-3 94 15,-1 1-79-15,2 2-22 0</inkml:trace>
  <inkml:trace contextRef="#ctx0" brushRef="#br0" timeOffset="16903.96">13451 2933 1950 0,'-5'15'913'0,"-1"4"-610"0,3 1-151 16,-1 2-24-16,4-4-95 0,-2 7 59 0,5-1-51 15,-3-2 5-15,8-4-71 0,-3 2 41 0,0 1-14 16,0-1-27-16,-1 0 22 0,4-4-33 0,-7-3 19 0,-1-5-26 16,0 7-20-16,0-3-20 0,0-3-26 0,0-1-40 15,-2 0-146-15,-2 0 211 0,-1 3-128 0,1 1-49 16</inkml:trace>
  <inkml:trace contextRef="#ctx0" brushRef="#br0" timeOffset="17089.93">13199 3174 1712 0,'7'7'892'0,"-6"-7"-280"0,12 0-367 0,1-1-100 0,-3-2-30 16,16 0-75-16,-2-1 35 0,-5 0-36 15,5-4-12-15,-1 2-8 0,4-1-24 0,4-2 7 16,3 1-34-16,-3-1-33 0,5 0-34 0,1 0-46 16,0 2 100-16,4-2-78 0,-9 4-33 0</inkml:trace>
  <inkml:trace contextRef="#ctx0" brushRef="#br0" timeOffset="17725.88">14342 2370 1514 0,'2'1'737'0,"4"2"-472"0,-5 3-79 0,1 5-126 0,5 17 27 15,0-3-6-15,-6-4-28 0,6 11-9 0,-6 5-10 0,6 9-4 16,-1 14-20-16,0-2 18 0,-2 5-11 15,-1 7 19-15,2 3 8 0,3 4-8 0,-4-16 17 16,-1 2 12-16,-3 1 2 0,0-21-4 0,-4-4 4 16,0-9-20-16,1 2-7 0,3-10 4 0,-5-2-17 15,1-10-15-15,-1 2 0 0,0-20-9 0,5 4-1 16,2-11-4-16,-2-6-1 0,-2-5-2 0,7 5 1 16,-2-2 1-16,10 0-5 0,-4 0 5 0,2-5 0 15,-1 8 2-15,4 1-2 0,3 2 2 0,1-6-1 16,1 3 1-16,0 2 1 0,-1 3 1 0,4-1 1 15,1 2-2-15,-1 2 3 0,-1 5 0 0,4 5 1 16,-2 0 2-16,2 3-2 0,-1 6 1 0,-1 2 0 16,0 0 2-16,-5 11-3 0,1-1 2 0,-6 2 0 15,2 0-3-15,-11 3 1 0,6 0 2 0,-10 6 0 16,-1-3-1-16,-12 2 5 0,4 1-1 0,-9 3 1 16,-4 4 0-16,-1 0 3 0,-5-3-1 0,3 0-2 15,3-9 0-15,-6-2-1 0,-2 2 0 0,6-10-1 16,-1-9 0-16,3 0-2 0,-1 0-2 0,0-5 0 15,-3-1 2-15,17 2-6 0,-6-4-7 0,0 1-5 16,5-4 2-16,0-3-12 0,3-6-40 0,5 2-18 16,-6-9-27-16,7-5-23 0,7 0 157 0,-4-3-64 15,13-6-14-15,-2 2 67 0</inkml:trace>
  <inkml:trace contextRef="#ctx0" brushRef="#br0" timeOffset="17990.34">15369 2818 1584 0,'3'-5'783'0,"-3"2"-434"0,-7 6-213 0,2 2 115 15,-2 3-113-15,0 0-12 0,-2 7-20 0,-2 1-16 16,1 5-34-16,-2 2-8 0,1 6-8 0,-2-2-10 16,-2 2-12-16,0 6-6 0,-1-5 0 0,0 2-1 15,1-4-3-15,-1-5 1 0,-3 7 3 0,0 1 3 16,3-5-3-16,-1 3 0 0,2-1-1 0,-2 0 0 15,1 1-1-15,-1 2-1 0,4-4-7 0,1-4-2 16,0-5 0-16,1 2-5 0,2-4-6 0,1-5-25 16,2-2-16-16,2-7-16 0,1-2-19 0,-2-9-56 15,2 3 8-15,0-10-197 0,-2-1 234 0,5-6-150 16,-2 2-69-16</inkml:trace>
  <inkml:trace contextRef="#ctx0" brushRef="#br0" timeOffset="18209.82">14919 2909 1680 0,'7'2'812'0,"0"4"-501"0,1 8-87 0,-1-4-35 15,6 11-104-15,2-4 51 0,-4 6-36 0,1 1 3 16,4 3-21-16,0 2-8 0,1 1-19 0,1 0-8 16,0-5-9-16,1 6-3 0,-4-1-10 0,0-2-17 15,5 2 8-15,1-2-4 0,-6-4-4 0,1-3-4 0,3 3 0 16,-4-4-4-16,8-4-3 0,-11-4-1 0,2-3-8 15,-2-4-32-15,2-6-23 0,-2 2-20 0,-4-6-28 16,3-9-122-16,0 0 170 0,-4-9-117 0,6-1-52 16</inkml:trace>
  <inkml:trace contextRef="#ctx0" brushRef="#br0" timeOffset="18416.29">15836 2789 2036 0,'8'10'940'16,"-8"4"-648"-16,0-4-206 0,1 8-2 0,0 6-1 16,-1-3 9-16,4 12-29 0,-1-3-11 0,-1 2-25 15,2 1 5-15,-4-6-16 0,2 4-2 0,-1-2-8 16,0-3-19-16,2-6 13 0,-3 5 1 16,0-6-1-16,3-6-23 0,-3 8-25 0,0-8-20 15,-2 1-25-15,-2-1 6 0,0 3-86 0,4-6 113 16,-8 2-81-16,0 1 41 0,-11-10 25 0</inkml:trace>
  <inkml:trace contextRef="#ctx0" brushRef="#br0" timeOffset="18593.41">15673 3084 1763 0,'5'1'847'0,"4"1"-485"0,-2-2-233 0,7-3 138 16,1 1-167-16,6-4-22 0,2 0-14 0,2 3-33 15,-7-2 1-15,-8 3 28 16,0 1-17-16,25-5-4 0,-2 0-54 0,9-1-64 0,-1-1 45 0,-2 1-143 16,-3-1 206-16,8 3-76 0,-11 2-47 0,-5 1 25 15</inkml:trace>
  <inkml:trace contextRef="#ctx0" brushRef="#br0" timeOffset="19035.45">16787 2812 3086 0,'-4'-1'25'0,"2"1"13"16,1-1-4-16,-2-2-6 0,0 3-6 0,0 0-1 16,-2-1 23-16,-3 0-9 0,1 2-4 0,0 0-10 15,-2 2-4-15,-4-1-5 0,2 2-1 0,2 0-2 16,-4 3 4-16,-4 6 6 0,0-5 5 0,0 3 1 15,-1 4 3-15,0 5 4 0,-1 2 14 0,-3 4 3 16,-1 2 0-16,4-7-5 0,0 9 5 16,2-1-1-16,0-1 1 0,0-4-2 0,7 2-14 15,-1 0-3-15,6 1 2 0,3-3-9 0,4-1-11 0,-2 0-3 16,11-1-9-16,4 2 0 0,2-3 0 16,1-1 0-16,6-8 0 0,-2 3 0 0,6-8 0 15,1-5 0-15,4-4 0 0,-2-2 0 0,-2-5 0 0,0-7 0 0,6-1 0 16,-1 0 0-16,-4 1 0 0,-4-1 0 0,0 1 0 15,-2 1 0-15,-9 3 0 0,6-1 0 16,-11 4 0-16,0 0 0 0,2 0 0 0,-6 5 0 16,-1-1 0-16,-4 2 0 0,4 0 0 0,-3 2 0 15,-3 1 0-15,1 0 0 0,-1-1 0 16,-1 1 0-16,1 0 0 0,1 0 0 0,2 0 0 16,-2 0 0-16,-2 0 0 0,-3 0-17 0,5 0 8 0,0-2-36 15,0 2-21-15,0 0 14 0,-3 0-58 0,-3 0-125 16,6-1 168-16,0 0-100 0,-4 1-56 0</inkml:trace>
  <inkml:trace contextRef="#ctx0" brushRef="#br0" timeOffset="20508.5">1857 5325 1062 0,'4'1'557'0,"-10"-3"-259"0,5 1-195 16,1 1 104-16,0 0-98 0,3-1 108 0,5 2-119 16,-1 0-7-16,-3-2-7 0,0-2-22 0,-3 1 22 15,1-1-4-15,0 0-7 0,-1-1-113 16,-1 2 107-16,0-2-2 0,1 3-13 0,3 0-18 0,-3-2 15 16,1 1-1-16,-3 2-12 0,0 0-1 0,2-1-4 0,-1-1-2 15,-2-1-6-15,-1 2-2 0,1-1-5 0,2 2-2 16,1-2-1-16,0 0-6 0,-2 2 2 0,4-3-1 15,-1 2 0-15,1-4-2 0,-3 4 0 0,0-1-3 16,0-1 1-16,1 3-2 0,1-2 2 16,-2 2-4-16,0 0 1 0,0-1 0 0,0-1 2 15,0 2 0-15,-3-3 0 0,3 2 1 0,-2-2-2 16,0 3 4-16,-2-3-3 0,7 3 1 0,-3 0-3 16,1-2 1-16,1 1 0 0,-3 1 0 0,1-1 1 15,0-1-2-15,1 0 1 0,-4 2 1 0,1 0 1 16,0 0-2-16,2 0 0 0,0 0 0 0,0 0 1 15,-1 0 0-15,1 0-1 0,0-1-1 0,0 0 2 16,0-1-1-16,-1 2 0 0,0 0 0 0,1-1 0 16,-3 1 1-16,6-3 0 0,-5 6 1 0,1-3-2 15,1 0 1-15,0-2 0 0,0 0 1 0,0 2-2 16,0 0 1-16,-3 5-1 0,3-5 0 0,0 1 0 0,4-1 0 16,-4 0 0-16,0 2-1 0,0-2 3 0,0-2-1 15,2-3-1-15,-1 2 1 0,-4 1 1 0,-1-1 0 16,2 1-1-16,0 2 0 0,4-1-1 0,-2 2 0 15,-2 0 1-15,4 0 0 0,-2-1 0 0,2 1-1 16,-1 3 1-16,-1-6-1 0,0 0 0 0,-3 2-2 16,4-2 1-16,-1 2 0 0,0-1-1 15,0 1 0-15,0-1 3 0,0 4-2 0,1 0 0 0,2 0 3 16,-2-1-2-16,1 6 1 0,0-1 1 16,3 7-1-16,-3-2 0 0,2-2 0 0,5 11-2 0,0 5 0 15,0 2-1-15,3-1 0 0,-1 5 0 0,1-5 0 0,3 15 0 16,2 1 0-16,0-2 2 0,-2-3-1 0,2 7 2 15,-3-1 1-15,4 4-2 0,0-4 1 0,-2-7 1 16,-3 1-1-16,1-4-1 0,-1-3 2 0,-1-7-1 16,1 0 1-16,1-7-1 0,-5 0 2 0,-3-4-2 15,2 0 2-15,-5-11 0 0,2 1 0 0,-3-8 3 16,-2-5-2-16,0-9-1 0,-1 1 1 16,1-1 0-16,1-8 0 0,2-7 0 0,0 0 0 15,0 3-4-15,2-4 2 0,-6 3 1 0,8-5-1 16,-6 0-3-16,0-2 2 0,-2 4-3 0,1-4 1 15,0 1-1-15,1-4 0 0,-2 1-1 0,1-4 0 16,0 2-1-16,0-1 0 0,-1 5-2 0,2 7-6 16,0-4-3-16,1 10-6 0,-1 0-6 0,2 11-38 15,0-2 14-15,1 8-52 0,-2 1-16 0,1 0-91 16,0 2-176-16,1 4 278 0,0 0-180 0,-2-4-122 16</inkml:trace>
  <inkml:trace contextRef="#ctx0" brushRef="#br0" timeOffset="20991.55">2504 5860 1895 0,'6'5'820'0,"-3"-4"-537"0,6-4-197 16,0 1 51-16,-5-1-57 0,4-9-2 0,1 0-1 0,2-7-5 15,4-6-96-15,-3 2 76 0,0 1-16 0,3-5-8 16,0-3-5-16,-2 0-6 0,-1-1-3 0,-1 6-6 16,-2-4-2-16,-3 2 0 0,-1 2-2 0,-3 0 1 15,0 2 0-15,-7-3-1 0,2 4 1 16,-3-4-1-16,-1 2 0 0,-3 1-3 0,-1 2 3 16,1 0 0-16,0 4-1 0,-2 8-1 0,1-3-1 15,1 7 2-15,2 14-3 0,0 6 1 0,1-4-3 16,0 9 0-16,4 7 0 0,2 1-2 0,1 13-1 15,2 10-1-15,0-5 3 0,8 5-2 0,0 10 4 16,-1-2-2-16,4 10 3 0,1-8 0 0,1-4 4 16,2-1 3-16,-2-7 5 0,-3-9 4 0,-7-10 7 15,10-1 4-15,-8-10-1 0,2 0 2 0,0-17 1 16,-4 5-1-16,5-17-6 0,-4 0-1 0,7-10-11 16,-7 2-1-16,1-16-2 0,1 0-4 0,-2-1 0 15,-1-6-2-15,1 4-1 0,0-3 0 0,-1 7 1 0,0-3-2 16,1-1 1-16,2 1 1 0,-2 6-1 0,1 0 1 15,-3-1-2-15,6 0 0 0,1 3 0 0,-2 1 0 16,3 8-4-16,2-1-2 0,-5 0-4 0,5 5-5 16,4 5-9-16,-4 3-41 0,-2 1-21 0,1 4-24 15,-1-2-31-15,1 3 90 0,3 0-75 0,6 1-19 16</inkml:trace>
  <inkml:trace contextRef="#ctx0" brushRef="#br0" timeOffset="21208.7">3492 4915 2130 0,'-9'12'858'0,"1"2"-581"0,3 10-198 16,-2 1 15-16,5 5-23 0,2 2 2 0,0 11-37 16,-1-5-9-16,1 23-7 0,4-4-2 0,1 2-8 15,2 13-2-15,1-6-2 0,-1 2-11 16,1-6 8-16,-9-9-1 0,10 2-2 0,-9-2-3 15,1-9-10-15,-1-6 5 0,1-4-37 0,-4 0-77 16,2-15-66-16,1 6 140 0,-5-15-104 0,-1-1-86 16</inkml:trace>
  <inkml:trace contextRef="#ctx0" brushRef="#br0" timeOffset="21573.64">3227 5656 1751 0,'7'0'815'0,"1"2"-471"0,-2-3-32 0,5-1-121 16,6 0-41-16,3-7-9 0,9-1-83 0,-4 2 56 16,6-7-57-16,-1 0-7 0,5 0-9 0,1-5-9 15,1-3-8-15,3 4-12 0,-1-3-9 0,-1 2-8 16,-3 0 9-16,4-8-3 0,-1 2-1 16,-10-6 0-16,2 3 0 0,-6-2 0 0,1-1 0 0,-12 3 0 15,4 1 0-15,-9 5 0 0,-2 5 0 0,-3 2 0 16,-4 2 0-16,-4 6 0 0,-6 3 0 15,-2 2 0-15,0 2 0 0,-1 0 0 0,-2 7 0 0,-3 6-1 16,4 0 1-16,0-1 0 0,3 8 0 0,0 9 0 0,-1 7-1 16,4 15 0-16,-1-8 1 0,7 2 0 15,-2 9 0-15,1 2-1 0,3-2 1 0,6 0 0 0,5-4 0 16,-2-3 1-16,5 1 0 0,-3-9 0 0,9-8-1 16,0 6 1-16,1-22-1 0,3 1 0 15,-4-9 0-15,2 0 0 0,-8-14-4 0,7-1-4 0,-5-8-40 16,-5-7-21-16,5-7-25 0,-6 4-27 15,-2-2 3-15,-2-4-83 0,2-4 123 0,-3 0-84 16,1 6 11-16</inkml:trace>
  <inkml:trace contextRef="#ctx0" brushRef="#br0" timeOffset="21765.97">4063 5315 1961 0,'5'24'883'0,"7"4"-549"0,-3-4-96 0,6 6-71 15,0-3-86-15,8 2 33 0,-7 1-15 0,2-6-35 0,-15 3-11 16,28 1-10-16,-3 2-10 0,-2-8-13 0,3-1-17 16,-6 0-1-16,4-1-2 0,12-6 0 0,7 3 0 15,-24-7 0-15,3-3-2 0,1 4-22 0,-4-6 13 16,-2 1-46-16,0-6-61 0,-7 1-32 0,2-1-47 16,1-7-1-16,-5-1 110 0,1-1-109 15,-2-19-23-15</inkml:trace>
  <inkml:trace contextRef="#ctx0" brushRef="#br0" timeOffset="21989.12">4557 5144 2328 0,'-22'28'920'15,"0"-6"-637"-15,-2 24-199 0,5-4 35 0,-1 5-45 16,3 0-6-16,-2 2-9 0,1 9-11 0,1-3-17 15,2-3-5-15,0 6-4 0,1-5-6 16,1-3-9-16,0 6-2 0,-2-16-3 0,4 4 1 16,1-8-4-16,1-18-5 0,1 4-28 0,-3-2-30 15,4-10-38-15,1 2-52 0,3-5-123 0,-5-6 197 16,4-5-136-16,0 2-59 0</inkml:trace>
  <inkml:trace contextRef="#ctx0" brushRef="#br0" timeOffset="22938.62">18362 2286 1822 0,'-1'-2'858'0,"-4"-5"-536"0,4 6-92 0,-4-6-143 0,5 3 17 0,-1 4 1 16,-1 0-13-16,-5-2-33 0,5 3-9 0,0 3-8 15,-6-1-1-15,0 6-10 0,0-1 5 16,2 4-13-16,-4 5 3 0,-2-2-4 0,1 6 0 15,-2 8-1-15,-2 7 0 0,3-4-3 0,-3 9-4 16,-4-1 2-16,3 6-6 0,-1 2-1 0,-2-2-2 16,2 8 0-16,1 7-7 0,0-4 0 0,7 9 0 15,-1-5 0-15,3-2 0 0,0 9 0 0,9-22 0 16,-2 9 0-16,5-10 0 0,3-2 0 0,5 0 0 16,-3-3 0-16,3-6 0 0,0-5 0 0,4 1 0 15,2-2 0-15,-4-9 0 0,2-6 0 0,-2-3 0 0,2 0-13 16,3-9-24-16,1 1-27 0,-12-3-28 0,8-7-124 15,-3 1 163-15,-1-5-109 0,2 3-69 0</inkml:trace>
  <inkml:trace contextRef="#ctx0" brushRef="#br0" timeOffset="25008.75">18862 2660 1542 0,'1'4'794'0,"4"6"-314"0,-9-4-207 16,7 7-145-16,-2 1 0 0,0-1-20 0,2 0-56 16,-3-2 19-16,3 5-6 0,-1-2-8 0,-2-2-6 15,6-1-4-15,-6 0-3 0,0-4-5 0,2 3-2 16,2-4-1-16,-4-2-3 0,0-3-6 0,0 0-8 0,-2-1-3 16,2-2-2-16,2 0-7 0,-1-4-6 15,-2-2 1-15,-1 4 3 0,2 1-1 0,2-6-6 16,-1-10 4-16,-1 3 0 0,0 1-2 0,0-3 0 0,-4-1-1 15,4 6-1-15,1 2 0 0,-3-2 0 0,2 1-2 16,-1 1 0-16,-6 0 2 0,2-1-2 16,2 4 0-16,-7 1 0 0,4 0 0 0,-6 7-3 0,-2 6 2 15,-2 0 0-15,7 2 1 0,-6 8-1 0,-1-1 2 0,0 5 1 16,-1 6 1-16,-1 1 1 0,4 1 1 0,2 12 2 16,-2-1 0-16,4 9 2 0,3-4 2 0,3 2 3 15,0 5-2-15,6-12 1 0,2 4 0 0,6-10-2 16,-3-1-2-16,15-20 0 15,-1 0 1-15,-4 15-6 0,3-6 0 0,6-10 0 0,3 3 0 16,0 0 0-16,3-7 0 0,-21-7 0 0,-7-1 0 16,7-3 0-16,2-6 0 0,3 1 0 15,-6 0 0-15,0-4 0 0,-5 1-2 0,7-4-51 0,-1 1-29 16,0-1 48-16,-5 7 0 16,-4 4-65-16,1 1 61 0,11-14-59 0,-2 0-17 0</inkml:trace>
  <inkml:trace contextRef="#ctx0" brushRef="#br0" timeOffset="25270.64">19483 2744 1990 0,'3'-1'743'0,"-2"1"-468"0,-1 2-106 16,1 0-39-16,-1 4-30 0,1 2-52 0,3 5 5 0,-1 6-7 16,1 16 31-16,-1-7-39 0,-1 9-21 15,1-3-1-15,0 4-7 0,-3 3-3 0,0-7 3 16,0-4-5-16,0-1-1 0,0-22 1 16,0-4-6-16,0 1 6 0,1 11-2 15,0-4-2-15,3-2 0 0,4-14 1 0</inkml:trace>
  <inkml:trace contextRef="#ctx0" brushRef="#br0" timeOffset="25418.06">19690 2435 1569 0,'-15'2'882'0,"4"4"-555"0,2 0 124 0,-1-4-371 15,9 0-80-15,3 6-26 0,0 0-35 0,4 2-60 16,3-1-175-16,-1 0 233 0,5 4-176 0,1 1-123 15</inkml:trace>
  <inkml:trace contextRef="#ctx0" brushRef="#br0" timeOffset="25805.24">20060 2594 1219 0,'-10'0'733'0,"0"2"-361"0,-2 2-243 0,2-2 130 0,2 3-109 0,-11 5-8 16,1-2-9-16,7 4-31 0,-5 1-103 0,-5-2 97 15,3 3 14-15,-3 2-1 0,-2 0 3 0,7-7-28 16,-1 5-4-16,-4 0-11 0,7 1 7 0,5 2-26 16,-2-7-20-16,2-1-9 0,5 1-10 15,4-1-2-15,3-5-9 0,0-1 0 0,6-3 0 0,2-2 0 16,4 1 0-16,-1 1 0 0,6 0 0 16,-6-2 0-16,7 2 0 0,-1 0 0 0,-1 2 0 15,-2 2 0-15,-3 0 0 0,0 3 0 0,3 3 0 16,4 0 0-16,-8 5 0 0,3 1 0 0,-1 8 0 0,2-3 0 15,-4 8 0-15,3-1 0 0,-9-7 0 0,-2 5 0 16,-1 1 0-16,-5-8 0 0,-6-1 0 0,-4 2 0 16,0-2 0-16,-6 0 0 0,-8-6 0 0,6-1 0 15,0 0 0-15,-2-2 0 0,-5-1 0 0,5-7 0 16,-4 1 0-16,9-3 0 0,-1 1 0 0,-7-3 0 16,1-1 0-16,3-4 0 0,4 1 0 0,0-3 0 15,0-2-5-15,1-3-22 0,4 0-25 0,4 2-27 16,5 2-32-16,2-4-204 0,0-2 241 0,0 2-161 15,5 3-79-15</inkml:trace>
  <inkml:trace contextRef="#ctx0" brushRef="#br0" timeOffset="26540.26">20881 2672 1938 0,'0'3'870'0,"-7"7"-571"0,1 2-128 0,1 1-63 15,2 6-73-15,1 5 26 0,2 5-10 0,-4-4-23 16,5 19-42-16,3 1 41 0,-1-6 1 0,1 3-4 15,-1-2-1-15,6-8 4 0,-3 5 2 16,2-15-2-16,0 2 0 0,0-13-8 0,0 1-2 16,4-2-3-16,-5-5-2 0,0-6-2 0,3-9-5 0,2 1-2 15,0-8 1-15,0 3-4 0,1-11 1 16,0 2 1-16,2-7-2 0,-2 0-1 0,-2-2 0 16,0 0 1-16,-3-4 0 0,-1 1 0 0,-1 2 0 15,-4 3-1-15,2 1 1 0,-2 3 0 0,-1 5 3 0,-1 0 0 0,0-3-2 16,0 2 0-16,1 5 2 0,-1-1-1 0,0 6 0 15,0-3 0-15,0 11-1 0,0-3-1 16,1 6 2-16,0 9-1 0,1-1-1 0,-1 7 0 16,-2 3 0-16,3 8 0 0,1 0-1 0,0 7 1 15,0 13 0-15,3 9-1 0,-1-5 1 0,1 20 1 16,4-3-1-16,-2 7 4 0,0 7 4 0,0 3 0 16,1-1 5-16,-3-5 4 0,-1 6-4 0,-3-6 6 15,-2-3 3-15,-2-2 0 0,-4-8 0 0,-3-11-1 16,-1 3-4-16,0-11-4 0,-3-14 2 0,-3 6-7 15,0-2-1-15,1-8-4 0,-1-4-3 0,1-6 0 0,-4 3 0 16,-3-9 0-16,1 5 0 0,3-13 0 0,-2-2 0 16,-6-1-1-16,1-4 0 0,2-4-1 0,-1-2-2 15,3-4-1-15,-3-1 1 0,1-2-4 0,2-7-2 16,6 1 2-16,2-11-12 0,3 3-4 0,3-4-29 16,-1 1 12-16,10-2-52 0,0-2-21 0,5 0-5 15,4 1 66-15,2-6-57 0,0 7-11 0</inkml:trace>
  <inkml:trace contextRef="#ctx0" brushRef="#br0" timeOffset="26777.23">21330 2745 2360 0,'6'13'866'0,"-6"-13"-625"16,5 2-164-16,2 0 17 0,3 1-20 15,0-3-6-15,1-2-20 0,0 1-11 0,7 0-5 16,4-3-7-16,-4 1-14 0,-4-3-6 0,7 2-7 16,-2 0-8-16,-2-1-41 0,4-1-24 0,-7-5-30 15,1 9-31-15,-2-6 89 0,-2-1-79 0,1-2-24 16</inkml:trace>
  <inkml:trace contextRef="#ctx0" brushRef="#br0" timeOffset="26989.96">21774 2649 1946 0,'0'25'908'15,"1"0"-593"-15,-1 5-147 0,3 3-97 0,1 6 26 0,0-2-5 0,-1 1-24 16,3 5-14-16,-6-5-6 0,5-4-6 0,-2-3-15 15,-3-15-8-15,4 0-6 0,-2-1-7 0,-2-7-8 16,3-7-5-16,2-1-6 0,-5-7-24 16,1-8-20-16,0 5-14 0,-1-9-21 0,2-6-60 15,-2-3-43-15,4-6 13 0,-4 2 94 0,7-1-107 16,-3 0-28-16</inkml:trace>
  <inkml:trace contextRef="#ctx0" brushRef="#br0" timeOffset="27258.07">21949 2911 1544 0,'0'21'735'0,"-1"-5"-402"16,-2 0-220-16,-1-3 105 0,1-6-69 0,-1 3-1 16,2-9-91-16,1-3-14 0,-1-3-85 0,3-7 67 15,3-1-7-15,1-9-10 0,-5 2 1 0,4-6-37 16,1-1 35-16,0 1 5 0,-3 2-4 0,7 1 7 16,-3-4 8-16,2 9 6 0,3-4 4 0,1 6 7 15,0-3-2-15,4 1 1 0,-2 2 9 0,1 1-10 16,2 2-2-16,-3 0-7 0,1 9-3 0,3 4 6 15,1-2-4-15,-3 6-4 0,0 9-3 0,-2-2 4 0,3 6 3 16,-1 5-1-16,1-1 2 0,-8-5-4 0,0 7 0 16,0 1-3-16,-4 3-3 0,-4-2-4 0,-1-4-5 15,0 0-2-15,-3 2-4 0,-1 0-4 0,-1-9-45 16,1 0 20-16,0-10-79 0,3 3-37 0,-2-7 102 16,0 1-77-16,-2-17-34 0</inkml:trace>
  <inkml:trace contextRef="#ctx0" brushRef="#br0" timeOffset="27455.06">22441 2201 2265 0,'2'9'962'0,"-2"5"-613"0,-4-1-117 0,4 12-105 16,0-4-35-16,11 20-62 0,-7-5 8 0,2 4-38 15,0 3 0-15,1 8 0 0,1 1 0 0,1-3 0 16,-5-3 0-16,-3-9 0 0,-1 9 0 0,1-10 0 0,-1-4 0 15,-4 3 0-15,3-2-14 0,-3-7-30 0,0 0 18 16,0-2-95-16,0-4 96 0,2-10-54 0,-2 5-31 16</inkml:trace>
  <inkml:trace contextRef="#ctx0" brushRef="#br0" timeOffset="27627.55">22311 2571 3407 0,'4'0'56'0,"-3"0"5"0,7 0-8 0,4 1 5 16,-4-1-12-16,1 0-8 0,5 1 43 0,4 0-11 0,-4-1-15 16,-7 0-15-1,1 2-12-15,27-2-18 0,3 0-17 0,-4 0-19 0,3 0 8 0,-1-3-79 16,0-5 106-16,3 2-27 0,-22 2-14 0,0-3 18 16</inkml:trace>
  <inkml:trace contextRef="#ctx0" brushRef="#br0" timeOffset="27806.87">21917 2239 2244 0,'-6'4'764'0,"9"-4"-616"16,6-1-124-16,6-1-50 0,2 2-45 0,-4-5-76 0,9 3 114 15,2 1-85-15,3-5-98 0</inkml:trace>
  <inkml:trace contextRef="#ctx0" brushRef="#br0" timeOffset="28025.98">22926 2887 2489 0,'-9'1'927'15,"2"-1"-683"-15,5 0-175 0,-3-1-9 0,4 1-33 16,0-3-7-16,4 0-11 0,1 1-17 16,1-3-43-16,-5 3-22 0,0-9-3 0,4 5-56 15,0-7 91-15,-1-1-59 0,1 0-19 16</inkml:trace>
  <inkml:trace contextRef="#ctx0" brushRef="#br0" timeOffset="28358.09">22961 1877 1780 0,'-9'-6'813'15,"3"4"-538"-15,6 1-187 0,5 3 13 0,-2-2-13 16,-2 0-10-16,7 1 10 0,10 8 1 0,-2 1 0 16,5 0-24-16,1 8 10 0,-2 1-3 0,7 5-5 15,3 6-1-15,-1 6-7 0,-1 1-8 0,1 6-9 16,1 1-1-16,-5 6-17 0,4-2-5 16,-3 9-3-16,-3-1-7 0,-6 2-9 0,3 0 0 15,-8-2 0-15,-6 2 0 0,0 0 0 0,-7-6 0 16,-10 4 0-16,5-1 0 0,-7-5 0 0,-5 3 0 15,-6-10 0-15,6 2 0 0,-4-4 0 0,2-18 0 0,0 6 0 16,-5-4 0-16,7-10-9 0,1-1-20 0,2-5-27 0,-3-2-88 16,4-6-71-16,-1 4 159 0,5-8-125 15,3-5-98-15</inkml:trace>
  <inkml:trace contextRef="#ctx0" brushRef="#br0" timeOffset="32486">6025 5055 1919 0,'-10'-3'777'0,"0"-11"-532"0,-4 6-170 15,8 0 3-15,-6-5-2 0,5 6 0 0,-7-5-8 0,6 0-31 16,-1 5-10-16,0-4-4 0,-2 0-4 0,4 0-7 16,-6 2-3-16,-2-5-1 0,1 0-1 0,5 2-2 15,-5 3 1-15,-2 4 0 0,2-1-1 0,1 2 0 16,0-2 1-16,2 10-1 0,-2 8-1 0,-1-1 3 16,4 7-2-16,0 2 1 0,3 13-1 15,0 3-2-15,3 3 1 0,-1 10-2 0,7 12 2 0,-2-5-2 16,7 16 0-16,1-1-2 0,2 1 1 0,-1 6 1 15,5-6-1-15,2-3 0 0,1-9-1 0,0-1 1 16,-3-11-5-16,3-2 1 0,-3-8-1 0,2-16-11 0,-2-1-39 16,-3 2-18-16,-1-8-28 0,-2-6-39 0,2-7-140 15,-5 3 200-15,-8-9-130 0,2 2-44 0</inkml:trace>
  <inkml:trace contextRef="#ctx0" brushRef="#br0" timeOffset="33102.21">5651 5432 1452 0,'-11'-7'806'16,"0"-3"-490"-16,5 4 37 0,3-5-263 0,4-5 10 15,2 2-17-15,1-1-16 0,7-4-7 0,3 2-9 0,4-3-5 16,7-1-6-16,-3-3-5 0,8 6-14 0,6 1-3 16,0-1-3-16,7 2-3 0,-1 1-2 0,-2 8-6 15,2 3-1-15,-5 4-1 0,-4 2-1 0,-5 10-2 16,-2 1 1-16,-4 9 0 0,-4 5 2 0,-5 9 1 15,1-4-1-15,-7 8 1 0,-1 5 0 0,-5 1 4 16,0 0-1-16,-2 1 1 0,-1-1 3 0,-3-6 4 16,1 4-2-16,1-8 7 0,0-2 0 0,2-5 1 0,1-11 3 15,3 0-3-15,-1-1-3 0,3-8-4 16,0-2 0-16,-1-5-7 0,7-2-2 0,1-10-1 16,0 3-2-16,-5-9-1 0,9-5-1 0,0-1 1 15,-1-5 0-15,0 0 0 0,-2-2 3 0,-3-2-3 16,2 5 0-16,-6-5 0 0,-6 2-1 0,0 0-1 15,-8-1 2-15,-2 0 0 0,-6 0-4 0,1-1 4 16,-6 10 0-16,3-5-1 0,-1 3 1 0,-1 0 0 16,2 12 0-16,1-4-1 0,4 8 1 15,-1 1-2-15,6 2-2 0,-2 4-1 0,3 1 2 0,5 0-7 0,1-1-2 16,1 2-3-16,0 1-1 0,4-3-2 0,5 1-3 16,-1-2-18-16,11-2-8 0,-5 1 9 0,7 2-12 15,7 0-10-15,0 6-1 0,7 1-5 0,0 9 2 16,3 5 12-16,-2 1 3 0,-1 9-2 0,-4-6 13 15,-4 11 16-15,2-4 4 0,-10-3 6 0,-3 2 7 16,-2-3 19-16,0-1-2 0,-11 1 18 0,4 1 10 16,-5-6 19-16,-2-1 6 0,-1-5 1 0,0-3 4 15,0 0-8-15,0-12 8 0,-3-1-12 16,1 3-9-16,-1-5-19 0,2-3 25 0,2-5-33 0,-2-1-5 16,1-7-4-16,-2 5-2 0,4-8-6 0,-1-1 0 15,0-1 0-15,0-1-32 0,0-3 29 0,2 3-1 16,0-3 1-16,1 5 0 0,1 1-2 0,-2-7-2 15,3 1 1-15,0 2-1 0,0 1-3 0,2-2-17 16,-2-1 9-16,1 5-40 0,1-3-17 0,1 9-49 16,2-2-36-16,0 5-67 0,-1 3-216 0,3-1 322 15,-1 5-202-15,2-2-52 0</inkml:trace>
  <inkml:trace contextRef="#ctx0" brushRef="#br0" timeOffset="33618.74">6888 5386 765 0,'5'31'549'0,"-2"-1"-172"0,0 6-185 0,3-3 187 16,-9-3-110-16,8 2-65 0,-9-4-55 0,4 4 8 16,-2-14-61-16,2 7 6 0,-2-11-29 0,2-3-65 15,3-2 48-15,-3-5-8 0,0-5-15 16,4-3-32-16,-4-7 26 0,0 1-5 0,0 1-7 0,-3-12-2 0,2 0 0 16,-1 0-2-16,0 3-3 0,2-1 0 0,0-4-2 15,0-2 1-15,3 2-2 0,-1 1 2 0,3 3-2 16,1-9 0-16,0-2 1 0,3 3 0 0,-1 4 0 15,0-6 0-15,0 4-2 0,1-3 2 0,3 5-4 16,-2 11 3-16,-1-3-3 0,6 16 1 0,-4-3 1 16,1 11 2-16,0-3 1 0,-2 18-1 0,2 0 1 15,0 4-2-15,-1 4 2 0,-2 0-1 16,3 3-1-16,-2-3-2 0,-4-1 2 0,-1 3 0 16,1 0 2-16,-2-6 0 0,-4 0 2 0,-1-3 1 0,1 0 3 15,-3-6-2-15,1 4-1 0,1-12 1 0,-2-1-1 16,1-1-1-16,1-5-4 0,-2-5-2 0,1-6-2 15,0 0 2-15,-1-5-2 0,2-7-2 0,1-3-2 16,-2-1 2-16,4-3 1 0,0-1-1 0,0-2-1 16,3 1 1-16,0 1-1 0,0-2 2 0,1-2 0 15,1 0 0-15,3 0 0 0,-2-1 1 0,5 0 0 16,0 0 2-16,3 2-1 0,1 6 1 0,-1 2 1 16,1 7 1-16,8 6-1 0,0 1 2 0,-4 3 0 15,2 9-1-15,-6 8 0 0,4 3 2 0,-4 16-1 16,3-3-2-16,-6 3 1 0,-4 3 1 0,2 4-1 15,-2-3 1-15,-1 0 0 0,0 3 1 0,1-6 1 16,-4 0 0-16,-1-6 0 0,-1 1-2 0,1-1-1 16,-1-6-1-16,0 2-1 0,-4-12-13 0,0 5-13 15,4-13-22-15,-1 3-25 0,2-4-77 16,-2-6-70-16,1-10 153 0,3 2-120 0,0 0-48 0</inkml:trace>
  <inkml:trace contextRef="#ctx0" brushRef="#br0" timeOffset="33892.83">8101 5128 1412 0,'-2'3'761'0,"1"4"-415"0,4-7-223 0,1 3 170 0,6-3-212 16,0 1-5-16,2-2-3 0,5 1-8 16,-2-2-27-16,7-1-5 0,8 1-7 0,-2-1-5 15,-4-3-12-15,6 2-3 0,-1-2-3 0,1 2-3 16,-3-2-3-16,2 1-6 0,-7 0-7 0,0-1-33 16,-1 1-19-16,0 3-24 0,-4 0-39 0,-7-1 87 15,2 0-69-15,-5 2-21 0</inkml:trace>
  <inkml:trace contextRef="#ctx0" brushRef="#br0" timeOffset="35320.1">8635 3163 1690 0,'-8'9'754'0,"2"-1"-463"0,4-1-196 16,-2 2 32-16,6 1-16 0,-1 5-12 0,6-1-10 16,-4-3-13-16,9 4-76 0,-2 0 58 0,4 2-14 15,3-4-5-15,3-1-6 0,-1-1-5 0,4 1-6 16,3-2-3-16,-2-2-4 0,1-2 1 0,-2 0-6 0,-2-1-2 16,1 0 0-16,2 1-1 0,-6-6-4 0,-2 4 1 15,-5-4-1-15,3 2-2 0,-5-2 1 16,3 0 1-16,-3 3-1 0,-4-3 1 0,-1 0 1 15,2 2 1-15,1 2 1 0,-8-2 4 0,1 4 0 16,-3-4 0-16,-3 3 0 0,-5 5 2 0,3-1-1 0,-10 8 2 16,-7-3 0-16,1 8 5 0,-2-5 3 15,-24 8 1-15,19-1 5 0,-2 2 5 0,-7 0 4 16,9-5-2-16,0 2 0 0,5-4-9 0,12-8-2 0,2 4-1 16,-7-2-6-16,5-4-8 0,2-1-3 0,3-2-1 0,3 0-5 15,4-3-4-15,-3 2-3 0,7-5-9 0,1 0-49 16,2 0-28-16,1-1-34 0,3-4-43 0,-3-2 113 15,6 1-95-15,-2-1-31 0</inkml:trace>
  <inkml:trace contextRef="#ctx0" brushRef="#br0" timeOffset="38152.85">9693 5013 2994 0,'0'-7'50'0,"7"7"-8"0,-8 3 51 16,1-2 1-16,-3 3-8 0,-1 3-12 0,3 3-23 16,-4 6 2-16,4 2-15 0,-5 1-4 0,5 9-13 15,1 3-5-15,-1 8 0 0,1 0-1 16,1-4-4-16,3 10-7 0,-5-5 13 0,9 2-1 15,-1-8 0-15,0-8-2 0,-1-4-1 0,5 0-1 16,3-13 2-16,-2 3-3 0,2-12-4 0,-1-1 1 16,0 1-1-16,2-8 1 0,-5-3 2 0,7-17-2 15,-4 1-3-15,3-6 1 0,0-7-1 0,-2 0-2 16,-1-7-1-16,-2 6 0 0,1 2-3 0,-4 5 0 16,2-2 2-16,-9 9-1 0,4 1 0 0,-2 2 0 15,0 0 0-15,0 7-1 0,-2-6 3 0,-3 3-2 16,2 6 2-16,0 7 0 0,0 0-1 0,-2 2 1 0,3 11-1 15,-3 4-1-15,2 2-1 0,0 4 0 0,0 6-1 16,3 0 1-16,-2 16 1 0,1 13-2 0,-2-6 2 16,7 15 1-16,-3 7-1 0,6-3 0 0,-1 17 1 15,3-1 1-15,2 7-1 0,-2-5 4 0,0 0 3 16,-3-11-1-16,3 3 10 0,-5 6-2 0,-7-15 3 16,0 0 2-16,-4-13 5 0,0 4-2 0,-4-13-4 15,-2 3 0-15,-5-9-8 0,0-7 2 0,-1-10-5 16,1 5-3-16,3-5-5 0,-5-11 0 0,-2 1 0 15,-3-1 0-15,7-5 0 0,-4-1 0 0,1-3 0 0,-4-2 0 16,-10-5 0-16,4 1 0 0,12-1 0 0,-1-8 0 16,-2 0 0-16,7-1 0 0,0 0 0 0,1-7-4 15,12 0-5-15,-6-6-5 0,0-1-9 0,3-2-38 16,-1 2 15-16,6-8-55 0,-1 2-28 0,5-2-142 16,-2 1 198-16,7 0-124 0,-2-1-68 0</inkml:trace>
  <inkml:trace contextRef="#ctx0" brushRef="#br0" timeOffset="38428.21">10473 4984 1745 0,'-3'1'738'0,"6"-1"-453"0,-2 0-14 16,14 0-166-16,0 0-8 0,-6 0-4 0,9 0-48 16,0 0 23-16,6-3-18 0,4 1-7 15,-6-2-7-15,-2-2-5 0,8-1-18 0,0 1-5 16,2-3-1-16,-2 1-2 0,-2-1-2 0,3 0 0 0,-7-4-3 16,2 5-2-16,-6 0-8 0,1 0-5 15,-12 3-8-15,5-3-7 0,-6 6-32 0,-4 2-15 16,-1 2-17-16,-2-1-21 0,-2 3-18 0,2 1-40 0,-4 1 103 15,-1 1-71-15,3 0 5 0</inkml:trace>
  <inkml:trace contextRef="#ctx0" brushRef="#br0" timeOffset="38660.61">10421 5160 1760 0,'0'4'842'0,"6"-3"-534"0,-2-1-37 16,4 0-185-16,-1 0 14 0,4-6-19 0,5 3 6 15,2-1-10-15,1 3-8 0,4-4-9 0,3 0-20 16,3 1-5-16,3 1-6 0,1-4-9 0,1-1-13 16,1 0-5-16,-2-3-5 0,2 3-6 0,-2-1-33 15,-1-4-26-15,-10 6-37 0,7 2-31 0,-6-2 92 16,-3 3-76-16,-1-6-26 0</inkml:trace>
  <inkml:trace contextRef="#ctx0" brushRef="#br0" timeOffset="39367.42">12076 4912 1836 0,'-10'-20'742'0,"1"5"-496"0,1 1-163 16,1-3 25-16,0-2-27 0,-1 1-6 0,0-3-16 15,0 4 0-15,1-3-14 0,-1 3-7 0,1 3-11 16,0 2-14-16,-4 1 7 0,6 6-2 0,0 2-6 0,-3 2-12 16,-2 11 8-16,1-3-2 0,0 3-4 15,0 8 0-15,-1 7-2 0,-5 4 1 0,1 11-1 0,-1 0 0 16,6-10 1-16,-6 13 4 0,2-3 4 0,1-3-3 16,6-6 8-16,0-3 6 0,1-1 0 0,4-3 4 15,1-2-2-15,5-8 1 0,-2 1 0 0,10-2-2 16,-2-3-7-16,1-10-5 0,0 4 2 0,9-13-5 15,-8 3 1-15,4-3-1 0,-3-9-5 0,-1-2 3 16,2 3-1-16,1-2 0 0,-3 1-3 16,-4-4 1-16,3 5 1 0,1-2-2 0,-1 3 0 0,-2 0 1 15,0-3 1-15,-4 3-2 0,0 5 1 0,-1 3 1 0,1-5 0 16,-4 3 1-16,0-1-2 0,-1 8 2 0,1 0 2 16,-2 3 4-16,2 5-3 0,0 7 2 0,-1 1-1 15,0 5 1-15,1 4-1 0,2-4-1 0,2 9-2 16,-2-2-2-16,6-1-1 0,-4-1 0 15,4 0 1-15,0-1-2 0,3-7 0 0,-2 8 0 0,2-8-4 16,-2-1 3-16,-11-4-8 0,13-4-7 16,-6 2 4-16,3-8-36 0,1 4-72 0,-2-5-60 15,-4-8 217-15,10 0-79 0,-3-3-36 0,-4-1-5 16</inkml:trace>
  <inkml:trace contextRef="#ctx0" brushRef="#br0" timeOffset="39666.64">12874 4382 1895 0,'0'-5'878'0,"-8"5"-546"0,-1 5-112 0,0-1-137 15,-4 4 34-15,1 7-20 0,1-2-15 0,-5 9-14 16,-2-3-12-16,-2 10-13 0,1-4-2 15,4 5-4-15,-1 3 0 0,1 4-11 0,-2-2-3 16,5 18-3-16,-2 0-1 0,9-1-9 0,-5 9-4 0,1-12-1 16,5 4-5-16,-1-3 0 0,5-11 0 0,5 5 0 15,-2 2 0-15,4-14 0 0,3 6 0 0,3 1 0 0,3-1 0 16,4-5 0-16,-2 4 0 0,-3-13 0 0,8-4 0 16,-2 0 0-16,0-10 0 0,-4-3 0 0,7-11-24 15,-4 1-31-15,4-9-33 0,-4-1-42 0,-1-11 93 16,2 2-73-16,8-13-33 0</inkml:trace>
  <inkml:trace contextRef="#ctx0" brushRef="#br0" timeOffset="40133.92">13429 4698 1389 0,'0'-1'757'0,"-2"-4"-441"15,-2 3 70-15,0 1-244 0,4 0-78 0,-4-4 27 0,3 4-6 16,-10 4-13-16,1-3 3 0,-1 4-34 16,-1 10-3-16,-2-3-8 0,1 11-3 0,-2 9-2 15,-1 1 4-15,0 1 5 0,-2 9-10 0,-2-7 17 16,0 3 3-16,1 1 5 0,-3-13-2 0,3 5-2 15,1-6-5-15,-2-1-6 0,5-5-2 0,-1 5-5 16,2-3-11-16,2 2-2 0,4-4-6 0,-3-4-4 16,4-1-9-16,3 0 1 0,1-6-16 0,1 4-11 15,2-11-11-15,1-4-22 0,-1 0-53 0,0 2-26 16,4-4-35-16,-2-1-83 0,4-2 172 0,0-6-149 16,2 3-58-16</inkml:trace>
  <inkml:trace contextRef="#ctx0" brushRef="#br0" timeOffset="40756.61">13090 4659 1661 0,'-7'3'737'0,"3"0"-448"16,1 0-164-16,1-2 48 0,0 5-38 0,4 0-28 15,0-1 2-15,4 6-20 0,-2 3-7 0,3-4-18 0,1 11-18 16,6 8 18-16,-2-5-5 0,0 3-14 16,2 3-13-16,1 0 8 0,4 0 0 0,1-3-2 0,0 3 1 15,-5-14-18-15,7 7 0 0,-3-2-4 16,1-4-2-16,0-4-2 0,-5 1-3 0,1-1-7 15,-2 1-1-15,-2 0 3 0,-3-5-2 0,1 1-1 16,-7-1 0-16,3 0-1 0,-5-2-1 0,2 0 0 16,-4-1-5-16,6-2-3 0,-5-1-15 0,0-2-9 15,-1 0-14-15,1 0-15 0,2-1-43 0,-1-3 10 16,2-4-54-16,-3 2-35 0,1 2-52 0,-5-8 150 0,8 2-130 16,-4-1-65-16</inkml:trace>
  <inkml:trace contextRef="#ctx0" brushRef="#br0" timeOffset="41133.92">13627 4979 1865 0,'-2'4'724'0,"3"-2"-445"16,0-2-75-16,-2 1-46 0,2-1-43 15,0 0-56-15,4 2 18 0,2-3 0 0,3-1 32 16,-1 0-42-16,2 1-19 0,7-3 2 0,-2 1-5 15,4-3-3-15,-1-1-3 0,8 1-9 0,-3 2-3 16,5-4-4-16,-7 1-2 0,0-1-8 0,3-1-4 16,-6 3-2-16,4-3-3 0,-4 4-2 0,-2 0-3 15,2 2-4-15,-1-3-3 0,2 5-22 0,-3-3 9 16,1 3-48-16,-3 0-22 0,-4-1-23 0,-2 0-26 0,3-2-248 16,-1 2 287-16,-1 2-167 0,-2-4-94 0</inkml:trace>
  <inkml:trace contextRef="#ctx0" brushRef="#br0" timeOffset="41616.18">14349 4481 1802 0,'0'-3'715'0,"-3"2"-428"0,2 2-36 16,1 5-85-16,0-1-23 0,-2 1-47 0,-2 11-56 15,4-1 20-15,0 5-11 0,-1 3-7 0,1 5-7 16,0 2-5-16,1 5-15 0,-2 8 12 0,1 0 1 16,0-2-1-16,0 8 3 0,0-14 1 0,-2 2-2 15,0 4-3-15,-4-19-1 0,6 3-3 0,-5-11-8 16,3 2 0-16,1-9-3 0,-3 5-4 0,4-7-3 16,1-5 1-16,1 0-6 0,-1-2-2 0,1-2 0 0,3-2-2 15,-3-6-2-15,4 1 3 0,-2 0-2 0,2-4-1 16,0 3 5-16,3-5 2 0,2-1-1 0,-2 1 0 15,-4 0 1-15,8-7 0 0,-2 1 0 16,0-6 0-16,1 2 1 0,-1-1-1 0,1 3 0 16,3 1 2-16,-2 2 0 0,0 9 2 0,2-1 0 15,0 7-1-15,1-1 1 0,2 7 2 0,-5-2 1 16,4 7-1-16,-1 2 0 0,1 5-1 0,-2-3 2 16,-2 15 0-16,2-5-4 0,0 5 2 0,-3 2-1 15,0 1 0-15,1-1 0 0,-3-2 0 0,-3-7-2 0,3 1 0 16,-2 4 2-16,-3-5-2 0,-1-4 0 0,0-2 0 15,-2 1-1-15,-1 2-1 0,3 1 0 0,-4-6-1 0,0-1-9 16,2 0-7-16,-1-1-6 0,0-6-13 16,-1 1-47-16,3-2-21 0,-2-3-23 0,-1-4-29 15,2-3 96-15,1-2-78 0,0 0-17 0</inkml:trace>
  <inkml:trace contextRef="#ctx0" brushRef="#br0" timeOffset="41965.95">14795 4122 2686 0,'-1'4'74'0,"-1"-8"-21"0,5 5-7 0,3 3 15 15,-3-1-11-15,-1-5-8 0,5 9 64 0,0-4-32 0,5 1-6 16,6 7-1-16,-4-3-5 0,-5-5-22 15,6 6-2-15,4-1-4 0,1 6-1 0,5 5-7 0,-2-3 0 16,-3-2-5-16,5 11-2 0,5 2 2 16,-3 4-1-16,-1 4-4 0,-5-1-5 0,3-1-1 15,-6 7-2-15,-2-5-1 0,-5 0 4 0,2 3-7 16,-8-4 1-16,1 6 5 0,-7 5 2 0,1-5 0 16,-7 13 0-16,-1-7 4 0,-4-2 6 0,-3 2 5 15,0-9 1-15,0 0-1 0,0-8-2 0,0-7 7 16,4-7-11-16,-3 2-2 0,3-4-10 0,4-9-9 0,1 5-11 15,0-4-9-15,2-4-9 0,1 0-6 0,2-2-22 0,1-2-55 16,5-5-31-16,-1 2 15 0,3-7 153 0,2-2-68 16,0-2-20-16,3-2 31 0</inkml:trace>
  <inkml:trace contextRef="#ctx0" brushRef="#br0" timeOffset="42485.57">15431 4053 934 0,'0'0'655'0,"1"-1"-297"15,3 1-202-15,0-2 154 0,3 0-115 0,1 1-46 16,-1-1-19-16,2 2-41 0,3 0-7 0,-2-2-9 16,4 3-7-16,2 0-4 0,-5 5-14 0,3-1-5 15,-2 1-3-15,0-1-2 0,-2 6-7 0,2-2-1 16,-8 7-4-16,3 0 0 0,-6-1-9 0,3 1 1 16,-6 4-3-16,-1 1-4 0,-3-2-2 15,0 3-1-15,-7-2 0 0,4-1-1 0,-1-1 0 0,-2 0-2 0,-3-1 1 16,-1 2 0-16,1-5 0 0,1-2-1 0,2 1 0 15,-3 0 2-15,1-5-2 0,-1 0 0 0,3-2-2 16,6-4-2-16,-2 0-2 0,2-2 1 0,-2-2-3 16,2-3-6-16,4 1 2 0,0-3-2 0,5-1 0 15,-5-1 2-15,1 2-1 0,3-3-1 0,3 3 3 16,2 2 5-16,-3-2-2 0,3 3 1 0,1 0 4 16,4 4 4-16,-3 0 0 0,0 3 2 0,-1-2 3 15,4 4 2-15,-3 2 2 0,7 0 1 16,-6 2-3-16,0-2-1 0,0 2 0 0,0-1-2 15,7 3-1-15,-7-2-4 0,-3 1 1 0,1 2-5 0,0-5-2 16,-1-2-9-16,2 3-5 0,-5-2-14 0,0-2-52 16,3-1-28-16,-5-3-39 0,2 0-81 0,1 0 155 15,0 1-113-15,2-1-37 0</inkml:trace>
  <inkml:trace contextRef="#ctx0" brushRef="#br0" timeOffset="42695.57">15918 4452 1958 0,'1'14'944'0,"-1"6"-613"0,-1-2-176 16,1 2-89-16,4-2 33 0,-1 2-31 0,-1-1 5 16,1 2-21-16,2 0-8 0,-2-3-21 0,4 1-7 15,-4-2-6-15,-2 2-2 0,2-2-6 0,0 0-17 16,1-3 15-16,-4 1-9 0,0-2-29 0,0-3-16 15,0-1-24-15,-2 1-25 0,-2-6-30 0,2-2 8 0,-1 4 58 16,-3-5-61-16,4 4 12 0</inkml:trace>
  <inkml:trace contextRef="#ctx0" brushRef="#br0" timeOffset="42897.25">15762 4696 1882 0,'9'2'894'16,"2"-1"-594"-16,-1 1-203 0,-5-4 24 0,6 0-28 15,2 2-9-15,2-1-6 0,1-5-15 0,0 4-36 16,1-4-8-16,8 3-2 0,0 0-27 0,3 3-16 16,-5-3 11-16,5 0-60 0,-2 3-33 0,-2-2 80 15,0 1-55-15,-10-8-26 0</inkml:trace>
  <inkml:trace contextRef="#ctx0" brushRef="#br0" timeOffset="43150.15">16388 4292 2015 0,'3'17'808'0,"-3"0"-532"0,-2-1-170 15,6 7 32-15,-8 0-14 0,2 4-10 0,2 7-11 16,8-1-12-16,-6 2-8 0,1-6-20 0,0-4-11 0,-1 12-8 16,3-1-10-16,3-7-17 0,-7 1-6 0,0 1-3 15,3 1-3-15,-1 0-2 0,1 4-3 0,-3-6 0 16,6-6-9-16,-7 3-9 0,3-4-11 0,-2-6-14 16,1-4-53-16,1 1-27 0,-2-11 11 0,3-1-18 15,-3-2 70-15,2 0-63 0,12-3-1 0</inkml:trace>
  <inkml:trace contextRef="#ctx0" brushRef="#br0" timeOffset="43434.8">16741 4526 2118 0,'-13'6'826'16,"-1"-3"-543"-16,-10 7-199 0,6 1 23 0,-3-2-16 15,-1 6-8-15,2-1-11 0,-2 0-9 0,4-2-14 16,5 0-34-16,-2 4 33 0,-1 3-5 0,2-3-9 16,3 2 0-16,2 2-1 0,2 5-1 0,3 9-4 15,-2-4-4-15,8 0-11 0,7-4-4 0,-1 3-5 16,7 0-2-16,-1-6-2 0,3-1 0 0,0-3 0 16,3-4 0-16,1-2 0 0,-1-1 0 0,1-2 0 15,1 0 0-15,-2-2 0 0,-2-5 0 0,6 0 0 16,-10-5-12-16,3-2-34 0,-5-6-129 0,0 1 63 15,-3-5 69-15,2 5-95 0,-1 0-76 0</inkml:trace>
  <inkml:trace contextRef="#ctx0" brushRef="#br0" timeOffset="44303.03">18139 4079 1754 0,'-2'-1'743'0,"-3"1"-480"0,2-3-172 0,-2 1 23 16,3 2-9-16,-2 2-7 0,0 1-10 0,-1 4-27 16,1-6-1-16,-3 8-14 0,-1 1-4 0,1 2-7 15,-1-1-1-15,-3 6-2 0,0 1 0 0,0 4 1 16,-1 1-10-16,0 10 11 0,-2 0 1 0,3-4-3 15,-1 14-2-15,2 3 8 0,-2-2 1 0,4-2-5 16,0-2 3-16,4-4-4 0,0 13-1 0,3-2-3 16,0-3-4-16,-1 5-10 0,4 2-3 0,0-2-3 15,-2 8-4-15,6-11-3 0,1-5-2 0,3 2 0 16,4-14 0-16,1-6 0 0,1-1 0 0,4-1 0 16,-2-8 0-16,1 2 0 0,-1-5 0 15,-1-4 0-15,-4-6-8 0,4 6-17 0,0-7-57 16,-4-4 27-16,0-4-88 0,-1 2-48 0,-2-2 128 15,1-1-101-15,-2-4-28 0</inkml:trace>
  <inkml:trace contextRef="#ctx0" brushRef="#br0" timeOffset="45202.85">18429 4578 1327 0,'-5'-7'629'0,"4"-2"-256"16,2 1-188-16,0 6-16 0,0-4-12 0,0 2-42 16,2 4-48-16,-1-2 4 0,0 2 65 15,1 8-34-15,-1-1-37 0,4 1-23 0,-3 8-3 16,1-3-3-16,1 9-2 0,2 2-3 0,-2 7-4 16,1 1-2-16,-1 8-7 0,2 3 9 0,0-5 1 15,0 7 0-15,2-13-1 0,-2 2 2 0,4-4 0 16,-3-2 3-16,0-14-3 0,-1-1-4 0,2-4-6 15,-3-1-2-15,1-7-2 0,1-2-4 0,0-5-1 16,0-5-4-16,1-2 0 0,0-5 1 0,1 1-2 0,-2-11-1 16,1-2 1-16,1 0-2 0,-2 2 1 0,-1-5-1 0,-1 4-1 15,2-5 0-15,-1 7 0 0,0 0 0 0,-1 7-2 16,-2 1 4-16,1-5-4 0,0 6 0 16,-3-4 0-16,0 5 1 0,-1 1-1 0,-1 0-1 15,-1 3 0-15,0 4-5 0,-1-4-2 0,-3 12-4 16,2-3-7-16,-1 3-30 0,0 1 12 0,0 0-36 15,3 1-14-15,-3 3-38 0,2-1-18 0,0 2-29 16,1 2-44-16,0-3-117 0,2 1 210 0,1 3-159 16,-1-2-118-16</inkml:trace>
  <inkml:trace contextRef="#ctx0" brushRef="#br0" timeOffset="45715.37">18901 4617 1147 0,'7'8'652'0,"7"-1"-318"16,-6-2-205-16,1-3 90 0,6 4 6 0,0-1-59 0,-1-3-19 0,-2 0-45 16,0-1-66-16,3 0 62 0,-1 2-6 15,1-2-21-15,0 0-44 0,0-2 33 0,1-1 2 16,0-4-3-16,2 2-4 0,-4-4-18 0,2 0 1 16,-1-1-6-16,0 0 0 0,-4-2-7 0,3 0-7 15,-1 0-3-15,-2 2-5 0,0-3 2 0,-6 1-2 16,3 1-1-16,-5 3-1 0,1 0 3 0,-5 0-1 15,1 0 2-15,-6 5-1 0,1-2-1 0,-3 2-4 16,-3 0 1-16,0 1-1 0,-3 1-5 0,2 0 0 0,-3 1-2 0,-1 6-1 16,0 2 0-16,0 1-1 0,1 5 0 15,1 0-1-15,-3 7 1 0,1 6 1 0,1 0-1 0,4 3 2 16,1 7 0-16,1-3 1 0,4 12 1 16,4-4 2-16,2-7 1 0,4 2-1 0,3-7 0 0,0-7 2 15,3-4-1-15,1-3-2 0,-1-11 0 16,3-4 2-16,1-2-4 0,0 3 0 0,0-7 3 15,1-4-3-15,1-8 0 0,0 2 1 0,-3-9-1 16,1 0 0-16,-2-6 0 0,0-6 1 0,-1-2-1 16,-2 6 1-16,-1 1 0 0,-3 4 0 0,2-1-1 15,2 0 1-15,-5 7 0 0,2 4-1 0,2 0 2 0,-1-5-1 16,2 4 0-16,-1-1 0 0,-1 4 0 0,-1-1-1 16,1 1 1-16,0 2 1 0,-1 4-2 0,1 0-1 15,-1 0 2-15,0 3-1 0,1 1 1 0,-1 1-1 16,0-1 1-16,2 3-1 0,2-2-1 0,-3 3 1 15,2 1-5-15,-1 1 0 0,1-2-1 0,2 2-24 16,-1-1-21-16,1 2-23 0,-4-3-22 0,5 0-88 16,-3 0-88-16,3-3 186 0,-3 1-140 0,-1 0-46 15</inkml:trace>
  <inkml:trace contextRef="#ctx0" brushRef="#br0" timeOffset="45932.89">19878 4088 2055 0,'1'6'876'0,"2"1"-555"0,-4 0-221 0,-3 7 33 0,-1 4-21 15,5-1-16-15,0 1-27 0,0 3-17 0,0 9-9 16,-2 5-6-16,4 10-5 0,0-4-6 16,-2-2-11-16,0 9-5 0,0-2-5 0,1-1 1 15,-2-7-6-15,2 0-13 0,-5-1-13 0,2-4-17 16,-2-1-24-16,-1-2-66 0,0-1-45 0,0 1-215 15,0-2 288-15,-7-5-215 0,5 4-111 0</inkml:trace>
  <inkml:trace contextRef="#ctx0" brushRef="#br0" timeOffset="46315.2">19625 4661 2122 0,'1'2'1019'0,"9"-3"-665"15,-3-5-190-15,12 3-96 0,0 1 34 0,8-2-27 16,-1-2-16-16,13 0-10 0,-6 0-9 0,5 0-19 16,5-1-9-16,0-1-4 0,-2 1-6 0,-1 0-2 15,1 1 0-15,-4-1 0 0,2 1 0 0,-6-1 0 16,-5-6 0-16,4 5 0 0,-2-2 0 0,-9-1 0 16,-1 2 0-16,-4 2 0 0,1-3 0 15,-9 0 0-15,3 2 0 0,-11-2 0 0,2 0 0 16,0-1 0-16,-3-1 0 0,-2 2 0 0,-7 0 0 15,1 1 0-15,-2 1 0 0,-2 0 0 0,-1 4 0 16,-1 1 0-16,-1 5 0 0,2-1 0 0,-2 7 0 16,3-2 0-16,-1 10 0 0,1-1 0 0,0 7 0 15,-1 2 0-15,4 3 0 0,-2 0 0 0,2-1 0 0,7-2 0 0,-1 7 0 16,0-1 0-16,4-6 0 0,0 2 0 16,6-3 0-16,1 1 0 0,5-1 0 0,-4 1 0 0,1-9 0 15,6-1 0-15,0-2 0 0,0-6-13 16,-2-3-20-16,3-10-75 0,0 2-37 0,0-10 24 15,2-6 121-15,-1-3-52 0,-1 0-43 0,-4-6 33 16</inkml:trace>
  <inkml:trace contextRef="#ctx0" brushRef="#br0" timeOffset="46501.36">20490 4448 2669 0,'-9'3'272'15,"2"8"-70"-15,-4-3-18 0,8 1-44 0,3 7 19 16,1 2-12-16,1-1-42 0,2-2-12 0,3 4-40 15,2 1-14-15,4 4-10 0,4 0-26 0,0-3-3 16,1 0 0-16,5-4 0 0,-1 10 0 0,2-8 0 16,-1 1 0-16,-1-1 0 0,-2-4 0 0,2-1-9 15,-3-2 4-15,-3-1-44 0,2-7-26 16,-4-1-26-16,-3-5-34 0,0-4 135 0,1-1-47 16,-4 3-9-16,-2-7 33 0</inkml:trace>
  <inkml:trace contextRef="#ctx0" brushRef="#br0" timeOffset="46766.45">20837 4332 2147 0,'-23'20'839'0,"9"5"-550"0,-11 1-203 15,-2-3 38-15,2 9-30 0,-2 3-3 0,3 3-15 16,0-1-11-16,1 3-16 0,-1-3-35 0,2 7 23 16,1 1-24-16,0-4 6 0,0 2-2 0,11-4-4 15,-3-3-2-15,1-5-6 0,4-6 3 0,-3-6-13 16,5 0-9-16,5-7-18 0,-1-6-22 0,-3-4-68 16,1 1-41-16,5-3-77 0,2-1 159 0,4-1-121 0,5-2-88 15</inkml:trace>
  <inkml:trace contextRef="#ctx0" brushRef="#br0" timeOffset="47266.25">20930 3719 2077 0,'-23'4'835'0,"12"-2"-561"0,6 0-188 15,3 1 47-15,-3-1-59 0,9 0-4 16,1 0-3-16,-1 5-10 0,2-1-24 0,3 1-6 0,7 13 2 16,-6-8-1-16,4 6-8 0,6 4-1 0,3 4 1 0,2 3 4 15,6 10 0-15,-1-1 1 0,-3-4-3 0,3 13-2 16,-1 0-3-16,-3 4-2 0,-4 2 0 0,-5 6-4 15,0-3-1-15,-7 6 0 0,-4-5 0 0,-7-2-2 16,1 3 0-16,-7-7 1 0,-4 0-3 0,-3-6-1 16,2 2-1-16,-8-4-2 0,3 0-1 0,0-6-1 15,-5-5 0-15,3-6-5 0,2-1-12 16,2-6-11-16,3-12-20 0,2 4-68 0,1-5-39 16,2-3-77-16,5-3 157 0,0 1-120 0,2-1-86 15</inkml:trace>
  <inkml:trace contextRef="#ctx0" brushRef="#br0" timeOffset="49148.4">22480 4606 1784 0,'-7'4'739'0,"2"3"-476"0,3-4-180 0,3-1 26 0,-1 7-22 15,-2-2-8-15,6 0-18 0,-1 1-5 0,0-2-14 0,-4 2-6 16,-8 0 3-16,3 1-10 0,0-2-10 0,-1 1-1 16,-2 0-1-16,-1 1-5 0,1-5 4 0,-2-1 4 15,4 4-7-15,-2-6 8 0,-3-1 1 0,4-3 1 16,-1-1 0-16,1-2-2 0,0 1 0 15,6-5-2-15,-3 0-1 0,5-1 1 0,0-1 1 16,1 2-1-16,4-3-1 0,3 1 2 0,-5 1 1 16,1 2-1-16,5-1-3 0,1 1 4 0,1 3 0 15,-3-1-3-15,1 3 0 0,-2 1-3 0,7 0 1 16,-3 3 0-16,1 2 2 0,-3 0-5 0,0 4 2 16,3-1-3-16,-1 5 2 0,0-2 1 0,-8 3-3 15,0 1-3-15,-2 0-2 0,-1-1-1 0,-7-1-4 16,-1 2 1-16,0-4-3 0,-4 4 0 0,2-3 0 15,-1-3 0-15,0 3 0 0,-1-5 0 0,8-4 0 16,-7 0 0-16,0-7 0 0,2 5 0 0,2-5 0 16,1-2 0-16,5-5 0 0,-4 6 0 0,2-1 0 0,-1 1 0 15,3 1 0-15,3-4 0 0,0 1 0 0,-1 3 0 16,-1-1 0-16,3 1 0 0,4 1 0 0,0-1 0 16,2 0 0-16,-2 3 0 0,2 0 0 15,2 4 0-15,-3-1 0 0,3 3 0 0,0-2 0 0,-1 6 0 16,0-1 0-16,0 1 0 0,-1-2 0 0,-4 2 0 15,0 1 0-15,-4-4 0 0,4 2 0 16,-10 0 0-16,3 2 0 0,-2-3 0 0,-2 1 0 16,0-3 0-16,0 3 0 0,2-3 0 0,-3-2 0 0,0 3 0 15,-2 0 0-15,2-3 0 0,-1 0 0 0,1 0 0 0,-1-3 0 16,2 0-5-16,-1 2-15 0,5-6-17 0,-2 0-63 16,3 2-27-16,0 0-36 0,-1-6-71 15,6 3 148-15,2 0-119 0,1 0-27 0</inkml:trace>
  <inkml:trace contextRef="#ctx0" brushRef="#br0" timeOffset="50015.18">22411 4588 1299 0,'0'3'635'0,"2"0"-349"15,-2-1-169-15,0-2 86 0,0 0-44 0,0 3-48 0,-5-2-14 16,5 4-13-16,-4-3-17 0,0-1-3 16,4 2-6-16,-2 3-1 0,-2-3-29 0,4 0 28 15,-2-1-2-15,-4 1 3 0,5-1-3 0,-6-1-1 16,-1 0-1-16,6 0-2 0,-4 1-9 0,-2-4-2 0,1 4 2 16,3-2-4-16,-2-3-8 0,-2 2-3 0,0-4-2 15,-6 1 1-15,2-1-4 0,2 2 0 0,-2-6-5 0,-1-1-1 16,-2 0 0-16,2 0-2 0,-3-1-1 15,0-3-3-15,1-3-1 0,-1 1 0 0,-1-3-1 16,0-7 1-16,1 4-1 0,1-14 0 0,0 3-1 16,-1-2-1-16,1 0 0 0,1-2-1 0,0 1-1 15,1 3-1-15,1 1-2 0,1-1 0 0,1 3 0 16,2 3 0-16,2 1 0 0,-1-5 0 0,-1-5 0 16,5 7 0-16,-1-2 0 0,-1 5 0 0,0-6 0 15,0 5 0-15,0-4 0 0,-1 8 0 0,5 2 0 16,-6 2 0-16,4 3 0 0,3-1 0 0,0 4 0 15,-5 2 0-15,2 2 0 0,3-2 0 0,-3 4 0 16,2-4 0-16,-3 4 0 0,2 2 0 0,-3-2 0 16,5 3 0-16,0 1 0 0,-5 1 0 0,3 0 0 15,0-1 0-15,7 2 0 0,-10-1 0 0,5 2 0 16,1 0 0-16,-2 0 0 0,2 0 0 0,-1 0 0 0,-2 0 0 16,-5 0 0-16,7 1 0 0,-1 0 0 0,-3 0 0 15,0-1 0-15,-2 0 0 0,3 5 0 0,-1-3 0 16,1 4 0-16,-3 0 0 0,0 0 0 15,2 2 0-15,-1 1 0 0,-1 1 0 0,-3 0 0 0,1-1 0 16,1-1 0-16,-2 0 0 0,0 2 0 16,-1-4 0-16,1 2 0 0,1-6 0 0,0 3 0 15,2-5 0-15,0 1 0 0,3-1 0 0,1-3 0 16,1-2 0-16,1-2-2 0,0 4 0 0,3-9-1 0,2 1-1 16,-1 0 0-16,1 1 0 0,3-2 1 0,-2-3-2 15,1 0 2-15,1 2 1 0,0-1 0 0,-4 3 2 16,3-2-1-16,1-2 0 0,0 3 0 0,0 1 0 15,3 5 1-15,-5-1-1 0,3 3 0 0,0 1 0 16,-4 3-1-16,0 0 1 0,3 0-2 0,-3 5 2 16,-1 1 0-16,1-2 0 0,0 3-1 0,0 2 2 15,4 1-2-15,-5 4-2 0,4-2-6 0,3 0-10 16,-2-2-15-16,3-1-18 0,0 4-53 0,-1-3-27 16,4-3-41-16,-4 3-78 0,3-2 164 0,2 2-147 15,4-1-57-15</inkml:trace>
  <inkml:trace contextRef="#ctx0" brushRef="#br0" timeOffset="50881.05">22396 4609 1440 0,'-4'5'643'0,"4"-3"-388"0,4 3 12 16,-3-2-153-16,1-2-24 0,8-1-9 0,-5 6-46 15,4-4 18-15,1 0-1 0,-2-2 2 0,2 1 1 16,1-4 0-16,3 3 0 0,-3-3 3 0,5-1 0 16,-5 0-8-16,3-3-1 0,3 1 4 15,-2-3-3-15,-2 1-12 0,3 1-3 0,-2-5-5 0,3 0-3 16,1-3-3-16,-2 1-1 0,-2-1-11 0,4-8 0 15,-1-1-4-15,2-1 1 0,-4-1-1 0,3-7-1 16,0 1 0-16,-1-5-4 0,1 4 1 0,-5 3 2 16,2-2 0-16,-5 1-1 0,4-3 1 0,-2 5 0 15,-3-1 0-15,5-6-1 0,-5-1 3 0,1-4-3 16,2 0 0-16,-1 3 0 0,0-3 0 0,-2 5-2 16,0 8-1-16,-3-4 2 0,2 0-2 0,-1 11 0 15,-1 1 1-15,0-2-2 0,3 1 2 0,-5 1 0 16,1-2 0-16,0 8-2 0,-3-6 2 0,3 1-1 15,-4 2 0-15,1 1 3 0,-2 1-2 0,0 3-1 16,0-3 1-16,0 2 2 0,0 4-1 0,0-2 2 16,-1 3-1-16,0 0-2 0,0 6 3 0,-1-3-2 15,-1 4-1-15,1-1 0 0,-2 2-1 16,1 2-1-16,-2-1-1 0,2 5 1 0,-2-4-1 0,3 2 0 0,-1 0 0 16,-2 3 1-16,0-1-1 0,3 1 0 0,-3 1 1 15,1 1-2-15,-5 1 2 0,3 0 0 0,1 0-1 16,-3 0 0-16,2-1 0 0,1 0 0 0,-1 0-1 15,1-1 1-15,1 2-2 0,-1-5 0 0,1-1 2 16,2 0 1-16,-4 4 0 0,4-4 0 0,2-2-1 16,1-1 0-16,-1 0-1 0,0-5-2 15,0 2-2-15,1-3 1 0,4 0-1 0,-4-3 1 16,2-2-1-16,1-4 2 0,2 1-1 0,3 2 3 0,-1-2-2 16,-1-2 3-16,3 1-1 0,2-3 0 15,-3 2 1-15,3 2 0 0,-3 0 0 0,-1 2 0 0,2 0 1 16,-1 5 0-16,1-3-1 0,-3 2 1 0,2 3 0 15,-3 4 3-15,0-1-3 0,1 2 3 0,-2 6 0 16,1-1 0-16,-1 6 0 0,1 0-2 0,-2 7 1 16,0-7-2-16,-1 8 2 0,-1-2-3 0,1 1-2 15,1-2-1-15,-3-2-10 0,0 2-10 0,0-2-66 16,0-2 28-16,1-3-118 0,-2 3 194 0,0-4-56 16,1-3-41-16,-1 3 11 0</inkml:trace>
  <inkml:trace contextRef="#ctx0" brushRef="#br0" timeOffset="51847.74">22315 5674 1020 0,'3'3'478'0,"-3"-2"-240"15,2 1-15-15,-2-4-25 0,1 3-18 0,1-1-41 0,-1-6-73 0,5 1 50 16,-6 0-5-16,1-3-23 0,4 1-14 0,-1 0 1 15,-1-6 6-15,5 4-6 0,-3 0-2 16,-7-4-16-16,8-1 3 0,-6-2-5 0,1 0 4 0,-1 0-9 16,3-4-12-16,-4-4-4 0,5 0-3 0,0 0-4 15,-1-6-8-15,0 1-3 0,3-10-9 0,2 6 5 16,-5 1-4-16,1-2-1 0,-4 7 0 16,3-3-1-16,2 8 1 0,-4 5 1 0,-3 1-1 15,1 0-2-15,1 3 1 0,0 1-2 0,3 4 0 16,-3-1 2-16,-2 0-3 0,4 4 0 0,2-1 0 0,-4 1 3 15,0 1-2-15,0 1 2 0,-4 0-2 0,5 3 0 16,-2-2 1-16,0 2 0 0,-5 0 0 0,5 4-3 16,1 0 2-16,0 1-1 0,0-2-1 0,-3 3 0 15,-3 0-1-15,5 1-1 0,-5 2 2 0,0 0 1 16,-1-2-2-16,-1 2 0 0,2 4-1 0,-3-1 1 16,0-1 1-16,3-4-1 0,2 1-1 0,-1 0 0 15,-1-1 0-15,-1-7 0 0,3 5 0 0,1-5-3 16,3 0 0-16,0 3-4 0,-1-3 1 0,-2-4 1 15,4 4-2-15,2-2 0 0,1-2 0 0,-2-5 1 16,0 0 1-16,1-3 3 0,4 1-1 0,1 1 0 16,1-4 1-16,-1 0 1 0,-3-2 0 0,4 2 1 15,-2-1 0-15,3 2 0 0,-3 1-1 16,-2-2 1-16,-1 8-1 0,2-2 1 0,1 3-1 0,-1-1 1 16,-3 4 0-16,-2-2 0 0,2 3 1 15,0 0 1-15,3 4 0 0,-4-3-1 0,1 3 2 0,-1 2-2 16,-2 2 2-16,3 2-1 0,-2-3 0 0,-1 2-2 0,7 3 0 15,-4 1-1-15,0-1 0 0,4 1-1 0,-2-2-4 16,2 1-13-16,1-2-17 0,1 3-14 16,-7-7-19-16,5 3-73 0,-2-1-74 0,3 1 150 0,0 1-112 15,-2-5-70-15</inkml:trace>
  <inkml:trace contextRef="#ctx0" brushRef="#br0" timeOffset="52649.84">22444 5872 1805 0,'-5'-5'853'0,"8"6"-506"0,-3 4-247 0,2 2 48 15,2 1-37-15,-4 2-16 0,5 3-33 0,3 5-15 16,-5-2-102-16,-2-1 86 0,1 6-13 16,3-1-2-16,-1-3-4 0,3 3-1 0,-4-1 8 15,-1 0 0-15,1-3 14 0,2 1-11 0,1-5 4 16,-2-1 1-16,3-3-1 0,-2 0-2 0,1-3-9 0,-2-4-4 0,4-4 3 15,-1-1-4-15,-3 1-2 0,0-5-1 0,1-6 0 16,1 1 0-16,1-5-1 0,-2-1 3 16,2 2-7-16,-3-2 1 0,0 0-1 0,-1 3-1 15,-2 1 2-15,0-3-3 0,-1 1 0 0,0 3 0 16,-4-1 1-16,2 3 0 0,0-3 0 0,0 7 0 16,-1-2-2-16,0 3 1 0,-2 0 2 0,5 6-1 0,0 0-1 15,0 0-1-15,0 1 1 0,1 1-1 16,0-1 1-16,3 2 0 0,-1 1-1 0,2-1 1 15,0-1 0-15,2 0 1 0,-2 1 0 0,2-1 2 0,2 0-1 16,3-1 1-16,-1-1 1 0,-1-2-1 0,5-1 3 16,-1-1-4-16,1-3 2 0,1 2 0 0,1-5 0 15,-1 0-1-15,3-1-1 0,-3-2 1 0,-1 2-1 16,1-1 1-16,-5 0-2 0,0-3 1 0,-2 3-1 16,0-1 1-16,-9-4-1 0,6 6 1 0,-4-2 0 15,-2-1-1-15,-3 2 1 0,3 1-2 0,-5 2 1 16,3 3-1-16,3 4 0 0,-6-1-1 0,1 0-1 15,1 7-1-15,-1 0 1 0,-1 2-2 0,2 1 1 16,-4 2-1-16,1 1 1 0,0 6 0 0,1 4-1 16,-2-2 3-16,4 1-2 0,2 4 3 15,-1 0 0-15,2 3 0 0,-1-2 2 0,4-2 0 16,4-1 0-16,-1-2 1 0,8 0-1 0,-9-5-1 16,6 1 1-16,-3-5 1 0,5-1-2 0,-8-3-1 15,2 2 0-15,-3-7 0 0,-3 0 0 0,4-1 0 16,-3-3 0-16,1-3 0 0,-2 0 0 0,5 0 0 0,-5-3 1 0,2-1-1 15,-1 0 3-15,-1 1-3 0,1-1 1 16,1 1-1-16,-2-3 0 0,4 0 1 0,-1 0-1 16,-2-4 0-16,0 3 0 0,2-1 0 0,0-3-2 0,3 1 0 15,-2 4-2-15,-1-3-1 0,3 6-2 16,-3 0-6-16,4-2-44 0,-2 2 20 0,3-1-67 16,-1 1-27-16,1 0 151 0,0 0-57 0,2-5-13 15,2 3 50-15</inkml:trace>
  <inkml:trace contextRef="#ctx0" brushRef="#br0" timeOffset="52831.15">23237 5306 2190 0,'0'12'889'16,"-1"0"-609"-16,-2 7-199 0,0 1 43 0,4 3-56 16,-1-3-18-16,2 6-16 0,1 3-9 0,-1 1-11 15,3 1-1-15,-3-4-5 0,3 1-3 16,-4-2-2-16,3 1-3 0,-2 1-1 0,-1-3-3 15,-1-5-5-15,0 2-10 0,0 2-12 0,-3-7-57 16,-2-5-35-16,0 2 20 0,0-2-273 0,-4-1 286 16,4-4-156-16,-5-3-63 0</inkml:trace>
  <inkml:trace contextRef="#ctx0" brushRef="#br0" timeOffset="53213.33">23116 5668 2271 0,'1'4'894'0,"2"-2"-597"0,5-2-206 0,-4 2 60 16,6-2-75-16,2-4-9 0,2 0-18 0,2-3-12 15,4-3-8-15,3 3-13 0,-4-3-5 0,7 0-24 16,-4-4 15-16,2 2-1 0,0 0-1 0,-4-2-1 16,-1 2 1-16,-11 3-2 15,-4 4 0-15,0 2 0 0,16-12-1 0,-5 2 2 0,3-1 1 0,-8 1 1 16,-3 1-2-16,-2-1 3 0,1 0-2 0,-4 6 1 15,-2-3-1-15,-1 1 0 0,1 3 0 0,-3 1 0 16,-4-2 2-16,5 4-3 0,-4 0 1 0,4 6 0 0,-5 2 0 16,4 7-2-16,-4-5-1 0,5 4 1 0,-1 4 0 15,-5 4 1-15,0-3 0 0,3 1 1 0,1 5 3 16,-1 0 0-16,2 2 1 0,1 0 0 0,2 0 0 16,4 1 3-16,1-6-3 0,-1 1 1 15,3-3-3-15,-3-1 1 0,11-7-2 0,-7 2 0 0,3-8-4 16,0 0-2-16,0-2-4 0,-2-1-4 0,1-5-8 15,-3 1-16-15,-2-10-53 0,3 0-24 0,-1 3-30 16,-3-6-53-16,0-2-154 0,3-1 240 0,-2-5-154 16,1-2-44-16</inkml:trace>
  <inkml:trace contextRef="#ctx0" brushRef="#br0" timeOffset="53387.06">23605 5463 1691 0,'-1'4'932'0,"0"3"-572"0,1 2 3 0,3-3-269 0,3 8 26 15,0-4-19-15,1-1-40 0,2 7-14 16,1-4-4-16,3 3-5 0,3 0-4 0,-1 1-6 16,0-8-13-16,3 2-5 0,1 0 0 0,3-1-4 15,1 1-5-15,-4-4-1 0,0-1-8 0,-1 0-2 16,-6-6-7-16,2 1-41 0,0 0 16 0,-8-3-64 16,1-2-33-16,0-4 95 0,1 1-70 0,-2-8-25 15</inkml:trace>
  <inkml:trace contextRef="#ctx0" brushRef="#br0" timeOffset="53608.66">23740 5374 2106 0,'-11'24'952'0,"-3"1"-634"0,0 5-128 0,0-2-88 16,1-1-75-16,4 0 26 0,-1 4-16 0,1-7-19 15,4 4-54-15,-2 8 46 0,1-8-3 16,1-2-7-16,3 0 0 0,0 1-3 0,0-2-5 16,0-5-7-16,0 3-9 0,1-10-11 0,1-2-61 15,0 2-43-15,0-9-95 0,0 0 168 0,2-6-147 16,1-1-77-16</inkml:trace>
  <inkml:trace contextRef="#ctx0" brushRef="#br0" timeOffset="53796.39">24149 5588 2450 0,'0'11'912'0,"-1"0"-675"0,-1-5-171 15,-1-5-12-15,2 1-39 0,-2-1 7 0,2-1-92 16,-3 0-48-16,2-2 92 0,-2-3-67 0,2-7-38 15</inkml:trace>
  <inkml:trace contextRef="#ctx0" brushRef="#br0" timeOffset="55894.78">8444 4880 971 0,'-2'6'636'0,"1"4"-251"16,0 1-213-16,-9-2 159 0,1 4-94 0,-4-3-36 15,0 1-37-15,10 6-31 0,-6-5-8 0,5 4-13 16,4 1-11-16,2-2-18 0,2 2-9 0,5-3-25 15,1 1 9-15,2-4-15 0,2 1-4 16,5-3-2-16,-2 0-2 0,6-2-10 0,0 0-2 16,2-5-4-16,-1 4-2 0,0-3-6 0,-4 1-4 0,1-2-3 15,3-2-1-15,-6 0-3 0,-3 1 0 0,0-1 0 0,2-1 0 16,-6-2 0-16,3-1 0 0,-4 1 0 0,-5 2 0 16,2-2 0-16,-4 2 0 0,1 1 0 0,-4-1 0 15,0 2 0-15,-3 2 0 0,-1 0 0 0,-3 3 0 16,0-2 0-16,-6 3 0 0,2 3 0 0,-2 5 0 15,-2-3 0-15,0 9 0 0,-2 0 0 16,1 1 0-16,-2 6 0 0,1 4 0 0,1-6 0 16,1-2 0-16,5-1 0 0,-8-5 0 0,6 5 0 15,-1-5 0-15,3-7 0 0,-2 1 0 0,4 1 0 16,0-2 0-16,-1 1 0 0,6-2-13 0,-1-2-54 16,1-2-27-16,3-2-29 0,2-2-41 0,-1-1 107 15,0-1-99-15,1-2-28 0</inkml:trace>
  <inkml:trace contextRef="#ctx0" brushRef="#br0" timeOffset="56647.31">2298 7030 1160 0,'-4'-7'572'0,"-2"-3"-266"0,1-3-169 16,-8-6 158-16,1-2-132 0,1 1-27 0,3 1-21 15,-3-8-2-15,0-1-12 0,3 0-6 0,-5 2-16 16,5 1-15-16,-3-2-5 0,-4 3 0 0,4 7-11 16,-3 2-6-16,2 1-2 0,3 11-12 15,-4-3 6-15,2 7-7 0,3 2 0 0,0 15-8 16,-4-6 4-16,2 16-5 0,-2 3-4 0,5 4 0 15,0 5 0-15,-1 10-2 0,0 2-1 0,3 9-3 16,-1 1 2-16,6-9-2 0,-4 10-2 0,5 7 2 16,0-5-2-16,4-6-2 0,2-5 0 0,0-5-1 0,-1 3-3 15,5-13 1-15,0 6-2 0,-7-19-2 0,3 2-20 16,-2-2-18-16,1-5-26 0,2-3-25 0,-4-9-145 16,-3-2 179-16,1-4-114 0,5-2-72 0</inkml:trace>
  <inkml:trace contextRef="#ctx0" brushRef="#br0" timeOffset="56816.4">1865 7427 1476 0,'15'9'824'0,"-3"-7"-437"0,1 3-228 0,-3 0 201 16,1-3-229-16,7-2-27 0,1-6-27 15,7 3-13-15,1-4-14 0,2-1-13 0,3-6-22 0,1 1 2 16,0-2-21-16,2-1-24 0,3-1-84 15,-2-1-70-15,3 6 229 0,1-2-83 0,-3 2-52 16,4 3 43-16,1 5 0 0</inkml:trace>
  <inkml:trace contextRef="#ctx0" brushRef="#br0" timeOffset="57179.6">2585 7177 1714 0,'-18'0'778'0,"1"0"-507"16,3 1-125-16,-3 0-40 0,4 6-72 15,-3 1 27-15,5 5-33 0,-1-3-2 0,2 16-10 16,1-4-5-16,-2 5-5 0,2 5-3 0,-6 3 1 16,8 0 1-16,-2-2 1 0,3-3-1 0,4 2 18 15,-3 1 6-15,4-4 4 0,6-3 4 0,3-7 4 0,-6 1 1 16,5-9 0-16,1 4-3 0,-6-12-13 0,5-3-5 16,-1-1-5-16,0-8-4 0,1-3-5 0,5-10-2 15,-4 0-4-15,5-5 0 0,-6-4-1 0,2-3-1 16,2-2 1-16,-3-2-2 0,2 1 1 0,-5 1-2 15,2-2 2-15,4 9-1 0,-3-1 1 0,-1 7 1 16,-2 4 0-16,3 11 2 0,-6-4 0 0,2 12 4 16,-3 5-2-16,4 9 1 0,0 4-1 0,1-2 1 15,0 13-1-15,-2 1 1 0,4 3 2 0,1-1-2 16,-4-1 2-16,2-2-1 0,1 1 2 0,1-4-3 16,-1 2 0-16,0-10-1 0,4-1-6 0,-4 1-3 15,2-6 1-15,0-7-17 0,2-6-62 0,0 0-41 16,-1-11 27-16,-1-2 55 0,-3-5-88 0,5-1-43 15</inkml:trace>
  <inkml:trace contextRef="#ctx0" brushRef="#br0" timeOffset="57400.96">2942 7059 2070 0,'-11'0'987'15,"-3"-1"-652"-15,2 1-159 0,-3 1-33 0,1 2-96 16,2 1 46-16,1 5-41 0,0-2-8 0,4 17-56 15,1-4 44-15,0 4-10 0,1 0-3 0,2 14-1 16,1-1-1-16,2 1-4 0,1 3-1 0,3-4-2 16,1 2-1-16,3 0-5 0,5-3-1 0,-4-9-2 15,5 4-1-15,-1-5 0 0,3-14 0 0,0 2 0 16,0-2 0-16,-3-5-2 0,1-6 1 0,1-6-22 0,1-6-58 16,-2-9-30-16,-2 4 19 0,6-9-103 0,0-4 132 15,-4-3-98-15,4-3-27 0</inkml:trace>
  <inkml:trace contextRef="#ctx0" brushRef="#br0" timeOffset="57596.34">3317 6591 1949 0,'3'-1'842'16,"-4"10"-511"-16,3 11-67 0,-2-2-58 0,0 2-66 16,4 12-86-16,0 6 23 0,2 5-12 0,3 9-13 15,-2-1-9-15,3-6-18 0,1 13-6 0,-2-2-6 16,2 0-4-16,5 5-3 0,-5-5-6 15,-6 1 0-15,1 1 0 0,-4-9 0 0,5-7-23 16,-4 4 11-16,1-27-59 0,-5 7-28 0,-4-9-147 0,6-1 189 16,-6-16-121-16,3 2-82 0</inkml:trace>
  <inkml:trace contextRef="#ctx0" brushRef="#br0" timeOffset="58147.44">3181 7092 2205 0,'-3'5'896'0,"1"2"-606"0,4-8-201 16,2 0 42-16,6-2-49 0,-2 1 0 0,9-7-29 15,0 4-11-15,6-5-20 0,6 3 5 0,-2-2-12 16,4 2-4-16,-2 1-7 0,2 1-14 0,1 5 11 16,-2-1 2-16,-6 1-2 0,-2 6-7 0,-3 3 6 0,1 3 4 15,-7 5-1-15,-1-1 2 0,-4 5-3 0,-1 7 3 16,-1 0 0-16,-4 8 2 0,2 0-1 0,-3 2-1 15,1 1 2-15,-1 2 0 0,4-8 4 0,1-2 1 16,-3 1 0-16,8-12 0 0,-5 3-1 0,6-8 0 16,-2 1 0-16,2-11-3 0,2 2-3 0,0-8-3 15,1-6 0-15,-2-10-1 0,2 4 0 0,-1-9-1 16,0-4 0-16,-1 2 0 0,-3-4-1 0,-1 4 0 16,-8-1-1-16,1-2 0 0,-2-1 0 0,-2 5 1 15,-4-2 0-15,-14 1 0 0,10-2 1 0,-4 5-1 16,-1-2 2-16,2 9 1 0,-2 0-1 0,-3 0 1 15,12 6 0-15,5 5 0 0,-10 2 0 0,2-2-2 16,2 4 0-16,3-1 0 0,4 7-2 0,0-1 0 16,8 3-1-16,-1-1-1 0,5 9-3 0,1-6 2 15,7 14-3-15,0 0 2 0,1-3-3 16,3 5 0-16,4 1 0 0,-2 0 3 0,-3-2 1 16,3-3 0-16,-7-2 0 0,1 0 1 0,-4-4 4 0,-11-9 1 0,2 4 2 15,1-1 0-15,-6-5 1 0,3-2-1 0,-3-4 2 16,-1-1 0-16,1-4 2 0,2 2-2 0,-3-6-1 15,1-7 1-15,-2 1-1 0,3-4 1 0,-1-1 0 16,0-7-2-16,2 1-1 0,0-5 1 0,1-2-2 16,2 2-1-16,-2-3 1 0,5 1-2 15,-1 2-1-15,6 3-1 0,-2-2-3 0,2 5-5 16,2 0-8-16,5 2-79 0,-1 0-38 0,2 4-68 0,1-3 208 16,1 0-58-16,2 5-62 0,-3 4 10 15</inkml:trace>
  <inkml:trace contextRef="#ctx0" brushRef="#br0" timeOffset="58814.75">5130 7454 1603 0,'8'15'671'0,"2"3"-422"0,5-6-152 0,-2-8 40 16,6-4-20-16,-1 0-3 0,4-8-6 0,0-6-6 15,6-6-24-15,-3 1 6 0,4-10-17 16,0 4-6-16,0-10-21 0,1 3 4 0,-9-9-17 16,4 3-4-16,-7 0-10 0,-2-2-13 0,-1 1 7 15,0 2-3-15,-4 7-1 0,-7-5-10 0,1 0 11 16,1-4 0-16,-4 4-2 0,-2-2 1 0,-6-1 0 0,-1-12 0 15,0 0 2-15,0-1 0 0,-6 6-2 0,4-4 0 16,-1 6 3-16,4-1-1 0,-3 2 1 0,3 5 0 16,-2-1-2-16,7 5 0 0,-1 2 3 0,-4 8 0 15,-1-5 0-15,3 7 3 0,-3 2-2 0,5 13 2 16,-3-3 1-16,2 16-1 0,-1 0 0 0,3 10 3 16,-1-4 1-16,-8 19 0 0,10-5 5 0,-7 7 3 15,0 4-1-15,-5 1 2 0,6 4 0 0,-5-9-4 16,6 18 0-16,5 17 0 0,-4 1-4 0,2-9-4 15,5 18 1-15,0-4 0 0,1 22-1 0,6 0-1 16,-2 1-1-16,-3-19-3 0,2 9 0 0,-1 1-2 16,2-5 0-16,2-7-3 0,-5-12-1 15,1-1 0-15,0-11 0 0,-5-5 0 0,3-8 0 16,-1 0 0-16,-1-13 0 0,-2 2 0 0,2-9 0 0,-2 2 0 16,0-15 0-16,0 2 0 0,0-5-1 15,-1-6-10-15,-1-5-15 0,0-3-22 0,-3-6-68 16,0-1-32-16,5-5-60 0,0 0 208 0,-2 0-68 0,-8 0-48 0,15-4 24 15</inkml:trace>
  <inkml:trace contextRef="#ctx0" brushRef="#br0" timeOffset="59330.32">5850 6994 1886 0,'1'3'884'0,"-1"4"-562"15,0-3-215-15,-6 0 12 0,5 3-24 0,-3 1-13 0,2 4-9 16,0 13-12-16,-2-7-20 0,4 10-25 0,0 7-4 16,0 0-3-16,7 11 1 0,0-7 2 0,4-3 8 15,-3-1 4-15,4-8-2 0,-6-8 9 0,1-5 8 16,2-2 2-16,-9-11-2 0,7 2-4 0,1-7-8 16,-7 1 1-16,7-13-4 0,2 3-9 0,-8-12-8 15,5-4-2-15,1-7-1 0,-1 4 0 0,-12-5-3 16,3-2-6-16,2 5 7 0,-4 2-1 0,4 6-1 15,-8 6 0-15,-2 0 0 0,0 1 1 0,4 5-1 16,-9 2 1-16,3 2-1 0,0-2 0 0,5 7 0 16,-4-1 0-16,5 4 0 0,1 0 0 0,3 2 0 15,0 3 0-15,6 1 0 0,2 7 0 0,1-2 0 16,5 5 0-16,3-1-2 0,-1 5-1 0,5-1 1 16,-2 6-2-16,-1 5 0 0,6 1-1 0,-7-3 0 15,6 9 0-15,-3-3 1 0,-1-1 3 16,4-1-2-16,-4-4 2 0,0-2 0 0,-5-7 3 0,-3-6 1 0,-2 0 2 15,0-1 1-15,-3-4-2 0,-1-2 2 0,2-4-1 16,-2 0-1-16,-2-3-1 0,1 1-1 0,-1-4-2 16,0-6 0-16,-1 1 0 0,0-4 0 0,2-3 0 15,-1-5 0-15,-1 1 0 0,1-7 0 16,2 5 0-16,-1-5 0 0,2 1 0 0,-2 1 0 16,0-2 0-16,4 6 0 0,0-4 0 0,3 4 0 15,-3-3 0-15,2 4 0 0,1-1 0 0,2 7 0 16,1-4 0-16,-2 0-28 0,2 3-24 0,-2 0-30 15,3-1-31-15,-3 6-38 0,-2 0-76 0,4 1 145 16,-4 0-114-16,0 3-12 0</inkml:trace>
  <inkml:trace contextRef="#ctx0" brushRef="#br0" timeOffset="59827.62">6578 7205 2070 0,'-8'41'917'0,"-1"-7"-582"0,2 0-115 0,1-5-66 16,4-16-103-16,0 0 28 0,-3 0-19 0,2-6-34 16,3-7-6-16,1-1-6 0,2-5-6 0,-2-7-18 15,2 3 11-15,-3-8 1 0,3-3 3 0,-1-2 0 16,-2-9 0-16,0 0-2 0,3 3 0 0,0-2 0 16,3 2 0-16,0 1 0 0,-3 3-1 0,5 0-1 15,1 4 2-15,1 3 0 0,-3-4 2 16,1 1-3-16,1 5 0 0,-1 0 1 0,4 2-1 15,-2 4 0-15,-1 2-2 0,3 1 1 0,-1 4 1 0,2 0 1 0,0 16-1 16,-1-3 3-16,-1 1-3 0,-1 12 3 0,3-1-3 16,-2 6 1-16,-2 7 0 0,1 3-2 0,-5-8 3 15,1 3 0-15,0-1 3 0,-4 1-1 16,1-2 3-16,-3-8-1 0,0 1-1 0,0-10 0 16,-2-3-2-16,2-5-2 0,0 0 0 0,0-10-2 15,-2-6-1-15,2-6 0 0,2 3 0 0,0-14 0 16,2 4 0-16,1-6 0 0,-2 0 0 0,4-1 0 15,0 2 0-15,-1 2 0 0,4 0 0 0,-2-1 0 16,5 0 0-16,-3 4 0 0,10 5 0 0,-5-5 0 16,-1-3 0-16,1 6 0 0,0 2 0 0,-3 3 0 0,6 3 0 15,-2 3 0-15,-5-2 0 0,3 11 0 0,3 7 0 16,1-1 0-16,1 9 0 0,2 0 0 0,-7 8 0 16,0 0 0-16,0 3 0 0,-1 0 0 0,-2 4 0 15,-1 0 0-15,-6 1 0 0,4-2 0 0,-1 3 0 16,-2-1 0-16,-2-2 0 0,-1 2 0 0,-2-7-2 15,-1 1-25-15,3-6-36 0,0-2-40 0,-2-6-49 16,5-7-99-16,2-2 176 0,-4 0-136 0,8-5-44 16</inkml:trace>
  <inkml:trace contextRef="#ctx0" brushRef="#br0" timeOffset="60393.35">7585 7018 2108 0,'-4'3'880'16,"-1"-1"-598"-16,7-2-218 0,2 0 9 0,4 0-7 15,2-1-14-15,6 0-17 0,-2-1-1 0,8-1-98 16,2 2 89-16,0-2-6 0,1 0 1 0,4-1 1 15,2 3 2-15,-1-5 3 0,3 1-3 0,-5 1 3 16,1 0-3-16,-1 1-1 0,-6-2-4 0,3 1-2 16,2-2 0-16,-7 1-5 0,0 1-1 0,-3-1-2 0,2-2 1 15,-3 0-4-15,1-1 2 0,-3 5-3 0,-6-2-1 16,2-1 1-16,-4 3-2 0,-2-1 0 0,-4 3-3 16,0 1-1-16,-5-2 1 0,-2 2-6 0,-2-2-7 15,0-1-2-15,-4 0-2 0,-1-2-2 0,-1-2-2 16,-1 1-3-16,-2-3-1 0,5-1 4 0,-3-2 4 15,1 4-1-15,2-1 7 0,-3-1-1 0,3 2 8 16,-2-2 3-16,2 0 0 0,-1 2 2 0,1 2 2 16,6 5 5-16,-1-5-4 0,1 4 6 0,1 1-6 15,6 1 1-15,1-3 1 0,2 3 0 16,6-2 0-16,-3-1-1 0,2 3 1 0,2-1 1 0,1-4 1 16,-1 4 3-16,6 3 0 0,-2 2 9 15,-3-1 1-15,4 2 5 0,2 0 4 0,-5 7 10 16,6-1 0-16,-6 6 4 0,-1-4-1 0,-2 2-9 15,2 3-1-15,-7-7-7 0,-1 2-4 0,0 3-13 16,-3-3-1-16,-7 4-7 0,0-3 0 0,-4 1 0 16,-1 3 0-16,-3-3 0 0,1 5 0 0,0-7 0 0,4-2 0 0,-5 4 0 15,1-2 0-15,3-3 0 0,3 3 0 0,-2-3 0 16,1-1-41-16,3-2-45 0,-3 1-59 16,12-3 111-16,-3-7-100 0,-2 2-63 0</inkml:trace>
  <inkml:trace contextRef="#ctx0" brushRef="#br0" timeOffset="61342.99">9711 6679 1977 0,'0'-18'783'15,"0"9"-489"-15,-2 1-178 0,-2-1 45 0,-2 4-57 16,1 14 0-16,10 5-11 0,-7 12 4 0,1 14-36 16,3 6-34-16,0 1-6 0,7 17-17 0,3-3 12 15,3 10-1-15,2 0 2 0,3-2-16 0,4-10 24 16,-5-3 6-16,1 7-1 0,-5-27 0 0,5 7-3 16,-6-18-5-16,4 2-5 0,-12-25-4 0,-1 6-4 15,5-12-9-15,-3-7 0 0,9-6 0 16,-7-4 0-16,-1 0 0 0,6-14 0 0,0-8 0 15,-3 0 0-15,1 6 0 0,-6-9 0 0,1 6 0 0,0-6 0 16,-3 12 0-16,0-6 0 0,-1 12 0 0,1 0 0 16,-3-4 0-16,-1 5 0 0,0-4 0 0,-4 1 0 15,3-1 0-15,-2-1 0 0,5 9 0 0,-4 4 0 16,2-3 0-16,-2 21 0 0,1-6 0 0,1 10 0 16,-1 3 0-16,-1 18 0 0,0-2 0 0,2 8 0 15,0 8 0-15,4-1 0 0,2 8 0 0,-1-6 0 16,5 5 0-16,1 26 0 0,0-4 0 0,0-7 0 15,1 17 0-15,3-7 0 0,-2 18 0 0,-1 1 0 16,2 7 0-16,-5-32 0 0,-3 16 0 0,1-3 0 16,-6-1 0-16,0-7 0 0,-8-14 0 0,2-2 0 15,-5-5 0-15,-1-4 0 0,-3-11 0 0,-1-2 0 16,-1-5 0-16,1 0 0 0,-4-9 0 0,2 3 0 16,-5-12 0-16,0 1 0 0,0-4 0 15,2-1 0-15,-7-7 0 0,1-1 0 0,-1-4 0 0,-1-3 0 16,3-5 0-16,2 0 0 0,1 3 0 0,6-7 0 0,-5-12 0 15,7 0 0-15,1 2 0 0,3-7-4 0,5-3-23 16,1-7-74-16,10-7-31 0,-4 0 21 0,9 7 111 16,0-12-47-16,6 3-42 0,3-2 24 0</inkml:trace>
  <inkml:trace contextRef="#ctx0" brushRef="#br0" timeOffset="61587.45">10457 6748 2067 0,'-3'-6'814'0,"1"-3"-557"0,3 4-179 16,1 2 24-16,10-3-34 0,1 1-12 0,-1 1-6 15,7-1-6-15,4-2-11 0,0 3-6 0,1 0-9 16,1-2-4-16,-3 4-8 0,1-5-1 0,-1 2-7 15,-1 4 1-15,-4-1-15 0,1 0-12 0,-5 1-22 16,-5-3-25-16,2 4-124 0,-3 4 255 0,-4-3-89 16,-2 3-31-16,0 4 21 0</inkml:trace>
  <inkml:trace contextRef="#ctx0" brushRef="#br0" timeOffset="61771.44">10455 6998 2256 0,'-1'11'856'16,"1"-5"-599"-16,3-1-188 0,-1 2 16 0,5-7-31 15,5 1-12-15,6 2-12 0,-1-3-14 0,1-2-4 16,8-3-9-16,0 1-7 0,3-3-12 0,0-3-22 16,2-1-124-16,1-2 212 0,3 0-73 0,0 0-23 15,7-1-5-15</inkml:trace>
  <inkml:trace contextRef="#ctx0" brushRef="#br0" timeOffset="62343.45">12079 6807 1525 0,'-3'-29'703'0,"1"7"-424"0,-1-2-179 15,0-1 51-15,-4-3-25 0,3 6-4 0,-4 2-26 16,-2 3 0-16,0 1-76 0,2-1 61 0,-2 6-24 0,-2 2-32 0,1 4 21 16,0-1-6-16,2 1-13 0,-1 5-8 15,-7-3 0-15,1 4-2 0,-1 9-2 0,2-2-2 0,1 2-8 16,-8 18-1-16,-1-3-2 0,4 14-222 0,2 6 223 16,1 3-3-16,-1 0 0 0,2 10-35 15,4-8 35-15,5-6 3 0,-1 2 24 0,7-19 201 16,1 5-224-16,2-9 14 0,1 0-12 0,5-15 35 15,0 5-36-15,3-11 2 0,2-3-28 0,0-9 26 16,2 1 0-16,-1-4-9 0,-4-8 8 0,10-1 4 16,0-3 0-16,-7-1-3 0,3 1 4 0,-4 3-6 0,1-11 0 15,1 2-2-15,3-1 0 0,-11 6 0 0,3-3 1 16,0 5-1-16,1-3 2 0,0 8 3 0,-5 10 5 16,0-1 1-16,-2 10-1 0,3 11 4 0,0 11 9 15,-1-4 0-15,1 14 0 0,-2 0 2 0,5 6-5 16,-2 1 1-16,1-9 0 0,-1 5-5 0,-2-5-9 15,2 3 1-15,0-6-4 0,1 0-4 0,0-6-6 16,-1 2-13-16,0-5-16 0,-1-2-28 0,1-3-30 16,-3-7-40-16,5-6 88 0,0 0-69 0,-3-4-21 15</inkml:trace>
  <inkml:trace contextRef="#ctx0" brushRef="#br0" timeOffset="62625.98">12728 6153 2230 0,'-13'3'1056'0,"-5"12"-711"0,0-2-244 0,0 4 11 16,-4 11-33-16,1 0-14 0,3 10 9 16,0-6-41-16,3 7-33 0,-1 3 0 0,4-1 0 15,-2-1 0-15,7 12 0 0,1-2 0 0,1 13-3 0,1-4 3 16,4-1 0-16,-1 5 0 0,11-12 0 15,-2 10 0-15,4-16 0 0,-4-1 0 0,10-8 3 16,1 3-3-16,0-10 0 0,3-1 0 0,2-1 0 16,4-8 0-16,-6-1 0 0,9-12-7 0,5-9-74 15,-2 2-40-15,-1-6-54 0,1-12 1 0,4-3 104 0,6-5-149 16,-1-9-64-16</inkml:trace>
  <inkml:trace contextRef="#ctx0" brushRef="#br0" timeOffset="62861.21">13567 6541 2253 0,'-16'11'1058'0,"1"-4"-724"16,-2 1-229-16,4-2-5 0,5 7-24 16,-7-3-10-16,6 7-9 0,1 4-17 0,-1 6-34 15,0 0-6-15,3 6 0 0,-3 4 0 0,-6-2 0 16,7 5 0-16,-15-5 0 0,5 2 0 0,-3-3 0 15,0 2 0-15,2-10 0 0,-3 7 0 0,1-6 0 16,5 2 0-16,4-2 0 0,-2-3 0 0,3-3 0 16,2-3-6-16,4-2-15 0,-2-7-18 0,4 1-24 0,0-14-25 0,1-6-86 15,2 3-78-15,0-6 172 0,0-5-130 0,0-6-50 16</inkml:trace>
  <inkml:trace contextRef="#ctx0" brushRef="#br0" timeOffset="63081.01">13184 6584 1680 0,'-1'21'838'15,"2"-2"-470"-15,3-1 39 0,-1 6-194 0,5 6-64 0,1 0-8 16,6 6-86-16,0-1 43 0,5-9-48 0,0 6-11 16,-1-1-8-16,4-6-21 0,-3-6 6 0,1 2-16 15,2-5 0-15,-3 1 0 0,-2-2 0 0,-2-5 0 16,-1 1 0-16,-5-3 0 0,3 2 0 0,-5-6 0 15,1 1-13-15,0-5-25 0,-2 3-29 0,1-4-87 16,-1-3-74-16,1-3 166 0,2 1-132 0,0-4-99 16</inkml:trace>
  <inkml:trace contextRef="#ctx0" brushRef="#br0" timeOffset="63361.49">13777 6864 2022 0,'9'0'898'0,"0"0"-565"15,3 0-220-15,4 0 34 0,2 0-10 0,3-1-15 16,-4-1-21-16,8-1-37 0,-3 1-9 0,1 0-10 15,-2-1-12-15,3 1-22 0,-4-1 0 0,1-2-8 16,3-1-3-16,-5 3 0 0,5-3 0 0,-7 2 0 16,0-2 0-16,-2 0-34 0,-3 0-35 15,-6 4-31-15,2-2-42 0,-5 2 15 0,-3 2 68 0,0 2-110 16,0 1-27-16</inkml:trace>
  <inkml:trace contextRef="#ctx0" brushRef="#br0" timeOffset="66662.11">14545 6510 1343 0,'-4'-1'704'0,"4"1"-282"0,-1-1-244 0,-1 6-12 15,2-3-20-15,0 1-47 0,0 3-56 0,0 3 13 0,1 3-6 16,3 9-5-16,0-5-3 0,-1 8-15 0,2 8 0 16,1 0-1-16,-2 9-4 0,1-2 10 0,-3 0 7 15,2-1 1-15,-3-3 1 0,-1-7 0 16,-1-5 5-16,0 0-3 0,-2-10 3 0,0-6-10 16,0 0-10-16,0-1-1 0,3-7-4 0,-1 3-3 15,-1-6-9-15,-1-2 3 0,1-7-7 0,0 5-1 16,2-8-1-16,-3-1-1 0,2-1-1 0,1-7 1 15,0 3 0-15,4-4-2 0,-1-2 4 0,1 0 1 16,-1-1 0-16,2 2 0 0,-2-2 2 0,4 5 0 16,1 6 2-16,-2-3-1 0,1 6 2 0,2 0 1 15,-1 3 0-15,0 4 3 0,1-1-3 0,3 3 1 16,-2-3 0-16,2 4 1 0,-3 1-2 0,4 2-4 16,-1-2 2-16,0 5-4 0,3 5 1 0,-2 1 0 15,0-3-2-15,2 12-1 0,0 2-1 0,-4 1 2 16,1 7-4-16,1 2 3 0,-4 2-2 0,-2 4-1 15,-1 3 0-15,-5-5 0 0,4-1 0 0,-2-1 0 0,-11-14 0 16,5 7 0-16,0-5 0 0,-1-7 0 0,0-3 0 16,1-5 0-16,-3 1 0 0,6-5 0 15,1 1 0-15,3-3 0 0,-2-7 0 0,0 0 0 16,2-2 0-16,2 0 0 0,-1-11 0 0,2 0 0 0,-1-5 0 16,0 1 0-16,2-1 0 0,0-2 0 0,1 2 0 15,-2-1 0-15,1 6 0 0,-1 0 0 16,2 6 0-16,0-1 0 0,1 3 0 0,-1 4 0 15,-1 1 0-15,1 0 0 0,-1 2 0 0,2 5 0 0,1 3 0 16,2-1 0-16,-3 2 0 0,3 6 0 0,-1 1 0 0,2 6 0 16,1 6 0-16,-1-1 0 0,-1 3 0 0,-3 5 0 15,2 2 0-15,-3 2 0 0,-3 4 0 0,-1-5 0 16,0 1 0-16,-4 0 0 0,2-7 0 0,-3-4-2 16,-3 1-15-16,1-11-17 0,0-2-26 15,-1-6-70-15,1 2 26 0,1-6-138 0,-1-3 169 0,2-3-144 16,0-1-50-16</inkml:trace>
  <inkml:trace contextRef="#ctx0" brushRef="#br0" timeOffset="67009.2">14956 5913 1918 0,'-10'-5'756'0,"11"2"-512"15,0-2-160-15,5 1 27 0,-5-2-16 0,6 4-18 16,7-1-5-16,7 2-6 0,-3 1-5 0,-5 0-19 0,11 4-3 16,4 1-3-16,4 2-4 0,-6 1-10 0,5 2-2 15,3 1-1-15,4 6-1 0,8 9-3 0,-3-4 0 16,-6 4-5-16,-1 10-2 0,5 1-2 0,-7 4-1 16,-4 9 1-16,-3 3-1 0,-6-1 4 0,-4 8-4 15,-3-7 3-15,-6 5 2 0,1-1 7 0,-8 1 5 16,-2 1 6-16,-7-8 8 0,1 3-2 15,-8-4-1-15,0 2-1 0,-2-5-2 0,-5-9-7 16,6-8-8-16,-4 2-4 0,5-7-11 0,5-15 0 0,-2 5 0 16,2-1 0-16,3-8 0 0,2-2 0 0,3 0 0 0,-1-5-9 15,1-4-15-15,0 4 9 0,1-9-47 0,1-3-59 16,0-1-31-16,0-1-53 0,-1-4 205 16,3-5-64-16,5 0-40 0,1 0 22 0</inkml:trace>
  <inkml:trace contextRef="#ctx0" brushRef="#br0" timeOffset="67408.42">16144 6058 1391 0,'-4'-5'710'0,"3"1"-381"16,-1-1-171-16,2 0 74 0,-4 0-64 0,2 1-51 0,2-2-12 15,-1 3 1-15,-2-1-8 0,1-1-23 0,1 4-24 16,-2-1 19-16,0 1 2 0,-3 2-5 0,2 0-3 16,-1 4-14-16,-6 3 3 0,0 1-6 0,-4 5-7 15,-1 1-7-15,-1 9-12 0,-2 0-4 16,-1 6-5-16,-1 6-3 0,-1 6-9 0,1-1 0 15,-3 11 0-15,5 1 0 0,-1-5 0 0,-2 6 0 0,6-6 0 16,1 0 0-16,6 3 0 0,4-5 0 16,7 0 0-16,-2-5 0 0,4-1 0 0,7-13 0 0,5 1 0 15,-5 2 0-15,-1-12 0 0,3-8 0 0,-2-2 0 0,6-3 0 16,-1-5 0-16,0 3 0 0,-1-3-8 16,6-6-63-16,-1-2-29 0,5-1-29 0,0-2-46 0,-1-9 115 15,-3 2-105-15,-1-5-34 0</inkml:trace>
  <inkml:trace contextRef="#ctx0" brushRef="#br0" timeOffset="67674.42">16320 6398 1942 0,'2'4'800'0,"3"3"-492"16,-4 3-191-16,-1-2 53 0,1 3-56 0,3 4 2 15,-3-3-11-15,6 7-14 0,-3-4-14 0,1 2-21 16,-2 1-5-16,2 1-8 0,-3 1-8 0,-3 4-16 15,0-5 4-15,-7 14-9 0,5-3-2 0,-9 1-10 16,3 1-2-16,-6 1 0 0,1 0 0 0,0-7 0 16,-3-2 0-16,-3-9 0 0,1 5 0 0,4-5 0 15,-3-5 0-15,3 0 0 0,-1-2 0 0,2 0 0 0,5-1 0 16,1 1 0-16,-2-4 0 0,3-3 0 0,2 3-6 16,1-3-7-16,2-1-24 0,2-1-15 0,0-1 8 15,0-4-49-15,5-5-94 0,-2 3-101 0,2-1 205 16,1 1-142-16,0 0-96 0</inkml:trace>
  <inkml:trace contextRef="#ctx0" brushRef="#br0" timeOffset="68010.89">16089 6447 1836 0,'-2'2'879'15,"3"2"-531"-15,0-1-190 0,4 2-28 0,-1 0-7 16,0 1-71-16,4 1 19 0,3 8 3 0,-1-5-2 16,1 1-18-16,1 3-2 0,1-2-1 0,2 7-2 15,1 3-8-15,-1-2-2 0,-3-3-13 0,3 8-7 16,0 0-6-16,-2 4-7 0,2 0-4 0,-2-5-2 15,1 2 0-15,1-2 0 0,-3-2 0 0,2-4 0 16,0-1 0-16,-3-7 0 0,2-2 0 0,-2-1 0 16,-3 1 0-16,0-8 0 0,-3 1 0 0,-1 0 0 15,-1-1 0-15,5 0-29 0,-2-2-22 0,-1 1-20 0,-3 1-24 16,4 0-78-16,3-4-67 0,-1 1 157 0,-2-1-127 16,4 2-28-16</inkml:trace>
  <inkml:trace contextRef="#ctx0" brushRef="#br0" timeOffset="68490.42">16655 6549 1787 0,'0'5'779'15,"0"0"-481"-15,3-2-186 0,0-3 70 0,6 2-67 16,0-2-6-16,3 3-11 0,3 1-11 0,4-4-25 16,-1 0 3-16,6-1-14 0,2 2-5 0,-2-2-10 15,2 0-6-15,-1-5-2 0,0 4 0 0,-1 0-6 16,-1 1-12-16,1-2 4 0,-2 2 0 0,-3-2-8 16,0 3 0-16,1-3 0 0,0 2-2 0,-5-1-1 0,-4 1-1 15,-1 1 3-15,1-1-2 0,-2-1 2 0,-5 4-2 16,0-2 1-16,-2 0-2 0,0 0 2 0,-1 0 0 15,0 0-2-15,-1 0-2 0,1-3-2 0,-1 3 0 16,0 0-4-16,1 0-17 0,-1-1-17 0,1 1-17 16,-1 0-21-16,4-1-58 0,-2 0-39 15,3-2-77-15,-1 3 162 0,0-4-142 0,2 0-56 16</inkml:trace>
  <inkml:trace contextRef="#ctx0" brushRef="#br0" timeOffset="68958.55">17429 6418 1838 0,'5'-2'784'16,"-2"-1"-494"-16,-3 3-170 0,-1 0 34 0,0 6-35 16,1 6-34-16,-1-1-11 0,2 4-15 0,-6 4-13 15,5-1-14-15,0 6-27 0,0 6 13 0,-1 0-1 16,0-6-9-16,-1 5 0 0,-2 0 4 0,2-1 7 15,-2-2-2-15,1 3 10 0,2-8 2 0,-3-5 2 16,1 1 4-16,3-5 1 0,0-3-5 0,0-5-6 16,-2-1-4-16,-1-6-3 0,3-3-6 0,-4-7-4 15,1 4-3-15,-2-10-4 0,5-1-1 0,2-1 1 16,-1-1-1-16,1-7 0 0,-1 5 1 0,10 1-3 16,0-1 2-16,2-3-1 0,-3 5 1 0,-4 2 0 0,5 1 0 15,6-1 0-15,-3-3-1 0,-5 4 1 0,4 2 0 16,-2 2 2-16,4-6-2 0,0 6 1 15,0-2 1-15,-5 6 1 0,5 2 0 0,-2 1 3 0,0 2-2 16,-5 5 1-16,5 3 5 0,-2 1-1 0,-1 6 3 16,1 2-2-16,-2 7 1 0,3-1-2 15,-3 7 1-15,4-1-2 0,-5 4-4 0,0-1-1 16,-1-3-2-16,1 0-1 0,-3 2 0 0,2-5 0 16,-1 4 0-16,-1-4 0 0,-1-4 0 0,1 3 0 15,-2-2 0-15,0 0 0 0,-1-5 0 0,-1-8 0 0,0 2 0 16,0 0-2-16,2 0-8 0,-2-6-11 0,-2 0-15 0,1 0-50 15,0-5-24-15,0 2-26 0,0-4-35 16,0-6 102-16,-1 1-86 0,2-5-16 0</inkml:trace>
  <inkml:trace contextRef="#ctx0" brushRef="#br0" timeOffset="69280.52">17751 5738 1957 0,'0'-4'768'0,"1"4"-503"0,2 2-127 0,4 1-47 16,-1-1-6-16,9 2-42 0,1-1 25 0,0 5-14 16,2 0 5-16,5 4-10 0,-3 1-5 0,6 2-9 15,-1 5 1-15,4 3 1 0,-1 3 1 0,-3-2-2 0,-4 6-9 16,9 8 9-16,0-1-1 0,-6-1-5 0,-2 4-3 15,-1-1 0-15,-3 7-1 0,0 6-3 0,4-1-3 16,-11-10-7-16,-3 9-1 0,-2-2-5 0,-4 1-1 16,-1-4-3-16,-6-4-3 0,0-2 0 15,-5-3 0-15,0-1 0 0,-2-5 0 0,1 0 0 0,3-4 0 16,-7 0 0-16,3-9-41 0,0 5-36 16,6-11-48-16,-1 2-84 0,2-6 152 0,2-4-111 15,-2 2-52-15</inkml:trace>
  <inkml:trace contextRef="#ctx0" brushRef="#br0" timeOffset="70489.86">19019 5955 1014 0,'-4'-19'554'0,"4"5"-292"0,0-2 28 0,3 0-77 16,-2 1-78-16,1 3-77 0,-1-6 45 15,2 3-9-15,-1 4-19 0,-1 1 1 0,-1 3 5 0,1 4 16 16,-1 2-1-16,0-3 0 0,-2 10-13 0,-2 3 9 16,-1 2-3-16,-3 3-5 0,-2 2-7 0,0 7-12 15,0 1-4-15,-1 1 1 0,2-2-6 0,-2 7-11 16,1 0-6-16,-4-1-6 0,4 10-6 0,3 5-11 16,-3-5-3-16,6 20-8 0,-3-10-1 0,3 1-4 15,4 8 0-15,0-13 0 0,2 0 0 0,3-8 0 16,-1-8 0-16,3 1 0 0,3-3 0 0,-2-6 0 0,3 2 0 15,8 0 0-15,-7-1 0 0,-1-4 0 0,1-3 0 16,3-1 0-16,-1 1 0 0,-1-8 0 0,-1 2-12 16,-2-4-24-16,0-4-86 0,4 0-59 0,-5-2 181 15,0 1-44-15,2-2-75 0,-2-3-10 16</inkml:trace>
  <inkml:trace contextRef="#ctx0" brushRef="#br0" timeOffset="70963.05">19630 6149 1708 0,'-2'-3'860'0,"-3"4"-533"16,-1 3-205-16,3-6 37 0,-3 7-27 0,-1 2-16 15,1 2 7-15,1 3-24 0,-4 6-36 0,1 3-13 16,-1 8-10-16,0 0-4 0,-1 2-14 0,-1 2-6 16,1-1-18-16,-3 4 15 0,0-4-2 0,1-2 2 15,0-4-2-15,2 0-1 0,0 0-1 0,-1-4-1 16,-2-1-1-16,4 1-2 0,3-3-3 15,-3 0-4-15,3-4-3 0,0 0-6 0,1-1 1 0,5-9-22 0,-1 2-46 16,-2-3-21-16,2-1-21 0,1-3-27 0,-5-6-44 16,2-5 116-16,-3-2-99 0,2 1 6 0</inkml:trace>
  <inkml:trace contextRef="#ctx0" brushRef="#br0" timeOffset="71175.53">19321 6383 1933 0,'13'17'929'0,"-3"-2"-569"0,2 1-214 0,4 3-29 15,1 2-17-15,3-1-58 0,0-4 19 0,1 5-24 16,-1-1-7-16,0 0-6 0,2-1-5 0,0-2-10 16,-2-2-3-16,2-4-6 0,-5 5 3 0,1-4-10 15,1-2-7-15,-10-4-17 0,3-3-16 0,-2-1-62 16,-3-2-37-16,-1 2-86 0,-1-3 159 0,0-5-144 15,0-1-66-15</inkml:trace>
  <inkml:trace contextRef="#ctx0" brushRef="#br0" timeOffset="71393.39">19753 6453 1573 0,'4'2'910'16,"3"-2"-568"-16,1 1 74 0,-4-1-290 0,6-1-89 0,2-1 35 16,0-1-4-16,2 0-29 0,-1 1-85 0,0 0 72 15,0-3-5-15,2 2-10 0,0 0-3 0,-3 2-8 16,2-3-22-16,-3 3-20 0,0 0-21 0,0-3-32 16,-1 2-263-16,-1-1 286 0,-2-2-165 0,1 4-122 15</inkml:trace>
  <inkml:trace contextRef="#ctx0" brushRef="#br0" timeOffset="71617.89">20164 6231 1833 0,'-1'8'780'15,"-2"0"-506"-15,2 6-168 0,0 7 44 0,1 4-81 16,0-2 12-16,1 5-20 0,3 2-8 0,-1 0-24 15,0 3 3-15,0-7-25 0,0 0 17 0,-2-3-9 16,2 2-19-16,-1-7 13 0,-1-2-3 0,-1-2-6 16,0-5-10-16,1-1-24 0,-1-3-17 0,1-4-22 0,1 0 5 15,-1-7-56-15,0 0-294 0,1-9 323 16,2 1-191-16,-3-4-91 0</inkml:trace>
  <inkml:trace contextRef="#ctx0" brushRef="#br0" timeOffset="71923.95">20335 6447 1633 0,'0'16'752'0,"-1"-1"-426"0,-2 2-186 16,-1-4 62-16,1 2-30 0,-1-5-44 0,3-5-20 0,1 3-19 15,-1-2-16-15,1-3-35 0,2 0-9 0,-2-5-10 16,2-1-3-16,-1-4-6 0,0 1-2 0,2-5-2 16,4-4-1-16,-4 0 0 0,5-3 0 0,1 6 0 15,0-4-2-15,1-2 0 0,-1 4-1 0,1 2-1 16,-2-3 5-16,2 2-2 0,-5 3 8 15,4-4 3-15,2 5 5 0,-1-3 2 0,1 12 2 0,2 0 2 16,-2 7-4-16,4 6 5 0,2-1-8 0,-6 8-2 16,1 0-6-16,-2 3-3 0,1 4 2 0,-2 0-2 15,-1-5-2-15,-2 3 0 0,-4-5-2 0,1 2-1 16,-3-5-1-16,0 3-1 0,0-12-6 0,0 0-28 16,-1-1-19-16,1-3-22 0,-1-4-18 0,1-7-52 15,1-2-35-15,0-5-57 0,1-4-196 0,1-6 310 16,1-2-168-16,0-3-58 0</inkml:trace>
  <inkml:trace contextRef="#ctx0" brushRef="#br0" timeOffset="72093.92">20721 5922 1388 0,'9'-20'744'0,"-4"8"-382"16,1 4-188-16,-3 4 87 0,1 4-45 0,0 11-27 16,-2-3 10-16,-1 1-87 0,1 13-14 0,0 0-20 15,0 3-20-15,2-2-6 0,0 10-18 0,-3-2-7 16,4 6-31-16,-3 11 22 0,1-2-5 0,1-1-2 15,-3 2-3-15,-1 2 0 0,0-2-7 0,0 4 3 16,-3-23-13-16,3 6-10 0,-5-9-47 0,3-1 20 16,-2-1-70-16,4-6-35 0,-6-6 101 0,4 3-80 15,0-5-19-15</inkml:trace>
  <inkml:trace contextRef="#ctx0" brushRef="#br0" timeOffset="72299.98">20576 6382 2253 0,'3'3'844'0,"2"-3"-553"0,6 0-163 0,-1 0-32 16,1-3-19-16,5 0-50 0,8-5 16 0,0 3-8 16,-1-2-13-16,5-1-7 0,1 0-7 0,2-2-3 15,0-3-6-15,2 1-4 0,-11 4-18 0,6 0-74 16,-4-2-48-16,-4 1 31 0,-2-2 66 0,0 2-111 15,-2 3-46-15</inkml:trace>
  <inkml:trace contextRef="#ctx0" brushRef="#br0" timeOffset="72508.75">20323 5839 2364 0,'-4'1'860'0,"4"-1"-647"0,-2 0-170 15,2 0 1-15,6 0-17 0,2-2-25 0,6 1 3 16,2 0-47-16,0-1-35 0,0 2-47 0,6 0-141 0,8 3 200 16,-4 3-135-16,-2 0-59 0</inkml:trace>
  <inkml:trace contextRef="#ctx0" brushRef="#br0" timeOffset="73158.14">21059 6499 1698 0,'0'0'767'16,"-2"2"-468"-16,6-3-193 0,5-1 50 0,-3-3-38 15,4 0-2-15,3-4-14 0,2 1-24 0,-2 0-12 16,4-1 0-16,0 1-21 0,0-5-17 0,0 1-5 16,0-1-17-16,-1 0 7 0,-4-2-7 0,2-1-2 15,-8-4-11-15,3 1 11 0,-4-1 2 0,-3 0-2 16,-3 4 2-16,-1 2 1 0,-3-1 3 16,-3 4-1-16,-1 1 0 0,-2 0 0 0,1 6 0 0,0 1-1 0,-1 2 0 15,-1 0-2-15,1 2-2 0,2 5 1 0,1 8-2 16,-4-1 1-16,2 7-1 0,0 0 0 0,4 3 0 15,0 3-2-15,-1 1-1 0,4-2 2 0,2 2 0 16,2 3 0-16,2-1 1 0,3-1-1 0,0-7 1 16,4 1 6-16,1 2-2 0,0-10 2 0,2 3-1 15,-1-7-1-15,1 0 0 0,-1-5 1 16,0 2-1-16,0-5-4 0,-1-2 0 0,3-5-3 16,-3 1 1-16,-1-1 0 0,-2-3 0 0,2-4-1 15,0 0 0-15,-2 0-1 0,-3 0 1 0,-1-1 0 0,-1-6 0 16,1 1 1-16,-1 0-1 0,2 3 1 0,2 1 1 15,-3-4 0-15,6 6 0 0,-5-2 1 0,3-1-3 16,-1 1 1-16,-2-1 0 0,2 2 1 0,0 0-1 16,-3-2-1-16,1 5 1 0,3-3-1 0,1 2 1 15,-1 2-1-15,3 2 0 0,-2-1-2 0,-1 2-13 16,2-1-9-16,7 3-21 0,-8 1-22 0,5 2-72 16,1 1-63-16,3-1-198 0,-1 1 291 0,0 1-182 0,-1-5-88 15</inkml:trace>
  <inkml:trace contextRef="#ctx0" brushRef="#br0" timeOffset="73925.64">21805 6208 1907 0,'-4'3'902'0,"-1"-1"-538"0,-5 2-258 0,2-1 43 16,-5 8-27-16,4 2-18 0,-5-2-42 0,2 3-14 16,0 1-96-16,-1 1 78 0,2 6-13 15,0-2-4-15,2-3-3 0,0 2 0 0,-1-1-1 0,5 2 2 0,0 2 6 16,0 0 1-16,4-6 1 0,1 3 1 0,0-4 2 15,5 3 1-15,4-5-2 0,-2 1 0 0,1-7-7 16,5 2 2-16,0-4-1 0,3 2-3 0,0-7-2 16,2 1-3-16,1-2 1 0,1-3-2 0,5-1 1 15,-6-6-3-15,2 2-1 0,-4-4 1 0,4 3-1 16,-7-7-3-16,3 2 1 0,4-1-1 0,-6 1-1 16,1 0-1-16,1 1 1 0,-2-1-1 15,-1-3 0-15,3 7 2 0,-10-2-2 0,-1-3 2 16,1-1 0-16,-2 2 2 0,-4 1 0 0,-1 0 0 0,0 3 1 15,-4 0-2-15,2-1 3 0,-1 7-3 0,-4 0 0 16,-1 0 1-16,-2 3-2 0,0 6 0 0,-3 2 0 16,2 3 0-16,-4 4 0 0,3 2 0 0,2 5 0 15,-3 1 0-15,4-5 0 0,-1 4 0 0,3 3 0 16,0-4 0-16,5 1 0 0,-2-3 0 0,4-4 0 16,2 5 0-16,2-4 0 0,2 0 0 0,3-5 0 15,-1-2 0-15,7-2 0 0,-4 1 0 0,0-3 0 0,6-4 0 16,3 1-3-16,-4-2-2 0,1-2-2 0,-1 0-1 15,0-3-1-15,5-3-8 0,-2 1-2 16,-1 1 0-16,-3-2-7 0,2 3-10 0,2-1-3 16,-4 4 1-16,0 3-3 0,-1 5-3 0,-2 1 3 15,1 9-8-15,1 0 14 0,-3 7-8 0,1-2-2 16,3 17 0-16,-6-4 5 0,0 5 10 0,2-1 4 16,-4 4 9-16,-2 3 0 0,2-6 37 0,-6-5 1 15,-5-4 21-15,4 0 5 0,-3-9 3 0,-3-5 1 0,0 0 1 16,-1-5-2-16,-2 3-18 0,4-7 6 0,-2 0-21 15,-1-4-7-15,2-5-4 0,2-1-5 0,-3-3-4 16,0-3-2-16,-1-2 1 0,3-1 1 0,-2-2-2 16,1-7 3-16,1-2 0 0,-1-2 2 0,1-7 3 15,2 0 1-15,-1-1-2 0,4-4 3 0,0 2 0 16,3 0 4-16,-1 0 0 0,5 5-2 0,2 0 1 16,0 2 2-16,1-4 0 0,2 9 0 15,1-4 2-15,1 7-3 0,2 1 3 0,2 6-2 0,-1 2 3 16,-4 2-4-16,-2 10 2 0,4-1 1 0,3 2-1 15,-6 3 1-15,-2 3-2 0,-1 2 0 0,-1 5 0 16,4 3 0-16,1 0 0 0,-7-4-3 0,-2 7 0 16,-1 1-1-16,-1-2 0 0,-2 0 0 0,-4-1-3 15,-3 0 0-15,0 3-1 0,-3-6 0 0,-2 3-1 16,3-3-1-16,-4-3 0 0,-3 4-1 0,2-6-12 16,-2 1-8-16,1-7-12 0,3 5-12 0,-3-8-40 15,1-2-16-15,-2-4-21 0,4-1-24 0,2-4-214 16,-1-1 266-16,3-5-150 0,1 2-85 0</inkml:trace>
  <inkml:trace contextRef="#ctx0" brushRef="#br0" timeOffset="74105.64">22557 6204 2003 0,'6'10'851'0,"1"0"-539"15,4 16-199-15,-4-2 57 0,1 2-54 0,0 6-14 16,0-2-20-16,-1 5-20 0,0-4-16 0,-1-3-18 0,1 3-6 15,-1 1-7-15,1-4-11 0,-2-1 0 0,-1 0-4 16,0-1-7-16,-1-2-19 0,1 4 16 0,-7-10-39 16,-1-3-64-16,2 2-39 0,-3-6 20 0,2 0-289 15,-4-8 318-15,-1-2-175 0,2-4-72 16</inkml:trace>
  <inkml:trace contextRef="#ctx0" brushRef="#br0" timeOffset="74307.53">22431 6472 1971 0,'-4'11'962'0,"-1"-11"-615"0,10 2-104 15,-1-1-89-15,4 1-94 0,6 1 28 0,2-1-27 16,1 0-13-16,8 2-10 0,3-3-5 0,-2-1-16 16,5 2-7-16,-2-3-5 0,0 1-4 0,1-3-9 15,0 0-9-15,-6-6-11 0,1 6-18 0,1-3-56 16,-4-2-31-16,-4 0-47 0,-2-3-310 0,-3 3 373 15,-8 5-203-15,5 0-183 0</inkml:trace>
  <inkml:trace contextRef="#ctx0" brushRef="#br0" timeOffset="74725.7">23139 6355 1917 0,'-10'-5'845'0,"-1"2"-523"16,-2 1-220-16,-2 1 62 0,2 0-71 0,-3 1-16 16,0 4-20-16,-3-1-4 0,1 5-23 15,1-3-4-15,4 3-10 0,-4 2-5 0,11-3-6 16,-2 2-3-16,1-2-3 0,4 0-13 0,3-3 12 0,0 1 0 15,0-1-1-15,5-1 0 0,-3 3-1 16,4 0 0-16,1 0 1 0,2 2 1 0,3-3-2 0,2 3 1 16,1 1 1-16,-2 0-1 0,2-5 3 0,0 3 1 15,-1-1-1-15,-1 2 1 0,2-1 4 0,-6 0 1 16,2 0 0-16,-2 1 2 0,-7 0 0 0,-2 2 6 16,2-2 0-16,-6 3 8 0,0-1 2 0,0 1 5 15,-4-1 0-15,2-3 0 0,-2 4-1 0,0-4-6 16,-4-1 1-16,3-6-10 0,-3 5-4 0,-1-4-9 15,-1-1 0-15,2 0-12 0,1-2-7 0,3-1-11 16,-3-1-15-16,3-2-55 0,2-1-28 0,5-2-47 16,0-2 5-16,3-3 97 0,3-3-119 0,8-2-36 15</inkml:trace>
  <inkml:trace contextRef="#ctx0" brushRef="#br0" timeOffset="74973.98">23121 5951 2021 0,'14'1'988'16,"1"0"-576"-16,3 4-197 0,3-2-103 0,-2 3 0 15,6 10-17-15,-5 10-65 0,2-7 26 0,2 9-27 16,20 12-11-16,-11-2-11 0,13 11-7 0,0 2 0 16,-1-1 0-16,5 2 0 0,-2 4 0 15,-10-6 0-15,-22-1 0 0,14-1 0 0,-29-9 0 0,7 6 0 16,-15-2 0-16,1-3 0 0,-21 4 0 0,12-7 0 15,-9-5 0-15,-5 2 0 0,-6-6 0 0,2-3 0 16,0-7-1-16,5-7-24 0,2-5-75 16,-6 4-38-16,5-5-76 0,10-5 154 0,0-2-124 0,-4-3-103 15</inkml:trace>
  <inkml:trace contextRef="#ctx0" brushRef="#br0" timeOffset="77921.73">6541 9391 1156 0,'-1'15'585'0,"1"0"-366"16,-1 0-84-16,-2 7-78 0,0 1 24 15,1 1-7-15,1 8-4 0,-4 4-4 0,2-3-5 16,0 0-12-16,5-4-5 0,-2 7 2 0,2-1-2 16,-1-2-11-16,4-4-1 0,-3-4-4 0,3 15 1 15,-2 6-4-15,-1-3 2 0,1 4-9 0,-1 6 3 16,4 0 0-16,-2 10-4 0,0-10 1 0,3 9-1 16,-3 1 3-16,3-4-1 0,0 7 3 0,0 0-3 15,-1 0 0-15,3 6-1 0,-2 4 2 0,0 7-3 16,-1-9-2-16,1 10-4 0,0-5 2 0,-1 4 3 15,1 7-1-15,-1 5-1 0,0-2-2 0,0-18-1 0,-2 1 1 16,2 15 0-16,0 6-1 0,-3-14-4 0,2-1 1 16,-3-5-1-16,-1 16 7 0,4 6-3 0,-3-1 1 15,-5-13 0-15,7 6 4 0,1-1 3 0,2 5 0 16,-2 4 2-16,4-4-3 0,-8-5 1 0,9 3 0 16,0-6 1-16,-6 5-4 0,0-1-2 15,-2-4-1-15,1-2-2 0,1-9 0 0,-1 7-4 16,-2-7-1-16,4 5 2 0,-2-5-3 0,1-2-1 15,-2-6 2-15,3 1-1 0,1 4-3 0,-1-6 2 16,0 0-1-16,1-2-2 0,-2-13 1 0,1 0-1 0,4 10-1 16,-2-2 0-16,-3-12 0 0,4-1 0 0,-4-5 0 0,0 6 0 15,-3-9-4-15,3 4 0 0,-4-15 1 0,-1 2-5 16,1 4-3-16,0-8 2 0,1-5-9 0,-1-1-17 16,-2-1-10-16,0-6 6 0,-4-5-33 15,1-3-48-15,1-1 15 0,-4-7-184 0,1 0 212 16,-3-8-135-16,3 3-76 0</inkml:trace>
  <inkml:trace contextRef="#ctx0" brushRef="#br0" timeOffset="78842.55">3059 12125 561 0,'0'0'298'0,"2"0"-140"0,-1 0-77 0,7 2 72 15,-1-1-26-15,3 3 7 0,1-2 1 0,-1 0-7 0,5-1-1 16,2 2 2-16,0-1-5 0,1 0-33 15,-2-1 3-15,5-1-20 0,8 3-1 0,4-3-7 0,-3 0-4 16,6 0-16-16,3-1-1 0,-1-1-5 16,4 0-5-16,1 1-7 0,4-2-7 0,-3 0-3 15,4 1-3-15,1-2-1 0,8 1-8 0,-2 1 0 16,4-4 0-16,0 2 0 0,3 0-2 0,3 0-1 16,3 1-1-16,4-4-2 0,-3 2 2 0,4 2 0 15,5-2-2-15,-3 1 1 0,7-1-2 0,-1 1 1 16,2-3 0-16,-1 2-1 0,-10 2 1 0,4 3-2 0,13-5 2 15,2-1 0-15,-19 2 2 0,6 1-1 0,3 2-2 0,9 0 1 16,0-4 0-16,1 1 2 0,-9-2-2 16,11 6-1-16,-5-2 1 0,6-2-1 0,0 2 2 15,4-6-1-15,-3 6 1 0,4-2-1 0,-5 4 3 16,6-7 1-16,2 1-2 0,-8 2 1 0,6 0 2 16,3 3 0-16,-2-2 0 0,0 2 0 0,4-3-1 15,-22 5-1-15,9 0 1 0,14 1 0 0,-3-2-1 16,-8 3-1-16,6-1 0 0,-5 4 0 0,-2-4-1 15,10 2 1-15,-25-1-1 0,16 2 3 0,-1 2-2 16,-13-5 3-16,0-1 1 0,2-1 0 0,8 4 8 16,-1-3 2-16,3 1 0 0,-15 2 2 0,11-7 2 15,1 3 1-15,-5 0-1 0,1 3-1 0,-3-3-5 16,2 0-1-16,-1 0 1 0,-1-6-4 0,-7 6-2 16,4 1-1-16,-9 1 0 0,3-3 0 0,-1-2-2 15,-4 0-1-15,-7-3 0 0,2 6 0 0,-3-4-3 16,-3-4 0-16,-3 2 1 0,-4 2-1 0,-7 1 0 0,-10 2-1 15,8 1 0-15,0-3-1 0,-11 2-1 0,-1-1-2 16,-9 1-4-16,6-2-28 0,-8 0-16 16,3 1-19-16,-16 0-40 0,-1 2 77 0,-1-1-59 15,-4 1-21-15</inkml:trace>
  <inkml:trace contextRef="#ctx0" brushRef="#br0" timeOffset="80691.22">4606 10399 462 0,'0'-1'300'0,"-1"-2"-146"0,1 3 26 0,0 0-6 0,-2 2-82 15,2-2 56-15,0 2-21 0,2 1-6 16,-2-2-5-16,1 4-7 0,1 5-14 0,0-5-2 0,1 9-11 16,-2 0-4-16,2 2-11 0,1 5-2 15,3 3-3-15,-3 0-4 0,3 0-8 0,0 5-6 16,3-2 3-16,-4 0-2 0,3-3-8 0,2 0-3 0,-2 4 1 16,-3 0 0-16,2-5-8 0,-4 1-2 0,5 1 1 0,3 6 3 15,2 4-4-15,-5-1-1 0,3 7-3 0,10 4 1 16,-7 1-4-16,4 10 0 0,1-9-5 0,-1 4-3 15,-2 1 2-15,1-9-2 0,3 12-1 0,-6 0 0 16,4-4 1-16,-5 11 1 0,0-2 1 0,5 1 2 16,-1 6-1-16,-1-10 1 0,-2 7 2 15,4-1 0-15,1 1 1 0,1 1-3 0,2-1 2 16,-8-4-3-16,-2-7-1 0,15 7 5 0,-3 3-3 16,-2-12-2-16,4-4 0 0,3 0-2 0,-2 8 1 15,9-1-2-15,2 0 1 0,-6-9-4 0,2 1 1 16,2 0-2-16,-1-4 1 0,0-3 0 0,5-6-2 15,1 1 2-15,-1-7-3 0,3-4 0 0,1 1-1 16,-1-4 0-16,0-5-1 0,1 0 0 0,1-4 2 16,-1 0-3-16,-1-6 0 0,1 2 2 0,-1-6-2 15,3-2 0-15,1-3 0 0,2-2 0 0,-7 0-2 16,5-5 1-16,-11 1 0 0,4-4-1 0,-5 2 2 0,-6-1-1 16,3-6 0-16,-3 2 1 0,-6 1-2 0,3-2 2 15,3-2-1-15,3-1 1 0,1-3-1 0,-2-1 1 16,-4 5 0-16,4-6 0 0,4-1 1 15,-4-1-1-15,-2 3 1 0,-4-9 1 0,1 0-2 0,-4-2 1 16,1-2-1-16,-2-1 2 0,0-1-1 0,-2-1 0 16,0 1-1-16,1 3 0 0,-1 0 2 15,-10 8 0-15,11-2-1 0,-3-3-1 0,0 4 1 16,0-4 2-16,1-4-2 0,-4 6 0 0,0-12-1 0,9-1 0 16,-5 2 2-16,-5 2-1 0,2 4-1 0,-3 1 0 0,5-2 0 15,1 6-1-15,-1-1 1 0,-12 2 0 0,6-10 0 16,0 0 0-16,-1-7 1 0,-1 0 2 0,-1 1-3 15,-2 3 2-15,6 0 1 0,-3 3-3 0,-3 4 2 16,1 4 0-16,-2 4-1 0,0-3 0 0,-2-6 2 16,0 2-1-16,2-10-2 0,-1 3 1 15,1 1 0-15,-1-4 0 0,1 5 1 0,-2 1 0 0,2 4-2 16,-3 4 0-16,1-3 1 0,0 4 1 16,0 3-1-16,-1-4 0 0,2-8-1 0,1 1 0 15,-2 2 1-15,1-2 32 0,0 6-32 0,0-7-1 16,0 9 0-16,0-5 1 0,0 11-1 0,0-4 2 15,2 6-2-15,-3-3-38 0,0 2 38 0,0-1 1 16,2-3-2-16,-2 2 2 0,-2-4 0 0,3 3-1 16,-4-2 0-16,0 1 7 0,1-1-7 0,-4 3 1 15,2 1 2-15,5 5-1 0,-9 4-2 0,4 1 3 16,4-1-1-16,-1 6 1 0,-2 1 0 0,0 3 1 16,-1 0 0-16,0 4-3 0,1-4 3 0,-4 3-1 0,0 1 0 15,1 2-1-15,-1 0 1 0,5 0-3 0,-2 3 1 16,-4-1 2-16,4 3-3 0,-4 3 0 0,2-3 0 15,-5 3-2-15,-1 6 1 0,2 0-1 0,-3 3 1 16,1 1-1-16,0 5 2 0,-1-4-2 0,-1 3 2 16,3-2 0-16,-1 2 0 0,-1-1 0 0,3-4-1 15,-1 0 0-15,-2-3 1 0,1 1 0 0,2-6-3 16,-1 3 3-16,-1-7-2 0,-1 2-2 16,11-4 0-16,-4 1-2 0,2-3-1 0,0-3-1 0,0-2 0 15,1-2-1-15,7-3 0 0,-8-3 3 0,3-3-1 0,2-5 2 16,5-6 1-16,-3 3 2 0,2-1 0 0,0-3 0 15,3 1 2-15,-2 0 0 0,3 4 0 0,-4 2 0 16,1-1 0-16,1 4 1 0,-1 2 0 0,-1 2 0 16,0 1-1-16,-1 2 3 0,-1 1-2 0,1 6 3 15,1-1-2-15,-5 4 2 0,4 1 1 16,-1 4 4-16,0-1 0 0,-23 9-3 0,26 0 4 16,-2 0-4-16,-4 6 3 0,6 2-4 0,-4 2 0 15,-3-4-5-15,11 8 2 0,10 2-2 0,-17 1-1 16,-1-6-3-16,0 1-7 0,-3-4-3 0,3 3-48 15,-2-8-25-15,-1 3 13 0,-4-9-15 0,0 2 48 16,0-4-53-16,-2 0-7 0</inkml:trace>
  <inkml:trace contextRef="#ctx0" brushRef="#br0" timeOffset="81487.48">4683 10269 1160 0,'-4'-2'674'0,"0"1"-335"15,0-2-204-15,-1-1 165 0,1 4-183 0,1-2-9 16,0 4 7-16,-2 3-15 0,0 3-29 0,2-2 7 16,-7 7-23-16,2 0-7 0,-1 3-14 0,2 1-3 15,-3 2-14-15,-1 1 9 0,1 3 0 0,1 1-11 16,-4 6 13-16,4-2 2 0,0-5-1 0,2 2-1 0,-1-2 4 16,2 3-3-16,0-8-3 0,3-5-2 0,-2-5-2 15,0-1 1-15,1-8-3 0,-1 1-3 0,4-5-5 16,1-8-2-16,0 1-2 0,2-7-4 0,4-2 0 15,-1-3-3-15,2 1 0 0,-3-5 0 16,2 5-1-16,1 0 0 0,2 3 0 0,-2 1 0 0,2 1 0 16,2 3 0-16,-2 0 1 0,-1-1-1 0,4 1 0 15,-6-2 1-15,0 1-1 0,2 0 0 0,2 3 1 16,-4 0 0-16,4 0 2 0,-1 3-1 16,-2-1 2-16,1 4-1 0,-2 3 1 0,-1 1 6 15,2-1-3-15,-1 1 1 0,-1 2 0 0,-2 0 1 0,3 1-1 16,2 6 3-16,-1-3-1 0,-8 3-4 0,12 3 2 15,-1 2 0-15,2 3-2 0,0-2-1 0,4 4-1 16,-5-2-1-16,10 2-1 0,0-2 0 0,-7-2-3 16,2 0-4-16,-6-1-5 0,6 0-12 0,-4-6-82 15,2 3-61-15,-7-3 184 0,7-1-54 0,6-4-57 16,1-2-7-16</inkml:trace>
  <inkml:trace contextRef="#ctx0" brushRef="#br0" timeOffset="83519.98">6525 13018 1550 0,'0'1'752'0,"-4"4"-481"0,2 1-104 0,-2-2-26 16,-4 2-77-16,1-1 36 0,-4-1-27 15,6 3-9-15,-3-1-41 0,-4-3 26 0,2 2-11 16,1-1-4-16,-6-2-11 0,2-1 7 0,2 0-4 15,1-2-12-15,3-1 0 16,4 1 15-16,0-1 2 0,-6-3-2 0,1-1 0 0,4-2 2 0,-3 1-2 0,1-2-1 16,1-2-2-16,8-7 1 0,-1 5-5 0,-1 0-2 0,1-2-1 15,1 0 0-15,1 2 0 0,1-1-10 16,2 9 1-16,-4 3 10 0,1 0-2 16,4-6-4-16,-2-3-1 0,10 9 1 0,0 1-4 0,-1 0 1 15,-5 1-6-15,1 16-3 0,-3-6 1 0,0 8 4 16,2 0-3-16,-8 3 4 0,-1-2-2 0,1 2 5 15,2 2 5-15,-4-2 3 0,-1-4 0 0,-6 1 0 16,0 2 0-16,2-5-10 0,-4-8 1 16,5-4 17-16,0 1-26 0,-11 11-1 0,0 1 0 0,-3-8 0 0,1-3 0 15,-1 2 0-15,-1-1 0 0,1-8 0 0,7-1 0 16,-2-1 0-16,4 0-1 0,0-2 1 0,3-3 0 16,0 1 0-16,4-2-1 0,1-1 1 0,1-2 0 15,2 0 0-15,3 2 0 16,-3 5 2-16,0 2-2 0,4-17 0 0,6 2 0 0,-3 0 0 15,5-3 0-15,0 1 0 0,-1 2 0 0,4 5 0 0,-1 3 0 16,1 1 0-16,-1 5 0 0,-2 0 0 0,0 1 0 16,-3 10 0-16,3 1 0 0,5 0 0 0,-8 3 0 15,3 3 0-15,-4 2 0 0,3 2 0 16,-5 0 0-16,4 1 0 0,-166 137 0 62,152-162 0-62,-7-1 0 0,6 4 0 0,1-3 0 16,-1 0 0-16,2-2 0 0,-3-6 0 0,-1 2 0 0,7 0 0 0,0-3 0 16,0-1 0-16,1 1 0 0,1 2 0 0,2 0 0 15,2-4 0-15,0-2-6 0,0 0-19 16,-2 4-24-16,2 1-76 0,2-1-46 0,-2 1-86 16,5 2 178-16,5 13-182 0,-1-5-76 0</inkml:trace>
  <inkml:trace contextRef="#ctx0" brushRef="#br0" timeOffset="84569.29">6982 13185 1562 0,'-1'2'710'0,"-1"-2"-433"15,2 0-159-15,0 1 47 0,3 0-16 0,3 2-17 16,-3 0 0-16,2-2-43 0,5 2 3 0,2 3-9 16,0-1-12-16,-1-1 1 15,-7-2-19-15,2 2-5 0,15 5-14 0,-1 0 5 0,1 8-9 16,2-2-14-16,4 2 0 16,-13-9 14-16,-7-4 2 0,-4-1-3 15,0-1 1-15,40 29-2 0,15 20-6 0,-11-12-9 0,-19-41 1 16,-14 1-5-16,-8 1-9 15,1 0 0-15,53 65 0 0,19 1 0 0,-38-15 0 0,-13-22 0 0,4 6 0 16,5-44 0-16,-22 93 0 0,-3-16 0 0,-6-56-3 16,0-9 3-16,-3-1 0 15,0 0 0-15,6 4 0 0,2-3 0 0,-3 0 0 0,1 0 0 0,4-3 3 16,-7 1-3-16,-1-2 0 0,-3-2 0 0,2 1-2 16,-2 2-5-16,-1-2-24 0,0 1-12 0,2 1-14 15,-3-1-14-15,0-2-1 0,-1 0-34 0,-1 1-53 16,-1-2-30-16,1 3-34 0,-3-1 18 0,2-3 116 0,-4-3-135 15,-5 1-38-15,3 1 125 0</inkml:trace>
  <inkml:trace contextRef="#ctx0" brushRef="#br0" timeOffset="85181.35">7015 13080 3855 0,'0'-4'0'0,"1"4"1"0,4 0-1 16,-3-2 0-16,1 0 3 0,-3 4 0 0,5-4 2 15,1 1-1-15,-1 5 4 0,2-3-2 0,1 2 4 16,0 2 0-16,3 0 0 0,1 0 1 0,-1-1 0 16,3-1-5-16,-5 0 1 15,-4-2 5-15,0 0-5 0,8 1-1 0,4-2 0 0,-1 0-3 16,0 0 1-16,2-1-3 0,-3 0-5 0,5-5-5 0,-10 3 1 16,6-1-1-16,-5 0-20 0,0 1 6 0,-1 2-96 15,-2-1 43-15,-3-1-84 0,-2 1 113 16,1 1-18-16,-7-1 0 15,1 1-19-15,0-1-27 0,2 2 4 0</inkml:trace>
  <inkml:trace contextRef="#ctx0" brushRef="#br0" timeOffset="86369.17">6938 13117 995 0,'2'-1'533'0,"-1"-3"-309"0,-1 1-28 0,5 1-20 16,-5 0-103-16,2 2 42 0,-2 0-29 0,4 0 1 15,-2 2-15-15,-1 3-5 0,7 0-13 0,-7 0 4 16,1 3-12-16,-2 1-2 0,0 0-10 0,2 4-8 16,5 3 4-16,-5-1-2 0,-2 4 0 0,5 1-3 15,-5-1 7-15,0 5 3 0,2-4-3 0,-4 2 2 0,-2 2 6 16,4-1-2-16,-1-4-7 0,1 0-1 0,0-1-6 15,-1-6 0-15,2-6 2 0,1 2-3 0,-6-6-12 16,6-2 0-16,-4-2-1 0,1-4-3 0,0-4 0 16,1-2-3-16,-3 2-2 0,3-6-2 0,4-2 3 15,-5-4-1-15,1 7 0 0,-2-3 0 0,0 1 1 16,0 2-1-16,1 0 0 0,-3-1 0 0,4 5 1 16,-1 2-2-16,1 2 3 0,-1 0-2 0,-1-1 1 15,2 1 1-15,2 4-2 0,-2 0 0 0,-2-4-1 16,2 4 2-16,0 1-3 0,0-2 1 0,0 4-1 15,-2 0 0-15,-1-1 0 0,4 1 1 0,1 1 2 16,-2 0-2-16,2 2 1 0,2 1-2 0,0 2 3 16,-1 1-2-16,-1 3 2 0,4 5-1 0,-4-2-1 15,3 2 2-15,-4-3-2 0,2 6 3 0,-1-2-2 16,2 0 1-16,1-4 1 0,-7-4-1 0,3-2 2 16,-1 1 1-16,0-1-1 0,0-6 2 0,0 0-1 15,1-8 0-15,-2 0-3 0,2 0 3 0,-1 2-3 16,0-4-1-16,2-5 1 0,-2 0-2 0,0 5-1 15,0-2 0-15,0 1 3 0,-1 0-3 0,1 0 0 16,-2 5-1-16,-4-1 1 0,6 2-1 0,-2-1 0 16,-3 1 0-16,1-1-1 0,-1 3 2 0,3-4 0 15,1 3-1-15,1 2 0 0,-2 0 1 0,2-3 0 16,-1 3 0-16,1 1 1 0,0 1-1 0,-2-1 0 16,2 1 0-16,0 0 0 0,-2 1 0 15,0 1 1-15,2 0-1 0,0-2 0 0,2 1 1 0,-4-2-1 0,1 1 0 16,0 0 0-16,2-2 0 0,-1 1 0 0,1-1-1 15,-2-2 0-15,2 2-1 0,1 1 0 0,0-3 2 16,-2 1-2-16,2 0 0 0,-2 1 1 0,1 0-2 16,-1 2-2-16,0-3 0 0,-2 2-2 0,0-1-6 15,2 2-26-15,0-1-17 0,-4 0-21 16,4 1-31-16,-1 0 73 0,1 0-59 0,-1 2-18 0</inkml:trace>
  <inkml:trace contextRef="#ctx0" brushRef="#br0" timeOffset="87801.83">8076 13703 1944 0,'-2'-5'808'0,"-3"1"-522"0,0-4-164 0,6 5-12 16,2-1-8-16,-1 1-56 0,2 2 29 0,-4-1-23 16,0 2-6-16,2 1-8 0,-1 1-3 0,1 9-14 15,2-1 1-15,-2 6-4 0,3 5-3 0,-1 9-2 16,2-5-2-16,2 15-2 0,-1-3 1 0,3-4 2 16,-3 5-2-16,-1-10 3 0,1 4 1 0,1-9 3 15,-1-5 0-15,0-5 5 0,1 0-3 0,-2-4 1 0,-4-8 0 16,-2-3 1-16,10 0 3 0,-1-5-7 0,-5-4 0 15,2 0-3-15,2-7 1 0,5-5-3 0,-1 2-3 16,1-5-3-16,-4-4-2 0,-1 4-1 0,2-7 0 16,-5 5-1-16,1 2-1 0,-2-1-1 0,0 6 0 15,-4 0 0-15,1 6 0 0,0-3 0 0,-4 5 0 16,2 0 0-16,-3 4 0 0,1-1 0 0,-2 3 0 16,4 1 0-16,-3 4 0 0,2 1 0 0,2 1 0 15,-2-2 0-15,0 4 0 0,2 2 0 0,0 1 0 16,0 0 0-16,0 0 0 0,0 3 0 0,7 1 0 15,-3 2 0-15,3-4 0 0,4 3 0 0,-1-2 0 0,4 0 0 16,4-1 0-16,1 1 0 0,-5-7 0 0,9 2 0 16,-5-1 0-16,5-1 0 0,-4-2 0 0,-1-4 0 15,3-2 0-15,-2 1 0 0,-1-3 0 0,-5 1 0 16,1-2 0-16,-1 0 0 0,1 0 0 0,-4-1 0 16,-2 2 0-16,-2-3 0 0,1 2 0 0,-4-2 0 15,-1 0 0-15,-2-2 0 0,0 2 0 16,-3 1 0-16,3 3 0 0,-3-2 0 0,-1 0 0 15,0 3 0-15,0 2 0 0,1 7 0 0,-2-2 0 16,-1 3 0-16,-1-1 0 0,2 3 0 0,0 10 0 16,0 1 0-16,0 3 0 0,2 2 0 0,0 8 0 15,2-2 0-15,1 9 0 0,1-1 0 0,1 2 0 16,3-2 0-16,-1 3 0 0,2-6 0 0,0-7 0 16,0 7 0-16,1-15 0 0,-3 1 0 0,2-8 0 15,0 1 0-15,-2-10 0 0,0 0 0 0,2-2 0 16,-3-5 0-16,1-2 0 0,-1-3 0 0,1 2 0 0,0-5 0 15,-2-6 0-15,2 5 0 0,-2-1 0 0,1 0 0 16,2-4 0-16,0 1 0 0,-1-2 0 0,1-1 0 16,-1 8 0-16,2-5 0 0,1-2 0 0,0 4 0 15,1 0 0-15,2 4 0 0,-2-2 0 0,3 0 0 16,0 1 0-16,0 2 0 0,-1 1 0 0,2 0 0 16,-2 2 0-16,2 1 0 0,-2 1 0 0,-4 0-58 15,6 0-21-15,-3 2-59 0,1-1-31 0,-4-1-53 16,3 1-154-16,0-2 246 0,3 1-175 15,-1 3-15-15</inkml:trace>
  <inkml:trace contextRef="#ctx0" brushRef="#br0" timeOffset="88001.99">9135 13215 1287 0,'3'-8'734'0,"-2"1"-345"0,0 3-230 16,2-1 170-16,-3 6-164 0,3 2-30 0,-3 2-29 15,1 0 9-15,0 10-40 0,0 1-11 16,0 9-19-16,2 4-55 0,0 14 40 0,-2-3 1 15,3 1-15-15,-2 4-21 0,-1 4 21 0,1 3 3 16,0-8-6-16,-2-5 0 0,1-2-2 0,-1 3-4 16,0-5-1-16,0 2-2 0,0-10-6 0,0-4-28 15,0 3-22-15,-1-8-23 0,-1 0-29 0,1-10-295 16,0 1 317-16,-1-7-184 0,1-1-129 0</inkml:trace>
  <inkml:trace contextRef="#ctx0" brushRef="#br0" timeOffset="88368.48">9063 13623 1494 0,'0'3'781'0,"-4"0"-454"15,8 0 37-15,4-1-168 0,-4-1-59 0,7 1-74 16,3 1 35-16,3-2-18 0,-2 0-7 0,2-1-6 16,7-1-9-16,5-3-18 0,-3 1-2 15,8-5-7-15,1 1-4 0,-3-5-8 0,10 3-3 16,-10-6-6-16,-1 4 0 0,-3-1-2 0,-4-1-2 15,-1 4-3-15,-7-4 1 0,-2 4-1 0,-5 2 1 0,-7 0-1 16,5-1 2-16,-3 1-3 0,-5 2 2 0,-4-6 4 16,0 4-1-16,1-1-2 0,-3 0 1 0,1 2 0 0,-4-3-2 15,-3 2 1-15,1-1-1 0,6 5-4 0,-5 0 2 16,1 1-2-16,2 2 0 0,3 2-2 0,1 10 1 16,-2-3-2-16,1 9 1 0,-2 1 2 15,5 4 0-15,-2 0-2 0,6 4 1 0,-7-1 1 0,0 0-1 16,5 0 3-16,4-3-1 0,0-2 1 0,6-3 0 15,-1 0 3-15,-1-1-1 0,6-1 0 16,-2-3-1-16,2-5-3 0,1-2 0 0,-1 3-1 16,-2-1-4-16,-1-6-5 0,-3-4-9 0,5-2-49 15,-4-5-26-15,0 2-25 0,1-3-37 0,0-4 99 16,-3-4-87-16,3 2-26 0</inkml:trace>
  <inkml:trace contextRef="#ctx0" brushRef="#br0" timeOffset="88559.86">9704 13457 2006 0,'0'9'811'0,"-1"5"-511"16,4 5-90-16,0-1-55 0,1 3-45 0,4-1-60 15,-1-3 25-15,4 3-5 0,6-1-8 0,-1 2-7 16,2-5-16-16,2-1-5 0,1 0-6 0,3-1 0 16,-4-5-11-16,2 3-9 0,1-2-5 0,-2-2 1 15,-4-1-7-15,2 0-26 0,-2 0 11 16,-4-5-52-16,1 3-16 0,-3-5-77 0,-2 1-61 0,4-5 227 15,-1 1-70-15,-4-9-49 0,4 2 17 16</inkml:trace>
  <inkml:trace contextRef="#ctx0" brushRef="#br0" timeOffset="88787.82">9954 13294 2189 0,'-13'26'849'0,"-2"-3"-591"0,0 6-178 16,1 8 7-16,-4-1-11 0,1 1-3 16,6-5-22-16,-3-1-8 0,2 2-2 0,-1 2-6 15,0-6-12-15,5-3-12 0,-1 2 3 0,2 2-4 16,0-2-1-16,-1 1-3 0,1-5-5 0,0 1 2 16,-3-3-13-16,1-1 4 0,3-4-21 0,-2-5-53 15,4 0-27-15,2-7-38 0,0-2-74 0,0-4 144 16,2 0-107-16,0-5-42 0</inkml:trace>
  <inkml:trace contextRef="#ctx0" brushRef="#br0" timeOffset="89484.18">8235 14268 1680 0,'0'-9'689'0,"-1"6"-410"0,0-1-48 16,1 4-53-16,-3-1-55 0,3 2-63 0,1 3 20 0,-1 6-5 16,3 8 25-16,-2-4-34 0,1 8-22 0,2 7-2 15,1 1-5-15,1 6 0 0,0-2-7 16,0 2-5-16,0 2-2 0,-2-4-9 0,2-4 3 0,-1 3-4 15,-2-2 0-15,-2 2-10 0,0-3 3 16,0 0-4-16,-1-1-3 0,-2-3-4 0,0 2-6 16,-2-6-40-16,2-4 15 0,0-4-64 0,-2-1-37 15,0-7 96-15,-1-4-71 0,-2-2-26 0</inkml:trace>
  <inkml:trace contextRef="#ctx0" brushRef="#br0" timeOffset="90101.31">8068 14566 2975 0,'0'-3'86'0,"0"1"-22"0,3 1-7 0,2-5 13 15,-3 2-11-15,6-4-9 0,0 1 67 0,0-1-22 0,6-2-19 16,5-2-3-16,-2 0-10 0,0 2-22 0,3 1-8 16,-1 2-5-16,9-3-6 0,1 3-11 0,0-1 6 15,-9 7-12-15,9 0-3 0,-2 0 0 16,-2 2 1-16,-3 6-2 0,-7 2-1 0,2 2-2 15,-3 2-1-15,-1 1 3 0,-6 3 2 0,0 0-1 0,0 1-1 16,-2-1 0-16,0 0 4 0,-2 3-2 16,2-4 0-16,2 3 0 0,-2-2 0 0,0 2 1 15,1 1 0-15,1 0 0 0,-1-5-3 0,-2-12 1 16,-1-1 1-16,0 1-1 0,9 9 1 0,-3 1 1 16,0-11 1-16,4-5-1 0,0-1 1 0,-2 0-1 0,3-10 1 0,-3 1 0 15,0-4-2-15,-1 0 0 0,-4-3-1 16,2 2 0-16,-7-2 1 0,4-1-2 0,-1 1 0 15,2 0 1-15,-4-1-1 0,3 3 2 0,-1 0-2 16,-4-1 1-16,8 2-1 0,-8 4 2 0,0 0 0 16,-5-1-2-16,4 4 1 0,-3 3 0 0,4 1 1 0,-1 4-2 15,-2 3 0-15,-1-1 0 0,3 7 0 0,3 2 0 16,-3 3 0-16,0 3-1 0,1 4 1 0,0 3 0 16,0 0 0-16,-1 2 0 0,4-4 0 0,7 3 2 15,-8-1-1-15,6-5 0 0,-1 5 2 0,-1-7 1 16,12 1-1-16,-11-4 1 0,2 4 1 0,1-2 1 15,0-4-1-15,-1-1-3 0,-2-3 1 0,0 1 1 16,0-5-2-16,1 1 3 0,-3-1-5 0,-1-2 0 16,3-1 2-16,-1-3 3 0,2 1-2 0,-3-5-1 15,0 1 2-15,0-1-2 0,1-4 1 0,-5 0 0 16,0-2-1-16,-1 1-2 0,0-3 0 0,5 2 0 16,-3 0 0-16,-2-3 0 0,0-1 0 0,1 0 0 15,0-1 0-15,2-1 0 0,2 1 0 0,-6-3 0 16,6 1 0-16,1 1 0 0,-3 1 0 0,3-1 0 15,-3 3 0-15,2 1-2 0,-2 2-18 16,1 2-16-16,-1 2-21 0,1 4-19 0,0-1-20 0,1 3-24 0,2 1-93 16,1 1-133-16,-2 1 245 0,3 1-149 0,4 2-60 15</inkml:trace>
  <inkml:trace contextRef="#ctx0" brushRef="#br0" timeOffset="90517.83">9170 14465 1409 0,'-2'18'750'15,"0"3"-389"-15,1 1-211 0,1 0 123 0,0-2-94 16,-1 2-49-16,1-4 1 0,0-1-22 16,0 1-11-16,0-6-26 0,0-4-8 0,0 3-4 15,0-1-8-15,0-3-19 0,0-1-17 0,-1-3 8 0,2 0 2 16,-1-1-4-16,-2 1-3 0,2-3-4 0,0-3-3 16,-1-2 0-16,0-1 1 0,1-2-2 0,-2 0-5 15,2-2 0-15,0-3-1 0,0-1-2 0,2 1-2 16,-1 0 1-16,3-3-2 0,-3-2 0 0,3 1-1 15,1-1-1-15,-1 0 0 0,0 0 2 0,-2-3-1 16,-1 3 1-16,6 2-2 0,1-3 1 0,-2 5-1 16,3 2 0-16,0-2 1 0,2 2 0 0,5 2 1 15,-7 2 0-15,1 6 0 0,4 2 0 0,0 7 0 16,-1-2 1-16,-2 8-1 0,3 1 1 0,-1 5 0 16,-1 1-1-16,2-2 0 0,-6 3 0 0,3 0 0 15,-2-1 1-15,0-2 1 0,-2 3 0 0,0-5 0 16,-4 1 1-16,-3-1 0 0,4-2 2 15,-3 1 0-15,-3-1-2 0,2-3 0 0,-1-1 1 0,1 0 0 16,1-6-1-16,-2 4-2 0,-2-4-1 16,1-3 0-16,4-2-1 0,-4 1-2 0,-1-1 0 0,5-6-2 0,-2 3-5 15,0 0-1-15,2-3-8 0,-1 1-6 0,-4-1-11 16,5-3-42-16,-2 0-20 0,-1 1 8 0,-1-2-54 16,2-3-268-16,0 2 315 0,2 0-178 0,7-3-109 15</inkml:trace>
  <inkml:trace contextRef="#ctx0" brushRef="#br0" timeOffset="90726.89">9645 14342 1775 0,'-1'11'757'0,"1"8"-454"16,0 1-192-16,0 0 72 0,1-2-85 0,-1 6 3 15,2-1-10-15,-1-2-12 0,2 1 0 0,-2-2-26 16,0 1-6-16,1-3-7 0,-1-4-3 0,1-1-16 15,0-1 0-15,-2-7-7 0,0 3-12 0,0-4-2 16,0-1-3-16,-1-3-12 0,0 1-9 0,-1-3-39 16,1 0 9-16,0-7-56 0,0 4-40 0,0-5 102 15,0-1-72-15,1-9-21 0</inkml:trace>
  <inkml:trace contextRef="#ctx0" brushRef="#br0" timeOffset="90887.4">9724 14185 2048 0,'-2'6'951'0,"0"-2"-640"0,5 2-204 15,-4-1-43-15,12 0-24 0,-10 0-24 0,1 1-17 0,1 3-16 16,1-3-17-16,-1-2 5 0,1 6-8 0,-1-2-92 16,1 6 100-16,0 3-50 0,1-2-17 0</inkml:trace>
  <inkml:trace contextRef="#ctx0" brushRef="#br0" timeOffset="91512.16">9821 14603 1484 0,'-2'3'842'16,"-3"-2"-539"-16,1-3-214 0,-1-2 54 0,2-2-63 0,-2 1-14 16,5-6 6-16,0 2-26 0,1-5-20 0,2 0-3 15,-2 0-1-15,6-2-24 0,-3 2 21 0,5-2 9 16,-3-2-14-16,3 4 21 0,1 0 4 0,1 3 12 15,-5-2 5-15,3 3 3 0,2 2-2 0,-5 3-7 16,3-1 6-16,-1 7-12 0,1 2-1 0,-6 2-13 16,8 0 1-16,0 10-8 0,-5-2-5 0,0 3-7 15,-2 1-7-15,3 2 4 0,-7-1-2 16,5-2-1-16,-5-2-8 0,-1 1 4 0,2 1 2 0,2-3 0 16,1-3-2-16,0-2 1 0,0 1 0 0,3 0-1 15,1 0 3-15,1-7-4 0,3 3 4 0,-3-3 2 16,2-1 2-16,3 0 2 0,3-2 1 15,2-3 2-15,-1-1 0 0,2 0 2 0,0-4-1 0,0 2 0 16,-5-10-4-16,1 4-3 0,-1-3 0 16,0 0-2-16,-5-4-1 0,-1 2 0 0,-2-5-2 15,-1 2-2-15,-4-1 0 0,0-2 2 0,-2 3 0 16,-1-3 1-16,-2 2 1 0,-1 2-1 0,1 3 0 0,-2 11 0 0,2-1 0 16,-2 1 1-16,0 0-1 0,3 7-1 0,1 4-1 15,-5 1 1-15,3 4-1 0,-1-2 1 0,1 4-1 16,0 7 1-16,1 1-1 0,2 3 0 15,-1 1-1-15,3 3 2 0,-1 1 0 0,4-3 0 16,0 3 0-16,2 1-2 0,-3 0 1 0,7 0-1 0,-1-1 0 16,0 7 0-16,2 0 0 0,-1 7 0 15,3 1 0-15,-1 0 0 0,-2 6 1 0,-6-6-1 16,5 3 0-16,-3-6 0 0,-7-9 0 0,1 6 0 16,-1-1 0-16,-4-8 0 0,-1-2 0 0,-1 0 0 0,-6-1 0 15,-3-5 0-15,1 3 0 0,-1-8 0 0,-5-5 0 16,-2 0 0-16,2-5 0 0,-2-3 0 0,-1-3 0 15,-3-1 0-15,1-5 0 0,4-1 0 0,-3-1-1 16,1 1-9-16,0-5-14 0,0 2-15 0,4-1-45 16,1 1 47-16</inkml:trace>
  <inkml:trace contextRef="#ctx0" brushRef="#br0" timeOffset="91815.77">10778 14579 2042 0,'7'7'840'15,"1"1"-582"-15,1 7-183 0,3 11-52 0,-1-3 7 0,-2 12-13 0,5 10 2 16,-2-4 0-16,1 16-36 0,-2-5 31 16,-4 0-3-16,1 6-1 0,-8-21-2 0,3 4 1 15,-5-6-5-15,-2 0 5 0,-3-15 21 0,1 3-39 16,0-9-40-16,2 0 18 0,-2-12-67 0,-2 1-42 15,2-3-125-15,-3-11 185 0,-1-9-152 0,-1 3-127 16</inkml:trace>
  <inkml:trace contextRef="#ctx0" brushRef="#br0" timeOffset="92083.97">10697 14481 1969 0,'2'-15'851'0,"3"3"-548"0,0-3-118 0,2 2-72 0,2 2-69 15,8-1 30-15,-4 1-14 0,0 3-22 0,3 4-2 16,1-1-9-16,3 4-2 0,1 6-6 0,0-4 0 16,-3 9-7-16,0 4 1 0,2-3-2 15,-2 9-4-15,-10-4 3 0,5 6 3 0,-4-1 3 16,-3 0-1-16,0-3 3 0,-2 2 6 0,-7-2-1 16,6 1 2-16,-5-1 5 0,-1-3-4 0,-2-1-2 15,-5-6-3-15,4 3-3 0,-5 0-10 0,2-2 5 16,-2-3-11-16,8 0-5 0,-8-4-18 0,2 1 8 15,1-4-28-15,-3 0-17 0,3-2 9 0,6-3-51 0,-2-3-64 16,-4-1-55-16,5 0-154 0,2 0 256 0,2-1-158 16,-1-5-136-16</inkml:trace>
  <inkml:trace contextRef="#ctx0" brushRef="#br0" timeOffset="92434.9">11125 14400 1514 0,'0'0'782'0,"0"7"-372"0,0 5-278 0,0-1 140 15,-1 7-150-15,-1 2-13 0,2 0-11 0,0 2-11 16,0-1-30-16,2-4-56 0,0 4 64 0,2 1-1 16,-1-7-10-16,2 0-2 0,2-1-3 0,0-2 3 15,2-1-2-15,-1 1-8 0,-1-6-14 0,4-1-7 16,0-2-5-16,0-2-5 0,1-5-4 0,2-2-7 16,-3-1 0-16,4-5 0 0,-1 0 0 0,-2-2 0 15,1-2 0-15,-2-4 0 0,-1 2 0 0,-3-1 0 16,2 0 0-16,-6-1 0 0,0-1 0 0,-3-2 0 15,-1 4 0-15,-8 0 0 0,2-2 0 0,-1 4 0 0,-4 0 0 16,-3 2 0-16,-6-2 0 0,9 7 0 0,-4 2 0 16,3-2 0-16,-3 6 0 0,2 7 0 15,-1-3 0-15,2 7 0 0,5 3 0 0,-4-3 0 16,0 13 0-16,3-2 0 0,0-2 0 0,-1 0 0 16,3-1 0-16,3 0 0 0,2-4-12 0,-1-1-9 15,3-3 7-15,1-1-30 0,5-2-38 0,-1 1 14 16,6-5-49-16,-3-1-22 0,4-3-128 0,1 1 193 15,-3-5-129-15,4 0-44 0</inkml:trace>
  <inkml:trace contextRef="#ctx0" brushRef="#br0" timeOffset="92633.07">11476 14546 1836 0,'1'14'835'16,"-1"-5"-537"-16,1 0-169 0,-2-7 11 0,1 4-35 15,0-4-39-15,0 1-13 0,0-3-12 0,3 0-86 16,0-1 57-16,1-1-50 0,1-1 39 0,-2-1-4 16,1 0-8-16,-5-3-9 0,3-1-26 0,-2-1-13 15,1-1-14-15,0 0 6 0,-1 1-53 0,2-2-197 16,5 3 237-16,0-2-141 0,-1 8-59 0</inkml:trace>
  <inkml:trace contextRef="#ctx0" brushRef="#br0" timeOffset="92882.99">11612 14602 1537 0,'0'0'645'16,"0"1"-388"-16,0-1-84 0,0-1-22 0,0-1-52 0,0-2-74 15,0-1 24-15,0-2-8 0,0 0-14 0,1-1-16 16,-1-3 8-16,1 1-18 0,1-1 1 0,-1-1 20 16,2 0-4-16,1 0 8 0,0 0 2 15,0 2 3-15,3 2 4 0,-1-3 9 0,0 3 3 16,1 3-4-16,1 2 7 0,1 3 3 0,-2 0 0 15,6 8-1-15,-3-1 0 0,2 6-8 0,0 0-3 16,-4 0 2-16,4 4-9 0,-3-2-9 0,-2 1-5 16,-1-5-3-16,1 1-4 0,-2-3-5 0,-2-6-6 0,1 4-10 15,-1-2-9-15,-1-5-17 0,-1 1 7 0,-2-1-48 16,0-3-76-16,0-5-77 0,-2 3 162 0,0-11-115 16,1 0-88-16</inkml:trace>
  <inkml:trace contextRef="#ctx0" brushRef="#br0" timeOffset="93103.82">12037 13973 2044 0,'-2'3'964'0,"-3"3"-626"0,1 2-233 16,-1 1 23-16,5 4-33 0,0 2-12 0,0 2-3 16,-2 5-13-16,-1-1-11 0,3-2-21 0,2 7-5 15,0-2-5-15,1 3-6 0,0 7-5 0,0 4-10 16,2 0 0-16,-4 8-1 0,-1-11-2 0,2 3-1 15,-2 4 0-15,5-18 0 0,-5 5 0 0,0-11-3 16,2 0-7-16,-1-7-14 0,1 1-15 0,0-6-66 16,-2-2 26-16,-2-3-97 0,2-2-84 0,0-4 177 15,0-3-121-15,-2-6-38 0</inkml:trace>
  <inkml:trace contextRef="#ctx0" brushRef="#br0" timeOffset="93301.24">11804 14218 2273 0,'8'6'903'0,"2"-2"-609"0,-4-2-196 15,7-1 35-15,1 1-31 0,1-2-28 0,7-4-10 0,0 4-11 16,1 0-11-16,-2 1-19 0,-1 0-6 0,2-1-6 16,4 0-5-16,1 1-4 0,0 4-2 0,-4-6 0 15,1-3-23-15,3 4-23 0,-4-2 15 0,-5-4-69 16,-3-2-160-16,-1 3 202 0,-4-3-124 0,-5-4-84 15</inkml:trace>
  <inkml:trace contextRef="#ctx0" brushRef="#br0" timeOffset="93457.8">11970 13937 2452 0,'-21'5'968'0,"1"0"-676"0,9-3-224 15,3 3 15-15,3-2-36 0,1 0-21 0,2-1-36 16,1 1-33-16,-2 0-42 0,2-1-43 0,3 3 92 16,-3 0-70-16,-7-1-31 0</inkml:trace>
  <inkml:trace contextRef="#ctx0" brushRef="#br0" timeOffset="94620.52">8234 15203 1435 0,'4'-7'1436'0,"0"2"-1375"0,-4 5-16 0,1-1-6 0,0 4 5 15,0-3-10-15,4 3 28 0,-2 0 3 0,0 11-27 16,0 5-4-16,1 8-4 0,0 1-7 0,1-4-16 16,-2-3 1-16,-2-11 5 15,2 2 0-15,-1 27 8 0,3 7-5 0,-3-14 9 0,-1-2 8 0,1 2 5 16,1 2-2-16,-3-17 2 0,-4-5 8 0,4 0-11 16,0-4 11-16,0-4-16 0,-2-4-5 0,1 0-5 15,0-4 3-15,-4-2-10 0,3-3-7 0,-1 1 1 16,1-7-8-16,2 1 2 0,-1-2-1 0,0-1 1 15,2-4-5-15,2-3 4 0,0-2 2 16,0-2-2-16,3-2 0 0,-1-2 1 0,-2 3 0 0,2-4-1 0,2-2 1 16,1 3-1-16,-1 5 0 0,1 3 0 0,0 3 1 15,2 0-2-15,2 10 0 0,-1 0 0 16,-2 5-1-16,1 2 1 0,1 2 0 0,-1 2 1 16,1 2-1-16,-3 6 2 0,1-1-1 0,-3 7 0 15,3 5 1-15,-1 6-1 0,-3-3 1 0,1 15-1 16,-3-5 0-16,1 2 1 0,-2 6 0 0,-2-6 0 15,0 0 1-15,-2-8-1 0,-1-34 0 32,2 5 1-32,1 1 1 0,0 0 0 0,0 2-1 0,-6 26 0 0,4-3-1 15,-4-15-1-15,6 0 0 0,-2-3-1 0,-2-17-1 0,7 33 0 0,-1-8-1 0,2-24 1 16,-2 0 1-16,0-4 1 0,3-2-1 0,3-3 2 16,-2 0-1-16,-2 3 1 15,-2 9 0-15,2 0 2 0,4-21-2 0,2 1 1 0,3-5-2 16,-3-2 0-16,2-1 0 0,-7 23 0 15,-3 6 0-15,1 0 0 0,8-13 0 0,-2 4-1 0,-1 2-1 16,0 2 2-16,-1 6 1 0,0 6-1 0,-4 7 0 0,1-5 0 16,-2 6 1-16,0 7 0 0,1 1 1 0,-1 10-1 15,2-5-1-15,-1 7 0 0,0 2 1 16,1 2-1-16,-1 2 1 0,3-7 1 0,-1 5-2 16,1-4 4-16,-1-3 1 0,2-5 2 0,0-2 3 15,1 0 0-15,-9-5 3 0,10 1 0 0,3-5 3 16,-4-1 1-16,5-7-2 0,-3 3-1 0,0-6-3 15,10-2 3-15,-3-8-4 0,-4 2-1 0,-2-3-1 0,-3 1-4 16,-3 5 1-16,0 1-1 16,7-18-1-16,4-1-3 0,-9-1 1 0,3-5 1 0,-1 2-2 0,2-1 0 15,-8-3 1-15,-3 6 0 0,2 2 0 0,1-1 0 16,-3 3 0-16,-3 3-1 0,3-2 0 0,-3 11 1 16,-1 1-1-16,4 3-2 0,-5-1 1 15,4 8-1-15,1 0 0 0,0 6 2 0,1-1-1 16,-1 9 0-16,3-1 1 0,-4 1 1 0,5 10 0 0,2 8 0 15,-6-2 1-15,3 1 0 0,2 6 0 0,1-8 0 0,1 7 1 16,-3-3 0-16,-1 2-1 0</inkml:trace>
  <inkml:trace contextRef="#ctx0" brushRef="#br0" timeOffset="94683.13">9011 15478 3482 0,'-1'-3'-42'0,"1"-9"-37"0,0 2 25 0,0 2-35 0,0-4-136 16,0 2-171-16,2-7 275 0,-1-2-182 0,3 1-158 15</inkml:trace>
  <inkml:trace contextRef="#ctx0" brushRef="#br0" timeOffset="94981.8">9104 15473 1486 0,'1'23'1486'0,"2"10"-1451"0,-4-43-3 0,-1 16 13 15,2 7-6-15,-1-11-11 0,1 21 24 0,-1-19 2 16,-1 2 4-16,1-7-15 0,-1 1-6 0,1-5-13 15,1-3-3-15,-1-3 3 0,1 0-2 0,0 0-6 0,0-4-11 16,0-1 12-16,0-1-1 0,0 0 0 0,1 0-4 16,-1-2 4-16,3-5 9 0,1 0 1 0,0 0 1 15,0 1-1-15,2-2 3 0,0 0-1 0,1 1 4 16,0 2-4-16,1 7-5 0,1-1-2 16,-1 4 2-16,0 5-2 0,4 6-2 0,-3 0 1 15,1 16-5-15,3 0 3 0,-2 6-2 0,1-2 0 16,-1 16-3-16,3-5-1 0,-2 2-3 0,-1-2-4 15,-11-17 0 17,0-6 7-32,0-4-1 0,0-2 0 0,0 1 1 15,0-2-4-15,2 1-8 0,3 36-103 0,-4-17-70 0,-5-18 139 0,2 0-89 0,-3 0-80 0</inkml:trace>
  <inkml:trace contextRef="#ctx0" brushRef="#br0" timeOffset="95122.75">9277 14765 1965 0,'0'9'923'0,"-2"-2"-551"0,2 3-250 0,1 4-93 15,2-1-33-15,3 4-4 0,0 0-57 0,2 4-281 16,-1-2 288-16,3-2-152 0,0 2-130 0</inkml:trace>
  <inkml:trace contextRef="#ctx0" brushRef="#br0" timeOffset="95363.01">9568 15124 2074 0,'1'5'626'0,"0"-1"-412"16,-1-1-110-16,0 2-33 0,-5-4 95 15,7 8-104-15,0 7 34 0,1 10-9 0,1-7 4 16,0 4-30-16,0 5 0 0,-1-1-4 0,0 3-3 15,-1-3-6-15,-1-4-17 0,1-1 3 0,-3-8-17 16,-1 2 0-16,1-8-12 0,0 1-5 0,-3-6-13 16,1-1-15-16,-1-3-57 0,1-5 15 15,0-3-87-15,0-2-78 0,0 2 40 0,3-6 103 0,3-4-145 16,-1-2-49-16</inkml:trace>
  <inkml:trace contextRef="#ctx0" brushRef="#br0" timeOffset="95514.15">9638 14862 1932 0,'-5'-2'771'0,"4"4"-523"0,-1 3-183 0,1-1 48 15,1 2-78-15,0 2-10 0,0 0-7 0,2 2-14 16,0 2-15-16,1-1-19 0,0 0 6 0,-1 0-376 16,2-1 339-16,-2 1-172 0,3-4-154 0</inkml:trace>
  <inkml:trace contextRef="#ctx0" brushRef="#br0" timeOffset="96114.57">9802 15443 1805 0,'-4'19'831'0,"1"-6"-532"0,-1-3-118 0,0 0-38 15,4-5-84-15,-3-1 35 0,2-8-31 0,-1 1-29 16,2-6 1-16,0 4 28 15,0 2 3-15,0-9-42 0,-1-5-4 0,1-2-2 0,0-6 2 0,1 2-12 16,1 7 1-16,-1 8-13 16,1 1-6-16,2-32-11 0,-2 7 39 0,3 1-2 0,0 0 0 0,0 5-8 0,1-3 2 15,5 12 5-15,-6 3 0 0,6 2 1 0,-2 3-15 16,2 0 0-16,1 3-1 0,1-2 1 0,-5 3-3 16,2 5 0-16,-1 0 0 0,-1 1 2 0,3 3-1 15,-3 5 1-15,0-1 1 0,1 5 2 0,-4 6 2 16,-2-4-1-16,-2-8-2 15,2 1 2-15,6 21-2 0,-4 14 1 0,0-4 0 0,-2-3 1 0,-3 2 4 16,1-4 5-16,1 5-1 0,-1-22 4 0,-2 2 3 16,1-6 0-16,0-7 0 0,0 0-4 15,1-1 0-15,0-3-5 0,1-2 3 0,1-3-7 0,-3-3 0 16,0-4-4-16,1 2 2 0,5-5-1 0,-5-5 0 16,-1-1-2-16,0-1-1 0,-1-1 0 0,2-6 0 15,1 2 2-15,0-3 0 0,-2 2 0 0,4 1 1 16,0-1 0-16,1 5 2 0,3 1-1 0,-2 2 0 15,0 3-2-15,0 2 0 0,1 1 0 0,-3 3-1 16,5 3 0-16,-3 4-1 0,-1-2 0 0,2 2 0 16,-1 3 0-16,2 1 0 0,-1 5 0 0,1 4 0 15,-2-2 0-15,3 1 0 0,-3 10 0 0,3-2 0 16,-3 7 0-16,3 2 0 0,-1 2 0 0,-3 0 0 16,1 3 0-16,0-1 0 0,-5-5 0 0,1 2 0 15,4-9 0-15,-1 2 0 0,-2-5 0 0,2 0 0 16,1-5 0-16,-4-1 0 0,6-2 0 15,-7-2 0-15,-1-3 0 0,1-1 0 0,-1-1 0 0</inkml:trace>
  <inkml:trace contextRef="#ctx0" brushRef="#br0" timeOffset="97181.3">10407 15084 2222 0,'3'1'851'0,"-3"12"-594"16,0-6-175-16,0 8 12 0,3 1-9 0,-3 6-21 16,0 7-4-16,-1 6-1 0,1 2-5 0,1-3-13 15,0 0 1-15,1 6 1 0,0-2-3 0,-2-6-10 16,4-7 1-16,3-4-13 0,-5-3-4 16,3-4-6-16,1 2-8 0,-4-10 0 0,4 0 0 15,-1-1 0-15,-2-3 0 0,-1-2 0 0,7-4 0 16,-2 0 0-16,3-2 0 0,1-3 0 0,-1-3 0 15,2 0 0-15,-3-2 0 0,4 0 0 0,-4-1 0 16,0-2 0-16,-1 3 0 0,0 0 0 0,-1-2 0 16,0 0 0-16,-5 3 0 15,0 7 0-15,0 1 0 0,4-19 0 0,-4 3 0 0,-1-4 0 0,1 2 0 0,1 0 0 16,-2 2 0-16,-1 6 0 0,0 4 0 0,0 1 0 16,2 3 0-16,-2 1 0 0,0 4 0 0,0-2 0 15,0 0 0-15,0 2 0 0,0 2 0 0,0 0 0 16,0 2 0-16,0 7 0 0,0-6 0 0,0 18 0 15,0-1 0-15,0 6 0 0,0-1 0 0,1 15 0 16,-1-8 0-16,1 3 0 0,1 1 0 0,1-7 0 16,-1 1 0-16,0-6 0 0,2-17 0 15,-2-3 0-15,0-2 0 16,-1-1 0-16,0 0 0 0,8 17 0 0,2 1 0 0,-1-9 0 0,0-4 0 0,-1-2 0 0,4 2 0 16,-4-21-8-16,-3 5 4 0,0-3-18 0,1-4-29 15,1 0-9-15,-2-1-13 0,2-1-9 0,-3-3-20 16,2 3-6-16,-2 0-4 0,1 3 14 0,-2-1 20 15,0 1 8-15,-2 7 9 0,3-3 8 16,-2 5 16-16,1 7 19 0,0 7-1 0,0-2 6 16,-1 4 11-16,2 5 0 0,-1 10 1 31,-1-11 2-31,-2-8 6 0,-1-1 4 0,0-3-3 16,1 1 0-16,-53 25 0 0,65 3 53 0,-2-1 12 0,-16 5-18 0,10-12 22 0,-62 28 0 0,126-75 14 15,-54 8-12-15,19 16 5 0,-31-4-55 0,-1 1-9 16,-1-4 24-16,-2-3-30 0,3 0 0 0,1-7-16 15,-1 3 13-15,-2-1-7 0,5-6 1 0,-2 1 0 16,3-3-5-16,-4 0 6 0,5-3 1 0,-3 2 1 16,1-1-1-16,5 3 4 0,-4 2 2 0,1 0 0 15,1 9-1-15,-1-3-1 0,-1 8 2 0,2-2 1 16,-2 11 1-16,1-1-3 0,-3 6-2 0,5 6-1 16,0 6 2-16,1 2-1 0,-1 0-2 0,-6 7-1 0,4 1-1 15,1 1 3-15,-4-1 0 0,0-5 0 0,-4-1 1 16,0 2 1-16,0-8-2 0,1 1-1 0,1-6 1 15,-4-2-4-15,1 1-1 0,0-6-1 0,2-2-2 16,-2-3-1-16,1 1 0 0,-3-3 0 0,3-3 0 16,0-5 0-16,0 1 0 0,0-4 0 0,0 0 0 15,4-3 0-15,-2-1 0 0,4 0 0 0,-4-3 0 16,5-1 0-16,0-2 0 0,4 1 0 0,-2-2 0 16,3-3 0-16,2 0 0 0,0 0 0 15,1 3 0-15,0 3 0 0,4 6 0 0,1-3 0 16,0 0 0-16,-2 8 0 0,2 2 0 0,-3 0 0 0,6 3 0 15,-4 5 0-15,0-1 0 0,-3 4 0 0,0 7 0 16,-3-1 0-16,-1 8 0 0,-2 3 0 0,-1 6 0 16,3 2 0-16,-5 7 0 0,-4-1 0 0,-3-2 0 15,7 4 0-15,-7-12 0 0,6 6 0 0,-6-7 0 16,0 0 0-16,0-10 0 0,1 0 0 0,2-2 0 16,0-3 0-16,-2 2 0 0,-1-5 0 0,0-2 0 15,-1-3 0-15,0 0 0 0,1 0-7 0,-3-1-24 16,3-3-29-16,-6-2-37 0,2-4 72 0,2-5-50 15,-2 3-32-15</inkml:trace>
  <inkml:trace contextRef="#ctx0" brushRef="#br0" timeOffset="98090.93">6100 9654 1836 0,'-8'-2'701'0,"0"-2"-501"15,4 6-134-15,-2 0 8 0,2 2-8 0,2 1-15 16,-2 0-2-16,-1-1-20 0,4 4-7 0,0-2-9 15,2 2-5-15,-2-1-5 0,6 0-3 0,-4 0-11 16,2-1-22-16,1 2-10 0,-3-2-149 0,2-1-169 16,3 1 279-16,-1 0-190 0,1 2-169 15</inkml:trace>
  <inkml:trace contextRef="#ctx0" brushRef="#br0" timeOffset="98252.93">6184 10265 1422 0,'-6'17'578'0,"4"-5"-378"15,-3 3-83-15,5-6-63 0,-2 2-13 0,1-8-35 16,1 5 5-16,3-2-160 0,1-2-114 0,4 0 210 16,-6 2-148-16,4-4-93 0</inkml:trace>
  <inkml:trace contextRef="#ctx0" brushRef="#br0" timeOffset="98424.21">6237 10779 1202 0,'-5'15'579'16,"4"-3"-300"-16,-3-3-197 0,4-1 88 0,0-1-120 15,-4-2-12-15,3 2-7 0,0-4-8 0,1 0-37 16,3 1-72-16,-3-1-31 0,4 1 93 0,-1-2-54 15,2 2-35-15</inkml:trace>
  <inkml:trace contextRef="#ctx0" brushRef="#br0" timeOffset="98614.51">6182 11310 1812 0,'-7'17'719'0,"1"-3"-494"0,-3-3-148 0,2 1 20 15,-1 5-21-15,5-2-14 0,-1 1-12 0,3-1-17 16,-2 1-10-16,3 2-12 0,0-1-5 0,-1 1-2 16,4-3-11-16,-2 3-15 0,1-3-16 15,0-1-26-15,1-1-209 0,1 3 221 0,2-3-123 16,-4 0-100-16</inkml:trace>
  <inkml:trace contextRef="#ctx0" brushRef="#br0" timeOffset="98793.08">6217 12069 1817 0,'5'17'713'15,"-11"3"-486"-15,2-2-153 0,-3-6 22 0,2 4-35 16,6-3-3-16,0 0-6 0,-1-3-8 0,0 1-27 16,0-2-6-16,6-1-4 0,-2 0-2 0,-2-4-29 15,3 1 10-15,0-1-64 0,0-1-71 0,3-1-206 16,-3-1 277-16,-3 1-210 0,0-1-218 0</inkml:trace>
  <inkml:trace contextRef="#ctx0" brushRef="#br0" timeOffset="98973.34">6280 12722 1709 0,'-7'21'786'0,"-2"-2"-529"0,0 1-211 0,1-5 81 0,3-4-83 0,-8 3-13 15,9-2-10-15,3 0-7 0,0-2-121 0,1-1 107 16,1 1-6-16,5 1-120 0,-1 0 83 0,2 0-306 16,-3 2 288-16,1 0-139 0,-1 1 49 15,-1 1 1-15</inkml:trace>
  <inkml:trace contextRef="#ctx0" brushRef="#br0" timeOffset="99132.4">6323 13279 1616 0,'-6'16'804'0,"-3"1"-317"0,3-6-325 0,1 2-93 16,2 1-18-16,1 0-31 0,1 0 9 0,1-5-21 15,0-2-2-15,4 2-3 0,-3-3-7 0,1 1-38 16,3-5-24-16,-2 1-41 0,5 0-86 0,-3 2 143 16,-1-1-98-16,3 7-43 0</inkml:trace>
  <inkml:trace contextRef="#ctx0" brushRef="#br0" timeOffset="99280.64">6383 13710 1859 0,'-11'16'859'0,"1"-1"-586"0,0 3-161 0,1 0-41 16,6 1-58-16,-1-1 20 0,-2-1-21 0,4 1-14 16,2 0-74-16,0 0 32 0,-1-2-196 0,0-2 200 15,3 1-110-15,-2 0-91 0</inkml:trace>
  <inkml:trace contextRef="#ctx0" brushRef="#br0" timeOffset="99402.17">6508 14369 1673 0,'-14'28'725'0,"-2"-3"-493"16,8-3-129-16,4 0-64 0,-1-5-58 0,2-2-40 15,-1-2 46-15,4-1-31 0,3-8-20 0</inkml:trace>
  <inkml:trace contextRef="#ctx0" brushRef="#br0" timeOffset="99551.85">6571 14731 1728 0,'-19'22'792'0,"3"-1"-489"0,3-6-223 16,1-1 85-16,7-1-100 0,-2-3-41 0,3-5-45 15,2-1 15-15,1-5-85 0,3 0-136 0,6-1 184 16,-6-1-104-16,16-7-62 0</inkml:trace>
  <inkml:trace contextRef="#ctx0" brushRef="#br0" timeOffset="100265.04">5586 14511 572 0,'-11'1'321'0,"-3"-1"-77"16,1 6-89-16,-4 1 70 0,8-5-36 0,-6 3 24 16,1-3-6-16,4 4 12 0,3-3-38 0,0 2-41 15,-1-3-14-15,2 3-12 0,-1-5-13 0,7 1-22 16,-2-1-10-16,2-2-29 0,0 0 16 0,2-3-15 15,0 0-1-15,6-3-9 0,3 1 0 0,1-7-9 16,2 2-1-16,5-6-3 0,-2 1-2 0,8-6-6 16,1-1-5-16,0-5 2 0,2 4-3 0,-2 1-2 15,-1-4 1-15,6-3-3 0,0 2 1 0,-3 4 1 16,1 1-1-16,-3 0 1 0,1-1-1 0,-4 2 1 16,3-1-2-16,-8 5 1 0,-1 0-1 0,-5 0 0 15,-1 3 1-15,-7 1-1 0,-1 4 0 0,0 1-1 16,-4 5 0-16,0-1 2 0,-7 3 0 0,3 2-1 15,-7 1-2-15,4 3 1 0,-5 1 1 0,-1 0 0 16,-7 4 0-16,4-2 0 0,-2 2 0 0,0 1 0 16,3-2 3-16,0 1-2 0,2 1 0 0,6-8-1 0,2 4 1 15,-2-1-1-15,5 0 0 0,3-3-1 0,3-1-1 16,5-2 0-16,8-4 0 0,-3 2 0 0,9-5 0 16,1 1 2-16,0-1 0 0,6 0 0 15,-3 3 1-15,1-3 0 0,-1 2-1 0,-4 2 1 0,0 3-1 16,-1 2 0-16,1-1 0 0,-9 3 0 0,2 2-1 15,-6 4-1-15,2-1 3 0,-11 6 0 16,1 0 2-16,-4 3 1 0,-3 4 1 0,-2-3 1 0,-2 1-1 16,-3 1 1-16,-2-1 1 0,1-6-4 15,2 4-1-15,0-4 0 0,3-3-3 0,-2 1-3 16,1 1-7-16,4-5-16 0,2 4 8 0,0-3-41 0,1-2-94 16,0 1-191-16,0 0 269 0,3-5-170 0,5 4-144 15</inkml:trace>
  <inkml:trace contextRef="#ctx0" brushRef="#br0" timeOffset="100847.69">3455 14338 1003 0,'-2'-23'489'0,"1"4"-206"16,0-2-144-16,1 8 80 0,0-1-39 0,1 5-39 15,0 1-4-15,0 6-12 0,-1-1-8 0,1 5-20 16,1 1-1-16,1 9-4 0,-2-2-3 16,2 1-8-16,3 14-12 0,-1 7 5 0,-1-1-7 15,1 0-15-15,0 7 0 0,-1-1-6 0,3 6 2 16,-1-3-9-16,0 3 6 0,-3-10-12 0,2 8 2 16,-2-3-5-16,2 0-1 0,-3 0-4 0,-2-3-6 15,2 3-6-15,1-8-3 0,0 4-1 0,-3-6-4 16,1 2-1-16,2-14-4 0,-1 3 0 0,0-4-4 15,-1-3-7-15,5-4-9 0,-6 0-10 0,2-5-8 0,0-3-12 16,-1-1-39-16,0-1-15 0,0-2-18 0,-1-2-19 16,-3-4-37-16,4-2 109 0,1-7-77 0,-2 3-3 15</inkml:trace>
  <inkml:trace contextRef="#ctx0" brushRef="#br0" timeOffset="101531.04">3708 14632 1531 0,'-3'22'682'0,"1"1"-421"0,1-3-167 0,2 7 48 15,-1 0-28-15,1 4-8 0,3 1-1 0,-3-4-8 16,3 2-11-16,0-2-9 0,-3-3-8 16,-1-7-18-16,-5 3-6 0,5-13-12 0,2 3-6 15,-1-4-14-15,-2 0-1 0,4-7-5 0,-2-2-2 16,10-3-6-16,-10-3-2 0,0-4-1 0,0-1-7 15,-1 1-8-15,1-5-12 0,1-3-20 0,0 0-8 16,0 2-9-16,1-2-4 0,2-1-16 0,0 1-28 16,3 1-13-16,-1-2 6 0,-2 8-11 0,6 0-76 15,-1 0-10-15,2 6 0 0,1 0 5 0,0 10 30 16,0-3 17-16,6 14 3 0,-1-3 35 0,-6 10 94 16,5-3 25-16,-6 11 14 0,1 0 28 0,3-1 73 15,-7-1 26-15,-5-4 20 0,1 3 19 0,0-7 5 16,-5-8 6-16,2 1 13 0,-1 0-13 0,-3-5-63 15,4-5-5-15,-1-2-36 0,1-5-14 0,-1-6-17 16,2 3-8-16,-1-5-19 0,1-5-3 0,-1-2-1 16,1-2-18-16,2 1 14 0,-4 0-4 0,4-1 5 15,-2 1-1-15,4-2-3 0,0 6 3 0,-1-2-1 16,5 8 1-16,-4-3 2 0,1 5 1 0,1-3 4 16,2 12 0-16,-1-2 3 0,-2 3 3 15,0 5 1-15,2 6-2 0,-2 0 0 0,3 0 2 0,-2 6-8 0,0 1 1 16,-1 4-3-16,1-3-1 0,-1-2 2 0,-2-1-1 15,6 0 7-15,-3-6 1 0,0 4 4 0,-1-9 1 16,5 0 6-16,0 0-2 0,0-5 1 0,-3-1-2 16,3-5 0-16,2 2-2 0,0-9-3 15,0 0-2-15,-1-3-6 0,0 1 2 0,-2-10-5 16,3 4-1-16,-3-2-4 0,0-2-3 0,-5 3 3 16,1-2-4-16,3 1-1 0,-2 3-2 0,-6 1 3 15,-1-1 0-15,0 4-1 0,-1-1-3 0,-4-2 2 16,1 4 0-16,-8 2 2 0,4 0-2 0,2 3-2 0,-3 2 1 15,-1 6 0-15,-1-3 2 0,3 9-4 0,-1 3 5 16,1 0-5-16,-1 6 2 0,1 4 1 0,3 6 1 16,1-3-1-16,1 8-1 0,0 1 2 0,5 2-4 15,-1 1 4-15,6-2-4 0,1-1 1 0,3-5-3 16,-2 4 0-16,6-15-6 0,0 2-11 0,4-4-34 16,2-7-18-16,-1-4-18 0,-5 1-25 0,1-2 2 15,9-5-149-15,-3-4 178 0,2 3-97 0,-8-3-11 16</inkml:trace>
  <inkml:trace contextRef="#ctx0" brushRef="#br0" timeOffset="102284.4">4720 14610 3454 0,'14'13'-30'0,"-10"-5"49"0,0 2 1 16,-3-1 24-16,-5-1-7 0,4 0-11 0,11 11 0 0,-11 0 0 15,2-1-13-15,0-1 0 0,1 0-2 0,4 0 2 16,5 1 0-16,-1-6 1 0,1-2-4 0,1-5 0 16,-1 1-1-16,3-6-2 0,-2-3-1 0,-2-4 0 15,1-3-1-15,-2-5 0 0,0-1-2 0,-1 0 1 16,-5-3-2-16,-2-1 2 0,2-1-1 0,0 2 0 16,-3 2-3-16,-1-1 1 0,-1 0 1 0,-1 4-1 15,1-3 1-15,-3 7 0 0,3 1-2 0,0-1 0 16,0 6 0-16,-2 3 0 0,2 1-3 0,0 0 2 15,0 5-2-15,2 1 1 0,3 1-1 0,-3 0 0 16,5-1 0-16,-3-1 2 0,4 0 1 0,-1 0-2 16,-3-4 2-16,4-1-2 0,1-2 2 0,1-3 0 15,1-1 0-15,-1-1-1 0,5-4 1 16,1-1 0-16,-3-3 0 0,-1-1 0 0,-2 1 3 0,-1-6-2 0,2-4 2 16,2 0 1-16,-9-1-3 0,3-1 1 0,-1 0 0 15,3-5 1-15,-4 3-1 0,1-3-1 0,-3 6 1 16,-2 0 1-16,3 2 0 0,-3 1 0 0,-3-2-1 15,-2 2 0-15,1-3 1 0,-2 0 1 0,1 0-1 16,-2-5-1-16,1 1 0 0,0 1 1 0,-1 1 0 16,5 3 1-16,-4-2-2 0,0 17 0 15,1-5 1-15,2 10 0 0,1 5-1 0,-4 12 0 0,5-1 1 16,-2 1-2-16,-1 15 1 0,2 5 0 16,0 0 0-16,-1 4 1 0,2 2-1 0,1 5 0 0,-3 22 0 15,4 17 0-15,0-8 1 0,-3-4-2 0,2 18 1 16,0 3 1-16,0 5 2 0,-2-8 4 0,2-9 15 15,-2-3 3-15,2-5 2 0,0-6 0 0,0-14-1 16,0 2-2-16,2-23-1 0,-2 1-4 0,0-11-15 16,3 2-5-16,-1-24-1 0,2 2 0 0,0-8 0 15,-2-8 0-15,3-9 0 0,-5 1 0 0,6-9 0 16,-4-3 0-16,-3 2 0 0,2-1 0 0,-1 2 0 16,-3 0 0-16,2-5 0 0,2 3 0 0,-1 7 0 15,2-2 0-15,0 7 0 0,-2-2 0 0,8 12 0 16,0-7 0-16,-9 19 0 0,6 1 0 0,-2 0 0 15,4 9 0-15,2 3 0 0,1 4 0 0,-9 0 0 16,12 3 0-16,-2-3 0 0,1-1 0 0,-2 1 0 16,3-9 0-16,0 0 0 0,4-6 0 15,-1 3 0-15,2-10 0 0,1 0 0 0,-2-3 0 0,0-4 0 16,-2-2 0-16,0 0 0 0,-3 1 0 0,-6-7 0 0,3 3 0 16,-5-2-8-16,-4 1-20 0,0 0-29 0,-3-2-34 15,-6 0-158-15,-5 0 195 0,2 1-132 0,-4-6-71 16</inkml:trace>
  <inkml:trace contextRef="#ctx0" brushRef="#br0" timeOffset="102455.07">4155 14005 2192 0,'-17'13'784'16,"7"-3"-541"-16,-2 0-134 0,6-4-85 0,0 5-20 15,4-4-8-15,2 3-16 0,0 0-20 0,2-2-114 16,1 2-210-16,1 0 289 0,2 4-183 0,1 2-164 16</inkml:trace>
  <inkml:trace contextRef="#ctx0" brushRef="#br0" timeOffset="102933.7">3466 15470 1235 0,'-7'-9'683'0,"5"-4"-363"16,1 2-197-16,-3 3 80 0,4-4-73 0,1 5-28 15,-2-4-1-15,1 6-8 0,2-3-8 0,-5 9-23 16,-3-1-3-16,1 1-5 0,-1 4-7 0,-5 2-6 16,4 3-18-16,-3 0-1 0,2 1-2 15,2-2-1-15,1 4-7 0,-4 0 1 0,8-4-4 0,-2 1 0 16,3-3-4-16,0 2 0 0,3-5-3 0,0 5-2 16,5-5 1-16,3-1-2 0,-3-1 1 0,3 2 0 15,1-1 1-15,-2 1-1 0,6 4 0 16,0-2 1-16,-5 1-1 0,4 3 1 0,1 1 0 0,-3 4 1 15,-1 6-1-15,2-2 2 0,-6-1 2 0,-1 7 0 16,-2-3 0-16,-5 5 2 0,-6-1 0 0,4 0 2 16,-2-2-1-16,-4 0 1 0,-2-4 0 0,-3-4 1 15,3 2 1-15,0-7-1 0,-1-1-2 0,3-5-1 16,-6 0 2-16,8-7-5 0,-4 0-3 0,4-4-6 16,-1-5-4-16,-1-2-10 0,4-2-12 0,-1-5-36 15,1 0-20-15,0-7-25 0,3 6-43 0,1-2-125 16,5-2 194-16,6-5-157 0,-4 2-105 0</inkml:trace>
  <inkml:trace contextRef="#ctx0" brushRef="#br0" timeOffset="103315.38">3626 15473 1001 0,'-1'15'675'0,"1"1"-271"0,3 3-239 0,-1-1 139 16,5 6-125-16,-3 1-43 0,0-1-36 0,4 3-9 15,-1 1-9-15,1-3-6 0,-2-3-16 0,1-1-1 0,0-1 9 16,1 1-3-16,-6-5-15 0,0-4 2 0,4-3-10 15,3-2-4-15,0-6-5 0,-3 3 1 0,-1-8-21 16,2-6-2-16,11-1-1 0,-9-6-8 0,1-1 4 16,-2-4-1-16,0-1-2 0,1-3-6 0,0 2 6 15,-3 1-1-15,1-1 0 0,-1 4 0 16,0 1-1-16,-4 0 0 0,2 0 0 0,-2 1 1 16,1 2-2-16,-3 3 1 0,0 1 1 0,2 3-1 0,-4 0 2 15,2 3-2-15,-2 3 0 0,2 6-1 16,-1-1 0-16,1 2-1 0,0 6 1 0,0 0-1 0,1 7-2 15,3 11 1-15,-1-3 1 0,3 5 1 0,0 10-1 16,0-1 3-16,1 9-2 0,5 2 1 0,-5 3 3 16,3 6 2-16,-2-1-1 0,-1 0 6 0,-2-3 11 15,1 0-2-15,-5-4 5 0,-1-7 0 0,2-3-1 16,-2-2-1-16,1-14 0 0,-1 2-6 0,1-10-8 16,-1 4-4-16,-1-13-3 0,1 2-3 0,0-6-14 15,0-3-8-15,1-6-8 0,-4 1-17 0,1-2 5 16,3-6-36-16,-4-5-52 0,1 1-29 0,0-1-44 15,1-2-159-15,2-4 258 0,0-6-203 0,-3-8-104 16</inkml:trace>
  <inkml:trace contextRef="#ctx0" brushRef="#br0" timeOffset="103895.82">4063 15443 1838 0,'-7'2'734'0,"7"6"-489"0,-4 2-164 15,4 1 41-15,0 0-57 0,0 4 0 0,1 4-15 16,3 0-2-16,-1 7-8 0,-1-1-1 16,3-3-11-16,-1 5 7 0,-2 0 1 0,0 3-10 0,2-1 13 15,-1-4 1-15,-2 0 1 0,2-1-3 16,-2-5 0-16,-1-6-9 0,1 1 2 0,-1-12-6 16,0-1-8-16,0-3-7 0,1 0 0 0,0-14-3 15,1-1-3-15,-1 0-1 0,0-8-6 0,2 1 4 16,0-2 1-16,-1 2-1 0,1 1-1 0,0-4 0 15,1 4 0-15,1 3 2 0,-2 0-2 0,1 2 1 0,2-4-1 16,-1 4 0-16,0-1 0 0,3 6-1 0,-1-1 0 16,-1 0 0-16,2 5 0 0,-2 6 0 0,2 2-1 15,0-1 2-15,-1 7-1 0,1 5 1 0,0 9 1 16,0-5 0-16,-1 11 0 0,3-3 0 0,-4 4 4 16,2 2-4-16,-3 0 3 0,-1 2-1 0,0-3 3 15,-2 1 2-15,-2 1 1 0,1-4 2 0,-1 0 3 16,0-1 1-16,-1-7 1 0,1 0-1 0,-1-4 0 15,2-8-6-15,0-4 1 0,-1 0-3 0,0-3-4 16,2-5 1-16,1-4-3 0,-1-3 3 0,-1-6-5 16,1 0 3-16,0 2-1 0,2-5 0 15,-1 0 0-15,0-2 0 0,0 1 1 0,2 2-2 0,0 3 1 16,-1-1-1-16,-1-2 1 0,1 5-1 16,1 0 0-16,3 2 0 0,-1 1 1 0,-3 2-1 15,1-2 1-15,3 9-1 0,2-1-1 0,-3 4 3 0,-1 2-1 16,1 4 0-16,-2 3-1 0,3 0 0 0,-1 5 2 0,1 5-2 15,-3-1 3-15,1 0-1 0,1 3-1 0,-1-3 0 16,2 6 0-16,-2 4 0 0,-2-1 0 0,2-6 2 16,1 4-1-16,-2 0-1 0,-1 1 2 0,1 0-3 15,1-5 0-15,-4-3 1 0,0 1-1 16,5-3-2-16,-8-7-32 0,3 3 16 0,-2-10-62 16,0 0-22-16,0-3-135 0,-1-2 178 0,5-5-119 15,-4-2-70-15</inkml:trace>
  <inkml:trace contextRef="#ctx0" brushRef="#br0" timeOffset="104699.65">4622 15416 1937 0,'-7'11'756'0,"1"-2"-525"0,4 6-162 16,2 2 18-16,0 5-30 0,1 0-4 0,1-3-10 15,4 7-7-15,-1 3 0 0,-2-3-2 0,1 1-4 16,-1-3-40-16,-1-1 46 0,2 6 14 16,-4-3-1-16,-1 1 2 0,1-10-5 0,0 3 0 15,0-3-4-15,0-4 27 0,-3-3-37 0,3-8-18 0,0-2-1 16,-1-2-4-16,1-6-3 0,0-7-4 16,0 2 0-16,5-9-1 0,-4 2 0 0,1-3-1 0,3-3 0 15,0 4 1-15,0-2-1 0,0 1 2 0,1-1-2 16,-2 1 0-16,3 2 0 0,-2 1 3 0,-1-1-3 15,4 2 0-15,-8 3 0 0,4 2 0 0,2 5-1 0,2 1 1 16,-2 0 0-16,0 4 0 0,4 4 1 0,-6 3-1 16,10 2 1-16,-5 8-1 0,1-3 3 0,-7 5-1 15,5 3-2-15,0-1 0 0,-1 4 2 0,-1-2 0 16,-3 1 1-16,1 2 2 0,0 0-2 16,-4-5 1-16,0 1 4 0,-2 2 0 0,1-5-1 0,1 2 3 15,0-5-3-15,-5-1 1 0,5-6 1 16,1 2-3-16,-1-6-2 0,0-2-1 0,2-7-2 15,-2 0 1-15,2-4-2 0,1-3 0 0,0-3 0 16,2 2 1-16,0-2-1 0,3 5 0 0,-1-6 1 16,0 0-1-16,-1 5 1 0,1 0 0 0,-2 1-1 0,2-1 0 15,0 2-1-15,-2-2 2 0,2 5-2 0,-4 5 3 16,2-2 0-16,-1 6-1 0,2 0 0 0,3 8-1 16,-6 1 2-16,4 4 0 0,-4 1 1 0,2 2-3 15,3 0 1-15,-1 5 1 0,1-3-2 0,-4-2 3 16,2 2-1-16,6-8 0 0,-4 4 0 0,2-2 3 15,-1-6-1-15,1-3 2 0,-2 2 4 0,-3-4-3 16,0-3 2-16,3-2 0 0,-1-1 3 0,1 0-5 16,0-3 4-16,1-3-3 0,-1 0 1 0,2-4-1 15,-1 1 1-15,-3-1-3 0,-1 0-2 0,-1 0 1 16,-2-1-2-16,3-2 0 0,-3 1-3 16,-2-1 0-16,1 0 0 0,0 1 0 0,-1-1 0 0,-1-2 0 15,-1 2 0-15,0 2 0 0,-2-1 0 16,1 0 0-16,0 9 0 0,-2-2 0 0,0 5 0 15,0-2 0-15,1 11 0 0,0-1 0 0,0 7 0 16,-1 4 0-16,3 4 0 0,-2 1 0 0,2 0 0 0,-1 5 0 0,3 6 0 16,-2-1 0-16,4-2 0 0,0 2 0 0,-2 1 0 15,2-1 0-15,3-3 0 0,-1 4 0 0,1-9 0 16,1 0 0-16,-2-3 0 0,5-4 0 0,0-2 0 16,0-7 0-16,-1 2 0 0,0-5 0 15,1-2-2-15,-1-10-16 0,2 3-9 0,-3-11-13 0,2 2-12 16,-6-5-41-16,4 0-14 0,-1-3-18 15,1 0-17-15,1-3-72 0,0 2-111 0,-2-5 222 16,-1 1-140-16,7-1-77 0</inkml:trace>
  <inkml:trace contextRef="#ctx0" brushRef="#br0" timeOffset="104883.14">5281 15046 730 0,'1'-7'591'16,"2"-1"-182"-16,-2 9-215 0,-1 4 163 0,0 8-125 15,0-2-38-15,0 8-40 0,0 1-32 0,1 7-42 16,0-1-14-16,5 17-9 0,-3-3-6 0,1 3-8 15,1 1-1-15,-2 3-4 0,4 3-1 0,-4-1-7 16,1-5-2-16,-1-5-3 0,0 2-3 0,0-8-7 16,-3-9-7-16,2 2-4 0,1-1-7 0,-3-7-18 15,1-4 8-15,-1-3-40 0,0 0-62 0,-1-5-61 16,-1 1-170-16,-1-7 257 0,-5-4-207 0,2-3-115 16</inkml:trace>
  <inkml:trace contextRef="#ctx0" brushRef="#br0" timeOffset="105598.01">5188 15431 1747 0,'1'-2'809'15,"0"1"-498"-15,2 0-97 0,1-1-63 0,1 4-30 16,4-6-58-16,4 3 30 0,-3-3 2 16,4 4-36-16,4 0-3 0,2 2-6 0,4 0-3 15,0 3-6-15,-3 5-9 0,1 0-3 0,0 5-10 16,-5 0 6-16,-1 1-3 0,-2 3-3 0,1-1-3 15,-4 3 0-15,-2-3-5 0,-1 1 0 0,-6-2-2 16,3 1 0-16,-2-3-3 0,-4-2-1 0,1 2 0 16,0-4-2-16,-2-3-2 0,2 0-1 0,1-9 0 15,-1 2 0-15,0 1 0 0,-4-11 0 0,1-1 0 16,2 0 0-16,-1-2 0 0,-2-1 0 0,3 0 0 0,0-3 0 16,1 1 0-16,0 1 0 0,0-1 0 0,0-2 0 15,1 1 0-15,0-3 0 0,5 3 0 0,-5-1 0 16,4 0 0-16,-2 2 0 0,2 2 0 0,2 0-5 15,-1 2-6-15,-3 2-4 0,4 1-5 0,1 1-10 16,0-1-4-16,-2 5-3 0,2 0-4 0,-1 2-3 16,2 1 0-16,0 9 7 0,-2-2 2 0,0 1 11 15,-1 6 0-15,2 3 4 0,-1 3 3 0,-2-1 12 16,0 1 2-16,1-1-1 0,-2 6 1 0,1-3 3 16,1 2 3-16,-2-6 1 0,3 3 4 0,-2-1 1 15,1-2 3-15,-1-4 2 0,3-2 7 0,2 0-1 16,-1-4 3-16,-1-2 1 0,-1-5-1 15,3-1 2-15,-4 0-5 0,1-9-1 0,0-2-7 16,-2 2-2-16,-3-7 0 0,4 1-4 0,-3-5-2 16,2 2-4-16,-3-3 2 0,1 3 1 0,-3-4-2 15,2 1 0-15,-1-1 0 0,-1-2-1 0,0 3 0 0,-1 2 1 0,-1-3 0 16,1-1 0-16,0 3 1 0,1 2-1 0,-1 3 0 16,1 3 4-16,0 6-1 0,-1-3 1 0,1 11 1 15,0 8 2-15,1-1-3 0,2 7 3 0,1 5 0 16,2 3-1-16,-2 4-2 0,3 2 0 15,1 4-1-15,3 7-1 0,-1-3 2 0,0 8-3 16,2 1-1-16,1 5 6 0,-1-1 4 0,0 3 0 16,0 2 0-16,-7 0 0 0,2 1-1 0,-6-3 1 15,3-3 1-15,-4-4-8 0,-5-4-2 0,-3-7-2 16,-5-4 0-16,7-6 0 0,-4-8 0 0,-6-2 0 16,0 3 0-16,-3-9 0 0,2-1 0 0,-3-3 0 0,0 1 0 15,-6-11 0-15,1 2 0 0,5-3 0 0,-4-5 0 16,-1 2 0-16,3-5 0 0,2-1 0 0,-2 1 0 15,3-2 0-15,0-4-4 0,4 2-14 0,5-4-45 16,-5 2-23-16,7-9-29 0,2 4-34 0,6-6 95 16,-1 6-87-16,7-5-22 0</inkml:trace>
  <inkml:trace contextRef="#ctx0" brushRef="#br0" timeOffset="105761.88">6192 15695 2340 0,'0'0'922'0,"-2"1"-588"0,1 4-96 16,-3 0-98-16,0-4-57 0,0 1-50 15,-1 0-28-15,1-4-5 0,-1 4 0 0,1-2-31 16,-2 0-32-16,1 0-39 0,1 3-42 0,0-3 18 0,1 5 68 0,2 7-111 16,-3-2-36-16</inkml:trace>
  <inkml:trace contextRef="#ctx0" brushRef="#br0" timeOffset="106329.25">4617 16638 1126 0,'-1'-11'653'0,"0"-2"-299"0,1 0-207 0,0 8 99 16,1-6-78-16,-1 4-31 0,0 3-26 16,0-2-7-16,-1 4-6 0,0-2-6 0,1 2-14 0,-3 5-4 0,0 1 6 15,0-1-4-15,0 1-16 0,-1-1-3 0,-1 4-6 16,-2 5 5-16,-1 4-7 0,0-2 2 0,0 6-12 15,-4 7 2-15,3-2-4 0,-2 6-5 16,-2 3-3-16,1-2-12 0,2 3-1 0,1-2-7 16,-2 0-2-16,0 0-7 0,1 0 0 0,1-7 0 15,1 0 0-15,-1-3 0 0,-1 2 0 0,3-4 0 16,-1-2 0-16,5-2 0 0,-1 1 0 0,-4-6 0 16,3 2 0-16,6-3 0 0,-2-4 0 0,0 1 0 15,3-3 0-15,-2-3 0 0,6 2 0 0,-2-6-7 16,-2 2-10-16,0 0-10 0,-1-3-15 0,-1-4-16 0,1 5-50 15,1-7-19-15,-1 1 0 0,5 2-70 0,-5-3 125 16,-1 0-82-16,1 1-12 0</inkml:trace>
  <inkml:trace contextRef="#ctx0" brushRef="#br0" timeOffset="106661.57">4360 16586 1076 0,'1'-4'762'0,"3"-1"-323"0,-2 5-280 16,-2-3 224-16,2 3-254 0,1-2-31 0,5 4-21 16,1 2 0-16,-2 3 2 0,4 4 0 0,0 2-8 15,0 5-3-15,5 7-2 0,-3-2-4 0,-4 0-10 0,5 5-1 16,3 8 2-16,-3-3-1 0,1-3-9 0,0 0-2 15,-2-5-2-15,4 6-2 0,-2-3-6 0,1 0 0 0,-2-9-14 16,1 3-5-16,-2-1-4 0,-2-1-5 16,0-3-3-16,-3-2 0 0,1 0 0 0,-3-2 0 15,-4-5 0-15,0 1 0 0,1-1 0 0,-3-3 0 16,0-1-5-16,0-3-36 0,0 4-17 0,0-5-19 16,1 5-21-16,-1-8-71 0,0-1 9 0,2-4-300 15,-2 1 333-15,1 0-157 0,2-4-80 0</inkml:trace>
  <inkml:trace contextRef="#ctx0" brushRef="#br0" timeOffset="106983.12">4835 16703 1988 0,'4'0'806'16,"-2"0"-538"-16,9 2-176 0,-3-2 44 0,2 0-40 16,-2 0-7-16,2 2-10 0,7 1-9 0,-3-3-16 15,-2-1-7-15,-1-6-8 0,4 7-6 0,-4-3-13 0,1 0-4 0,9 3 1 16,-8-5-3-16,2 3-3 0,1 2-1 0,2 1-2 15,-4-1-1-15,-1 0-2 0,3 0 0 0,-9-1-3 16,1 2-1-16,0 0-1 0,-4-1-8 16,-1 4-12-16,-2-3-46 0,1 2-23 0,0 1-26 15,-2 3-40-15,0 0 99 0,0 0-86 0,0-1-22 16</inkml:trace>
  <inkml:trace contextRef="#ctx0" brushRef="#br0" timeOffset="107287.76">4903 16941 1638 0,'-2'6'641'0,"-3"-2"-352"15,4-1-133-15,0-1-53 0,1 2-50 0,0 0 256 16,1-1-214-16,-1-1 8 0,6-2-29 0,4 2 0 15,-2-2-8-15,5 3-6 0,0-2-5 0,-1-1-7 16,1 0-4-16,0 0-4 0,2 0-5 0,3 0-3 16,-2-1-3-16,4-4 0 0,-3 4-4 0,-1 1-4 15,5-1 0-15,-8-2-9 0,1 1-1 0,-6 0-5 16,-1 2 1-16,-3-1-4 0,3 1 0 0,-3-1-2 0,-2-1-9 16,1 4-24-16,0-2-18 0,-1 0-26 0,0 0 7 15,1 0-57-15,0 0-268 0,3 0 300 16,-3-2-181-16,2-3-80 0</inkml:trace>
  <inkml:trace contextRef="#ctx0" brushRef="#br0" timeOffset="107619.9">5484 16885 1934 0,'1'0'613'16,"-1"-2"-411"-16,3 0-107 0,-2 1-29 0,2 1 105 0,4-1-96 15,-3-1 29-15,1-2-26 0,2 3-3 0,4 1-9 0,-2 0 4 16,4 0-7-16,-1-1-1 0,1 1-19 0,4 1 5 16,-2 0-1-16,1 1-4 0,-1 0 3 0,-1-1-6 15,1 1-1-15,1-1-5 0,0 2-4 0,1-2-10 16,-2 1-6-16,-2-2-3 0,0 1-5 0,4 2-6 15,-6-3 0-15,-3 0 0 0,0 0 0 0,-2 0 0 16,-4 0 0-16,1 0 0 0,1 0 0 0,-4 0 0 16,0 1 0-16,0-1-11 0,0 1-41 0,-1 0-21 15,1 0-23-15,-1-1-24 0,-3 1-113 0,2 1-211 16,0 0 315-16,-1-2-201 0,-1 1-131 0</inkml:trace>
  <inkml:trace contextRef="#ctx0" brushRef="#br0" timeOffset="107877.68">5915 16549 2213 0,'2'8'887'0,"2"-2"-606"0,1 2-196 15,-3 5 47-15,3 7-58 0,-2-4-6 0,2 17-9 16,3-1-10-16,-6 4-13 0,3 10-5 0,-3-2-4 15,3 0-3-15,-3-6-16 0,0-21 1 32,-1-8 10-17,-1-4 6-15,2 0 3 0,3 52-1 0,0-5-89 0,-2-9-20 0,0-14-18 16,4 2 129-16,-3 7-174 0,5-24-18 0</inkml:trace>
  <inkml:trace contextRef="#ctx0" brushRef="#br0" timeOffset="109493.99">6069 16447 944 0,'-21'-4'418'0,"6"0"-303"0,-7-1-107 16,5 1 17-16,-2-5-27 0,-4 3-5 0,-2-5 3 16,9 5-1-16,-8-3-84 0,-3 1 85 0,2-2-9 15,-5 2-4-15,-1-2 2 0,2 4 0 0,-6-3 1 16,3 1 1-16,-6 0 15 0,-1-1-9 0,-4 2 11 15,-1 1 6-15,-2 1 2 0,0 0 1 0,-5-2 3 16,0 4 1-16,-2-3-2 0,2 1 0 0,-5 0-3 16,3-1-2-16,-4 2-4 0,-3-4 0 0,3 2-2 15,-3 1-2-15,1-2 0 0,-2 3-2 0,9 0 3 0,5 1-1 16,-9 0 2-16,-1 4 0 0,8-1-1 0,0 4 0 16,0 4 3-16,-3-1 5 0,-1 6-3 0,-3 0 1 15,14 1 2-15,-6 4 3 0,5 2 1 0,1 2 2 16,2 3-1-16,-1 6-1 0,3-1 3 0,0 7 3 15,4 4 2-15,6 5 6 0,-5-3 3 0,15 12-1 16,0-6 1-16,6 3 0 0,0 2 2 16,12-1-4-16,0 0-3 0,5 0-5 0,6-1-3 15,8-1-1-15,1 2 0 0,7-3-1 0,6-1-2 16,5-4 1-16,1 1 0 0,-2-9-2 0,3-6 1 0,15 2 4 16,-2-2 3-16,-4-8-3 0,7-4 1 0,4-1 1 0,9 0 1 15,10-6 0-15,-3 0-2 0,-3-11-4 16,15 1 3-16,-1 1 2 0,4-5-3 0,-2-1-1 0,7-8-1 15,-1-1-2-15,1 1 0 0,0-1-1 16,-5-7-6-16,0 3-2 0,-2-10 1 0,2 1 1 16,-8-1-1-16,2 1 1 0,-11-3-2 0,0-4 0 15,-4 2 2-15,-7 0-1 0,-3-2 0 0,-1 0 0 16,-12 4-2-16,-10-1 2 0,1-4 1 0,2 4 4 16,-12 1-3-16,-7 3 3 0,-4 2 1 0,-3-5 3 15,-8 0 2-15,4 2-1 0,-13-1 0 0,-3-4 0 16,0 0 0-16,-7-5 0 0,-9-4-4 0,0 4-2 15,-7-1-2-15,-3 1 0 0,-1-1 0 0,-6 1-2 16,-1 3-2-16,1 1-1 0,-4 8-1 0,-3 0-5 16,4-3-6-16,-6 16-12 0,3-4-10 0,-1 7-116 15,-3 0 49-15,3 8 58 0,3-2-74 0,-1 4-55 16</inkml:trace>
  <inkml:trace contextRef="#ctx0" brushRef="#br0" timeOffset="112910.14">17763 9244 796 0,'3'0'415'0,"-2"-1"-241"0,-1 3-130 16,-1 0 50-16,-2-2-36 0,0 1-13 0,2 3 0 16,0 3 9-16,1-2-49 0,-3 2 55 0,3 5 1 15,0-2-1-15,0 6-4 0,1 1-4 0,-1-1-11 16,2-1-2-16,-2 2-5 0,1 4 0 0,-1 1-1 16,2-2-1-16,-2 8-5 0,0 0 0 0,0-3-4 15,0 11-4-15,1 1 4 0,-1 1 0 0,-1-1-5 16,1-3 0-16,0 0 4 0,0 6 2 0,1-5 1 15,-1 1 3-15,-1 0-5 0,1 13 4 0,0-6-1 16,-1 12-2-16,-1-3-3 0,2-2-4 0,-3 6-1 16,3-3-3-16,0-3-1 0,0 6-4 0,1-7 0 15,1 14-2-15,1-7 2 0,1 0-3 0,0 6 2 16,2-9-4-16,0 5 4 0,1-1 0 0,2-8-2 16,0 14 3-16,-1-4-3 0,-1-9 2 0,-2 6-1 0,11 4 4 15,-6 3-1-15,-4-8-1 0,5-9 0 0,-1 12-2 0,0 5 2 16,-1 10-1-16,4-1 0 0,-6-19-3 15,0 25-1-15,1 3 0 0,-2-8 1 0,-2 2 1 16,2-7-4-16,0 3 3 0,-3 5-1 0,4 8-2 16,-6-3 2-16,6-7-2 0,-1 6 1 0,3-12 0 15,-4 13 0-15,3 0 0 0,-1 2-2 0,-3-2 3 16,7-9-1-16,-4 3 1 0,-2-2-1 0,0 11 0 16,3 1 2-16,-1-9 0 0,0-1 1 0,-1-2-4 15,-2-4 3-15,3-9-1 0,0 26-1 0,-1-6 1 16,-1-19 0-16,0 10-1 0,0-10 1 0,2 12 2 15,0 1-3-15,0 4 2 0,0-12-2 0,0 8 1 16,1-9-2-16,-1 9 0 0,-2-13 0 0,5 13 0 16,-4-5 1-16,3-6-2 0,-3 0 2 0,2-4 0 15,-1 1-2-15,-2-20 1 32,-3-20 1-32,-1-10 0 0,1-5 0 15,-1 0 0-15,5 44 0 0,0-1-65 0,4 34 42 0,-3-12-141 0,-3-13 132 0,2 5-65 16,4 14-56-16,-13-60 65 0</inkml:trace>
  <inkml:trace contextRef="#ctx0" brushRef="#br0" timeOffset="113897.9">14606 12086 710 0,'7'1'711'0,"0"-1"-627"0,1 2-8 15,5-2 23-15,1 0-18 0,-1 0-13 0,7 0 6 0,1-3 1 16,-10 1 106-16,0 1-8 0,31-3-12 16,11-6-57-16,5 1-23 0,0 1-8 0,-1-1-27 0,-13 0 1 15,-22 4 11-15,-1 0-43 0,82-16-27 16,-25 6-11-16,11 0 39 0,5-4-9 0,-8 1-1 0,5-4-25 0,18 9 0 15,-32 3 4-15,5 4 16 0,-1-2 0 0,9-4-1 16,-4 7 1-16,0-4-1 0,-29 7 0 16,-29 1 0-16,1 1 2 0,75-7-2 15,2 0 1-15,1-1 0 0,-2 0-1 0,-2 3 0 0,4-1 2 16,0 1-1-16,-28-2 1 0,-3 0-2 0,10 4 0 16,3 0 1-16,3-1 0 0,-12-3 0 0,10 2 0 15,-3 2-1-15,3-1 0 0,-2 0 1 0,2-3 0 16,0 0-1-16,-3 2 0 0,0 4 0 0,-1-1 0 15,0-4 2-15,0 3-2 0,5-3 0 0,-7 2 0 16,4 0 1-16,-5 0 1 0,6-2 3 0,-13 1-30 0,-2-5 33 16,15 5 7-16,-3-1 1 0,-9-1 2 0,1 0-1 15,3-1 4-15,11 0-1 0,1 2 31 0,-2 0-33 16,-18 2-3-16,16-5-3 0,1 1-1 0,-5-1 0 16,-4 4-4-16,-1-1-2 0,2-1 0 15,-3 2-1-15,2-2-2 0,-4 2-1 0,-2 0 1 16,-5 1-1-16,5 0 3 0,-7-1-3 0,3 0 0 15,-9 1 0-15,4-2 1 0,-5 3 0 0,0-3 0 16,-5 2 0-16,-2 1-2 0,-5-2 0 0,-10 2 2 0,5 0-2 16,-1 2 0-16,-11 1 0 0,-3-2 1 0,-3 0-1 0,3 1 1 15,-7-2-3-15,3-1-1 0,-10 1-5 0,-2 0-17 16,0 1-11-16,-7 0-12 0,-2 1-14 16,-4-4-89-16,-1 3-109 0,-5-3 189 0,-1 2-128 15,-1 0-91-15</inkml:trace>
  <inkml:trace contextRef="#ctx0" brushRef="#br0" timeOffset="115729.86">16551 12861 790 0,'-3'-1'350'0,"2"-1"-206"0,-1-2-78 16,1 2 40-16,-3-4-7 0,-2 1 3 0,3-6 4 16,3 6-6-16,1-7-12 0,-1 0 4 0,0 0-8 15,-1-2-22-15,2 0-1 0,1-1-11 0,0-1 6 16,1-1-18-16,-2-1 2 0,3 0-10 0,0-4 5 16,0 2-7-16,2-1-5 0,2-1-1 0,-3-5-12 15,0 1 5-15,1-3 2 0,1 1-4 0,0-1-10 16,1-2 6-16,0 6-5 0,-1-3 3 0,1 4 1 15,2 0-2-15,-3 3-1 0,-1-1 3 0,4 1 4 16,-2-2-3-16,-12 1-1 0,15-4 4 0,-6 4-3 0,6-7 0 16,3-10 2-16,0 1-3 0,-6 4-1 0,15-7 0 15,4 3 3-15,-8-4-2 0,2 5-1 0,0-3 2 16,-3 10-2-16,4-3 0 0,-2-4 0 16,-2 3-1-16,0-6-3 0,1-5-1 0,4 2 2 0,-1-6-2 15,1 6 0-15,-1 2 0 0,3-4-1 16,-1 10-1-16,-7-4 2 0,11 3-1 0,-6 3 1 15,8-16-1-15,-2 3-1 0,-2-3 0 0,10-7 0 16,-7 10 0-16,9-1 0 0,-11 1 1 0,-7 15-1 0,13-6 1 16,-1 2 0-16,-7 10-1 0,4 1 1 0,-1-4 0 0,5-8-1 15,2-6 0-15,2 4 0 0,-9 1 0 0,9-6 0 16,-1 3 2-16,2-1 1 0,0 6-2 0,-1 5 0 16,2 2-1-16,-1 8 2 0,2-2 1 0,-4 4-2 15,1-2 0-15,-1 3-1 0,2 0 1 0,1-2 1 16,0-1-1-16,2 0-1 0,-1-1 0 15,1 4 0-15,-1-3 0 0,1 4 0 0,-1 1 0 16,-1 1 1-16,0 6 0 0,-2 3-1 0,3-2 2 16,-5 2-1-16,2 5-1 0,5 0 1 0,0 1 1 15,-8 1-2-15,2 3 2 0,-2 2 1 0,5 7-1 16,-5 4-1-16,3-3 2 0,-10 5-2 0,4 2 2 16,1 1 0-16,-2 1 0 0,-2 1-1 0,-3-2 1 15,1 1 1-15,-2-1 0 0,-3-3 0 0,2 5-1 16,-1-4 1-16,-1 9-2 0,4 2 3 0,-6 4 1 15,2-2 0-15,-4 11 1 0,3-4 3 0,-4 4 1 16,-3 0 4-16,-1-7 0 0,-1 1-1 0,-1-3 3 16,-1-2 2-16,3 3-2 0,-2 3-1 0,-1-10-1 0,2 15-3 15,-5 3 0-15,4 1 1 0,-1-7-5 0,-4 4 1 16,3-5-2-16,0 5 3 0,0-10-2 0,-1 3 3 16,2-6-2-16,0 12 0 0,-1-2 1 15,2 8-3-15,-2-6 0 0,-1 3-2 0,1 3 1 16,-2-3-3-16,2-4 1 0,-4-4 0 0,2 0-1 15,0 3 0-15,-1 1 0 0,0 1-1 0,1-1 1 16,-5 3 0-16,1 2 2 0,2-1-2 0,-4-3 4 16,1-4 0-16,-1 3 0 0,1-10 2 0,1-2 0 0,1 8 1 15,0 0-2-15,-2-7 0 0,3 2 0 0,-2 0 0 0,-1 2 1 16,0-1-3-16,1 2 2 0,-1-9-3 0,1 2 2 16,-1-1-1-16,1-4 0 0,-2-1-2 15,3-2-1-15,-1 2 3 0,-1-3-2 0,2 0-1 16,-3 1 0-16,0-1 1 0,2-4-3 0,0 3 0 15,-2-1 2-15,1 0-3 0,-1-3 4 0,1-4-1 16,1-1 0-16,-2-1 0 0,-3 0 0 0,3-4 0 16,-1 0 1-16,0-4 2 0,0 1-5 0,0 0 3 15,0-2-1-15,-3 1 0 0,3-3 1 0,-3 0 0 16,1 0-2-16,1 0-1 0,-3-4 1 0,-1 0 1 16,1-4-3-16,0 2 0 0,-2-5 0 0,-3-2-1 15,2 0 1-15,-3-4 0 0,3 1-1 0,-2-2-1 16,-2-1 2-16,2 0-1 0,1 0 0 0,2 0 1 15,-3 1 0-15,2-1-1 0,0 1 0 0,1 1-1 16,3 2 1-16,-1 3 1 0,1 0 0 0,-1 1-1 16,5 2 1-16,1 0 0 0,-3 3 0 0,1-1 2 0,1 2-2 15,-3 3 2-15,2-3-1 0,0 3 1 0,0 2-1 16,2 0 0-16,-1 0 1 0,4 3 1 16,-3 0 2-16,3 0-2 0,3 6 4 0,-1 1 0 0,0 2 0 15,0 2 3-15,5 6 1 0,-1 1 1 16,3 6-1-16,-3-1 1 0,3 5 3 0,1-1-2 15,-1 1 3-15,0-1 0 0,-1-3-1 0,2 0 2 16,-3-6 0-16,2 3-1 0,-1-4 0 16,-2-4 4-16,-1-6-2 0,0 3 0 0,-1-4 1 0,1-4 1 15,-4-4-1-15,1 1 1 0,-1-2-1 0,-2-2-3 0,4-3 3 16,-3-2 0-16,-1 0 0 0,2-2 0 0,-1 0-2 0,3-7 2 16,-1-5-2-16,0 1 1 0,-1 1-5 15,3-9-1-15,1 2-1 0,0-7-3 0,-1-1-1 16,-4 4-5-16,3-3-2 0,-2 1 0 0,4 1 0 15,-3-1 0-15,-1 3 0 0,11-1-1 0,-12-2-2 16,7-6-20-16,0 3-17 0,1-8-23 0,-9 0-24 16,8-2-88-16,-8-4-83 0,3 4 178 0,5 1-136 15,-3 7-46-15</inkml:trace>
  <inkml:trace contextRef="#ctx0" brushRef="#br0" timeOffset="116375.89">16321 12570 1325 0,'5'-3'671'0,"-2"3"-357"15,0-1-184-15,2 1 117 0,1 0-108 0,2 3 4 16,1-2-14-16,2 2-6 0,-2 3-19 0,0-1 3 16,4 1-16-16,-5 5-4 0,0-3-24 0,-2 6-15 0,2 9 11 15,1-2-7-15,-1-2-15 0,-2 8-13 0,2 0 7 16,0 1 1-16,4 1-2 0,-2 2 1 0,0-9-11 16,0 2-2-16,0 0-3 0,-2-5 2 0,-1-5-9 15,-2-2-8-15,1 2 0 0,-1-8 0 0,-3-2 0 16,3-2 0-16,-3-1 0 0,4-4 0 15,-3-1 0-15,6-7 0 0,-6 5 0 0,9-11 0 0,-3 1 0 16,1-2 0-16,2-5 0 0,-1 0 0 0,3 1 0 16,-1-4 0-16,-1 0 0 0,3-3 0 0,0 1-7 15,-1 4-24-15,1 0-33 0,7-6-112 0,-3-2 176 16,-1 8-35-16,2-1-51 0,1 9-10 0</inkml:trace>
  <inkml:trace contextRef="#ctx0" brushRef="#br0" timeOffset="118156.59">18617 9971 348 0,'-2'-8'106'0,"2"8"-75"16</inkml:trace>
  <inkml:trace contextRef="#ctx0" brushRef="#br0" timeOffset="118826.28">18637 10089 1196 0,'0'-3'650'0,"0"0"-327"0,0 0-184 0,1-1 57 15,1 1-39-15,-1 1-19 0,0-1 22 0,1-2-42 16,0 2-14-16,1 3-34 0,-1-2-3 0,0 2-6 15,2-3-6-15,-3 1-5 0,1 2-33 0,2 3 21 16,-3 0 0-16,-1 0-1 0,-1 6 1 0,1-2 0 16,-1 5-3-16,1-2-1 0,-4 3-5 15,1-3 1-15,-4 2-3 0,2-2-4 0,-2-1-3 16,-2 0-2-16,2-4 1 0,-2 1-2 0,0-4-1 0,-1-2-1 16,2 0-1-16,0-1-1 0,1-1-2 0,2-2-2 0,0-4-1 15,0 3 0-15,1-1-3 0,2-1 0 0,0-3 1 16,1 0 2-16,1-3-1 0,0 0-1 15,4 2 0-15,-2-4-2 0,1 4 2 0,2-1-3 0,0 3 0 16,0-1-3-16,1 1 0 0,0 1 0 16,0-1 0-16,3 7 0 0,-3-5 0 0,3 6 0 15,1-2 0-15,1 3 0 0,-1 1 0 0,0 6 0 16,1-4 0-16,0 8 0 0,0 0 0 0,-4 5 0 16,1-1 0-16,0-1 0 0,-5 6 0 0,0-1 0 15,-1 3 0-15,-2-5 0 0,-4 0 0 0,0-1 0 0,-3 2 0 16,-5-3 0-16,3 0 0 0,-1-7 0 0,-2 1 0 15,1 1 0-15,-1-7 0 0,2-3 0 0,-3-2 0 16,4-3 0-16,0-1 0 0,1-1 0 0,1-5 0 16,-1 0 0-16,3-3 0 0,1 4 0 0,3-7 0 15,-1 2 0-15,2-1 0 0,0-1 0 0,3 0 0 16,1 1 0-16,2 3 0 0,-2-3 0 0,3 4 0 16,0 2 0-16,4-1 0 0,-3 2 0 0,1 2 0 15,0 3 0-15,3 2 0 0,-2-1 0 0,0 2 0 16,1 3 0-16,-1-1 0 0,4 6 0 0,-1 2 0 15,-1-4 0-15,-2 7 0 0,0-1 0 0,0 2 0 16,-2 2 0-16,-1-1 0 0,-6 4 0 16,2-2 0-16,-3-2 0 0,0 1 0 0,-5-2 0 0,0 0 0 15,-4-4 0-15,2 3 0 0,-1-7 0 16,0 3 0-16,-1-7 0 0,0 2 0 0,-2-2 0 0,3-5 0 16,0 0 0-16,-1 0 0 0,1-2 0 0,4-1 0 0,-2-3 0 15,0 2 0-15,0 1 0 0,3-1 0 0,-1-3 0 16,2 2-37-16,-2-3-23 0,0 3-26 0,3 4-28 15,2-4-156-15,0-1 199 0,1 3-134 0,2-3-72 16</inkml:trace>
  <inkml:trace contextRef="#ctx0" brushRef="#br0" timeOffset="120074.32">8672 10503 1910 0,'-4'-3'819'0,"3"4"-493"0,-2-1-67 15,1 0-84-15,2 2-43 0,-2-5-78 0,0-4 40 16,1 3-12-16,1 0-29 0,0-1-7 0,-1-2-7 0,0-3-5 15,-1 0-15-15,2 0 3 0,-2-3-10 0,-1 0-4 16,2 2-2-16,-3-2-2 0,1-1-3 0,-3-1-1 16,0-1 0-16,-2 1 0 0,-2-1 0 0,-1-1 0 15,0-2 0-15,0 4 0 0,-1-2 0 0,-4 5 0 16,3-3 0-16,-2 14 0 0,3-3 0 16,2 5 0-16,-2 7 0 0,-1 6 0 0,0 4 0 15,5 9 0-15,-1 5 0 0,2 8 0 0,0 4 0 16,-2-6 0-16,9 11 0 0,-4 6 0 0,2-1 0 15,2-5 0-15,1-2 0 0,4-6 0 0,1 2 0 16,-1-10 0-16,-1 5 0 0,6-20 0 0,0-2 0 16,1 0 0-16,0-8 0 0,4-4 0 0,-3-10 0 15,5-3 0-15,-2-5 0 0,-2-5 0 0,2-8 0 16,-2-1 0-16,1-9 0 0,-4 0 0 0,0-1 0 16,0-1 0-16,0 0 0 0,-1 2 0 0,-2 2 0 15,-3 2 0-15,0 3 0 0,0 1 0 0,-1 6 0 0,-1 3 0 16,-1 3 0-16,-1 0 0 0,1 5 0 0,-1 5 0 15,1 3 0-15,1 3 0 0,-5 8 0 0,2-3 0 16,1 10 0-16,1 7 0 0,0-3 0 0,2 10 0 16,4 3 0-16,-3 6 0 0,0 0 0 0,0 3 0 15,7-2 0-15,0 1 0 0,1-2 0 0,0-1 0 16,1-5 0-16,2-3 0 0,8 1 0 0,-2-14 0 16,-4 3 0-16,2-6 0 0,0 3 0 15,-5-11 0-15,2 4 0 0,-4-7 0 0,-4-1 0 16,-2-4 0-16,4-2 0 0,-9 1 0 0,7-8-18 0,0-1-69 15,-4-2-31-15,-1-1-39 0,1 2-66 0,1 0 148 0,3-4-162 16,-1 0-67-16</inkml:trace>
  <inkml:trace contextRef="#ctx0" brushRef="#br0" timeOffset="120350.93">9228 10319 2025 0,'-4'0'852'0,"-6"4"-560"0,10 2-195 0,0 5 38 15,-1-2-21-15,4 10-11 0,6 1-6 0,-8 7-26 16,9 5 2-16,-1 2-17 0,-5-2-4 0,1 3-15 15,0 1-8-15,-2-3-4 0,1-2-7 0,-1-6-9 0,-3-9-13 16,0 3-4-16,0-3-15 0,-1-4-31 0,-1-6 13 16,-2-2-77-16,1-3 118 0,0-9-31 0,0 2-12 15,1-6 27-15</inkml:trace>
  <inkml:trace contextRef="#ctx0" brushRef="#br0" timeOffset="120494.3">9294 9881 1533 0,'-6'5'1534'0,"0"-1"-1512"0,0-2-5 16,1 6-1-16,-13 1-8 0,8-3 0 0,6 5 2 0,-1 4-9 15,0 0-12-15,7 4 2 0,-1-2-57 0,5 0 52 16,18 0-29-16,-12 3-15 0</inkml:trace>
  <inkml:trace contextRef="#ctx0" brushRef="#br0" timeOffset="120823.59">9685 10219 1336 0,'-12'2'859'0,"-3"5"-392"0,-2 0-315 16,1 1 159-16,-2 1-114 0,-4 1-78 0,2 2-31 16,0 1-7-16,3 0-101 0,0 2 83 0,2-3-9 15,-2 3-2-15,9-1-45 0,1 1 34 0,0-6-17 16,2 2 4-16,1-5-10 0,4-2-4 0,1 3-6 15,5-5-2-15,-4-2-2 0,7 0 0 0,0 3-1 0,6-6-6 16,6 6 5-16,-4 0-1 0,0-2 0 0,6 4-1 16,0 2 0-16,-3-1 0 0,1 6 0 15,2 1 0-15,-12 0 0 0,1 0 0 0,0 2 5 0,-6 4-2 16,-1 2 6-16,-7 1 4 0,-3-2 2 0,-3 3 1 16,-1-3 0-16,-7 2 2 0,5 0-2 0,-13-7 0 15,5 1-5-15,-4-6-5 0,2 4-3 16,-1-14-5-16,1 5-6 0,2-6-23 0,0-6 8 15,1-3-42-15,2 0-22 0,4-3-23 0,-2-4-31 0,5-4 88 16,-4-3-70-16,4 3-11 0</inkml:trace>
  <inkml:trace contextRef="#ctx0" brushRef="#br0" timeOffset="121240.1">10196 10231 2544 0,'1'16'706'16,"5"6"-525"-16,-12-5-123 0,11 2-27 0,-3 5 29 0,7 18-38 16,2 11 20-16,6 14-9 0,-3-5-1 15,-5 2-16-15,18 12-2 0,-15-1-3 0,2 7-5 16,-5-7 4-16,-2-9-5 0,0 2-3 0,-3-10-3 15,-3-7 1-15,-1-11-13 0,0 2 5 0,-4-24-36 16,1 3-20-16,-1-13-74 0,1 3-65 0,-6-21-201 16,2 3 297-16,-3-11-239 0,-1-4 216 15,2 0 1-15,4 12-92 0</inkml:trace>
  <inkml:trace contextRef="#ctx0" brushRef="#br0" timeOffset="121477.34">10124 10287 2563 0,'0'-23'135'0,"0"3"-26"0,5 10-27 0,-1-3-8 0,2-2 1 15,-2 0 8-15,7-8 61 0,-6 1-23 16,12 5-26-16,0 3-2 0,6 6-25 0,0 0-12 16,-4 5-11-16,10 8-33 0,-1 8 14 15,10-3-5-15,-14 4-9 0,2 7-17 0,-6 0 14 0,4 8-1 16,-9 5-8-16,5 0 8 0,-12-6 2 0,-2 9 7 16,-2 1 1-16,-3 3 0 0,-5 0 4 0,-5 0 6 15,-2-3 0-15,-4 3 0 0,0-5-3 0,-3-5-8 16,-1 1-3-16,3-17 1 0,-1 4-7 0,-1-11-11 15,3 1 0-15,1-14-12 0,2 1-13 0,2-10-49 16,2-4 22-16,3-6-75 0,3-1-34 0,0 1-57 16,5-7-264-16,5-12 352 0,-3 3-204 0,-1 4-69 15</inkml:trace>
  <inkml:trace contextRef="#ctx0" brushRef="#br0" timeOffset="121741.8">10682 10161 1945 0,'-2'43'948'0,"-1"-3"-601"16,2 2-179-16,-1 6 0 0,2 0-15 0,3-8-44 0,-1-2-77 16,0-17 1-16,-1-11 74 0,2 0-22 0,5 31-85 15,5-11 0-15,-1 1 0 0,4-10 0 0,-1-1 0 0,0-7 0 16,10-27 0-16,-7-1 0 0,0 1 0 0,3-10 0 16,-7-5 0-16,4 1 0 0,-14 9 0 15,-2 10-1-15,1 0 1 0,10-30 0 0,-9 3 0 16,3 1 0-16,-12 1 0 0,2-1 0 0,-3 18 0 15,4 9 1-15,-1 0-1 0,-21-24 0 0,7 7 0 16,-3 4 0-16,2 1-21 0,-4-3-16 0,3 11-16 0,3 12-16 16,4-1-20-16,4 3-25 0,-5 4-118 0,7 0 155 15,3-1-87-15,3 2 105 0,2-5 0 16,-1-1-40-16</inkml:trace>
  <inkml:trace contextRef="#ctx0" brushRef="#br0" timeOffset="122073.6">11168 10092 1650 0,'-11'0'1059'16,"0"-2"-520"-16,-2 3-271 0,-4 6-97 0,2-2-82 15,-6 3-52-15,2 1 31 0,0 5-30 0,-2-2-6 16,4 3-9-16,-1 0-2 0,6-1-10 16,-4 2-6-16,14-9 0 15,1-3 4-15,-1 0-1 0,-7 12-1 0,5-3-7 0,2-1 0 0,7-3 0 16,-2 2-1-16,3-4-1 0,13-5-2 0,1 0-2 15,0 0 0-15,4 3 6 0,-1-3-1 0,2 3 0 0,-1 3-2 0,3 2 0 16,0-1-1-16,-5 2 1 0,-4 0-1 0,-12-2 1 16,-4-4-1-16,2 1 3 15,10 16-1-15,-19 3 1 0,6 4 3 0,-4-1 2 0,-3-2-2 16,-2-9 1-16,3-9 3 0,2 2 2 16,-21 23 2-16,3-6 3 0,-5-4 0 0,10 2-8 15,-1-11 0-15,-5 0 0 0,7-15-4 0,1 1-7 16,6-6 1-16,-1-2-21 0,8-6-51 0,-3-3 22 0,8-8-69 15,2 2-29-15,-2 1-51 0,8-6-154 0,4-5 248 16,-2 2-151-16,2 1-40 0</inkml:trace>
  <inkml:trace contextRef="#ctx0" brushRef="#br0" timeOffset="122260.97">11466 10065 3792 0,'0'12'41'0,"-5"17"21"16,0-7-22-16,4-2-13 0,2 0-8 0,-1 5-5 15,-1 16 30-15,3 1-12 0,-2 0-10 0,6-7-20 16,-4-2-2-16,3 5 0 0,-2-1 0 0,7-8 0 16,-6-1 0-16,-4-4 0 0,2 1 0 0,3-8 0 15,0 4 0-15,-5-18 0 16,0-2 0-16,1 0 0 0,2 5-80 0,-2-5-29 0,5-14-139 0,-1 2 193 16,-1-2-126-16,-2-8-97 0</inkml:trace>
  <inkml:trace contextRef="#ctx0" brushRef="#br0" timeOffset="122458.04">11697 9625 2294 0,'0'18'983'0,"0"-5"-607"0,2 6-274 16,-3 9 8-16,5 0-17 0,-2 5-14 0,5-1-21 16,0 11-58-16,2 0 0 0,1 6 0 0,-5 7 0 15,9 2 0-15,-7 0 0 0,-5 4 0 16,3-1 0-16,-2-5 0 0,1 3 0 0,-3-17 0 15,-1 3 0-15,0-8-1 0,-3-5-26 0,1-6-29 16,1-1-32-16,-4-6-36 0,3-5-55 0,-4-6 120 16,-1 2-101-16,-1-7-26 0,0-3 79 0</inkml:trace>
  <inkml:trace contextRef="#ctx0" brushRef="#br0" timeOffset="122725.48">11698 10078 3028 0,'17'-7'819'0,"-3"2"-620"0,0 2-164 0,7 1-29 0,11-5 2 15,5 4-8-15,-1 3 0 0,-4 4 0 16,1 3 0-16,-1 5 0 0,-5 4 0 0,-6 6 0 16,3-4 0-16,-13 11 0 0,1-1 0 0,-4 3 0 15,0 0 0-15,-12-13 0 16,2-8 0-16,-1 0 0 0,6 29 0 0,-6-4 0 0,-4-5 0 0,0 3 0 15,0 0 0-15,4-21 0 16,2-6 0-16,0 1 0 0,2 0 0 0,1 0 0 0,-3-4-8 0,0 1 4 0,5-9-58 16,1-4-93-16,3-21-76 0,-3 8 173 0,1-1-135 15,3-4-74-15</inkml:trace>
  <inkml:trace contextRef="#ctx0" brushRef="#br0" timeOffset="122839.58">12109 9792 1946 0,'-10'-3'909'15,"1"0"-648"-15,1 0-204 0,0 0 6 0,0 0-80 16,-4 1-70-16,0 1-217 0,-3-2 249 0,-4-4-194 16,-3 4-119-16</inkml:trace>
  <inkml:trace contextRef="#ctx0" brushRef="#br0" timeOffset="122980.67">11381 9762 1946 0,'2'9'824'0,"9"-5"-569"0,5 2-172 16,-6-1-60-16,11-2-26 0,3-1-12 0,10 3-137 15,-1-2 129-15,2 2-71 0,-3 0-62 0</inkml:trace>
  <inkml:trace contextRef="#ctx0" brushRef="#br0" timeOffset="123473.09">12298 10288 1833 0,'9'17'923'0,"-5"-8"-566"0,7 2-179 0,7 19-70 16,-11-22 0-16,-3-4 21 15,0 0 152-15,19 18-103 0,-8-9-178 0,-1-3 0 0,1-6 0 0,2 5 0 16,-10-10 0-16,-3 0 0 0,-1 1 0 16,12-22 0-16,-3 8 0 0,-4-6 0 0,3-2 0 0,2 2 0 15,-4-4 0-15,-3-4 0 0,-1 7-5 0,-4-1 5 0,-1-8 0 16,1 1 0-16,-1 2 0 0,0-1 5 0,-3 0-5 15,-1-3 0-15,-1 2 0 0,1-1 0 0,5 12 0 16,-2 4 0-16,-5-3 0 0,6 9 0 0,1 1 0 16,0 6 0-16,3-1 0 0,-2 4 0 0,3 2 0 15,-3 2 0-15,5-1 0 0,1 5 0 0,0 0 0 16,4 3 0-16,-7-1 0 0,6 1 0 0,-1 0 0 16,3-1 0-16,1-1 0 0,1-2 0 0,2-2 0 15,-2 0 0-15,2-7 0 0,7 0 0 16,-2 0 0-16,1-4 0 0,2-5 0 0,-3 1 0 0,6-4 0 15,-2-6 0-15,1 3 0 0,-8 0 0 0,2 0 0 16,-3 2 0-16,-2-1 0 0,1-3 0 0,-8 5 0 16,2-1 0-16,-6 1 0 0,4 1 0 0,-8-3 0 15,3 2 0-15,-7 1 0 0,0 3 0 0,-4-1 0 16,-4 3 0-16,-1 4 0 0,-3 1 0 0,3 0 0 16,-7 6 0-16,-7 8 0 0,4-1 0 0,2 1 0 15,-5 6 0-15,5 5 0 0,-5 5 0 0,8 11 0 16,-4-3 0-16,11 2 0 0,2 5 0 0,0 0 0 15,7 1 0-15,5-24 0 16,-1-11 0-16,-1 0 0 0,10 29 0 0,-1-5 0 0,14-12-3 0,-2 2-35 16,1-6-37-16,1-5-45 0,14-13 90 0,-11 0-63 15,12-8-33-15</inkml:trace>
  <inkml:trace contextRef="#ctx0" brushRef="#br0" timeOffset="123592.5">13525 10280 2305 0,'-10'5'1010'15,"7"-3"-639"-15,-4 0-228 0,-12 6-41 0,13-6-68 16,4-2 96-16,0 1-130 16,-10 2-5-16,4-1-47 0,-3 0-56 0,5-4 87 0,-3 1-49 0,9-4-29 15</inkml:trace>
  <inkml:trace contextRef="#ctx0" brushRef="#br0" timeOffset="124539.21">21364 9172 1767 0,'1'-17'889'0,"-1"4"-405"0,-8-2-288 16,1 0-41-16,0 1-19 0,4 3-18 0,-5 1-65 15,-3-4 25-15,1 1-13 0,1 3-12 0,2-1-8 16,-1 2-23-16,-4-1-5 0,-2 4-7 0,2 1-3 16,-3 2-7-16,1 3 0 0,-1 0 0 0,-3 3 0 15,2 5 0-15,-1 15 0 0,-1-11 0 0,0 26 0 16,1-5 0-16,-3 7 0 0,3 2 0 0,2 3 0 15,-1 6 0-15,4-1 0 0,2-3 0 16,5-1 0-16,0-1 0 0,4-4 0 0,6-6 0 0,4-2 0 16,0 1 0-16,1-12 0 0,3-8 0 0,-1-4 0 0,6-8 0 15,1-13 0-15,0 3 0 0,-2-11 0 0,4-10 0 16,-2 3 0-16,2-12 0 0,0 0 0 0,0-3 0 16,-2 2 0-16,1 0 0 0,-5 7 0 0,-3-2 0 15,3 1 0-15,-13 6 0 0,7-5 0 0,-5 9 0 16,0 0 0-16,-3 9 0 0,0-5 0 15,0 8 0-15,4 9 0 0,3 9 0 0,-3 5 0 16,-3 3 0-16,6 10 0 0,-1 2 0 0,0 6 0 16,0-5 0-16,-2 1 0 0,4 7 0 0,-6-4 0 15,2-1 0-15,-1-3 0 0,3-3 0 0,0 1 0 16,1-3 0-16,0 5 0 0,-2-16 0 0,3 1-23 16,4 0-24-16,-5-7-25 0,1-3-32 0,3-8-125 15,0-2 169-15,1-7-115 0,1-3-67 0</inkml:trace>
  <inkml:trace contextRef="#ctx0" brushRef="#br0" timeOffset="124723.38">21808 8985 2428 0,'2'22'948'0,"-2"1"-654"0,0 11-204 15,0 6 21-15,2 2-41 0,-2 2-7 0,4 4-16 16,0-2-14-16,0-3-24 0,0 2-7 0,-1-11-2 15,4 3 0-15,-5-3 0 0,4-2 0 0,-2-9 0 16,2-1 0-16,-1-7-3 0,0-5 2 0,0-3-47 16,-1-8-27-16,-2-1 24 0,-6-13-84 0,6-7 95 15,-5 2-68-15,4-2-20 0</inkml:trace>
  <inkml:trace contextRef="#ctx0" brushRef="#br0" timeOffset="125075.77">22369 9059 2097 0,'5'-17'982'0,"-6"7"-629"16,-1 2-194-16,5-2 6 0,-10-1-29 16,1 3-25-16,-1 0-19 0,-4-3-92 0,-2 10-14 15,0-7 28-15,-4 6-29 0,-3-3 30 0,2 7-15 16,-6 2 0-16,2 4 0 0,1 6 0 0,-2-3 0 15,0 1 0-15,1 5 0 0,2 0 0 0,4 2 0 16,-1-2 0-16,9 5 0 0,-2-5 0 0,6 3 0 16,-2 1 0-16,12-1 0 0,-1 1 0 0,4-5 0 15,2 0 0-15,4-1 0 0,0 3 0 0,2-6 0 0,-1 1 0 16,3 2 0-16,0 0 0 0,-2 0 0 0,-1-2 0 16,-3 1 0-16,0-1 0 0,-10 0 0 0,5 1 0 15,-9-3 0-15,-6 3 0 0,-1-1 0 0,-5 0 0 16,-1-5 0-16,-8-4 0 0,3 3 0 0,-5-6-6 15,1-4-22-15,-2-9-67 0,0 3-27 0,0-15-39 16,3 7-68-16,8-6 149 0,-4-6-128 0,11 3-33 16</inkml:trace>
  <inkml:trace contextRef="#ctx0" brushRef="#br0" timeOffset="125212.66">22042 8555 1174 0,'-1'-21'876'0,"-1"-5"-338"0,2 17-338 16,-1 1 243-16,1 6-280 0,-1-2-45 0,1 4-62 15,-1 5-17-15,1 6-21 0,-1 5-17 0,0 7-65 16,-1-5 18-16,2 13-104 0,0 2-169 0,2 0 244 16,-2 0-140-16,2 3-66 0</inkml:trace>
  <inkml:trace contextRef="#ctx0" brushRef="#br0" timeOffset="126195.69">21561 10038 1642 0,'1'-14'712'0,"1"12"-453"0,-2-11-124 16,2 6-45-16,0 2-21 0,0-15-5 15,2 11 73-15,-1-1-33 0,-1 8-8 0,2-4-5 16,-1 13-39-16,1 6-9 0,-2 1-5 0,0 10-4 15,2 6-3-15,-3 2-6 0,1 8-12 0,-2 3-10 16,0-2 26-16,-2 1 15 0,1 1 4 0,-5-3 5 16,0-4 1-16,2-1-2 0,-2-4-6 0,2-12 5 15,0 4-15-15,2-8-17 0,-1-8-5 0,3-7-8 16,-1 1-1-16,1-9-5 0,1-3 0 0,4-9 0 16,-2 1 0-16,2-1 0 0,1-5 0 0,1-5 0 15,0-3 0-15,1 5 0 0,-3-1 0 0,2 1 0 0,3-6 0 16,-1 1 0-16,1-1 0 0,-4 8 0 0,2 1 0 15,0-2 0-15,-1 4 0 0,-1 3 0 0,-2 13 0 16,1-1 0-16,-2 8 0 0,1 9 0 0,-1 8 0 16,0-3 0-16,1 23 0 0,2-6 0 0,1 6 0 15,-2 0 0-15,4 1 0 0,0-1 0 0,2 0 0 16,2-4 0-16,1-5 0 0,3 1 0 0,-3-6 0 16,-5-10 0-16,11 2 0 0,-3-3 0 15,-3-4 0-15,2-6 0 0,-2-2 0 0,0-3 0 16,7-11 0-16,1 5 0 0,-7-11 0 0,1-1 0 15,0-2 0-15,0-7 0 0,-2 3 0 0,-4-5 0 16,-1-2 0-16,-3 2 0 0,0-2 0 0,-5 0 0 16,1 3 0-16,-2-3 0 0,-3 1 0 0,-1 4 0 15,0-2 0-15,-5 11 0 0,3 1 0 0,-2 5 0 16,0-5 0-16,4 16 0 0,-3 1 0 0,2 3 0 16,0 6 0-16,-1 7 0 0,4 2 0 0,0-1 0 0,-2 13 0 0,1 7 0 15,2-3 0-15,-1 1 0 0,2 3 0 16,5-1 0-16,-5 3 0 0,5-6 0 0,-1 3 0 15,3-13 0-15,5 2 0 0,-1-2 0 0,0-6 0 16,2-1 0-16,7-8 0 0,1 1 0 0,1-4 0 16,0-4 0-16,3-6 0 0,0 1-255 0,4-7 255 15,-1 0 0-15,-2-4 0 0,1 1 0 0,-5-5-1 16,2 2 1-16,-6-3 0 0,-3-1 256 16,-2 3-256-16,-7-6 0 0,0 5 0 0,-6-6 0 0,0-1 0 15,-2 1 0-15,-3 3 0 0,-1-2-3 0,0 2 4 0,-1 1-1 16,-6 11 1-16,2-5 0 0,-3 14-1 0,0 3 0 15,2-1 0-15,-7 11 0 0,2 2 0 0,4 10 0 16,-1-1 0-16,3 7 0 0,2 1 0 0,1 2 0 16,1 2 0-16,2 0 0 0,3-2 0 0,2-4 0 15,0 1 0-15,4-12 0 0,1 4 0 0,3-8 0 16,0 1 0-16,4-13 0 0,1 4 0 0,1-8 0 16,1-4 0-16,0-3 0 0,1 1 0 0,-3-2 0 15,1-3 0-15,4 5 0 0,-4-1 0 16,-3 2 0-16,1 6 0 0,3 3 0 0,0 6 0 15,1 13 0-15,0-4 0 0,-5 12 0 0,5 9 0 16,-1 0 0-16,-2 9 0 0,-2 4 0 0,-3 5 0 16,-1-1 0-16,-2 4 0 0,-2-2 0 0,-7-3 0 15,2 5 0-15,-8-11 0 0,2-1 0 0,-3-6 0 16,-1 1 0-16,-2-13 0 0,-1-1 0 0,4-5 0 16,-4-6 0-16,3-4 0 0,-2 1 0 0,3-6 0 15,3-4 0-15,-4-3 0 0,-4-1 0 0,4-1 0 0,1-7 0 16,-5-2-19-16,0-2-20 0,-2 1-18 0,5-5-22 15,-1 0-21-15,5-6-90 0,-1-5-69 0,-2 2 166 16,6-8-116-16,2-4-75 0</inkml:trace>
  <inkml:trace contextRef="#ctx0" brushRef="#br0" timeOffset="126605.07">22844 9916 2021 0,'0'-20'978'15,"-7"5"-638"-15,0-1-225 0,-4 7 18 0,-1 2-8 16,-2 0-14-16,1 2-17 0,-2 5-19 0,2 5-36 16,-3 1-10-16,3 6-7 0,2 3-9 0,-4 7-13 15,1-3 0-15,2 14 0 0,1 1 0 16,0 3 0-16,0-1 0 0,5 7 0 0,-2-4 0 0,4 1 0 16,2-4 0-16,3-7 0 0,2-2 0 0,2-9 0 15,2-5 0-15,1-6 0 0,2-1 0 16,-1-4 0-16,0-8 0 0,4-4 0 0,1-3 0 15,-3-2 0-15,4-5 0 0,-1-1 0 0,2-9 0 16,1-6 0-16,2 2 0 0,-9 3 0 0,2-4 0 16,0 1 0-16,-1 1 0 0,-1 0 0 0,-2 13 0 15,-2-5 0-15,2 8 0 0,-5 3 0 0,3 9 0 16,-1-4 0-16,-5 15 0 0,3 1 0 0,1 7 0 16,-3-2 0-16,1 16 0 0,3 0 0 0,-3 7 0 15,3 4 0-15,1-2 0 0,-3 2 0 0,-1-5 0 0,4-5 0 16,-1 2 0-16,-2-2 0 0,1-8 0 0,-2-5 0 15,-1-5 0-15,4 0 0 0,-1-9-2 0,-1 3-25 16,0-10-26-16,3-5-65 0,0-2-34 0,2-5-59 16,2-1 211-16,-1-5-70 0,-2-3-55 0,3 0 39 15</inkml:trace>
  <inkml:trace contextRef="#ctx0" brushRef="#br0" timeOffset="126792.93">23091 9426 1516 0,'0'-24'809'0,"0"19"-305"0,0 5-251 0,0 3 186 15,2 11-240-15,2-3-45 0,-1 6-21 0,0 16-49 16,1 1-80-16,-1 10-4 0,3-3 0 16,-1 5 0-16,1 5 0 0,-2 1 0 0,1-1 0 0,-2 0 0 15,2-3 0-15,-5 7 0 0,0-2 0 16,-1-1 0-16,0 1 0 0,-6-10 0 0,1 4 0 16,0-11-38-16,-1-7-32 0,1-10-34 0,-1 1-41 15,2-11 100-15,0-4-85 0,2-8-35 0</inkml:trace>
  <inkml:trace contextRef="#ctx0" brushRef="#br0" timeOffset="127058.34">22969 9742 2326 0,'5'0'993'0,"14"-3"-648"0,-1 2-162 0,3 1-69 15,8-1-83-15,2 2 25 0,0 3-18 0,6-1-29 16,0 3-9-16,0-1 0 0,-4 3 0 0,-1-1 0 0,-5 3 0 15,-4 4 0-15,2-3 0 0,-6 1 0 0,-8 3 0 16,-3 3 0-16,3 3 0 0,-9 4 0 0,2-2 0 16,-6 5 0-16,4 6 0 0,-4 1 0 0,0 3 0 15,2 0 0-15,-6-4 0 0,4 3 0 0,1-7 0 16,1-7 0-16,1-5 0 0,-1 1 0 0,2-15 0 16,0 3 0-16,0-7 0 0,0 0 0 15,4-11 0-15,-1 0-13 0,1-7-55 0,1-8 27 16,4-1-76-16,-4-3-26 0,5 0-33 0,-2-5-45 0,0 2 124 15,1-2-98-15,-1 5 2 0</inkml:trace>
  <inkml:trace contextRef="#ctx0" brushRef="#br0" timeOffset="127525.08">23612 9828 1396 0,'8'11'707'0,"-2"8"-364"0,0 4-192 16,0 4 95-16,4-3-36 0,-1 5-22 0,0 2-12 0,0-5-30 16,2 4-14-16,0-5-16 0,0-2-18 0,-3-5-35 15,1 4-12-15,-1-13-11 0,0 0-11 16,-1-4-26-16,1-5-3 0,-1-5 0 0,0-3 0 15,0 0 0-15,2-8 0 0,-3-5 0 0,1 1 0 16,-4-1 0-16,-1-2 0 0,0-1 0 0,0 1 0 16,-1 2 0-16,-1-3 0 0,0 4 0 0,1-1 0 15,2 3 0-15,1-1 0 0,3 3 0 0,-1 2 0 16,-5-2 0-16,5 6 0 0,-2 0 0 0,2 4 0 16,0 0 0-16,-2 4 0 0,0 2 0 0,3 0 0 15,1 1 0-15,3 3 0 0,-2 1 0 0,3 0 0 16,3 2 0-16,5-3 0 0,1 1 0 0,-2-4 0 15,5 1 0-15,1-2 0 0,-4-1 0 0,0-1 0 0,-2-4 0 16,6-4 0-16,-2 0 0 0,-4 0 0 0,1-5 0 16,-2 4 0-16,3-9 0 0,-7-2 0 0,5 0 0 15,-10 1 0-15,0-3 0 0,-2 1 0 0,-2-5 0 16,-3 4 0-16,-2 5 0 0,0-1 0 0,-1 5 0 16,1 5 0-16,-7 3 0 0,2 0 0 0,-2 7 0 15,1 3 0-15,-5 10 0 0,1-5 0 0,-5 19 0 16,-1-7 0-16,-1 10 0 0,-2 7 0 15,6 1 0-15,-1 0 0 0,2-4 0 0,5 1 0 0,-1 5 0 16,1-1 0-16,6-5 0 0,-1 0 0 0,2-4 0 0,3 4 0 16,7-4 0-16,-3 3 0 0,7-11 0 15,2-2 0-15,0-2 0 0,5-5 0 0,-1-3 0 0,3-8 0 16,-3-2-5-16,1-5-32 0,-1-4-34 0,5-3-139 16,3 1 169-16,3-4-100 0,5 6-84 0</inkml:trace>
  <inkml:trace contextRef="#ctx0" brushRef="#br0" timeOffset="127644.63">24789 9980 2150 0,'1'7'1050'0,"1"-3"-471"15,0-3-395-15,-1 2-84 0,-1 2-72 0,0 0-24 16,-1-3-4-16,-1 0 0 0,1-6 0 0,-3 4 0 16,1 2-16-16,1-4-39 0,0-5-47 0,-6-3 80 15,2 4-49-15,-15-6-29 0</inkml:trace>
  <inkml:trace contextRef="#ctx0" brushRef="#br0" timeOffset="127804.82">24226 9252 2513 0,'-3'-3'964'0,"-4"0"-715"16,2-2-199-16,-3 3-8 0,0-1-26 0,4-1-20 15,-3 2-18-15,0 0-93 0,0-2-76 0,-2 3 216 16,1-1-68-16,-2 0-58 0,0 2 0 15</inkml:trace>
  <inkml:trace contextRef="#ctx0" brushRef="#br0" timeOffset="128805.2">19117 8891 1650 0,'-2'-6'797'15,"-2"4"-433"-15,4-5-246 0,-1 0 82 0,-1-1-65 16,2 3-25-16,1 3-8 0,-1-1-16 0,0 0-10 16,-1 2-45-16,-1-1 23 0,0 6-18 0,0-1 1 15,-4 4-12-15,-1 3-6 0,-1 6-2 0,0-2-3 16,-6 11 2-16,3 0-1 0,-5 7 0 15,-3 7-6-15,3 11 4 0,-1-10 1 0,-3 6-3 0,0 9 0 16,2-10 2-16,-2 8 2 0,7-13 1 0,-7-8-1 0,-5 12-1 16,3 3 0-16,3-12-2 0,-3 7-2 0,3-6-3 15,-4 2-4-15,5-6-2 0,-1 9-1 0,8-24 0 16,0 3 0-16,1-4 0 0,4-5 0 0,0-2 0 16,3-9 0-16,1 2 0 0,1-2 0 0,1-6 0 15,1-8 0-15,2 4 0 0,-1-10 0 0,1 2 0 16,1-6 0-16,-1 0 0 0,1 0 0 0,-1-2 0 15,2 2 0-15,-2-1 0 0,0 1 0 0,0-3 0 16,-1 9 0-16,1-4 0 0,0 6 0 16,0 0 0-16,-1 1 0 0,1 4 0 0,0 0 0 0,-1 2 0 15,0 3 0-15,1 1 0 0,-3 0 0 0,1 3 0 16,-1 0 0-16,1 3 0 0,-1-1 0 0,0 5 0 16,-1 3 0-16,0 2 0 0,-3 4 0 0,1 6 0 15,-1-5 0-15,0 10 0 0,-2 6 0 0,2 3 0 16,-1-4 0-16,2 4 0 0,0-2 0 0,0-4 0 15,1 8 0-15,0-17 0 0,0 2 0 0,2-3 0 16,-2-7 0-16,2-2 0 0,2 0 0 0,-1-3 0 16,3-1 0-16,1-3 0 0,1 2 0 0,-3-4 0 0,3-3 0 15,0 1 0-15,2-3 0 0,0-3 0 16,0 1 0-16,1 2 0 0,4-6 0 0,-2 2 0 16,4-2 0-16,0 2 0 0,0-6 0 0,-1 2 0 15,1-4 0-15,1 2 0 0,-2 2-51 0,0-1 24 16,-4-5-82-16,5 6-39 0,-3 1 106 0,3-1-81 15,3 9-36-15</inkml:trace>
  <inkml:trace contextRef="#ctx0" brushRef="#br0" timeOffset="129840.79">19275 8343 1666 0,'4'-10'761'0,"-2"4"-471"0,1 3-177 0,0 2 55 15,3 5-34-15,0 8-14 0,1 5-27 0,0-1-11 16,1 7-81-16,-1 3 56 0,2 7-14 15,-1 0-2-15,1 3-2 0,-5 1 2 0,0-5 0 16,0 4-1-16,-3-8 2 0,1-1 1 0,-3-8-5 16,-2-2-4-16,2-4-2 0,1-3-7 0,-2-3-7 15,2-5-5-15,-5-4-2 0,1-1-6 0,1 0-1 0,-3-5-2 0,0-7-1 16,-1 1-2-16,2-2-1 0,3-2 1 16,2-2-1-16,0-3 1 0,0-6-1 0,2 2 1 15,7 3-2-15,-6-4 3 0,1 0 1 0,1 1 0 0,5-3-1 16,-7 2 1-16,7 1 0 0,-6 1 1 15,-2 5-1-15,4 1 1 0,-1 0-2 0,3 13 0 16,-4-4 3-16,7 8-3 0,-3 1 2 0,1 11-2 16,-1-4 3-16,1 12-2 0,-3 5 0 0,2 8 1 15,-1 1 0-15,-4-4 0 0,4 6-2 0,-3 1 3 16,2 7 2-16,2-9 1 0,-6-4 0 0,-1-2 0 0,-1 0 0 16,-1-6 1-16,-1 6 2 0,2-16-4 0,-1 2-3 15,-3-4 1-15,4-5-1 0,2-3 0 0,3-8 0 16,-2 0-3-16,1-7 0 0,-4-2 1 0,5-4 0 15,0-2 0-15,-4-4-1 0,2-3-1 0,0 3 1 16,0-2 1-16,2 0-1 0,0 3 2 0,3-2-2 16,-3 1 1-16,5 10 0 0,0-1 0 0,1 0-1 15,0 6 0-15,1 5 1 0,0-1 0 0,-1 4 0 16,-2 6 2-16,5 4-1 0,-1 1 2 0,-3 4 1 16,0 4-1-16,1 0 1 0,-1 5-1 0,-1 7 0 15,3-3-1-15,-8-3 0 0,3 2-1 16,0 1-1-16,-2-1-1 0,-2-1-2 0,1-4 1 0,-3-3-25 15,1 0-19-15,2-2-26 0,-4-5-79 0,1 3-59 16,-2-8 210-16,1 0-60 0,0-5-69 16,0 3 25-16</inkml:trace>
  <inkml:trace contextRef="#ctx0" brushRef="#br0" timeOffset="130222.65">19931 8105 1925 0,'-8'-6'941'16,"1"0"-508"-16,-2 5-269 0,5 0-48 0,-4 4-32 16,1 2-17-16,4 10-55 0,-3-5 13 0,7 20-15 15,-6-3-2-15,0 3-6 0,4 9-16 0,2-2 14 16,0 3 0-16,-2-5 3 0,5 0-7 0,-4 1 19 16,1-1 5-16,5-6 4 0,-2-4 1 0,1-7-1 0,1 3 5 15,-5-13-1-15,2 3 0 0,0-11-11 0,3-6-3 16,-1 0-5-16,-1-7-1 0,1-2-1 0,0-8-6 15,4-1-1-15,-3-3-2 0,1-1-2 0,-2 0 0 16,1-1-1-16,1 5-1 0,-5-4 3 0,0 4-1 16,1 1 3-16,-3 5-2 0,0 0 3 0,1 3 0 15,-1 2 2-15,-5-1 0 0,5 7 0 0,0 0 1 16,1 9-2-16,2 3 2 0,-1 1 1 0,-2-1-1 16,5 10 0-16,1 4-1 0,1-3 0 15,1 6 1-15,0-1 0 0,3-2-2 0,3 2-1 16,-2 0 1-16,3-2-1 0,-1-5 0 0,0 0-4 15,2 0-1-15,-3-5 0 0,-2-2-6 0,-1-6-37 16,-1 1-18-16,-5-5-27 0,3 1-25 0,-2-6-219 16,-2 0 256-16,-3-10-159 0,2 7-93 0</inkml:trace>
  <inkml:trace contextRef="#ctx0" brushRef="#br0" timeOffset="130416.19">20113 8019 2179 0,'-1'2'880'0,"2"2"-584"0,1 1-194 0,3 6 40 16,-1 1-33-16,7 0-21 0,-2 2-11 0,5 6-15 16,0 2-9-16,3 0-20 0,-2-3 3 15,6 4-15-15,0 2-5 0,0-4-15 0,2 1-1 0,2-2 0 16,-3-3 0-16,-4-2 0 0,-6-9 0 0,6 3 0 16,-1-1 0-16,-2-3-6 0,-2-4-13 0,-1-1-14 0,-1-3-51 15,4-5-23-15,1 4-25 0,-4-4-41 0,0-6 107 16,-2 2-92-16,0-6-17 0</inkml:trace>
  <inkml:trace contextRef="#ctx0" brushRef="#br0" timeOffset="130632.87">20295 7979 1992 0,'-15'29'836'0,"-2"2"-527"0,0 5-95 0,4 2-97 0,-3 0-13 15,5 8-60-15,1-8 35 0,2 1-30 16,2 1-8-16,3-4-8 0,0-1-6 0,3-8-11 16,-1 1-6-16,2-8-4 0,2 4-5 0,1-8-13 15,0 0-6-15,-1-16-10 0,3 7-16 0,-3-7-48 16,2-4-24-16,1-9-38 0,-3 2-76 0,1 0 32 0,1-9 104 16,-2 0-140-16,1-3-34 0</inkml:trace>
  <inkml:trace contextRef="#ctx0" brushRef="#br0" timeOffset="130870.9">20500 7850 2145 0,'-3'8'845'0,"4"6"-541"0,1 4-119 16,1 0-45-16,0-2-39 0,1 6-60 0,0-1 21 0,5 5-9 15,-2 2-10-15,0-2 0 0,0-2-18 0,1 5 0 16,0-1-3-16,-3 1-4 0,1-3-2 0,-2-1-5 15,1-2-2-15,-2-2-6 0,1-1 1 16,-2-5-4-16,2-1 0 0,-3-4 0 0,-1-3 0 0,1-1-9 16,-1-1 3-16,0-5-30 0,-1-3-18 0,-2-3-49 15,3 2 18-15,-2-8-73 0,1 1-59 16,-1-4 145-16,0-3-108 0,2 0-9 0</inkml:trace>
  <inkml:trace contextRef="#ctx0" brushRef="#br0" timeOffset="131471.06">20681 7811 1944 0,'1'10'769'0,"-1"0"-505"0,4 9-184 16,2 6 41-16,-2-1-24 0,2-3-17 0,0 8-3 15,1-5-8-15,0 7 3 0,0-1-22 0,1 1 17 16,-4-5-9-16,1-3 1 0,-1-1-4 0,0 0-3 15,-1 0-4-15,0-11-11 0,-2 1-7 0,0-8-5 16,-1 2-6-16,0-6-10 0,0-1-1 0,-1-5-5 16,1-2-1-16,-4-6-2 0,3 3 0 0,-1-10 0 15,2-1 0-15,-1 0 0 0,-2 0 0 16,1-4 0-16,1 3 0 0,1 1 0 0,0-1 0 0,0-3 0 16,0 3 0-16,2 5 0 0,2-1 0 0,2 2 0 15,-4-4-1-15,0 3-1 0,4 5 1 0,3 3-1 0,-3-2-1 16,1 7 0-16,0-4 1 0,-3 8 1 0,8 4-1 15,-2 0 2-15,-2 5 0 0,-4-1 0 0,5 9 3 16,1-1 0-16,1 2-1 0,-4 2 1 16,0 2-1-16,-2-1 0 0,1 0 0 0,2 3-2 0,-4-3 0 15,-1-1 0-15,-1-8 0 0,3 5 0 0,-5-5 0 16,2 1 0-16,-2-4 0 0,0 0 0 16,0-5 0-16,0 3 0 0,1-1 0 0,-1-5 0 15,-1-2 0-15,1-9 0 0,-1 1 0 0,1-2 0 16,0 0 0-16,-1-6 0 0,-1 0 0 0,1 1 0 15,-1-1 0-15,1 0 0 0,0-1 0 0,1 1 0 16,4 1 0-16,-1-2 0 0,-1 3 0 0,2 0 0 16,0-3 0-16,2 6 0 0,2 1 0 0,-5 2 0 15,-1-3 0-15,5 10 0 0,0-3 0 0,0 6 0 16,0-1 0-16,1 11 0 0,-3-3 0 0,5 6 0 16,-2 0 0-16,0 6 0 0,0 0 0 0,0-1 0 0,2-1 0 15,-3 3 0-15,1-1 0 0,0 2 0 0,-2-4 0 16,0-2 0-16,1 3 0 0,-3-5 0 0,0 5 0 15,-2-10 0-15,2 0 0 0,-2-1 0 0,-1-1-2 16,1-1-19-16,-2-5-58 0,1-1-25 0,-1-1 19 16,0-9-95-16,0 1 121 0,0-1-93 0,2-7-22 15</inkml:trace>
  <inkml:trace contextRef="#ctx0" brushRef="#br0" timeOffset="132287.74">21215 7617 2142 0,'-2'3'951'0,"1"4"-628"0,1 5-163 16,-3-1-53-16,3 2-65 0,1 3 18 0,3 7-26 15,-2-1-7-15,3 5-6 0,1-3-2 0,-1 1 4 16,1 3-5-16,2-7 2 0,0 2 8 16,-2-4-2-16,2 0-3 0,0-8 0 0,0 5-1 15,-1-4-12-15,1 0 4 0,-3-8-12 0,2 2-2 16,0-3 0-16,-5-4 0 0,3-1 0 0,2-3 0 15,-2-4 0-15,2 0 0 0,-2-2 0 0,-2-5 0 16,0 0 0-16,2-1 0 0,0 5 0 0,-3-4 0 16,-2-2 0-16,3 4 0 0,-3-2 0 0,1 1 0 15,2 0 0-15,-3-4 0 0,2 4 0 0,2 2 0 16,-4-1 0-16,5 7 0 0,-4-2 0 0,0 6 0 16,2 0 0-16,1 9 0 0,-3 1 0 0,1 4 0 15,1 6 0-15,3 4 0 0,-1 0 0 0,3-2 0 0,-8-5 0 16,2 7 0-16,4-1 0 0,-2-5 0 0,-4-4 0 15,1-2 0-15,2 1 0 0,1-2 0 0,2 2 0 16,-1-6 0-16,-1-2 0 0,3 0 0 0,-6-2 0 16,3-1 0-16,-4-5 0 0,7 0 0 0,-4-3 0 15,-3 0 0-15,4 0 0 0,-3-3 0 0,2 5 0 16,-1-1 0-16,0 1 0 0,1-1 0 0,-2 6 0 16,1-4 0-16,-2-1 0 0,0-1 0 15,1 1 0-15,-1 0 0 0,0-2 0 0,1-1 0 16,-1 2 0-16,3-3 0 0,-1 3 0 0,1-1 0 0,-1-4 0 15,2 1 0-15,-1 4 0 0,-1-5 0 0,0-1 0 0,2 3 0 16,-1-3 0-16,-1 0 0 0,3 1 0 0,-2 4 0 16,2-3 0-16,2 3 0 0,-1 7 0 0,-2-2 0 15,3 3 0-15,-1 5 0 0,1 2 0 0,-1 6 0 16,1 0 0-16,0 6 0 0,-1-3 0 0,1 7 0 16,0-1 0-16,0 0 0 0,-1 0 0 0,0-3 0 15,-3-1 0-15,2-2 0 0,-2-3 0 16,1-2 0-16,-3-3 0 0,-1-2 0 0,1-2 0 15,-1-1 0-15,2-2 0 0,-3-3 0 0,1 1 0 16,-1-3 0-16,0-1 0 0,1-3 0 0,0-4 0 16,-1-5 0-16,0 2 0 0,1-1 0 0,0-4 0 15,0-2 0-15,0 1 0 0,0 0 0 0,0-1 0 16,1 1 0-16,0 0 0 0,-1 3 0 0,2 0 0 16,2 2 0-16,-1 0 0 0,2 2 0 0,-1 3 0 15,1-1 0-15,1 4 0 0,2-2 0 0,-1 6 0 16,0 1 0-16,-2 5 0 0,1-1 0 0,0 2 0 0,1 6 0 15,2 5 0-15,-1 0 0 0,-2 2 0 0,3 4 0 16,-5 1 0-16,7 6 0 0,-2 6 0 0,1-2 0 16,-4-4 0-16,1 2 0 0,3 1 0 0,1-3 0 15,-3-4 0-15,-4-3 0 0,0-3 0 0,0-6 0 16,0 0 0-16,-1-5 0 0,-3-1 0 0,0-3-18 16,-4-1-34-16,0-4-96 0,0 2-68 0,-10-7 162 15,-1 1-128-15,-2-1-107 0</inkml:trace>
  <inkml:trace contextRef="#ctx0" brushRef="#br0" timeOffset="132440.65">20926 7331 2249 0,'-13'2'825'16,"4"2"-632"-16,8-1-169 0,-3 0-6 0,5 0-54 15,1-1-5-15,-2 0-239 0,3-1 226 0,7 0-115 16,-3 0-55-16</inkml:trace>
  <inkml:trace contextRef="#ctx0" brushRef="#br0" timeOffset="133040.75">19143 7467 1906 0,'-1'7'744'0,"1"0"-502"16,0 6-156-16,1 6 21 0,1 4-21 0,2 7-18 16,0 6-2-16,3 6-9 0,-1-4-10 0,1 2-21 0,0-7-4 15,2 9-2-15,0-4-1 0,-1-8-7 0,-3-5-5 16,-1-4 1-16,-1 2-5 0,-2-6-3 0,2 5-3 16,-3-13-6-16,-1 2-26 0,-2-1-20 0,1-3 12 15,-1-2-56-15,-4-5-231 0,1 1 261 0,-2-1-146 16,0-5-107-16</inkml:trace>
  <inkml:trace contextRef="#ctx0" brushRef="#br0" timeOffset="133227.37">18940 7823 1806 0,'-3'0'776'16,"4"0"-494"-16,1-1-183 0,2 0 70 0,6-4-89 15,2 1-7-15,3-3 11 0,4-2-21 0,2-4-27 16,0 1-7-16,5-5-9 0,0 1-5 0,0 0-14 15,2-3 1-15,-4 4-24 0,0-1 6 16,-1 3-27-16,-1 1-17 0,-5 4-16 0,-1 0-21 16,-5 1-106-16,0 3-97 0,-8 4-94 0,5-1 260 15,-6 1-188-15,-3 4-87 0</inkml:trace>
  <inkml:trace contextRef="#ctx0" brushRef="#br0" timeOffset="133736.14">19442 7600 1455 0,'3'15'625'0,"2"5"-387"16,0 5-62-16,3 7-70 0,-5-2-6 0,1 3-50 15,-1 1 37-15,6 0-19 0,-5 0-2 16,6-8-2-16,-4 3-3 0,-4-6-11 0,7 0-4 16,-2-1-3-16,1-2-3 0,-4-5-10 0,-1-5-6 0,-1 0-2 15,0-1-2-15,0-3-5 0,-2-3-2 0,0 0-3 0,0-3-5 16,-2-1-3-16,0 1 0 0,0-7-2 0,-3 1-1 16,0-2-3-16,-1-4-2 0,0-4 2 15,1 1-1-15,-2-2 0 0,0 2 0 0,0-2 2 16,2-2-2-16,0-1 1 0,-2 1 1 0,2-1 0 15,0-8 1-15,0 3 1 0,0-8 1 0,2 3-2 16,-3-3 2-16,2-6 0 0,4 1 0 0,0 7 0 16,0 2 2-16,0 2-2 0,10 4 1 0,-7 2 1 15,5 8 0-15,1 3 0 0,1 5 2 0,2-5 0 16,0 5-1-16,-2 2 3 0,-3 2-2 0,7 1 5 16,-3 6-2-16,2-3 2 0,-1 6 1 0,-4 1 3 15,3 3 0-15,-2 4 1 0,2 1 2 0,-7 5 2 16,3 4 0-16,-3 3 4 0,-1 2-4 0,-3 0 3 15,0 2 0-15,-3-4-2 0,-1 0-4 0,-1-6-6 16,0 1-2-16,-2-11-6 0,-1 3-3 0,1-6-21 16,-1-2 6-16,1-7-39 0,-1 5-20 0,1-3-28 0,3-4-53 15,0 1 105-15,1-3-77 0,3-3-22 0</inkml:trace>
  <inkml:trace contextRef="#ctx0" brushRef="#br0" timeOffset="134553.56">19483 8905 1940 0,'-9'-8'768'16,"3"1"-528"-16,5 7-159 0,1 1 24 0,1 4-24 15,4 6-13-15,0-2-5 0,-1 5-22 0,4 8-9 16,4-1-9-16,-1 5-4 0,2 3-1 0,-2-1 2 15,1 1 2-15,0 1 4 0,-1-2 3 0,0-5 11 16,-1 3-1-16,-2-10 7 0,0-1 2 0,-1-5-4 16,1 3 0-16,-2-10-6 0,0 1-3 0,-1-4-10 15,1-4 0-15,-1-5-7 0,-1 1-3 0,1-3 0 16,0-5-7-16,-3 1-1 0,0-2-2 0,1 2 0 16,-5-1-3-16,4 0 0 0,-2-1-1 0,-3 4-3 0,3-1 3 15,-1-3 1-15,-1 0 0 0,-1 1-1 0,2-1 0 16,-1 2 0-16,-1 2-2 0,0-4 0 0,1 6-2 15,0 1-1-15,0 0-3 0,1 2-1 0,1 3 1 16,1 0-2-16,2 4-1 0,-1-3 3 0,3 4 0 16,2 0 0-16,2 1 5 0,-2 2-1 0,3-2 2 15,2 2 1-15,2-1 3 0,0 0-1 16,5-2 2-16,-3-4 0 0,0 2 1 0,-4-5 0 0,6 0 0 16,-2-1-1-16,-3-2 0 0,-1 1 3 0,-1-3-3 0,-1-1 1 15,1 1-1-15,0-1 0 0,-4 1-2 0,-2 0 3 16,2-2-2-16,-6 1-1 0,4-1 0 15,-7 2 0-15,0-1 0 0,-2 0-1 0,-2 4 1 16,2 1-3-16,0-1-1 0,-2 4-2 0,-4 1-1 0,4 5-3 16,2-1-1-16,-4 6-2 0,6-1 2 15,-5 7 0-15,5 3-2 0,-4 2 2 0,4 3 2 16,-2 6 0-16,3 3 1 0,1 1 4 0,1 3-1 16,-2-3 3-16,1 0 0 0,7 0 3 0,-2 0 0 15,1-8 4-15,4-6-1 0,-3 2-2 0,0-6 1 16,3-2-2-16,1 0 2 0,-4-4-2 0,3-4 2 15,-8 2-3-15,6-4 2 0,-2 0 0 0,-1-4-1 16,-1-5 1-16,-2-2-1 0,2-1 2 0,-3-1-2 16,5-1 2-16,-3-4-1 0,-2 1 0 0,0-2 3 15,1 2 1-15,2-2-3 0,-4 2 1 0,1-1 1 16,2 1-2-16,0 0 0 0,3 1-1 0,-2 1-3 0,0 0-1 16,-1 1-5-16,2-2-5 0,1 3-7 0,-5 2-14 15,3 3-19-15,0-5-56 0,2 5-22 0,-1 0-29 16,0 1-43-16,7-1 122 0,-3 2-101 0,2-1-16 15</inkml:trace>
  <inkml:trace contextRef="#ctx0" brushRef="#br0" timeOffset="134735.15">20203 8537 1754 0,'1'-2'796'16,"-2"4"-482"-16,1-1-204 0,0 1 41 0,0 4-29 0,1 7-20 15,0-3-19-15,0 5-42 0,3 1-12 0,0 5-7 0,1 2-2 16,1 7-4-16,0 0-3 0,0-6-7 0,-1 4 2 15,1 2-6-15,0-5 1 0,-3-2 0 16,2 0-12-16,-3-2-8 0,-1-1-12 0,-2-3-20 16,0-3-87-16,-1-1-137 0,-4-8 210 0,1 3-139 15,-4-5-112-15</inkml:trace>
  <inkml:trace contextRef="#ctx0" brushRef="#br0" timeOffset="135269.26">20076 8857 2167 0,'-7'0'902'0,"5"2"-575"0,2-4-233 0,7 1 42 16,-1-1-35-16,4-1-8 0,4-3-16 0,3-1-19 15,-1-1 1-15,4 1-51 0,1-1 25 0,2-4-13 16,-2 1-3-16,4-2-19 0,0 2 7 0,-2-2-5 16,4-2 0-16,-10 1 0 0,4 0 0 0,-5 2 0 15,-6-2 0-15,1 2 0 0,-5 2 0 0,-1-1 0 0,-3 5 0 16,2-4 0-16,-3 3 0 0,1 3 0 0,-2-1 0 15,0 5 0-15,0-3 0 0,-5-1 0 0,1 1 0 16,2 0 0-16,-1 3 0 0,-3 0 0 16,1-3 0-16,-1-2 0 0,-1 7 0 0,4 0 0 0,-1 9 0 15,0-5 0-15,-4 5 0 0,3-2 0 16,0 10 0-16,2-1 0 0,2 5 0 0,-3 0 0 16,3-2 0-16,1 5 0 0,6-3 0 0,0 4 0 15,3-8 0-15,-1 3 0 0,1-6 0 0,-3-5 0 0,3 1 0 16,0-1 0-16,-3-7 0 0,-1 0 0 0,6-4 0 15,-6-3 0-15,3-7 0 0,1 3 0 0,-3-7 0 0,2-3-11 16,4 1-9-16,-9-5 6 0,-2 2-27 16,2-3-26-16,1 0-9 0,-4 2-7 0,2 1-10 15,-2-1 3-15,0 1-10 0,-2 6 6 0,2-2 27 16,2 3 26-16,0 1 9 0,-1 1 7 0,-1 1 10 16,1 6 14-16,2-2 20 0,3 7-11 0,-1 0 5 15,-4-1 3-15,5 11 3 0,2 1 10 0,1 0 4 16,-1 1 2-16,2-1 3 0,2 1 4 0,1 5 8 15,2-4 3-15,0 0 0 0,-2-2-8 0,4 0-2 16,-2 0-4-16,1-4-6 0,-1-2-4 0,2 1-12 16,-1-1-8-16,-1-4-3 0,-1-1-4 0,-1-2-12 15,-2 0-10-15,1-5 5 0,-1 3-32 0,0-5-41 16,-2 0-24-16,-2-1-36 0,2-1-57 0,-4 0 136 16,3 0-101-16,-11 0-31 0</inkml:trace>
  <inkml:trace contextRef="#ctx0" brushRef="#br0" timeOffset="135437.07">20680 8525 2127 0,'-10'27'873'16,"-6"9"-582"-16,1-1-194 0,-3 4 43 0,2-4-38 16,2 8-7-16,-2 2-6 0,1 0-32 0,1 2-15 15,4-3-11-15,-1-1-8 0,1-5-37 0,2-10 13 0,2 2-39 16,0-2-32-16,0-8-35 0,0-7 12 0,3 1-333 0,1 0 335 15,7-3-172-15,-3-1-93 0</inkml:trace>
  <inkml:trace contextRef="#ctx0" brushRef="#br0" timeOffset="138218.07">21200 8575 1741 0,'15'-20'647'15,"0"0"-413"-15,0 1-42 0,4 3-117 0,1-2-4 16,6 2 11-16,2 2-36 0,9-1 41 0,3-4 6 16,-5 5-8-16,14-6 5 0,-1 2-9 0,12-1-19 15,-3-2-9-15,9 4 4 0,0-3-18 0,4-1-12 16,7 2-3-16,2 1-11 0,-3-1 4 0,-8 4-6 0,3 6-2 16,6-3 0-16,0 3-2 0,-11 7-3 0,-3 2 0 15,3 3-1-15,5 10 1 0,-4 9-1 0,0-6 2 16,-16 7-4-16,4 11 5 0,2-1-2 0,-11 5 1 15,-5 3 0-15,-10 1 3 0,0-1-2 0,-7 4 1 16,-8-3 2-16,-8-7-3 0,1 5 2 0,-14-10 1 16,4-2 1-16,-6-7 0 0,0 2 2 15,4-10 0-15,-2-2 0 0,-2-6 0 0,5-5 0 0,-1-3 0 16,0-3-1-16,3-2-3 0,-1-4 0 0,2-5-1 16,4 1-1-16,-2 1 0 0,8 1-3 0,5-3-2 15,0-3 2-15,1 1-2 0,5 4-1 0,7-2 0 0,1 1 0 16,6-3 0-16,1-1 0 0,-2 4 0 0,7 3 0 15,4 1 0-15,-1 2 0 0,2 0 0 16,3 8 0-16,2 1 0 0,1 3 0 0,2 2 0 16,3 10 0-16,-5-5 0 0,10 9 0 0,-1 4 0 0,-5 2 0 15,3-2 0-15,-16 10 0 0,5 0 0 16,15 1 0-16,-17 6 0 0,15 1 0 0,-10 2 0 16,-2-5 0-16,4 3 0 0,-3 6 0 0,6 0 0 15,-25-5 0-15,-8 1 0 0,-6 0 0 0,-2 5 0 16,-14-1 0-16,4 2 0 0,-7-14 0 0,-12 5 0 15,0 0 0-15,-9-4 0 0,-4-2 0 0,-11-5 0 16,2-4 0-16,-12 2 0 0,3-5 0 0,5-4 0 16,-7-1 0-16,23-13 0 0,-7 4 0 0,14-3 0 15,-5-3 0-15,19-1 0 0,0-1 0 0,9-2 0 16,2 2 0-16,20 1 0 0,-5-1 0 0,11 0 0 16,12-1 0-16,-10 2 0 0,3 2 0 0,0-1 0 0,-13 6 0 15,4 2 0-15,1 3 0 0,-14-1 0 0,5 4 0 16,-5 4 0-16,8 3 0 0,-5 7 0 0,0-1 0 15,7 2 0-15,10 12 0 0,-6-1 0 0,17 8 0 16,-10 0 0-16,-2 6 0 0,5 3 0 16,-12 4 0-16,-5 3 0 0,-17-2 0 0,5 0 0 15,-23 0 0-15,15 2 0 0,-24-3 0 0,4-2 0 16,-32-6 0-16,7 1 0 0,0-5 0 0,-15-2 0 16,9-5 0-16,-19 0 0 0,17-10 0 0,-17-5 0 0,-13 4 0 15,13-2 0-15,-4-5 0 0,-11-2 0 0,-8 4 0 0,-11-3 0 16,5-2 0-16,2 3 0 0,27-7 0 0,-12-3 0 15,-10 1 0-15,23-5 0 0,0 1 0 0,7-5 0 16,4 0 0-16,-1-4 0 0,9 1 0 0,5-4 0 16,4-2 0-16,11-2 0 0,1 0 0 15,9 0 0-15,1-1 0 0,4 3 0 0,4-3 0 0,2 4 0 16,-1-1 0-16,4 3 0 0,0-1 0 16,5 3 0-16,1 1 0 0,1 0 0 0,-1 7 0 15,3-3 0-15,-4 7 0 0,3 4 0 0,-4 2 0 16,-2-2 0-16,-2 5 0 0,-9-3 0 0,-3 2 0 15,-16 0 0-15,6 0 0 0,-12-5 0 0,-12 0 0 16,0 1 0-16,-10 1 0 0,-9-1 0 0,-15-1 0 16,2-2 0-16,-13 0 0 0,3-2 0 0,-9 1 0 15,-4-3 0-15,-1-4 0 0,-2-2 0 0,11-3 0 16,-3 0 0-16,3-9 0 0,-4-1 0 0,10-4 0 16,3-4 0-16,8-8 0 0,4 3 0 0,1-3 0 15,8-3 0-15,7-4 0 0,5 0 0 0,8 2 0 0,11-4 0 16,-2-6 0-16,3-2 0 0,10 4 0 0,7-4 0 15,3 1 0-15,3-3 0 0,10 2 0 0,-1-2 0 16,6 12 0-16,6 0 0 0,-2 0 0 16,4 7 0-16,-5 3 0 0,0 5 0 0,2 2 0 15,-6 6 0-15,-5 2 0 0,-8 5 0 0,3-1 0 16,-15 4 0-16,0 5 0 0,-10 1 0 0,2-1 0 16,-13 6 0-16,4-6 0 0,-4 3 0 0,-5-3 0 15,-3-4 0-15,2 0 0 0,9-1 0 0,-5-5 0 0,-6-6 0 16,0 2 0-16,8-3 0 0,3-4 0 0,1-4 0 0,0-6 0 15,13-7 0-15,-6 1 0 0,16-1 0 0,2-9 0 16,0-4 0-16,11-2 0 0,1-1 0 0,4-5 0 16,3 0 0-16,5-5 0 0,7-5 0 15,3 1 0-15,-1 4 0 0,7-7 0 0,-3 5 0 0,4 1 0 16,0-2 0-16,-9 6 0 0,5 4 0 16,-4 5 0-16,1-2 0 0,-7 11 0 0,2 0 0 15,-7 5 0-15,-1 6 0 0,-7 7 0 0,0-1 0 16,-2 6 0-16,-8 4 0 0,-3-1 0 0,2 0 0 15,-3 4 0-15,-1-2 0 0,-1 1 0 0,0 2 0 16,2-3 0-16,-1 1 0 0,7-1 0 0,1-4 0 16,1 3 0-16,4-6 0 0,4-7 0 0,8-4 0 15,-2 2 0-15,6-7 0 0,1-3 0 0,9 6 0 16,-4-7 0-16,7 8 0 0,-2-4 0 0,2 1 0 16,1 2 0-16,2 0 0 0,1-2 0 0,-5 0 0 15,4-3 0-15,-2-2 0 0,-2 4 0 0,3 2 0 16,-2-1 0-16,-2-1 0 0,3 3 0 0,-6 5 0 0,0 3 0 15,4 1 0-15,0-1 0 0,-5 2-2 0,0 5-18 16,-6 2-21-16,5-2-62 0,0 6-35 0,-1-2-61 16,-5 5 136-16,7-3-143 0,-3 1-61 15</inkml:trace>
  <inkml:trace contextRef="#ctx0" brushRef="#br0" timeOffset="140367.13">8361 9780 1984 0,'0'-13'757'0,"4"2"-574"0,2-1-152 0,0-4 5 16,2 0-22-16,10-2 3 0,5 0 4 0,7-2 13 16,5 1 7-16,8-3 2 0,-3-3 6 0,7 0-2 15,-6 0 0-15,12-2-4 0,1 2-4 0,-1 0-13 16,0-2-2-16,7-2-5 0,1 5-3 0,0 3-6 16,-2 0 1-16,3 2-4 0,-2 1 1 0,6 5-1 15,-2 7-3-15,0 4 2 0,-3 2-1 0,-5-1 1 16,-9 10-2-16,11 12 4 0,-3-3-1 0,-11 1 1 15,-2 9 0-15,-8-3 3 0,1 5 3 0,-13-2 0 16,7 5 1-16,-18-11 3 0,0-4 3 0,-2-3 0 16,-8-3 0-16,-1-2-3 0,6-12-3 15,-2-3 0-15,2-9 0 0,6-9-6 0,5-7-4 0,-2 4 1 16,14-17-2-16,-2 6-2 0,6-2 0 0,-2-3 1 16,8 8-3-16,2-4 2 0,6 2 2 15,2 3 0-15,1 1-1 0,0-4 3 0,5 0 3 0,1 2-2 16,9 2 2-16,-1 2 0 0,-12 4-1 0,9 4-3 0,18 4 4 15,-7 2-1-15,1 4-2 0,0 8 1 0,1 3 0 16,11 2 2-16,6 12 2 0,1-3 1 0,-21 2 0 16,15 6 2-16,-1 1 3 0,-4 4 2 0,-13 3 2 15,-9 0-4-15,-4-1-1 0,-11 4-1 0,-7-2-3 16,-13 2-3-16,-6-1-1 0,-11-3-7 0,-2-2-1 16,-5-1 0-16,1 2 0 0,-3-9 0 15,-5 4 0-15,-1-6 0 0,1-4 0 0,1-5 0 16,3 2 0-16,-2-4 0 0,7-4 0 0,-2-2 0 15,5-3 0-15,2-1 0 0,2-3 0 0,6 1 0 0,5-9 0 16,6-4 0-16,-4 4 0 0,7 1 0 0,8-8 0 16,2 1 0-16,5-3 0 0,-4 4 0 0,2-2 0 15,3 3 0-15,-3-2 0 0,8 2 0 0,-1 7 0 16,-7-3 0-16,10 5 0 0,2 3 0 0,4 7 0 16,-1-4 0-16,-2 13 0 0,-1 2 0 0,1 4 0 15,-1 9 0-15,3 10 0 0,-1-5 0 0,-5 6 0 16,4 8 0-16,-4-1 0 0,-4-3 0 0,-3-1 0 15,-19-4 0-15,1 7 0 0,1 3 0 0,-13-9 0 16,-9 3 0-16,-1-2 0 0,-2 6 0 0,-6-5 0 16,2 4 0-16,-2-9 0 0,-6-2 0 0,3 2 0 15,-5-7 0-15,6-3 0 0,1-6 0 0,-3 2 0 16,3-9 0-16,2-1 0 0,4-4 0 0,2 0 0 16,2-1 0-16,2-3 0 0,6 0 0 15,-2-1 0-15,9 3 0 0,0-2 0 0,-1 1 0 0,7 0 0 16,-4 3 0-16,-1 2 0 0,-4-1 0 0,4 8 0 0,5 4 0 15,-6 2 0-15,-5 1 0 0,8 7 0 0,-2 2 0 16,2 12 0-16,-8 8 0 0,4-5 0 0,-11 5 0 16,0 11 0-16,1 1 0 0,-6 6 0 0,-3 0 0 15,-5 0 0-15,-2 2 0 0,-5 0 0 0,-9-4 0 16,-9-3 0-16,-4-2 0 0,-10-4 0 16,-2 1 0-16,-16-7 0 0,2 3 0 0,-16-6 0 15,2 2 0-15,-3-9 0 0,2 5 0 0,-7-14 0 16,2 5 0-16,2-9 0 0,3-4 0 0,1-7 0 15,4-1 0-15,8-4 0 0,14-5 0 0,-2 0 0 16,-5-3 0-16,14-4 0 0,11 2 0 0,-4-2 0 0,3 0 0 16,6-2 0-16,-6-1 0 0,15 2 0 0,1 0 0 15,-1 4 0-15,10 2 0 0,0 0 0 0,6-1 0 16,1 1 0-16,4 2 0 0,1 2 0 0,3 8 0 16,-1-7 0-16,3 14 0 0,0-3 0 0,-4 9 0 15,3-2 0-15,-12 8 0 0,2 1 0 0,-8 0 0 16,-7 4 0-16,-12 0 0 0,1 1 0 0,-12-3 0 15,-7 2 0-15,-6-1 0 0,-1-4 0 0,4-2 0 16,-13-2 0-16,-13 0 0 0,0 0 0 0,7-5 0 16,-9-1 0-16,7-1 0 0,-20 2 0 0,-1-6 0 15,-1 1 0-15,15-7 0 0,-5-2 0 0,-1-1 0 16,2-4 0-16,3-2 0 0,6-5 0 16,2-4 0-16,2-2 0 0,10 0 0 0,1-7 0 15,1 4 0-15,16-4 0 0,-3-1 0 0,9 1 0 16,0-1 0-16,13 5 0 0,-5-5 0 0,8 4 0 15,2 2 0-15,1-2 0 0,3 6 0 0,3-1 0 0,1 6 0 0,-1-1 0 16,1 5 0-16,0-1 0 0,1 7 0 0,-4 3 0 16,-4 3 0-16,-5 6 0 0,2-1 0 15,-4 4 0-15,-10 1 0 0,1 4 0 0,-5 3 0 16,-2 0 0-16,-8 0 0 0,-1-1 0 0,-6 1 0 0,1-5 0 16,-5 0 0-16,-1-1 0 0,-2-6 0 15,2 3 0-15,-3-9 0 0,2 3 0 0,-1-11 0 16,0 4 0-16,5-5 0 0,-2-5 0 0,4-8 0 15,-5 3 0-15,11-4 0 0,4-4 0 0,4-5 0 16,0-1 0-16,8 3 0 0,5-8 0 0,-2-2 0 16,2-5 0-16,5 2 0 0,1-2 0 0,2 0 0 0,1-8 0 15,7-1 0-15,-4 0 0 0,7 6 0 0,3-1 0 16,-1 0 0-16,5 3 0 0,-2 6 0 0,2 6 0 16,1 1 0-16,-2 9 0 0,-2 1 0 0,-2 8 0 15,0-1 0-15,-8 8 0 0,0 2 0 0,-3 3 0 16,0-1 0-16,-8 8 0 0,0-1 0 0,-3 2 0 15,-3 2 0-15,-2-2 0 0,-3-1 0 0,5-2 0 16,2-1 0-16,-11-2 0 0,2 1 0 0,6-5 0 16,0-3 0-16,2-1 0 0,-1-2 0 0,2-5 0 15,-3 1 0-15,15-9 0 0,0-4 0 16,1 2 0-16,7-6 0 0,1-5 0 0,4-6 0 0,2-1 0 16,0-4 0-16,0 1 0 0,3-9 0 15,-3 2 0-15,-5-6 0 0,9 3 0 0,1 0 0 16,-3-2 0-16,2 3 0 0,-8-1 0 0,2 6 0 15,2 1 0-15,0 4 0 0,-2 2 0 0,-3 5 0 0,-1 8 0 0,-4-3 0 16,9 2 0-16,-7 3 0 0,0 3 0 0,-2-4 0 16,-1 2 0-16,-1-1 0 0,2-1 0 0,-3 3 0 15,5-8 0-15,-2 6 0 0,2-3 0 16,0-1 0-16,2 2 0 0,0-3 0 0,4 3 0 16,-1-3 0-16,1 3 0 0,2-2 0 0,0 3 0 15,1 3 0-15,3-2 0 0,-2 0 0 0,0 7 0 16,1-5 0-16,1 2 0 0,1 3 0 0,-3-5 0 15,3 1 0-15,1-3 0 0,2-3 0 0,2-6 0 16,9 1 0-16,-8 2 0 0,4-8 0 0,10-9 0 16,0-2 0-16,1 4-12 0,1-4-24 0,13-2-28 0,-2-9-122 15,20-4 148-15,-5 0-97 0,-3 1-57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6-16T16:30:24.0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4572 903 1545 0,'-19'0'625'0,"0"8"-408"0,5 1-137 16,4 5 20-16,-2-1-10 0,-2 5-9 0,4 7-6 15,-1 5-5-15,6 1-6 0,1 1-8 0,-2 8 0 16,2-1 0-16,0 6-3 0,4 3-3 0,4 7 1 16,-1 13-7-16,-1-10-1 0,5 1-1 0,1 12-1 0,8-18-1 15,-1 8-1-15,3-5-4 0,9-12-5 0,1-4 1 16,0-2-3-16,2-6-9 0,2-1-2 0,-5-14-5 16,6-4-2-16,-2-13-6 0,-3-11-1 0,8-14 0 0,-6 0-1 15,-1-11-3-15,2-8 0 0,-11 0 0 16,2-7-1-16,-5-7-1 0,-11-1 1 0,-5-7-5 0,1 3-5 15,-5-4-9-15,-4-5-7 0,-10 1-5 0,-3-4-5 16,1 8-11-16,-9 0-1 0,-1 17 1 0,-3-3 4 0,-2 11 8 16,2 22 1-16,0-8 4 0,0 13-2 0,-4 9-7 15,-6 9-7-15,4-2-9 0,-1 9-10 0,0-1-27 16,-1 0-10-16,0 5-11 0,4 11-7 0,3 2-37 16,7 0-31-16,3 8-153 0,5 0 240 0,3 0-154 15,1 5-84-15</inkml:trace>
  <inkml:trace contextRef="#ctx0" brushRef="#br0" timeOffset="252.42">4763 1486 1451 0,'2'-7'616'0,"-3"13"-396"15,1 7-135-15,1 5 35 0,1 5-19 0,6 1-11 16,0 3-6-16,5 6-8 0,3 2-8 0,4 4-14 16,-4-7-9-16,0 10-18 0,0-1-4 0,1 1 0 0,-2-1-9 15,3-4-8-15,-8-2-3 0,5 3 0 0,-1-5-9 16,-5-10-36-16,1-1-29 0,1-7 13 0,-2-1-53 16,-1-6-65-16,-1 0-45 0,1-4-123 0,4-4 223 0,0-3-165 15,-5 0-85-15</inkml:trace>
  <inkml:trace contextRef="#ctx0" brushRef="#br0" timeOffset="634.16">5229 1280 1313 0,'-4'14'574'15,"-3"-1"-354"-15,0 1-136 0,1 8 54 0,3 3-49 16,3 3-5-16,0 7-7 0,1 6-3 0,5 2-14 15,1 2-5-15,2 2-2 0,-1-9-1 0,5 2-2 16,6 2-4-16,0-9 0 0,-4-6-1 0,3-5-4 0,-1-3-1 16,3-2-1-16,2-7-6 0,-3-7-6 0,-2-1-2 15,6-6-2-15,-6-3-1 0,3-7-6 0,0-1-2 16,-1-4-6-16,-3-7 1 0,-1-1-5 0,0-1-1 16,0-5-2-16,-3-4 0 0,-3-5 0 0,-3 1-3 0,-1-4 2 15,1-1-2-15,-5 3 0 0,1 2-2 0,-1-1 2 16,2 9-1-16,-2 7 1 0,0 0 2 0,-1 15-3 15,0-3 3-15,-1 11 0 0,1 1-1 0,-4 10 1 0,2-2-1 16,1 12 1-16,-1 3-1 0,-1 2 0 0,2 8 1 16,0 12-2-16,1 3 2 0,4-2 0 0,-1 5 0 15,2-7 0-15,3 4 1 0,0 1-2 0,4-11 1 16,2-5 0-16,2-6-4 0,-1-1-1 0,4-4-4 0,-1-4-7 16,2-8-56-16,1 1-32 0,-1-5-19 0,1-10-24 15,6 3-93-15,-2-1 155 0,4-5-121 0,4-5-30 16</inkml:trace>
  <inkml:trace contextRef="#ctx0" brushRef="#br0" timeOffset="1000.95">6216 1340 1378 0,'-10'-13'647'0,"2"-2"-362"0,-3 8-180 0,-2-3 58 16,2 0-38-16,0 2-17 0,0 3-29 0,0-1-10 15,-1 0-13-15,1 4-13 0,-3 1-1 0,2 1-22 16,1 2-4-16,-1 3-5 0,-3 4-5 0,3 10-1 15,-2-2-2-15,0 8-1 0,4 7-9 0,-2 8 8 16,1 0-2-16,2 8 1 0,6-6 0 0,-3-3 4 16,2 7 2-16,1-9 2 0,6-7 3 0,0-6 0 0,3-2 5 15,2-4-1-15,1-5 2 0,5-7-4 0,1-4-4 16,2-3-2-16,2-5-3 0,0-5-3 16,-3-3-2-16,3-6-4 0,-2-3-2 0,-3-6-5 0,1-2-8 15,-2-6-3-15,1 0-1 0,-5-4-6 0,-3 1-2 16,-2-3 2-16,4 5 1 0,0 3 7 0,-2 4 7 0,1 4-1 15,-1 5 11-15,-4 8 9 0,10 1 5 0,-9 7 1 16,-1 3 2-16,-1 5 1 0,2 4 1 0,-3 5 4 16,0 8-6-16,0 3-4 0,2 0-2 0,0 8 1 0,0 3-4 15,2 3-2-15,-2 0-1 0,5 0 0 0,-1 1-1 16,2-9-3-16,1 2-8 0,6-7-24 0,-1 2 15 16,-1-10-56-16,7 0-42 0,-3-1-22 0,0-3 4 15,6-3-68-15,4-3 124 0,0 1-84 0,6-2-16 0</inkml:trace>
  <inkml:trace contextRef="#ctx0" brushRef="#br0" timeOffset="1649.54">6869 1371 1656 0,'0'-21'716'16,"-7"1"-447"-16,1 3-168 0,-1 2 50 0,-2 0-39 16,0-2-10-16,0 3-5 0,-1 5-22 0,0-2-24 15,0 3-5-15,-1 3-9 0,2 1-7 0,-3 4-15 16,-3 0-5-16,3 2-13 0,-1 6 4 0,-2 7-1 15,0-2-2-15,0 8 0 0,-1 3 1 0,0 15-1 16,3-1 2-16,-2 13-2 0,0-4 2 0,7-7 1 0,-1 11 4 16,7-7 2-16,-4 7-2 0,6-25 4 0,6 3 1 15,-1-3 0-15,5-6 2 0,5-7-1 0,0-7-5 16,1-4-2-16,3-2 4 0,3-9-7 0,-1-11-2 16,1 0-2-16,0-9-3 0,0 1-6 0,-2-16-12 0,0-1-8 15,0-4-9-15,-5-3-2 0,-4 1-6 0,2-3-2 16,-5-5-7-16,-2 2 13 0,-1-9 16 0,-2 6 6 15,0-6 9-15,1 5 5 0,-1 9 10 0,-4-1 5 0,1 7 12 16,-1 11-5-16,-3 19 4 0,4-2 4 16,-2 18 0-16,-3 6-1 0,0 5 0 0,2 1 1 0,0 7-1 15,1 5-5-15,-4 9-4 0,-2 0-4 0,2 9 1 16,0 2 0-16,2 3 1 0,-2 1 2 0,0 4-5 16,3-3 12-16,1 4 7 0,2 0 3 0,4-2 1 0,2 2 2 15,5-4 1-15,0 0-2 0,5 1 2 0,-7-8-7 16,8-3-10-16,-5-6 0 0,2-5-4 0,6-6-3 15,-6-1-3-15,-5-5-5 0,9-3 0 0,-9-7-3 0,-2-6-2 16,9 1-3-16,-9-8-2 0,-1 2-2 0,-3-10 0 16,5-4-9-16,3-4-2 0,0 1-2 0,-1-2-3 15,-4-5-5-15,1-1-2 0,0 0 0 0,0 11-1 0,0-1 8 16,-1-3 5-16,-2 10-1 0,2 6 12 0,-1 7 9 16,-1 4 5-16,0 4 0 0,-1 4 8 0,-1 4 8 15,2 3 0-15,-3 3 8 0,0-6 1 0,2 3 5 16,-2-3 2-16,-1-3 4 0,0-6-3 0,0 1-2 15,-1-4-3-15,-1 0 6 0,2-4-16 0,-2-4-7 16,1 0-2-16,-1-2 1 0,0-5-6 0,1-7-4 16,0 0 2-16,0-6-6 0,1-1 3 0,0-3-1 15,1-2 1-15,1-1-3 0,3 5 1 0,0-1 0 16,-2 0-3-16,3 2 2 0,0 1-1 0,2 3 0 0,-7 3-2 16,2 0 1-16,8-1-3 0,3 3-24 0,-4 0-15 15,6 2-19-15,-1 1-28 0,1 4-59 0,14 0-22 16,-7 4-21-16,-2-3-25 0,6 5-12 0,4 4 125 0,8 5-89 15,-2-2 20-15</inkml:trace>
  <inkml:trace contextRef="#ctx0" brushRef="#br0" timeOffset="2051.5">7762 1258 785 0,'8'3'446'0,"-4"-2"-199"16,-2 1-132-16,-1-2 86 0,-1-3-46 0,0 3-2 16,0 1-14-16,0-1-17 0,-1-1-10 0,0 1-8 15,0-3-6-15,-5 0-15 0,3 2-8 0,-2-3-16 0,-3-1 0 16,0 3-16-16,-1-3-7 0,-3 4 1 0,1 1-11 15,-3 2-8-15,0 2-4 0,-2 3-4 0,2 5 0 16,-5 7-5-16,2 0-1 0,-4 10-6 0,0 7 4 16,0 5 2-16,0 0 2 0,-3 10-2 0,11-6 4 15,-1-2 8-15,2 0 4 0,6-7 4 0,-1-9 2 0,9-5 7 16,5 0-1-16,-2-9 6 0,2-8-3 0,6-4-4 16,0-1-2-16,7-6-4 0,3-10-3 0,-6-4-6 15,4-4-1-15,1-5-4 0,-3-5-3 0,0-11-4 16,0 2-2-16,-2-3 0 0,0 2 1 0,-3 6-3 0,0-6 1 15,-4 12-1-15,3-5-1 0,-7 17 1 0,1 3 1 16,-1-1-2-16,-2 8 1 0,-2 5-1 0,-1 10-3 16,0 1 3-16,-1 8 1 0,0 8-1 0,0 7 0 15,0 1 1-15,0 10-1 0,1 0 1 0,3 2 3 16,-1-1-3-16,3 1 0 0,4-10 0 0,-1 0 0 16,0-3 0-16,2-8-2 0,3-6-1 0,0-5-1 15,0-2-1-15,-2-4 0 0,-6-8-9 0,12-8-28 0,-5-1-14 16,1-8-23-16,8-1-25 0,-3-12-49 0,0-1-18 15,9-4-23-15,-2-4-20 0,-4 1-182 0,4-4 273 16,-7-4-151-16,-2-1-64 0</inkml:trace>
  <inkml:trace contextRef="#ctx0" brushRef="#br0" timeOffset="2217.06">8306 609 1212 0,'0'12'537'0,"-1"2"-291"0,-1 14-28 0,0-4-22 15,-3 4-38-15,2 8 2 0,-1 7-80 0,1-1 57 16,-2 10-46-16,2 4-8 0,0-3-14 0,2 13 1 15,1-7-23-15,0 1-21 0,1 2-9 0,4-7-16 0,-2-4 4 16,3-6-22-16,0 1-18 0,1-6-8 0,1-5-39 16,0-8-56-16,-2 0-19 0,2-10-40 0,-5 0-44 15,3-9 150-15,-4 0-113 0,-1-5-25 0</inkml:trace>
  <inkml:trace contextRef="#ctx0" brushRef="#br0" timeOffset="2451.9">8071 1023 1829 0,'-6'0'867'0,"-6"-4"-547"0,15 4-100 0,4-4-77 15,9 2-88-15,-3 2 39 0,7-3-30 0,4-5-19 16,2 4-13-16,3 0-6 0,0 1-5 0,3 3-10 16,-1 0-5-16,2 5-14 0,-7 4 10 0,-2 9 1 15,2-3-1-15,-6 6 0 0,-3 6 1 0,-5 2-1 16,0 0 2-16,-3 5-2 0,-3-1 2 0,0 0 0 0,-4-1 2 15,-1-2-1-15,3-4-3 0,-6-2 1 0,2-2-2 16,0-5 2-16,-2-7-13 0,2-2-37 0,0-1-31 16,0-7 20-16,-2-3-90 0,9-9-94 0,0 1 170 15,5-5-125-15,-1-9-51 0</inkml:trace>
  <inkml:trace contextRef="#ctx0" brushRef="#br0" timeOffset="2579.56">8674 891 2084 0,'-3'-9'848'0,"-3"7"-564"0,3-2-204 0,-2 2 44 16,4 1-69-16,1 1-21 0,-1-5-20 0,1 5-3 16,4 0-64-16,1-2-91 0,2 2-31 0,1 0-42 0,1 0-65 15,0 1 176-15,2 0-157 0,-1 4-40 0</inkml:trace>
  <inkml:trace contextRef="#ctx0" brushRef="#br0" timeOffset="2799.98">8831 1033 1378 0,'0'15'678'0,"-3"-1"-367"0,-2-2-186 16,-4 5 62-16,3-1-40 0,-2 3-11 0,-3 4-20 16,2-2-9-16,-1 6-13 0,-3 3-6 0,1 0-9 15,-1 0-6-15,-1 1-8 0,4 1-7 0,-2-1-16 16,2 0-3-16,3 0-2 0,2-1-4 0,4-3-6 16,-1 1-2-16,4-7-5 0,0 3 0 0,5-6-6 0,1-2-2 15,5-7-2-15,-1 4-1 0,3-7-4 0,1-3-4 16,2 2 0-16,3-5-4 0,0-4-9 0,2-3-32 15,-4-2-21-15,2-2 12 0,3-4-73 0,5-5-90 16,-4 2-54-16,5-8 176 0,0 4-142 0,-2-4-77 0</inkml:trace>
  <inkml:trace contextRef="#ctx0" brushRef="#br0" timeOffset="3115.6">9519 953 2134 0,'-11'-15'731'0,"-1"4"-430"15,-1 3-107-15,-1-1-36 0,1 1-30 0,0-1-19 16,-8 11-57-16,8-1-6 0,-8 3 88 0,2-1-99 16,3-1-13-16,-3 11-6 0,-1 5-3 0,-1-2-4 0,5-1-5 15,0 5 1-15,1-3-3 0,1 5 0 0,4-2-2 16,4-5 0-16,1 1 0 0,5-2 0 0,5-2 0 16,2-1 0-16,3-1 0 0,3-1 0 0,2 3 0 0,6-3 0 15,-2-2 0-15,4 2 0 0,-2 0 0 0,0 1 0 16,1 1 0-16,-1 0 0 0,3-1 0 0,-2 6 0 15,-6-1 0-15,6 3 0 0,-3 4 0 0,-8 0 0 16,3-1 0-16,-10 6 0 0,-6 0 0 0,-10 0 0 16,2-1 0-16,-12 0 0 0,-2-1 0 0,1-2 0 15,-4 1 0-15,2-4 0 0,-2-2-6 0,2-4-25 16,-3-1-19-16,3-5-21 0,-2 0-35 0,-1-5-105 16,-2 1-59-16,0-5 178 0,0-2-147 0,-5 2-80 15</inkml:trace>
  <inkml:trace contextRef="#ctx0" brushRef="#br0" timeOffset="3868.13">3513 2031 1426 0,'-6'27'515'0,"9"11"-382"15,2 1-91-15,3 4 6 0,4 5 8 0,-1 5 22 16,4-1 8-16,1 8 2 0,-1-8 18 0,-1-5 3 16,2 4-2-16,-4-12-8 0,1-8-8 0,-1-10-28 15,0-4-11-15,-1-10-2 0,4-7-19 0,3-6-15 16,0-2-6-16,4-11-3 0,-3 3-5 0,3-7-2 0,12-10 0 16,0-8 0-16,0 4-1 0,2 0 0 0,0-2 0 15,6-2-2-15,2 2 1 0,1 4 1 0,-3 5-2 16,8 1-2-16,-3 5 2 0,1 6 2 0,7 8 1 15,-2 1 0-15,6 9 0 0,-3 7 0 0,1 10 1 16,0 1 2-16,2 12-1 0,3 11 0 0,-6 1-2 0,-1-1 2 16,3 8 0-16,-4-8 2 0,-5-3-3 15,-1 2 1-15,-7-14 2 0,-4-5 0 0,0-12 6 0,-1-1-4 16,-6-9 3-16,0-9-3 0,1-12 5 0,5 1 1 16,-2-12-1-16,0-5-1 0,2-1-5 0,1-2 2 15,4-1-1-15,0 1-1 0,6 6-3 0,-2-2-1 0,6 7-1 16,8 8 0-16,6 10 2 0,-3-3 0 0,13 14-1 15,-2 6 1-15,9 7 1 0,1 5 0 0,4 7 0 16,-1 2 0-16,-8-3-1 0,2 0 2 0,-1-1-1 16,-9-11 3-16,-2-4-1 0,-2-3-1 0,-8-11 1 0,0-3 1 15,-7-7-1-15,0-3 2 0,-3-2-1 0,-1-4 0 16,-2-7 1-16,0 1 1 0,4-7 0 0,-7 2 1 16,1 7-1-16,10 0 1 0,5 13 0 0,-3-8 1 0,-1 21 0 15,11 10 1-15,0 2 2 0,8 15-2 0,3 9 1 16,3 8 9-16,-1 1 1 0,7 11-2 0,-3-7 10 15,6-2 2-15,-6 0 0 0,3-7 4 0,-8-11-1 16,3-11-11-16,0-1-1 0,-2-12 0 0,0-8-10 0,-8-13-7 16,1 0-2-16,0-10-4 0,1-6 3 0,-7-6-3 15,-1-5-3-15,-2-4 1 0,7-1-2 0,-1 2 0 16,-1-2-4-16,6 1-13 0,2 5-15 0,12 9-45 16,3 1-35-16,4 11-44 0,12 5-35 0,13 10 122 15,-3 0-110-15,17 10-27 0</inkml:trace>
  <inkml:trace contextRef="#ctx0" brushRef="#br0" timeOffset="21210.28">12300 612 1055 0,'-13'-13'655'16,"1"4"-299"-16,-1 1-203 0,-1 5 172 0,5 3-187 15,-4 1-18-15,2 2-11 0,1 3-15 0,0 10-32 16,-1 3-14-16,1 3-17 0,1 4-8 0,-2 8-15 16,4-4 0-16,-3 9-4 0,-1 1 2 0,3 18-2 15,-1-9-2-15,-1 14 1 0,5-4-1 0,1 5 1 16,0 5 0-16,4 1-1 0,-2 1-1 0,5-8 1 15,2-1 0-15,2 1 0 0,0-10-1 0,5-6-1 16,-2 3-1-16,3-12-2 0,2-10 0 0,2-3-10 0,0-3-4 16,3-5-6-16,-2-8-9 0,4-7-36 0,3-2-21 15,0-9-22-15,0 4-25 0,-7-13-31 0,7-5 101 16,3-10-83-16,-2 3-7 0</inkml:trace>
  <inkml:trace contextRef="#ctx0" brushRef="#br0" timeOffset="21444.12">12703 701 1283 0,'0'-4'620'0,"-2"0"-357"0,-1 4-149 0,-2 0 63 15,2 6-77-15,-2-1-15 0,3 6-15 0,-1 3-11 16,-1 6-23-16,4 1-5 0,0 7-20 0,-3 5 11 16,7 11-6-16,-2-2-1 0,5 12-1 0,-1-4 1 15,1-3-2-15,-1 8 0 0,2-4-1 0,3 4-2 16,-6-14-3-16,1 4-1 0,-3-2-3 0,3-5 0 0,-4 2-2 15,3-12-3-15,-2 3-8 0,2-8-7 0,-2-5-17 16,0-6-48-16,0 3-18 0,2-11-25 0,-3-5-39 0,1-7 101 16,-1 2-86-16,0-10-18 0</inkml:trace>
  <inkml:trace contextRef="#ctx0" brushRef="#br0" timeOffset="21659.07">12463 784 1690 0,'-2'-8'736'0,"17"-8"-490"0,5 4-142 16,3-2-38-16,9-3-36 0,2-1 11 0,8-3-9 16,1 1-12-16,4 3-6 0,5 1-6 0,6-11-5 15,-3 5-1-15,9-3-5 0,-7 1 2 0,-1 4-13 0,2 0-23 16,-6 1-33-16,-2-2-25 0,-8 12-64 0,-5 0-59 15,-3 5 144-15,-1 2-120 0,-9 14-64 0</inkml:trace>
  <inkml:trace contextRef="#ctx0" brushRef="#br0" timeOffset="22382.36">12627 1304 1520 0,'0'-7'706'0,"3"-2"-449"0,1-4-84 16,7 3-36-16,0-6-87 0,6-1 20 0,4 2-14 15,0 2-9-15,6-1-9 0,-3 1-7 0,7 2-14 16,-6-1-17-16,2 3 10 0,-4 4-2 0,-1-1-3 16,-3 1 1-16,-3 2-1 0,2-1 3 0,-7 5 1 15,1 0 3-15,-3 1 4 0,0 3 0 0,-3-3 3 16,2 6 0-16,-4 2 3 0,-4 5-4 0,-2 2 1 15,2 0-3-15,-3 7-4 0,-3-1 0 0,8 11-3 16,-3-6-2-16,2 4-2 0,2 4 2 0,8-5-4 16,-4 0 1-16,8-4-1 0,-1 6 2 0,-2-10 0 0,4 0 0 15,1-10-1-15,0 2 1 0,-5-9 0 0,9-1 2 16,-2 1-1-16,2-7-1 0,-2-5 1 0,5-9 1 16,-3 0 2-16,6-8-1 0,-2-3 1 0,-3-2 0 15,-3-2-3-15,-1-6 3 0,1 4-1 0,-7 1-1 0,-1 1-2 16,-4 2-1-16,3 1 0 0,-5 0-3 0,1 3 4 15,-2-3-4-15,-3 7 0 0,0-2-1 0,4 3 0 16,-5 3 1-16,-6 5 1 0,6 6-3 0,-1-1-1 0,-1 5 0 16,-1 1 0-16,-1 9-1 0,0-1 0 0,2 4 0 15,-2-1-1-15,7 7 3 0,-8 2 0 0,5 2 1 16,-4 0-1-16,7 3 1 0,0-1 0 0,4 5 0 0,-4 1 1 16,-3 0 0-16,7-2 1 0,2 1-1 0,1 2 1 15,2-8-1-15,-8 2 1 0,9-7 0 0,2 1 0 16,-2-7-1-16,-5-3 1 0,1-1 0 0,-4-5 0 0,0-3 0 15,1-2 0-15,0 0 0 0,0-5 2 0,-3-5-1 16,2 1 0-16,0-2 0 0,-1-2 1 0,-1-2-1 16,-1 0-1-16,0-5 1 0,-1 2-2 0,2 1-1 0,0-5 0 15,-1 4 0-15,0-2 0 0,2 2 0 0,-1-2-1 16,2 5 0-16,0-1 1 0,-1-2 0 0,2 3 0 16,1-1 0-16,0 2 0 0,2 2-1 0,0 1 1 15,0-1-1-15,3 3 0 0,-2 1-1 0,2 2 2 16,-1-1-1-16,1 4 0 0,-3-2 2 0,3 7-1 0,-1 0 3 15,0 5-1-15,-1-2 2 0,1 5-1 0,0 6 1 16,0-1 2-16,1 2-1 0,-7 2 1 0,1 5-1 16,3 2 0-16,-6 5 0 0,5-2-1 0,-6 1 0 15,2 3-3-15,2 1 2 0,-5-4-2 0,3-2-1 16,0-4 2-16,-4-2-2 0,2 0-3 0,0-6-6 16,0-3-4-16,2-4 2 0,1-1-31 0,3-6-77 0,-1 0-39 15,2-5-44-15,-1-6-69 0,8-1 177 0,0 0-151 16,4-7-48-16</inkml:trace>
  <inkml:trace contextRef="#ctx0" brushRef="#br0" timeOffset="22642.08">14335 1064 1866 0,'-3'-17'787'0,"-5"2"-503"0,-3 0-180 0,-1 6 51 0,2-2-19 15,1 7-48-15,-2 0-31 0,1-3-14 0,2 7 8 16,-1 4-21-16,-2 5-9 0,0-2-5 0,-1 2-22 15,2 5 18-15,-3 5-6 0,-1 0 0 0,2 6-1 0,-3 4 0 16,1 2-2-16,0-1 1 0,-2 6 2 0,4-1-2 16,3 1-1-16,-1 5-1 0,5-1 1 0,5-2-2 15,5-3 0-15,2-2-1 0,4-2-2 0,4-5-2 0,6-11 1 16,0-1-1-16,4-10-2 0,-1-6-4 0,4-11-15 16,0 0-24-16,0-10-38 0,2-10-45 0,-1-4-84 15,2 1-60-15,0-9 179 0,-2-2-155 0,5 2-82 16</inkml:trace>
  <inkml:trace contextRef="#ctx0" brushRef="#br0" timeOffset="22815.58">14663 508 1260 0,'-3'0'656'0,"-5"18"-335"16,6 0 49-16,-3 8-147 0,3 2-43 0,-4 13-50 16,4-3-86-16,-2 6 25 0,3 2-17 0,0 10-23 15,0 2-7-15,1 6-5 0,-2 1-2 0,2-5-8 16,3 1-2-16,-2 0 1 0,4-7-6 0,-1-9-8 0,0-3-16 15,0-9 9-15,3-5-75 0,-1-6-81 0,0 0-58 16,-1-6 160-16,-2-4-132 0,-1-8-95 0</inkml:trace>
  <inkml:trace contextRef="#ctx0" brushRef="#br0" timeOffset="23058.6">14394 966 2068 0,'-6'-8'831'0,"7"-1"-576"0,-2 15-184 0,8-11 36 0,7 0-41 16,6 1-35-16,3-3-4 0,8 5-6 0,3-1-5 16,-1 2-4-16,4 1-5 0,0 0-1 0,-2 5-1 15,0 4-2-15,-1-2 0 0,-2 7-2 0,-12 3 4 0,3 9 0 16,0-6 1-16,-8 8-1 0,2-3 3 0,-9 2 2 16,-1 4-1-16,4-4 1 0,-2 1 0 0,0-4-2 15,-6 0 0-15,2 0 1 0,-7-3-4 0,3-3-5 16,2 0 0-16,-3-6-3 0,2 3-4 0,-2-6-6 15,1-1-39-15,4-5-31 0,2 1 19 0,3-4-92 0,1-4-92 16,2 1-199-16,3-7 319 0,-1-5-219 0,2 1-134 16</inkml:trace>
  <inkml:trace contextRef="#ctx0" brushRef="#br0" timeOffset="23608.92">15179 1005 1828 0,'-4'11'772'0,"1"6"-488"0,2 3-102 0,-2 1-57 0,1-3-22 15,2 9-65-15,0-1 23 0,1-3-18 0,-1 1-5 0,4-2-4 16,-3 0-3-16,2-5-6 0,4-1 1 16,2-2-4-16,-2 1 1 0,-1-8-10 0,6-3 0 0,0-1-2 15,1-3-1-15,3-6-2 0,-3-4-4 0,2-1-1 16,2-6-4-16,-1-4 1 0,-1 1-3 0,-2-2 2 16,-2-1-5-16,0-4 1 0,-5 0 1 0,-5-5-1 0,-1 2 2 15,-4 3 0-15,-5-2 4 0,3 1 2 16,-8 4 1-16,-3 8 1 0,0 6 0 0,2 0 1 0,-5 10 1 0,3 4 1 15,1 12-3-15,-3-6-2 0,5 8 1 0,4 1-2 16,2 2-1-16,0 4-1 0,3-1 0 0,3-4-3 16,4-4 0-16,3 6-2 0,2-8 1 0,3-1-1 15,5-6 1-15,-1-2-2 0,5-1 0 0,5-1 1 0,-4-3 1 16,1 0 1-16,0 0-1 0,1-2 4 0,-5 0-2 16,5 0 1-16,-6-1 1 0,-1 1 0 0,-2 1 0 15,-5 1 1-15,4 0-1 0,-4 1 1 0,-7 2 2 0,0 3 1 16,-1 1 0-16,-2 2 0 0,-1-2-1 0,1 0 1 15,-1 0-2-15,3-1 1 0,0-5-1 0,0 0-2 16,0-2 0-16,2-4 0 0,6-2 0 0,0-3-1 16,-1-1 1-16,4 0 0 0,1-1-1 0,1-3 1 15,3 0-1-15,-4-1 1 0,2-2 0 0,0 5 0 16,-1-4 1-16,1 2-1 0,-1 2 1 0,-1 1-1 16,-3 1 0-16,0 4 1 0,2 1-1 0,-2 6 1 15,0 2 0-15,-1 2 1 0,-2 5 1 0,3 5 2 16,2 0-2-16,-3 6 4 0,0 2 0 0,0-5-1 0,0 4-1 15,1-2 0-15,3 0-1 0,-3-3-1 0,0 0 0 16,2-3-1-16,-1 2 0 0,1-5-2 0,1-1 1 16,-2-1-1-16,1 0 2 0,3-2-2 0,-6-4-1 0,5 1-2 15,-1-2 0-15,-2-1-4 0,1-2-21 0,3-4-20 16,-5-2-35-16,2-3-46 0,4 1-95 0,-4 1-65 16,3-5 190-16,3-1-161 0,0 2-89 0</inkml:trace>
  <inkml:trace contextRef="#ctx0" brushRef="#br0" timeOffset="24159.74">16307 733 1996 0,'-16'0'779'16,"-14"0"-516"-16,-2-1-141 0,10 5-53 0,-3-2-7 0,0 8-39 16,1-1 14-16,3 1-19 0,1 2-5 0,1 2-4 15,2 1 0-15,0-2-6 0,9 1-8 0,-5-2-1 16,8 1 2-16,5-3 1 0,1-4 1 0,2 1 2 15,8-2-5-15,3-3 6 0,0 1 4 0,3 1 0 0,4 1 2 16,-3-3-1-16,6 6 3 0,-1-2-2 0,2 5 3 16,-3 7-1-16,2 0 2 0,-2-5 0 0,2 11-1 15,-7-3 1-15,-2 0 2 0,-1 0 1 0,-3-2 0 0,-7 0 1 16,-4-4 5-16,0 5-1 0,-3-4 0 0,-6-2 0 16,-4 0-1-16,-1 0 0 0,-1-3-4 0,1-1-1 15,-5-3-12-15,0-3 5 0,3-2-3 0,1-2-20 16,0-3-50-16,-1-5-45 0,2-4-47 0,3-2-44 0,3-2 136 15,-1-1-125-15,5-5-41 0</inkml:trace>
  <inkml:trace contextRef="#ctx0" brushRef="#br0" timeOffset="24392.39">16432 256 2118 0,'10'16'845'0,"12"-6"-579"0,1 16-184 15,-4-1 17-15,13-1-20 0,-2 6-7 0,1 20-11 16,9-17-7-16,-6 23-4 0,-3 4-5 0,-6 0-13 16,3 10-5-16,-4 3-2 0,-5 5-7 0,-9 0-9 0,2 0-1 15,-9 5-1-15,-1 1-2 0,-3 0-1 16,-6-8 1-16,0 1-5 0,-10-11 2 0,-3-7 0 0,-2 4-2 16,-7-17-1-16,-5-4-2 0,-9-10-19 0,1-2-15 15,-5-6-20-15,-1-5-34 0,0-7-107 0,-2-4-63 16,1-4 179-16,-1-13-146 0,5-6-91 0</inkml:trace>
  <inkml:trace contextRef="#ctx0" brushRef="#br0" timeOffset="24529.7">15601 458 3652 0,'-6'7'8'0,"1"-3"3"0,1 5-13 0,-8-11-18 16,4 0-16-16,0 2-26 0,-7 3-52 0,0 8-45 15,1-8 99-15,-11 11-100 0,3-7-46 0</inkml:trace>
  <inkml:trace contextRef="#ctx0" brushRef="#br0" timeOffset="25443.05">3739 4209 1166 0,'-5'-28'666'0,"-1"17"-339"16,-1-2-181-16,3 3 135 0,-2-4-108 0,3 6-73 0,1 0 0 15,-1 3-10-15,3 2 3 0,-1 2-29 16,1 3-24-16,0 0-7 0,0 6-19 0,-1 5 7 0,2 8-9 16,1 0 0-16,2 10-18 0,-1 8 11 0,3 5 0 15,-3-2 1-15,5 10-6 0,2-6 9 0,-2-1 4 16,-1 1 2-16,2-9-2 0,-1-7 3 0,3-3 0 16,0-1-2-16,1-6 4 0,1-2-5 0,3-10-6 15,-1-2-1-15,4-5 0 0,-2-4-2 0,-3-11 0 16,4 0-1-16,-2-11-1 0,1-3-1 0,-4-5-1 15,0-1 0-15,1-5-2 0,0-4 1 0,0-2-3 16,-6 3 1-16,1-8-1 0,-2 6 0 0,-4-1 2 0,3 2-1 16,-5 3 1-16,-2 2-2 0,0 4 4 0,1-1-2 15,-1 6 2-15,-2-2 1 0,2 11 0 0,0 2 1 0,0 9 1 16,1-5 0-16,-2 14-1 0,0 6-1 0,0 1-1 16,1 7 1-16,-1 2 0 0,2 10-1 0,1 4-1 15,1 4 1-15,5 7 0 0,0 16 0 0,-1-3 1 0,4 16 0 16,1 5 1-16,0 9 1 0,2 3 0 0,-1 11 2 15,1-1 1-15,0 3 1 0,3-3 0 0,-2 3 1 16,1-4-1-16,-1-7 0 0,-1-1 1 0,2-5 1 16,-3-8-1-16,-2-4 1 0,1-3-1 0,-3-8 1 15,-5-6 1-15,-3-6 4 0,0-2-2 0,-2-5 1 0,-6-6-1 16,-5-6 2-16,0 0 2 0,-4-7-2 0,-1-6 1 16,-9-4-3-16,0-1-2 0,-6-6 1 0,7-5-3 15,-16-5-5-15,2-3-3 0,-4-3-1 0,-1-2-3 0,5-6-6 16,2 0-1-16,-5-3-6 0,7 6-2 0,10-6-10 15,-1-2-9-15,12-4-8 0,-4 3-23 0,13 3-21 16,1-5-60-16,12-5-18 0,-6-3-22 0,5 5-29 16,10 2 126-16,2-4-105 0,1 1-5 0</inkml:trace>
  <inkml:trace contextRef="#ctx0" brushRef="#br0" timeOffset="25851.95">4576 4065 1403 0,'-6'1'634'0,"6"1"-370"0,5-2-152 16,3 2 52-16,1-1-16 0,4-1-9 0,2-3-7 16,5 1-28-16,2-2-17 0,0 0-15 0,1-1-12 15,5 0-23-15,0-2-9 0,1 2-4 0,-5 3-7 16,3-6-4-16,0 3-1 0,-2 1 1 0,2 0-4 15,-3 0-2-15,-7-1-2 0,7-2-3 0,2 4 2 16,-9-1-3-16,3 1-1 0,-5 0 0 0,-2 1 0 0,-5 1-5 16,6 1-2-16,-8 0-6 0,0 0-10 0,-5 0-31 15,1 1-25-15,-2 0 12 0,1 3-66 0,-1 0-50 16,0 1-37-16,-1 1-58 0,0-1 169 0,2 0-112 0,-1 1-72 16</inkml:trace>
  <inkml:trace contextRef="#ctx0" brushRef="#br0" timeOffset="26095.1">4553 4394 1601 0,'-5'-10'728'16,"5"0"-463"-16,8 0-101 0,-1 2-39 0,10-5-67 15,-3-1 30-15,2 1-16 0,5 1-12 0,4 0-9 16,-2-1-9-16,-1 4-17 0,5-2-6 0,1-2-5 16,3 6 0-16,-5-3-8 0,3 2-2 0,-2 0-3 0,-2 1-1 15,-4-1-5-15,-2 5-37 0,0 0-36 0,-4 3-41 16,2 0-29-16,5 2 100 0,-1-2-89 0,4 6-36 16</inkml:trace>
  <inkml:trace contextRef="#ctx0" brushRef="#br0" timeOffset="26510.69">6247 3844 955 0,'2'-27'514'0,"-1"8"-245"0,-2 5-132 0,-1-1 78 15,2 6-50-15,-1-3-9 0,0 9 0 0,0 0-4 16,1 1 5-16,-5 0-23 0,2 2-29 0,-3 4-12 0,-2 3-12 15,1 4-12-15,-3 6-25 0,-1 1-8 0,0 9-19 16,-1 4 7-16,-4 6-7 0,3 0-2 0,-3 9-4 16,0-1 0-16,1-11-4 0,-2 8-2 0,-3-2-1 15,1 2-1-15,4 0-3 0,1 1 0 0,-6-4 0 0,4 10-2 16,2-7-1-16,3-5-5 0,0 2-4 0,2-10 2 16,0-3-17-16,-3-7-35 0,8 1 17 0,-4-6-85 15,3-5-23-15,1-1-69 0,0-1-49 0,4-5 162 16,0-1-133-16,-7-8-65 0</inkml:trace>
  <inkml:trace contextRef="#ctx0" brushRef="#br0" timeOffset="26807.24">5722 3799 1616 0,'-3'-4'639'15,"-4"3"-441"-15,7 3-135 0,-3 1 27 0,4 2-22 0,3 6 9 16,7 6-6-16,-2-4-6 0,3 10-9 0,9-1 0 16,-8 0-7-16,7 7 1 0,2-3-15 0,5 4-13 15,-1-2-2-15,3-1-1 0,4 1-2 0,-2 4-4 16,3 2 1-16,0 0-10 0,-1 0 6 0,0-2-3 16,-1 1 2-16,-2 0-2 0,0-3 0 0,3-5-1 15,-6 0-2-15,4-4 2 0,-2-1-2 0,-2-8 1 0,-4 5-3 16,-1-7-1-16,-4 0 0 0,-5-3-2 0,0-1-2 15,-5-3-1-15,-3 0-17 0,-1-2-50 0,2 1-33 16,-4-3-28-16,0 2-34 0,1-1 106 0,-1 0-99 0,1-1-30 16</inkml:trace>
  <inkml:trace contextRef="#ctx0" brushRef="#br0" timeOffset="27724.7">5598 4083 1198 0,'-5'-3'558'0,"-4"-3"-319"0,6-2-137 0,-3-1 67 16,3 0-37-16,2-2-11 0,-3 2-7 0,3-6-6 15,-1 2-10-15,-2 2-13 0,-3-3-8 0,2 0-21 16,-2-1-8-16,-1-2-8 0,2-1-3 0,-3 5-9 16,-3-1-6-16,2 1-1 0,-1 1-2 0,2 4-4 0,-1 4-2 15,-9 8-1-15,3-3-4 0,0 9-5 0,3 7 0 16,-4 2-2-16,1 9-1 0,-5-3 0 0,3 8 0 16,4 1 0-16,-3 1 0 0,3-2 1 0,1 7-1 15,-1-1 0-15,5 3 0 0,1 4 3 0,3-6 1 16,4 1 1-16,1 2 0 0,2-7 0 0,4-9 0 15,2 0 1-15,4-12 0 0,-3-3-3 0,8-8 1 0,0-1-2 16,2-4 1-16,-4-9 1 0,5-7 2 0,-1-1-3 16,1-9 1-16,2-5 1 0,-1-5-2 0,-5 1 0 15,4-5 0-15,1 5 0 0,-6 3-2 0,2 0 2 16,-4 10-1-16,-5-3 0 0,-2 3 2 0,1 1 0 0,-6 1-1 16,3 5 1-16,-4 0 1 0,-2 0-1 0,2 8 1 15,0 4-1-15,0 4-4 0,0 4-1 0,-1 4 1 16,-2 7-1-16,3 5-2 0,0 1 1 0,0 8-1 15,1 0 1-15,0 12 2 0,4-5 0 0,2 8-2 0,-3-4 1 16,2-3 0-16,3 0-5 0,3-6-1 0,-1 6 0 16,1-17-1-16,3-1-4 0,-3-4-4 0,3-7 1 15,3-4-1-15,2-6-92 0,1 0-21 0,2-8-28 0,4-5-43 16,13-6 126-16,-3 1-117 0,11-6-44 0</inkml:trace>
  <inkml:trace contextRef="#ctx0" brushRef="#br0" timeOffset="28190.83">6599 3213 1557 0,'-1'-2'669'15,"1"-4"-421"-15,4-1-156 0,5-1 22 0,-1 0-12 16,3 1-6-16,3 0-9 0,6 2-37 0,-3-1-11 16,4 1-4-16,-3 3-13 0,1 3-13 0,0-1-2 0,-2 6-1 15,-2 0-3-15,-4 8 2 0,0 1 0 0,-5 7-5 16,1-2 6-16,-5 3 1 0,-2 7 2 0,-7 4-2 15,3 1 4-15,-9-3-5 0,-5 2 0 0,0-1 1 0,-6-1-2 16,2-3-1-16,-4-5-4 0,-1 1 0 0,1-7-1 16,-1-4-3-16,3-3-3 0,-1 1-3 0,-1-6-3 15,4-3-4-15,4-2-8 0,-1-1-4 0,6 0-5 0,2-3 2 16,3-4-9-16,2 1 2 0,3-2-3 0,8 4 9 16,1-5 9-16,1 1 4 0,6 3-2 0,-3-1 11 15,10 2 18-15,0 2 3 0,-2 0 4 0,-1 0 5 16,4 5 1-16,0 0 2 0,1 6 7 0,-3-1-10 0,-6 2-6 15,4-1-4-15,-5 5 6 0,-1 0-19 0,0 0-46 16,-1-4-27-16,-1 4 18 0,-2 0-73 0,7 1 92 16,-7-1-72-16,2 1-25 0</inkml:trace>
  <inkml:trace contextRef="#ctx0" brushRef="#br0" timeOffset="28376.36">7182 3882 1772 0,'-7'10'717'0,"3"3"-477"0,0 8-162 0,0-1 11 15,3 0-18-15,1-2-11 0,0 7-15 0,2-1-17 16,-1-2-7-16,1-3-11 0,3 2-23 0,-2 0-14 16,2-3-21-16,0 2-40 0,-1-5-50 0,1 1-34 15,0-1-54-15,-2 0 139 0,-3-6-132 0,1 0-44 0</inkml:trace>
  <inkml:trace contextRef="#ctx0" brushRef="#br0" timeOffset="28530.58">6903 4066 1847 0,'10'-1'706'0,"5"-1"-452"0,-4-1-119 0,12-2-49 15,4 0-13-15,-1-2-19 0,8 1-48 0,1 4-8 16,-1-6-93-16,2 0-27 0,-3 1-38 0,-1-2-58 15,3-4 139-15,1 0-128 0,-2-3-39 0</inkml:trace>
  <inkml:trace contextRef="#ctx0" brushRef="#br0" timeOffset="28956.8">7725 3152 1856 0,'-8'23'680'15,"-3"0"-430"-15,6 14-123 0,1 14-27 0,-2 2-9 16,5 2-8-16,-4 13-51 0,2 0 17 0,-2 15-14 16,0 0-6-16,1 4-4 0,-2-4-3 0,5-20-5 0,1 8 4 15,2-19-3-15,-1 13 1 0,5-34-4 0,-1 2 1 16,-1-6 0-16,2-6 0 0,-1-6-4 0,3-10-5 16,0 0 0-16,-1-7 0 0,0-9-2 0,2-9-2 0,1 2 0 15,2-9-2-15,2 0 2 0,-2-6-2 0,2 0-1 16,2 0-1-16,2 0-2 0,1-8-2 0,1 3 0 15,2-3-2-15,4 3 0 0,1 5 0 0,-3 2 0 0,6 7-1 16,-4 10 4-16,1 10 2 0,2-1 1 0,-4 12 0 16,-1 11 2-16,-2 9 4 0,-1-3 2 0,-1 12 1 15,-1-2 2-15,-4 6 0 0,1 2 3 0,-4-1 1 0,-4-5 0 16,-5 3 2-16,2-5 2 0,-5 1 0 0,-14 5 0 16,3-5 3-16,-2-3-2 0,-6 5 1 0,1-4-2 15,-7-5-3-15,-4 3-3 0,1-14 1 0,5 3-3 16,2-7-1-16,-11-3-3 0,0-10-1 0,-1 0 1 0,1-1-5 15,0-8-1-15,3-1-7 0,-8-5-5 0,7-2-6 16,5-7-17-16,-2 3-19 0,9-8-27 0,5-5-35 16,11 3-84-16,0-3-50 0,9-4 165 0,5 0-135 0,3 4-76 15</inkml:trace>
  <inkml:trace contextRef="#ctx0" brushRef="#br0" timeOffset="29173.72">8828 3588 2072 0,'-20'16'979'0,"-1"2"-623"15,-2 5-220-15,4 6-50 0,1 6-31 0,0-2-16 16,2 11-26-16,-2-2 9 0,2-2-8 0,6 4-4 16,-7-2-10-16,-1 3 6 0,0-15-6 0,-2 5-4 15,3-1-4-15,-4-6-3 0,4 0-5 0,-3-3-13 0,2 2-12 16,1 0 3-16,3-1-26 0,0-7-63 0,-2 1-27 15,1-4 14-15,-4-4-60 0,5 0-244 0,1-6 325 16,-2-4-205-16,-4-5-80 0</inkml:trace>
  <inkml:trace contextRef="#ctx0" brushRef="#br0" timeOffset="29367.71">8343 3712 2083 0,'11'9'836'0,"8"8"-548"0,1 7-136 0,-1 6-60 16,3-3-19-16,1 10-51 0,5-1 12 0,-3 3-16 16,-1 0-5-16,3 0 1 0,-1-7-5 0,2-3-4 15,-2-1-4-15,-2-7-1 0,0 1-7 0,-5-10-1 16,1 0-27-16,0-5-23 0,-2 2 14 0,-3-11-75 16,5-1-71-16,-3-1-49 0,3-3-204 0,4-4 310 0,1-5-235 15,2-4-123-15</inkml:trace>
  <inkml:trace contextRef="#ctx0" brushRef="#br0" timeOffset="29538.43">9364 3565 1775 0,'9'7'791'0,"-8"0"-494"0,4 1-196 0,-5 7 55 0,0 1-54 16,0 6-22-16,5 5-15 0,-2 4-19 0,-1 1-11 15,1 8-6-15,2 4-10 0,1-6-9 0,1 2-5 16,-3-1-10-16,-4-9-12 0,4 1-60 0,-1-2-36 15,-3-9-40-15,0-1-26 0,-2-7-57 0,0 3 142 0,-3-4-119 16,3 6-13-16</inkml:trace>
  <inkml:trace contextRef="#ctx0" brushRef="#br0" timeOffset="29699.56">9156 3834 2232 0,'0'-9'868'0,"6"2"-635"0,4 0-181 16,8-2-16-16,-1-2-7 0,7-3 5 0,4-3-68 16,5 7-121-16,3-1-57 0,3-1-99 0,7 3 218 0,4 2-221 15,-4-3-122-15</inkml:trace>
  <inkml:trace contextRef="#ctx0" brushRef="#br0" timeOffset="29972.92">10377 3547 1998 0,'1'-4'863'0,"-3"0"-527"0,-5-1-232 0,1 1 36 15,0-1-29-15,-1 0-18 0,-1 1-9 0,-4 1-33 16,2 0-15-16,-2 3-34 0,-2 3 18 0,-2 0-11 16,-3 2-3-16,1 3-1 0,-2 0-4 0,-3 8-1 15,-3 0 0-15,-2 4 0 0,0 3 0 0,-3 2 1 0,2 4 2 16,-3 5-1-16,10 9 0 0,3 1 4 0,-2-2-2 15,8 8 0-15,2-12 1 0,7 4 2 0,4 2-3 16,3-14 2-16,5-4-1 0,7-4-2 0,3-2-1 0,7-2-1 16,2-5-2-16,3-7-15 0,2 1-18 0,2-7-29 15,0-2-49-15,2-7-161 0,-1-1 210 0,3-3-133 16,-3-5-92-16</inkml:trace>
  <inkml:trace contextRef="#ctx0" brushRef="#br0" timeOffset="30508.71">12549 2767 1222 0,'-14'-7'578'0,"4"7"-319"0,-1-3-144 15,-6-3 78-15,2 6-66 0,4 2-4 0,-3 3-4 16,0 3-4-16,-7 8-21 0,-2 1-12 0,4 12-10 0,-2 8-9 15,-2 4-16-15,1 3-7 0,0 12-3 0,1-6-6 16,4 11-9-16,3 2-6 0,4 7-2 0,-3-7-2 16,7-3-3-16,2 8 0 0,4 6-2 0,-2 2 2 15,6-12-1-15,5 0 0 0,0-2-2 0,5 0 2 0,2-11 0 16,6-7-13-16,0 1-1 0,3-13-6 0,-8-6-8 16,11-7-49-16,2 0-32 0,-2-9 15 0,7-4-72 15,-3-5-104-15,-1-1 181 0,11-6-126 0,-4-2-50 16</inkml:trace>
  <inkml:trace contextRef="#ctx0" brushRef="#br0" timeOffset="31938.89">13265 3505 2226 0,'-5'-6'861'0,"-2"4"-627"0,0 2-176 0,5-4-3 0,-2 0-8 15,2-1 1-15,1 0-5 0,0-2-19 0,0 2-4 16,1-5-6-16,-1-1-3 0,0-2-4 0,-2 2 0 16,1-4-8-16,-3 1-4 0,-4-1 9 0,2-1 2 15,-4 2-1-15,-1-1-1 0,-2 1 1 0,1 3-2 16,-4 1 0-16,2-1 0 0,2 5-2 0,-7 3-1 0,-1 7-1 16,0-3-1-16,5 14-2 0,-6 4-3 0,2 3 0 15,0 10-1-15,-1 3-1 0,2 8-2 0,4-1-4 0,-3 6 1 16,7 3 1-16,6 6 1 0,-3-4 1 0,8 7 3 15,3-4 1-15,6-5 3 0,2-3 2 0,3-4 0 16,-5-9 2-16,12-10 1 0,1-4 1 0,2-12-2 16,0-7 1-16,2-6 3 0,-5-2 2 0,7-9 1 15,0-8 1-15,-7-13 0 0,0 1 0 0,-2-11 2 0,-4 1-4 16,-1-1 1-16,-1-1-2 0,-4 0 1 0,-2 4-4 16,-4-1 1-16,0 5-1 0,-2 0 0 0,-1 3 1 15,0 2-3-15,0 0 3 0,-1 2-3 0,-1 9 2 0,1 7-1 16,1 1 1-16,-1 9-3 0,0 13 1 0,1 14 0 15,1-2-3-15,0 16 0 0,3 3 1 0,0 9-1 16,1 8 0-16,2 4 1 0,3 15 1 0,1 4-1 16,-1 0 1-16,3 15 1 0,-3 3 0 0,5 5 4 15,-1 2 3-15,-1-2 3 0,-4-2 1 0,-2-3 6 16,-4-3 0-16,-2-6 2 0,2-13 0 0,-6-5 3 16,-1-2-1-16,-6-18-2 0,4 5 1 0,-5-17-4 0,1 6 2 15,-9-10-1-15,3 5 0 0,-3-12-8 0,-6-3-2 16,2-1-3-16,-3-7 1 0,0-5-5 0,-4-10-7 15,2 2-3-15,-2-8-1 0,7-7 0 0,-6-9 0 16,2 0 0-16,1-9-5 0,5-4 5 0,4-2 0 16,2-1 1-16,2-3-1 0,4 1 2 0,5-7-1 15,6 5 1-15,3-2 1 0,5-2-1 0,8 0 3 0,-4-3-1 16,9-1 0-16,7-1 1 0,1-2 4 0,-2-3-2 16,7 0 1-16,0-5 3 0,1 0 0 0,1-1 1 15,-1-5 1-15,0 4 0 0,-1-5 0 0,-2 0 3 0,-1 0-1 16,-9 7-1-16,0 4 1 0,2-2 0 15,-8 5 1-15,-4 2-1 0,-2 6 1 0,-3 3-1 0,0 1-1 16,-2 1 1-16,-5 2-2 0,-2 1 1 0,-1-1 1 16,1 7 0-16,-8 7 0 0,2 1 0 0,-3 8 3 15,2 4-1-15,-2 3 1 0,1 3-1 0,-1 3 1 0,1-4-1 16,0 10-2-16,0 2 1 0,-1 2-2 0,-2 9 0 16,4 8-1-16,-1-1-1 0,-2 16-1 0,3 2-1 15,3-1-1-15,1 5 2 0,3-1-2 0,-2-3 1 0,8 0 0 16,-3-4 1-16,4-3 1 0,-4-3 1 0,7-1-1 15,-1-1 0-15,6-4 1 0,1-5 1 0,-3-7-2 16,-1 1 0-16,6-11-1 0,2 5 0 0,-5-12 0 16,1-5-1-16,0-7 0 0,0 2-1 0,-3-2 0 0,2-3-4 15,-1-4-1-15,-3 1-2 0,-2-4 1 0,-1 3-5 16,-2 3-3-16,-2-2-2 0,2 2-2 0,0 5-3 16,-2-3-2-16,1 7 2 0,0 3-4 0,0 2 3 15,3 2 2-15,-5 3 2 0,-2 1 3 0,2 5 8 16,0 1-1-16,-1 5 1 0,1-1 7 0,-1 4 2 15,2 1 1-15,-1 2 0 0,2-3 3 0,-3 0 0 16,0-3 4-16,-1 0 2 0,2-1-3 0,-2-4 2 16,-1-3 2-16,0 0 3 0,-1-3-3 0,1-3 1 15,0 1 0-15,0-5-1 0,-2-3-1 0,2-2 0 0,0 1-5 16,3-4 0-16,0-2 0 0,0 1-3 0,1-1 1 16,2 0-3-16,2 2 3 0,0-4-2 0,1 1 1 15,1-1 2-15,0 3-1 0,-2-1 1 0,4 2 0 0,-2 1 0 16,-7 5 1-16,8 2 4 0,-1 1-1 0,-2 6-1 15,-3 4 3-15,3 5 1 0,-1 2 0 0,4 4 2 16,3 2-2-16,-6-1-3 0,-4 3 3 0,5 0 0 0,-1-1-3 16,-1 0-3-16,1-2 0 0,-2 0-1 0,5-2 0 15,5 1-1-15,-2 0-1 0,9-5-1 0,-1 2 0 16,-2-8 1-16,5 0 0 0,0-4 1 0,0 1-1 16,-2-4 3-16,4-3 1 0,0-3 1 0,4 0 0 15,0-8 0-15,-2 4-1 0,-1-2 0 0,1-3 1 16,0 1-1-16,-4-4-3 0,-1-1 0 0,-2 5 0 0,-6-1 1 15,-1-7 0-15,0 2 1 0,-9-3-1 0,-2-5 1 16,-3 7 0-16,-2-2-2 0,-3-1 1 0,-1 1-1 16,-5 7-1-16,2-3-1 0,-4 8 0 0,1 3-1 15,-4 2-1-15,4 3 0 0,-1 5 0 0,-1 0-2 0,0 4 0 16,-1 2-2-16,3 3 1 0,-4 1 0 0,6 9-1 16,-6-1 1-16,3 6-1 0,1 3 0 0,5 3 2 15,-3 1 2-15,5 6-2 0,5-1 1 0,2-6 1 16,1 1-1-16,7-3 0 0,4-5 2 0,-2-3-1 15,4-1 0-15,1-6 2 0,-7-4-1 0,7 0 3 16,-2-1 1-16,-5-2 0 0,6-4 0 0,1-2 0 16,-6-1 2-16,7-4-3 0,1-2 2 0,-4 0-3 15,2-4 1-15,-3 1-1 0,0-2-1 0,-3-7 0 0,2 3-1 16,-4-4 1-16,0 2-2 0,-4-8 1 0,5 4 1 16,-3-3-1-16,0-3 3 0,1 3-2 0,-1 1 1 15,1-1 0-15,-1 1 1 0,4 7-2 0,-4-4-2 16,0 8 1-16,-1 0-3 0,2 5-2 0,-2 0-3 0,2 4-8 15,-2-2-10-15,4 6-43 0,0 0-30 0,2 2-36 16,2 1-41-16,5 5-48 0,0-2-18 0,7 5-15 16,7 3-13-16,3 0 148 0,-1-2-83 0,8 5 19 15</inkml:trace>
  <inkml:trace contextRef="#ctx0" brushRef="#br0" timeOffset="32472.06">15468 3305 1582 0,'1'-9'756'0,"-4"0"-415"0,2-2-200 16,-4 1 67-16,-3-1-40 0,3 1-27 0,-6 0-30 0,-4 0-24 15,0 3-35-15,1-1-13 0,-3 1-7 0,-4 3-6 16,1 3-13-16,0 0-4 0,-1 3-1 0,-1 6-5 0,0 6-3 16,-2 0 2-16,2 7-2 0,1 6-1 0,3 6 1 15,-3-1 0-15,4 9-2 0,4-5 4 0,3-1 1 16,-1 3 0-16,4-6 0 0,7-7 1 0,0-1-1 16,1-5 2-16,5-4 1 0,3-3-2 0,2-4 2 15,1-1-3-15,2-4 2 0,-2-4 0 0,6-6-1 16,-2-1-1-16,2-5 0 0,-1 3-2 0,0-9 0 15,-1 0 0-15,3-1-1 0,-3 1 0 0,-2-2 0 16,1 2 0-16,-2-1 2 0,-7 2-1 0,1 8 0 16,1 0 1-16,-3 4 0 0,0 6-1 0,-2 6 1 15,-1 1 0-15,3 6-1 0,3 2 1 0,0 0-2 16,-1 1 1-16,5 1-1 0,-1-6 1 0,1-2-1 0,3-1 0 16,0-4 0-16,0-3 0 0,4-3 2 0,-1-4-2 15,2-2 1-15,0-6 0 0,1-3 0 0,-2-2 0 0,1-8 0 16,1 1 0-16,-4 0-1 0,2-4 2 0,1-2-1 15,1-1 1-15,-5 1 1 0,4-5 1 0,-2 4 0 16,0-3 1-16,0-2 1 0,-6-9 0 0,3-4 1 16,-1-2 0-16,-6-8-2 0,0 2-1 0,0-7 0 15,-4-5 1-15,-2 4-3 0,-1 1-2 0,-3 4 0 0,0 5 1 16,-2 8-1-16,-4 13 0 0,2 0 0 0,-2 13-2 16,-3 8 0-16,-2 15 0 0,1 5-1 0,-5 13 0 15,1 9 1-15,-3 11 2 0,-2 1 0 0,0 15 0 0,2 3 0 16,-2 20 3-16,0-3 0 0,3 13 1 0,1-6-2 15,8 0 1-15,-1 1 2 0,5-2 0 0,5 1 0 16,7-16 0-16,1-3-2 0,8-4 1 0,4-11 0 16,2-11-2-16,0 4-2 0,3-18-2 0,3-5 0 15,-3-9-17-15,3 0-17 0,-2-8-31 0,3-2-48 0,-1-8-130 16,2-5 186-16,0-5-123 0,2-3-80 0</inkml:trace>
  <inkml:trace contextRef="#ctx0" brushRef="#br0" timeOffset="33072.99">16670 3697 1593 0,'19'1'1593'0,"-3"-3"-1561"0,-2 2-13 15,-1-7 1-15,8-6 22 0,-2 2-6 0,12-1-18 16,-8-9 1-16,-11 9 56 0,-1 2 1 15,32-32-29-15,1-2-6 0,-1-20-9 0,2 4-9 0,-9-1-2 0,4 0-13 16,-13-6-11-16,-9 1-4 0,0-1 13 0,-2 4 1 0,-9-2-2 16,-3-9-3-16,2-3-2 0,-6-5 1 0,-4-12-1 15,-6 6 0-15,0 3-1 0,-4-9 0 0,-1 18 0 16,0 1-1-16,-1 3-1 0,0 20 0 0,0 9 0 0,2 11 0 16,2 3 0-16,1 12-2 0,2 2-2 0,-4 10 1 15,0 4-3-15,2 5 1 0,-2 9 0 0,-1 7-2 16,3 0 1-16,-3 11 0 0,2 4 4 0,0 13 2 15,5 1 1-15,0 9-2 0,-2 12 3 0,7 9 1 16,-3 0 0-16,1 16 1 0,4 7 0 0,0 8 0 16,0-3 2-16,4 6 0 0,0 1 2 0,2 0 0 15,-2 3 3-15,-1-8 2 0,4-5-1 0,0-7 4 16,0-1 0-16,2-11 1 0,-6-14 0 0,0-3 2 16,2-1-2-16,-5-13 1 0,0-5-2 0,0-8-1 15,-2-3-2-15,2-3 1 0,1-8-7 0,0-7-2 16,-1-4-4-16,3-6-9 0,-2-5-2 0,-1-6-15 0,2 1-2 15,-1-7-3-15,1-8-6 0,-2-4-23 0,0-3-14 16,0-6-18-16,1-1-23 0,3-8-63 0,2-1-49 16,3-2 145-16,3-1-114 0,5-17-57 0</inkml:trace>
  <inkml:trace contextRef="#ctx0" brushRef="#br0" timeOffset="33622.6">17437 2956 2163 0,'-11'-12'850'0,"0"4"-584"0,7 3-175 16,-2 2 18-16,4 6-24 0,-7-1-6 0,3 4-8 0,4 5-10 16,-1 6-25-16,3 3-8 0,0 5-8 0,1 1-4 15,3 5-7-15,5 0-2 0,-3 1-1 0,0 3 0 16,5 1 0-16,-2 1 0 0,3 1 2 0,-3-5-1 0,5-3 1 16,-2-1 1-16,1-6-1 0,2-6-1 0,-1-9 1 15,1-1 0-15,2-7-1 0,3-7 0 0,-3-11 0 16,0-1-1-16,2-8-3 0,-10 7 1 15,-4 11 5-15,0 0-3 0,14-33 2 0,-3 3-6 0,-5-6 1 16,2-2-1-16,-5 5-1 0,0 2-1 0,-13-7-1 0,-2 6-2 16,-4 7 0-16,2-6 3 0,-3 7 0 0,-5 3 1 15,1-2 1-15,-2 11-1 0,-2 5 0 0,-1 10 1 16,-1-4-1-16,-2 10 1 0,3 3-1 0,-2 5-1 16,3 1 0-16,-1 5 0 0,8 2 0 0,-1-2-3 15,3 4 1-15,3-1-2 0,1 5 0 0,10-3-3 16,2 1 0-16,2 0 0 0,8-2 1 0,7 3 1 15,1 2-2-15,9-5 0 0,-1 0 3 0,1 0-3 0,1 2 1 16,-1-1-1-16,-4-3 0 0,-1 3-1 0,0-2 2 16,-3 2 0-16,-2-7 1 0,-4 2 3 0,2-5 2 15,-3-1 0-15,-9-4 0 16,-4-2 0-16,0 0 2 0,13 1 2 0,-4-2 5 0,-3-2-1 0,2 0 0 0,-1-3 0 16,-7-2 1-16,0-10-1 0,2 5 2 0,-6-3-1 15,3 1-6-15,0-3 1 0,-3 0 1 0,4-1-2 16,2-1-1-16,-4 0 0 0,-3-9 4 0,1 3-2 0,0-5 0 15,4-2 1-15,-4-1 0 0,0-2-2 0,2-1 2 16,2 2 0-16,2 9-2 0,0-1-1 0,-3 6 0 16,-3 3-2-16,6 6 0 0,5 1-1 0,-5 5-4 15,1 1 1-15,-1-1-7 0,0 2-9 0,3 2 6 0,0 0-34 16,0 0-56-16,-1 0-39 0,3 2-40 0,3 2-25 16,3-1-52-16,1 0-23 0,4 0-38 0,2 0 170 15,2 4-107-15,-2-2-1 0</inkml:trace>
  <inkml:trace contextRef="#ctx0" brushRef="#br0" timeOffset="34104.58">18349 2771 772 0,'12'9'558'0,"-7"1"-287"0,2 3 91 16,-1 0-101-16,-5 5-147 0,1 8 57 0,1 2-20 16,-2-2-10-16,4 8-18 0,-1-5 2 0,-4 6-15 15,2 2-3-15,-2-6-7 0,4-1-6 0,-4-2-15 16,0 0-4-16,0-2-13 0,-2-6-1 0,4-3-15 16,-2-3-8-16,0-4-6 0,-5-2-5 0,8-3-5 15,-6-5-6-15,3-1 1 0,4-6-2 0,-4-3-4 16,3-1-2-16,3-6 1 0,0-5-2 0,-4 0-3 0,3-1 0 15,-4-3-3-15,0 0-1 0,2-7 2 0,1 1-3 16,-2-3-3-16,7-1 1 0,0 3-1 0,0-2 0 16,3-2 0-16,-1 4-1 0,0 7 0 0,3 2 2 15,-3 6 2-15,0 4-2 0,-1 5 1 0,0 1-1 0,0 8 2 16,2 2 1-16,-3 10 1 0,0-1-1 0,-1 16 0 16,0-6 1-16,0 8 0 0,0 5 1 0,-2 6 0 15,0 2 1-15,-2-10-2 0,1 5 3 0,0-2-2 16,-1-3 1-16,-1-7 0 0,-3 0-1 0,2-2-1 0,-2-3 0 15,2-3-1-15,-2-6 1 0,1-2-2 0,0-3 0 16,2-4 0-16,0-4-1 0,0-2 0 0,0-5-1 16,0-3 1-16,1-4-2 0,-2 0 0 0,2-5 0 15,-2 2 1-15,0-8 1 0,2 1-1 0,-1-3 0 16,2-3-1-16,2-3 2 0,-1 1 1 0,2-8-1 0,1 4 0 16,1 3-1-16,3 3-1 0,1 3 2 0,3 7 0 15,-2 5 1-15,1 3 0 0,0 8 0 0,2 5 2 16,-1 5 1-16,-1 0 2 0,-2 8-1 0,4 4 0 15,-4 7 1-15,0 1 1 0,0 6 1 0,2 7-2 0,-3 1 1 16,2-2-1-16,-4 7-1 0,-2-11 0 0,3 3-1 16,-3-1-2-16,-2-9-2 0,-1-4-3 0,1-5-31 15,-3-1-30-15,1-2-59 0,0-5-85 0,3-4 153 16,0-4-109-16,1-4 48 0,2-5-4 0</inkml:trace>
  <inkml:trace contextRef="#ctx0" brushRef="#br0" timeOffset="37537.85">19261 1516 1375 0,'1'-7'559'0,"-5"5"-367"16,0 2-121-16,3 2 29 0,-3 2-13 0,7 7-11 15,0 5 2-15,0-4 2 0,8 6 3 0,3 11 0 16,10 9 0-16,-5-3 0 0,8 6-5 0,8 9-8 0,3 2-5 15,4 8-5-15,5 6-7 0,4 7-13 16,-3-1-7-16,5 11-2 0,-4 5-5 0,-5 8-9 0,1-1-1 16,-7 8-4-16,-4 1 0 0,-12 1-3 0,-3 3-1 0,-9 0-6 15,-4-2 3-15,-10-6-2 0,-6-6-2 16,-7-1 2-16,-8-11-2 0,-5-10-1 0,1 0 0 0,-10-15-1 16,0-5 0-16,-1-9-1 0,1 1 1 0,2-10-3 15,4-2 1-15,-1-10-4 0,4-2-4 0,4-7 2 0,4 2-16 16,9-7-32-16,-2-2-33 0,8-3 19 0,7 3-107 15,14-2 127-15,-3 2-79 0,12-1-33 0</inkml:trace>
  <inkml:trace contextRef="#ctx0" brushRef="#br0" timeOffset="42536.31">4937 5311 1130 0,'1'-4'478'0,"-1"-2"-332"0,-1 4-113 16,-1-3 49-16,6 5-71 0,1-2-9 0,-3-3 1 15,0 3 16-15,-1-3 2 0,3-3 4 0,-2 1 1 16,3-1 4-16,3 1 3 0,2-1 4 0,0 2 3 0,10-2-1 16,-4 2-1-16,11 1-1 0,-2-2 1 0,-3-1-1 15,2 1-2-15,4-1-6 0,1 0-2 0,-5 1-10 0,7-4 3 16,7 1-2-16,-3 1 0 0,-1 1-2 0,14 0 1 16,-4-4 2-16,7 3-2 0,-2-4 2 0,0 5-3 15,4 0-2-15,3 0 2 0,0-2-2 0,2 2-2 16,-3 1 1-16,6 0-1 0,1 1 1 0,2 0-2 15,-1-1 1-15,4 4-1 0,-1-4-3 0,3 1 2 16,0 2-2-16,4-3 1 0,-5 2-3 0,3-2-1 16,2 0 0-16,1 4 0 0,-6-1 2 0,3-2-5 15,-3 1 3-15,3 0-2 0,-1 1 2 0,0 0 3 16,-4-2 4-16,3 2 3 0,3-1 4 0,0 0 11 16,-3 0 1-16,5-2 7 0,-1 2 2 0,-4-3 6 0,6 1-3 15,-4 0 0-15,3-1 0 0,-2 1-4 0,0 0-3 16,1-1-2-16,-2-2 0 0,3 2-7 0,-1 0-1 15,-2 0-1-15,-3 1-2 0,-3-1-6 0,-2-2 2 0,-3 4-1 16,1-5-2-16,4 5 3 0,-6 1-1 0,4-3 1 16,4 3 0-16,-7-3 4 0,2 1 2 0,-7 4-2 15,9-1 1-15,-8 2-4 0,14-3 3 0,3 1 0 0,-6-1 2 16,-9 4-5-16,5 1 1 0,12-4 1 0,-17 4 0 16,24-1-1-16,-13-1-3 0,-7 3-3 0,18-1 2 15,-15 2-4-15,8-3-2 0,2 0-2 0,-20 0-1 16,11 1-1-16,-11-1-1 0,-3-2 0 0,6 1-4 0,-6-1 2 15,-4 0 0-15,6 0-1 0,-11-2 0 0,-6 1-1 16,-3 0 4-16,1 0 0 0,-6 0 1 0,0-3-1 16,-10 4 6-16,0-1 0 0,-5 1 0 0,-8-3 2 15,1 3-3-15,-1-3-1 0,-6 5 3 0,-1 1-2 0,2-3-7 16,-3 0 1-16,2 3 0 0,-1 0-3 0,-2 0-1 16,3-1-1-16,-3 0-1 0,-3-1-4 0,0 1 0 15,6 1-4-15,0 0 1 0,-2 1-21 0,0 1-44 16,-3 1-31-16,2 1-41 0,-4 0-48 0,1 2-227 15,-8-3-63-15,0 2 306 0,-5-5-258 0,-5-2-145 16</inkml:trace>
  <inkml:trace contextRef="#ctx0" brushRef="#br0" timeOffset="43501.66">10473 4383 1338 0,'-8'-2'623'16,"2"1"-372"-16,2 0-145 0,1 1 55 0,4 0-84 16,-1 0-9-16,2 0-1 0,2 1-8 0,5 6-12 15,-3-2 4-15,5 3-14 0,3 2 23 0,1 4 6 0,-1-1 2 16,3 5 0-16,-1 0-1 0,3 5-1 16,-2-1 1-16,0 5-7 0,-2 5-3 0,5 2-7 0,0 0-1 15,2 6-4-15,1 1-3 0,2 1-6 0,-2 2-6 16,6-1-2-16,-1-1-2 0,-2 1-6 0,4-1-5 15,-2-1-3-15,-6 1 0 0,4-2-3 0,-1-2-5 0,-1 0 2 16,-5-1-1-16,0-7-3 0,-4 1 1 0,1-6 1 16,-1 1-2-16,-6-10 0 0,0 3 1 0,-2-7-5 15,1 0 1-15,-4-2-7 0,-2-3-19 0,-2-4-10 0,1 1 6 16,-1 0-36-16,-2-4-48 0,-2 0-22 0,0 0 3 16,-1-2-71-16,-1-4-72 0,1-1-104 0,-4-4-50 15,5 5 31-15,-4-3 232 0,1-4-200 0,-2 0-40 0</inkml:trace>
  <inkml:trace contextRef="#ctx0" brushRef="#br0" timeOffset="44068.67">10489 4254 1311 0,'-8'-3'577'16,"-6"-3"-344"-16,7-1-138 0,2 1 45 0,2 3-31 15,-3-2-9-15,4 5 5 0,2 1-26 0,-8 2-27 16,9 2-9-16,-2 3-8 0,4 6-7 0,-5 4-9 16,1 0 0-16,-2 6-21 0,1 3 21 0,2 3 7 0,0 0 3 15,-3 2 3-15,-7-4 2 0,10 0 9 16,0-1 3-16,-2-3 6 0,1-7-1 0,-1-2-1 0,-2-1 1 15,4-5-1-15,0-5-2 0,-2-5-6 0,-2-2-5 16,1-5-2-16,0-3-5 0,-1-8-7 0,4 1-7 0,0-5-2 16,-3 3-1-16,1-6-7 0,4-3 1 0,-2 0-3 15,3-1-1-15,2 3-3 0,-3-1 1 0,7-3 1 16,-2 2-2-16,0 5 1 0,0 2 1 0,-1 3-1 0,-2 3-1 16,2 4 4-16,0 1 0 0,2 3-1 0,-2 7 0 15,5 6-2-15,-2 0 2 0,5 9 1 0,2 3-1 16,-1 6 2-16,-3-1-2 0,6 6 1 0,-1-3 0 15,-2-3 1-15,1 3-2 0,-1-8 0 0,0 4 0 16,-6-8-3-16,7 0 0 0,-2-4 0 0,1 2 0 0,-2-3-61 16,-1-4-84-16,2 3-60 0,1-4-64 0,2-3-126 15,-4 2-41-15,1-2-6 0,1-1-3 0,-1-6 49 16,16 2 85-16</inkml:trace>
  <inkml:trace contextRef="#ctx0" brushRef="#br0" timeOffset="44233.46">12148 5335 1 0</inkml:trace>
  <inkml:trace contextRef="#ctx0" brushRef="#br0" timeOffset="45306.07">12071 5133 1276 0,'-4'10'631'0,"2"-5"-343"16,2 0-153-16,0 1 48 0,0 1-16 0,0-4-15 16,2 4-9-16,-3-2-11 0,3 0-56 0,-1-1 26 15,-1 2-12-15,-1-1-4 0,1 2-9 0,1-4-2 16,-2-1-21-16,1 3-6 0,0-5-6 0,-2 0-11 15,2-1-13-15,-1 0 1 0,1-4-2 0,-3-3-19 16,2 0 6-16,-1 0 3 0,0-1-3 0,-1-3 0 0,1-4-1 16,-1 0 1-16,0-2-3 0,1 5 2 0,2 0 0 15,-2 0-1-15,-2 1 1 0,2 2-2 0,2-1 0 16,-5 4 1-16,-2-1 0 0,2 3 0 0,-2 1 0 16,-1 1-2-16,1 0 0 0,0 5-2 0,-2 0 1 15,3 4 0-15,-6 3 0 0,4 1-1 0,-2 0 0 0,-2 6 0 16,7 4 2-16,-6 3-1 0,-4 1-1 0,6 7 1 15,0 7 0-15,2 4 2 0,2-4 2 0,-2 9-1 16,2-5 4-16,3-1 4 0,6 1 0 0,4-8 4 16,1-5 1-16,4-3 4 0,1 0 1 0,5-5 4 0,3-5-2 15,2-4-4-15,-2 0 0 0,6-5-3 0,-4-3-2 16,-2-4-7-16,2-1-1 0,-3-3-3 0,-3-4-2 16,-1-3 0-16,0 0 0 0,-2-4 0 0,-4 1 0 0,0 2-33 15,-1-3-26-15,-2 5 18 0,-1 1-88 0,-2 2-127 16,-1 1-79-16,0 3-84 0,-4-7-17 0,-1 6-111 15,1 1 237-15,-4 1-193 0,2 0 318 0,1-2 4 16,-5 1 44-16,5 2 89 0,0 2 9 0,439-172-133 125,-435 167 174-125,1 1-2 0,-1-8-4 0,-5-201-102 63,-13 221 129-48,46-16-17-15,-36 8-5 0,5-3-1 0,-1 2-1 16,1-1 0-16,-2-2-2 0,3 2-2 0,-4-1 0 15,-4 1 2-15,6-3-4 0,-3 4 3 0,1-2-2 0,0 2 1 16,-1-1 1-16,4-3 3 0,-4 4-2 0,2-2 0 16,0-2 0-16,-3 4-3 0,5 0 1 0,0 0 3 15,0 1-4-15,-3 1 1 0,1 0 3 0,1 5 0 16,-1-4 2-16,0 1 0 0,-3 0-2 0,0-1-1 0,-3-1 8 16,1 5 255-16,1-7 28 0,-5 6 16 0,9-4 19 15,-4 0 42-15,0 2 16 0,5-3 10 0,2-1 4 16,5 0-238-16,0 0-19 0,1 1 4 0,2-2-32 0,3 1-31 15,-1-2-10-15,2 2-11 0,3-2-9 0,2-3-13 16,-2 2-6-16,5-1-22 0,-5-2 15 0,3 1-9 16,2-1-2-16,-5 1 1 0,0-1-3 0,-1 1-3 15,-1-1-2-15,-1 2 0 0,2-1-3 0,-3 1 1 16,0 1-1-16,-3 0-2 0,2 2 0 0,-3 1 0 16,2-2-1-16,-3 3 0 0,-1 0-1 0,-2 0-4 15,4 1-6-15,-5 0-9 0,1 0-10 0,-1-2-12 0,-2 1-40 16,-1 3-19-16,0-1-25 0,2-3-28 0,0 1-75 15,0 2-57-15,3 0-93 0,-1 1-13 0,3-4-55 16,-5 0 165-16,2 0-125 0,1 0 235 0,-3 0-2 16,-3-3 0-16,0 2 138 0,1 1 15 0,3 0 19 15,-6 0-6-15,-1-1 7 0</inkml:trace>
  <inkml:trace contextRef="#ctx0" brushRef="#br0" timeOffset="45612.77">12670 5369 117 0,'13'1'5'0,"-3"-1"-4"0,-9 4-1 15,-1-4-1-15,0-2 1 0,1 2-4 0,3 5 3 16,-6-6-6-16,-4 3 1 0,1-2-1 0,5 1 1 16,-2 2-6-16,-3-2 0 0,4-1 2 0,-1-6-4 15,-2 6 276-15,2-3 43 0,-4-1 22 0,-1 1 16 0,4 1 22 16,-2-1 47-16,1 2 14 0,-1 0 11 0,4 1-260 15,1-1-29-15,1-2-13 0,3 0-10 0,1-3-13 16,7 4-43-16,-1-3-9 0,5-1-8 0,-1 2-6 0,5-4-15 16,3 2-7-16,2 0-2 0,1 0-6 0,-3-1-4 15,2-2-4-15,2 0-1 0,-8 0-2 0,3 5-2 16,-4-6 1-16,-3 3-6 0,-2-6-5 0,-2 8 6 16,-2 2-35-16,1-1-18 0,-3 4-20 0,-2-5-73 15,1 5-55-15,-3 2-68 0,1 2-146 0,1-1-10 16,0 0 1-16,3-1-64 0,-2-2 150 0,-2 8 55 15</inkml:trace>
  <inkml:trace contextRef="#ctx0" brushRef="#br0" timeOffset="49299.73">13917 4894 1532 0,'-16'-15'777'0,"15"10"-426"0,0 0-231 15,2 5 51-15,-1-3 10 0,1 4-58 0,5 9-11 16,1 0-43-16,-6 2-74 0,0 3 74 0,2 2-38 15,0 4-7-15,-1 3-35 0,-2 0 28 0,3 4-33 16,2-1 24-16,1 3-13 0,0 4-11 0,0-3 20 0,1 1 2 16,2 3-3-16,1-4 3 0,-4-3-1 0,3 0 1 15,-2-6 3-15,2-3-6 0,2-5 2 0,-2-1-4 16,0-3 0-16,0-1-1 0,4-7-4 0,1 0-1 0,-1-3-3 16,0-6-3-16,1-5 0 0,-1 1-18 0,1-9-9 15,-6-5-10-15,7-5-14 0,-4 2-9 0,2-8-1 16,0 1 2-16,-2 2-4 0,-2-4 18 0,5 3 11 15,-3 0 9-15,-4 5 21 0,-2-3 10 0,-1 3 3 16,0 0 5-16,-2 7 6 0,-1 0 4 0,0 4 2 0,1-3 5 16,-2 12 0-16,0 2 3 0,0 0 0 0,-1 6 0 15,0 3-1-15,1 7-3 0,-2 3-2 0,0 4-3 0,2 5 0 16,0 4-6-16,0 2 0 0,0 5-1 0,3 4-3 16,0 6-1-16,1 6 0 0,0 4-1 0,0 8-2 15,4 4 0-15,-1 3 1 0,1 9 0 0,2 1 2 16,-3-1 4-16,2-3 1 0,2 0 1 0,-4-9 2 0,-2 0 6 15,2-1-1-15,-3-9-1 0,-1 2-1 0,-2-8-1 16,-3-2-2-16,-3-1-1 0,0-6-3 0,-7-5-3 16,5 0 1-16,-7-8 3 0,-2-3 4 0,-3-7 7 15,4 1-4-15,-5-5 1 0,0-5 9 0,-4-4 0 16,-2-2 2-16,-2-7-4 0,3 2-3 0,2-2-8 0,-7-3 3 16,3-4-3-16,-2 0-7 0,9-3-3 0,-6-1-12 15,4 0-9-15,3-8 6 0,4 1-25 0,3-1 4 16,-3-2-59-16,8 0-28 0,2-1-30 0,11 2-59 15,-3-2-46-15,6 1-169 0,3 0 291 0,11-2-235 16,0 2-61-16</inkml:trace>
  <inkml:trace contextRef="#ctx0" brushRef="#br0" timeOffset="49507.56">14565 5069 1657 0,'1'-2'720'0,"3"0"-445"15,3 2-174-15,3-2 43 0,3 2-45 0,0 0-14 0,3 0-2 16,0-2-35-16,2 1-14 0,2 0-22 0,-2 0-6 0,1-3-7 16,2 3-22-16,-2-2-31 0,1 0-51 0,-3-3-24 15,0 4-176-15,2-1 231 0,-1 2-145 0,8-3-86 16</inkml:trace>
  <inkml:trace contextRef="#ctx0" brushRef="#br0" timeOffset="49719.84">15151 4933 1342 0,'-2'9'822'0,"-3"7"-475"16,0 1-9-16,4 8-211 0,1 0 35 0,1 6-70 15,2-1-19-15,-1 6-18 0,4-7-18 0,-3 0-34 16,2-1-12-16,-2-2-32 0,2-6 4 0,-3-5-31 16,3-3-15-16,-4-1 3 0,0-3-32 0,0-6-30 15,1-1-12-15,-2-2 1 0,1-6-20 0,0-7-81 0,1 4-37 16,0-10 172-16,4-6-119 0,-1-1-61 0</inkml:trace>
  <inkml:trace contextRef="#ctx0" brushRef="#br0" timeOffset="50000.33">15368 5209 1471 0,'-6'1'781'15,"3"0"-393"-15,-1 0-240 0,4 0 68 0,0-1-48 16,-2-7-39-16,1-1-58 0,-1-2-20 0,0-6-17 0,0-4-13 16,1-2-15-16,1 3 0 0,1-4-3 0,-1-2-1 15,2 0-12-15,3 0-4 0,-1 0-2 0,4 4-1 16,-3-2 1-16,-1 2-2 0,5 3 0 0,0 3 0 15,4 5 9-15,-4 1 4 0,4 4 2 0,-3 5 2 0,6 8 2 16,-1-3 5-16,1 10-2 0,1 2 5 0,1 4 4 16,-6 0 1-16,5 4 0 0,-1-2 1 0,-5-1 3 15,2 5-5-15,-6-3 2 0,1 0-4 0,-3-4-5 0,-1-3-5 16,0 1-8-16,-2-4-12 0,-1-2-19 0,0-3-76 16,0-3-46-16,-1-4-50 0,3-5 15 0,4-1 106 15,-4-2-121-15,4-6-25 0</inkml:trace>
  <inkml:trace contextRef="#ctx0" brushRef="#br0" timeOffset="50199.88">15787 4462 2006 0,'0'16'960'0,"0"-2"-589"16,-3 10-213-16,2 2 96 0,2 13-175 0,4-2-26 15,3 15-16-15,1-6 1 0,-5 6-26 0,3 1-3 16,-2 6-47-16,2 3 37 0,-5-20-5 0,0 7-18 15,0-1-17-15,-2-11-31 0,2-7-12 0,-2-4-54 0,0-1-30 16,0-5-30-16,-1-2-20 0,-3-11-56 0,4 3-59 16,-1-7 22-16,-2 2 162 0,-1-5-127 0,-3-6-33 0</inkml:trace>
  <inkml:trace contextRef="#ctx0" brushRef="#br0" timeOffset="51366.22">15635 4977 2147 0,'-2'0'889'0,"-2"0"-594"0,11 2-201 0,-1 1 78 16,8-1-98-16,3 0-6 0,10-1-8 0,-4 0-10 0,2-2-23 16,11 1-2-16,0-1-4 0,5-1-31 0,5-4 19 15,-5-1-1-15,0 0-2 0,3-1 0 0,-7-1-3 16,-3-4-2-16,-1-1 0 0,-9-1 2 0,-4-1-1 0,-7 0-2 16,2-2 1-16,-5-2-1 0,-6-5 3 0,-4 4 0 15,0 0-3-15,-6-4 0 0,-2 8 0 0,-1 0-6 16,-1 2-2-16,-2 10-3 0,4-2-5 0,-3 7-4 15,-1 3 0-15,3 5-1 0,0 8-2 0,-2 5 3 16,3-2 2-16,-1 13 2 0,4 1 2 0,-2 2 3 16,2 2 1-16,-1 1 0 0,5 0 5 0,1 0 4 15,0-1 0-15,3-3 1 0,3-4 1 0,3 3 5 0,0-7 2 16,3-2 2-16,-1-6 0 0,2-4 5 0,2-1 2 16,0-13 2-16,-1 6 1 0,-1-13-3 0,2-2 2 15,-2-9-1-15,1 1-2 0,-2-4-6 0,-1-5-1 16,2 5-2-16,0-4-2 0,-4-1-1 0,0 2 0 15,3-1-4-15,-3 3 1 0,4 5 1 0,-3-2 0 0,-5 0-2 16,3 4 0-16,0 1 1 0,-3 0-1 0,-1 2 2 16,-4-2-2-16,0 4-2 0,3 4-3 0,2-2 1 15,-2 4-1-15,-1 3-7 0,2 0-9 0,5 2-9 0,0 0-10 16,3 0-11-16,0 2-28 0,-1-1-15 0,7 0-1 16,5 3-18-16,-1 0-11 0,-2-2 3 0,5 3 7 15,0-2 12-15,0 1 25 0,2-2 11 0,-3-2 2 0,-3 4 24 16,3-4 24-16,-1-1 5 0,-1 0 6 0,-5 1 4 15,2-4 18-15,-2 2 9 0,-2-4 7 0,-5-1 10 16,-3-2 14-16,1 2 8 0,-4-6 1 0,-2 3 6 0,-2-3-1 16,0 5 0-16,-1-3-6 0,1-1 1 0,-6 2-22 15,-1 5-8-15,-1 0-3 0,2-3 0 0,-5 13-21 16,-3-3-4-16,2 4-2 0,1 8-8 0,-4 3 2 16,1 1 1-16,0 3 1 0,2 0-9 0,0-1 12 0,1 4 4 15,-1 2 2-15,5-2 1 0,2-1 4 0,3 3 2 16,-1-3 3-16,3 2 3 0,4-2 0 0,3-4 4 15,1 1 0-15,5-1 1 0,2-5 1 0,1-7-1 16,4 1-1-16,0-6-1 0,2-3-4 0,1-5-6 16,0-5 0-16,3-3-5 0,-2-5-2 0,0 1-5 15,2-1 0-15,-3-4-1 0,-4 0-3 0,0-1 0 16,-2 2-2-16,-2 0 0 0,-3-1-1 0,-4-4 1 16,0 0-3-16,-4 1 0 0,0 4 0 0,-5-3-2 0,-1 2-3 15,-3 4-2-15,0-3 2 0,2 9-6 0,-7 3-9 16,2 2-1-16,-1-2-2 0,3 12 0 0,-6 1 0 15,2-1 0-15,-3 7 0 0,-4 6 5 0,9 5 8 0,-4 0 0 16,-1 5 2-16,5-5 0 0,-2 6 5 0,5 4 1 16,0-3-2-16,7-3 1 0,0 0 3 0,0-5-1 15,6 3 3-15,-2-4 2 0,8-5-2 0,-4 1 1 0,2-4 1 16,4-4 0-16,-2 0-17 0,3-2-4 0,3-4-6 16,0-1-7-16,1 1-21 0,0-3-12 0,-2-1-2 15,0-4-22-15,2 2 6 0,-2 1 1 0,0-2 4 16,-1 5 0-16,-4 1 22 0,2 3 12 0,-2 8 1 15,-4 8 23-15,-2 5 13 0,0 0 6 0,-3 12 9 0,0-2 7 16,-3 3 11-16,-1-2 5 0,-1-1 0 0,1-3 8 16,-2-1 5-16,0-3 1 0,-1-4-3 0,-1-5 1 15,0 0-8-15,2-2-4 0,-3-3 7 0,2-8-16 0,0 0-11 16,-2 0 2-16,3-5-16 0,0 1 4 0,-5-7-21 16,2-1-11-16,-1-2-4 0,0 1-1 0,-2-7 1 15,-1-5-4-15,0 1 19 0,1-2-5 0,2-3 20 0,0-16 17 16,-1 2-2-16,5-5 12 0,0-5 2 0,2 0-3 15,0-5-5-15,4-2-1 0,-1 7-4 0,3 7-2 16,0-1-2-16,2 9-1 0,2 7 3 0,0 3 12 16,1 3 8-16,2 3 6 0,0 6 6 0,1 4 21 15,-2 1 7-15,1 3 4 0,8 3 6 0,-5 8 2 16,2 0-6-16,4 5-3 0,-10 2-4 0,3 3-18 16,5 3-7-16,-10 1-3 0,-2 0-10 0,2 3-11 15,-4 2-4-15,3-1-3 0,-8-5-2 0,-2 6-5 16,-3-1 0-16,-5-1-1 0,1-1 0 0,-2-5-1 0,-8-2 0 15,5 0-1-15,-6 3 0 0,2-12-3 0,2-1-1 16,-4-6-1-16,0 1 0 0,-2-7-6 0,4-1-9 16,0-11-8-16,1 0 5 0,-1-2-20 0,-2-1-31 0,2-2-13 15,0 2-19-15,2-3-13 0,0-4-37 0,0 3-14 16,5-2-15-16,2 1-23 0,7-6-197 0,3 1 291 16,6-1-160-16,-1-7-82 0</inkml:trace>
  <inkml:trace contextRef="#ctx0" brushRef="#br0" timeOffset="51565.67">17671 4268 1386 0,'0'-8'779'0,"1"14"-370"15,0 3-236-15,1 6 112 0,3 14-71 0,1 3-72 0,-2 3-34 16,-1 4-17-16,-1 0-19 0,2 1-15 0,-2-5-27 16,-2 7-3-16,1 5-34 0,-1-5 25 0,1 1-9 15,1 2-2-15,-1 0-2 0,1 1-2 0,-3-8-3 16,1-5-6-16,0 0-2 0,-1-9-3 0,0-6-8 0,-1-5-25 15,0 1-22-15,2-6-28 0,-1-3-29 0,-1-4-85 16,1 0-57-16,-2-1-195 0,2-5 315 0,-1-2-242 16,-3-1-107-16</inkml:trace>
  <inkml:trace contextRef="#ctx0" brushRef="#br0" timeOffset="51765.62">17322 4534 2114 0,'3'-3'994'16,"3"-1"-665"-16,-4-1-227 0,8-1 30 0,7 6-40 16,0-4-21-16,9 3-8 0,8-3-12 0,2 4-24 0,1-3-8 15,8 3-2-15,-4-1-7 0,1-2-8 0,2 1-1 16,-8 2-4-16,-3 0-9 0,-3-3-30 0,0-2-25 16,-5 1 11-16,-2-1-73 0,-1 1-84 0,-2-2-36 0,-2-1-50 15,-2 5-113-15,3 0 269 0,-4 1-185 0,0 1-54 16</inkml:trace>
  <inkml:trace contextRef="#ctx0" brushRef="#br0" timeOffset="51974.58">15407 4357 1553 0,'26'-7'648'0,"-13"-5"-459"0,1 5-154 0,-9 0-22 16,7 9-135-16,1-1-185 0,8 7 234 0,-1 7-187 16,2-1-120-16</inkml:trace>
  <inkml:trace contextRef="#ctx0" brushRef="#br0" timeOffset="62262.76">10696 3214 1225 0,'-41'-32'452'16,"-6"0"-336"-16,-5-1-95 0,-7 6 10 0,0 2-23 0,-5 1-10 16,-6 0-2-16,3 3 1 0,-2-1-1 0,-9 0-8 15,4-2 3-15,-8 0-4 0,-4-1 1 0,-11-3 1 16,0 2-2-16,-8-4-3 0,-4 0 2 0,-12 2-2 15,-2 5 0-15,-9-1 1 0,-5 1-1 0,-10 1 1 16,0 1 2-16,-14 2-2 0,-1 3 3 0,-6 1 6 16,-2-1 2-16,-6 4 2 0,-1 5 1 0,-7 0 1 15,2 0 0-15,-5 3 4 0,-3 2-1 0,2 4-2 16,-1 2 0-16,-5-1-1 0,5 5 2 0,5 6-1 16,-3-1-2-16,3 6 1 0,1 0-1 0,24 0 1 0,-17 8 2 15,0 4-2-15,-2-2 0 0,27 3 0 0,-16 7 1 16,1 1 0-16,5 3 1 0,7 2-2 0,14 1 2 15,-4 2 1-15,10 0 3 0,2 1 0 0,13 6 1 0,4-2 0 16,6 6-1-16,13-2 3 0,3 2-5 0,9 1-1 16,14 4-1-16,2-2 0 0,15 2-3 0,1 0 1 15,10 3-1-15,8-4-3 0,13 0 3 0,-1 1 0 16,16 0-2-16,8 6 0 0,13-7 1 0,1-2-1 0,13 5 2 16,2-3 1-16,14-2-2 0,0 2 2 0,8-6 1 15,9 4 0-15,8-3 1 0,1-3 1 0,14 4-2 16,0-6 5-16,12 0 2 0,4 1 0 0,7-6 1 15,4-6 1-15,10 2 4 0,-4 0-2 0,15-1 4 0,1-3-3 16,11-4 2-16,-3-2-1 0,12-4-2 0,-3 5 1 16,-10-11-3-16,22-2 1 0,6-7 0 0,2 3-2 0,-27-6-2 15,32-2 2-15,-1 2-1 0,2-4-2 0,3-2 0 16,-2-4-3-16,3 1-3 0,10-3 1 0,-7-1-2 16,0-3-8-16,3-3 1 0,0-3 1 0,-1 0-2 0,0-3 1 15,-7 0 3-15,7-4-3 0,-4-4 3 0,-2-5 6 16,-2 1-1-16,-1-7 0 0,-4 2 2 0,-3-5 1 15,0-1 1-15,-4 1 4 0,2-2-1 0,-13-3 4 16,1 4 1-16,-2-4 1 0,-4-1 0 0,-9-4 4 16,5 0-1-16,-11-5 0 0,-3 1-2 0,-5 0-1 15,-1-4 2-15,-6 3-2 0,-4-1-2 0,-8-3-2 16,-4-1-1-16,-8-2 0 0,-10 0 1 0,-5-3-1 16,-4 2-2-16,-12-5 0 0,-5 0 4 0,-12-5 2 15,1 6 0-15,-10-6-1 0,-9 0 2 0,-10-2 0 0,-1 2 2 16,-13 0 0-16,-6 0-4 0,-13 2-5 0,-1-4-1 15,-15 2-3-15,7 1 1 0,-17 12-9 0,-10-11-3 16,-19 8-3-16,8-6 0 0,-14 15-2 0,-17-7-3 16,-5 3-2-16,-10-1-1 0,-6 8 4 0,-13 1-5 0,-2 1 0 15,-8 6 0-15,-8 5 0 0,-9 7 0 0,2 0-2 16,-12 5 0-16,-1 1-2 0,-9 9 3 0,1-1 0 16,-4 6-2-16,0 3-7 0,4 3-33 0,-7 1-37 15,3 7-37-15,6 6-84 0,8 6 157 0,-5-3-115 0,8 7-47 16</inkml:trace>
  <inkml:trace contextRef="#ctx0" brushRef="#br0" timeOffset="62996.79">6281 4773 1364 0,'-8'-1'621'16,"3"2"-424"-16,4 9-100 0,0 1-77 0,1 5-2 0,2 0-8 15,0 6-9-15,3 4 1 0,3-3-1 0,-1 9 0 16,1 2-1-16,1 0 0 0,-1-4-1 0,2 10 1 0,0 3 0 16,-1 8-1-16,0 0 1 0,0-2-2 0,-5-4-1 15,1 4 0-15,1 9 0 0,-1-18-1 0,0 0-4 16,-4-3-6-16,1-7 3 0,-2-2-16 0,2-4-43 16,0 0-30-16,-3-2-47 0,-2-8-68 0,-1 0 148 15,5 0-112-15,2-6-45 0</inkml:trace>
  <inkml:trace contextRef="#ctx0" brushRef="#br0" timeOffset="63329.07">6242 4757 1006 0,'-10'-19'492'0,"1"15"-281"16,-1-6 8-16,4 12-87 0,-1 6-45 0,1 0-36 0,1 4-37 15,-1 7 5-15,0 3-11 0,1 0-3 0,0 3-1 16,0-1-3-16,2-2 1 0,-2 0-2 0,4-5 2 16,0-4 0-16,1-3 1 0,0 1 5 0,1-8-3 15,1 1 10-15,2-7 7 0,-1 0 1 0,2-5-2 16,-1-5 1-16,4-5 0 0,-6-1-4 0,1-8 2 0,7-1-9 16,1-1-9-16,-3 0 1 0,3-2-1 0,-3 4-1 15,-1 3-1-15,9 1 1 0,-9 5-1 0,-2 1 0 0,2 10-5 16,-1-2-2-16,1 9 1 0,0 0-5 0,-1 10-3 15,0-2-1-15,2 9 1 0,-1 3 0 0,2 4-1 16,-3-1-3-16,0 6-7 0,0 0-1 0,-1-2-37 16,5 2-34-16,-1 0-73 0,6-7-111 0,-5 6 204 15,4-1-139-15,7 1-65 0</inkml:trace>
  <inkml:trace contextRef="#ctx0" brushRef="#br0" timeOffset="63761.35">6307 6069 994 0,'-7'-10'564'0,"-4"-2"-273"0,2 5-167 15,1 3 97-15,3 3-89 0,2-3-38 0,1 5-20 16,-2 5-21-16,1 4-25 0,2 3-11 0,-1 4-8 16,-1 7-5-16,1 4-5 0,1-1 1 0,1 9 0 0,0-4 0 15,3 2 1-15,0 1 1 0,2-2 2 0,2 0 1 16,1-4 9-16,-1 0 3 0,3-2-4 0,-1-6 8 15,7-2 8-15,-3 0 2 0,3-5 3 0,1-7 5 16,1-3 2-16,1 0 3 0,2-4 5 0,0-9-2 0,-2-4-6 16,2-2-4-16,0-5 3 0,1-3-12 0,-6-4-11 15,1-3-7-15,-2-1-5 0,-4 0-6 0,-9-6-9 16,1 0-2-16,-10-2-14 0,2 1 10 0,-6 3-24 0,-4 0-43 16,-5 2-27-16,0-4-23 0,6 15-29 0,-2 5-168 15,-4-2 232-15,7 8-161 0,-14 1-58 0</inkml:trace>
  <inkml:trace contextRef="#ctx0" brushRef="#br0" timeOffset="64295.01">8700 4490 428 0,'-4'-2'521'0,"3"0"-122"0,-5-2-243 0,-2 4 109 16,7 2-48-16,-1-4-44 0,0 6-117 0,4 8-15 15,2 9-10-15,0-2-5 0,0 1-2 0,4 15-1 16,3 1-3-16,-1 8-30 0,-1 5 23 0,8 8 0 16,-5-3-2-16,3 10-2 0,1-3-4 0,-2 8-4 15,0-4-1-15,1 2 1 0,-3-5-1 0,-4-10-4 0,-2 7-4 16,-2-7-2-16,-1-6-4 0,2-11-19 0,-4 3-17 15,1-10 7-15,-4-9-70 0,2 6-138 0,5-6 192 16,-4-3-120-16,7-5-74 0</inkml:trace>
  <inkml:trace contextRef="#ctx0" brushRef="#br0" timeOffset="64661.31">8730 4614 636 0,'-14'-24'494'0,"2"-3"-177"0,1 12-196 15,-7-5 95-15,8 5-49 0,0-1-43 0,2 8-64 16,-1-1-14-16,0 2-11 0,0 3-8 0,2 4-9 0,0 0-18 16,-2 2-10-16,1 4-3 0,0 3-6 0,-1 5-5 15,2-2 1-15,-4 4-1 0,1-3 6 0,4 2 4 16,0 1 2-16,2-3 2 0,0-2 2 0,2-2 8 15,0-3 0-15,2 0 3 0,2-6 0 16,-1 0 2-16,1 0 2 0,0-1-1 0,3-2 3 16,5-9-2-16,-1 2 0 0,0-2 1 0,0-2-4 0,7-12 0 15,-4 4-4-15,-1 1 0 0,1 0-5 0,1 1-6 16,-2 1-3-16,2 0-2 0,-3 5-2 0,2 3-5 16,0 3-2-16,0 5-5 0,-2 4 3 0,1 7-1 0,-2 0 2 15,1 7-2-15,0-1 6 0,-1 4 3 0,-1 3 1 16,1 1-1-16,0-1-4 0,-1-2-65 0,0 1-95 15,1 1 59-15,0-3 71 0,5 0-120 0,1 1-60 16</inkml:trace>
  <inkml:trace contextRef="#ctx0" brushRef="#br0" timeOffset="65111.16">8881 6004 729 0,'-10'-4'596'0,"3"-1"-221"0,-4 5-247 16,1 0 107-16,4 5-72 0,-1 1-57 0,3 9-62 15,1-2-14-15,2 9-68 0,0 5 51 0,-1 1-5 16,4 3-2-16,1 6-2 0,1-1-1 0,2-1 3 16,3 2 2-16,1-4 6 0,-2-4 1 0,7-4 13 15,-2-1 10-15,2-5 12 0,-2-8 13 0,4 0 22 0,-1-2 7 16,2-6 0-16,1-4 10 0,-2-2-1 0,3-3-6 15,0-3 3-15,-1-4-22 0,-2-5-19 0,-3-2-12 16,1-3-5-16,-3-3-13 0,-5-4-13 0,0-3-6 0,-3 0-15 16,-4-5 7-16,-4 1-7 0,-1 1-10 0,-6-1-11 15,-3 5-18-15,-1 0-60 0,-4 2-37 0,-4 9-35 16,1-3-40-16,2 12-66 0,-1 2 171 0,-2 10-135 0,1-4-10 16</inkml:trace>
  <inkml:trace contextRef="#ctx0" brushRef="#br0" timeOffset="76990.32">3949 7778 1298 0,'-6'-20'602'0,"-2"-5"-345"0,1 4-150 0,3 4 51 0,2-1-23 15,-4 3-10-15,-1 1-3 0,9 5-31 16,-1 1-10-16,2 3-9 0,1 6-1 0,-3 2-15 0,0 1-7 16,2 7-3-16,-5 7-7 0,2 6-6 0,0 2-2 15,-3 6-3-15,0 3-9 0,3 8-4 0,3 1-2 16,6 6-5-16,-1-2 2 0,-2 2 2 0,4-1-1 15,0 1-2-15,4-5 0 0,-3-11 3 0,1 2-2 0,3-8 0 16,4-5-2-16,1-9-2 0,-5-3-3 0,5-6 2 16,-4-5-1-16,4-6-3 0,-2-2 0 0,0-7-1 15,-5-7 1-15,1-8-2 0,0 1-1 0,-2-14-2 0,1 3-1 16,-6-2-4-16,4-8-14 0,-4-4-7 0,0 0-4 16,-6 5-3-16,1-12-9 0,-1 2-1 0,-1-2-4 0,-1 6-2 15,-1 4 7-15,-1 1 3 0,2 6 3 0,1 7 6 16,-1 15 7-16,1 2 3 0,0 12-2 0,0 7 14 15,0 10 10-15,1 3 2 0,-1 11 0 0,0 10 1 16,3 9 7-16,-3-1 2 0,2 15 4 0,0 0-8 0,4 13-2 16,-1 3 0-16,1 6 5 0,5 6-5 0,-2 1-5 15,3 1 1-15,1 6-1 0,1-1 0 0,5-3 1 16,-3-5 0-16,3-2-1 0,0-4 2 0,-3-3 1 16,-2-3 0-16,-1-5 1 0,3-3 4 0,-11-7 4 15,4 1 1-15,-6-5 6 0,-2-5 1 0,0-5-1 16,-1-3 3-16,-7-4 1 0,-2-5-1 0,-8-5 3 15,2-1-4-15,-11-9-3 0,5 5 0 0,-8-16-1 0,-5 2-2 16,-7-8 0-16,0 2-3 0,6-10-7 0,-9-2 0 16,1-1 0-16,3-4-2 0,2 0-1 0,2-6-1 15,0 0-4-15,5-2-2 0,5 2-2 0,6-7-14 16,3 0-13-16,5-3-17 0,4-3-26 0,8-2-61 16,4 1-44-16,6-5-73 0,4 2 167 0,11 1-151 0,-3 1-63 15</inkml:trace>
  <inkml:trace contextRef="#ctx0" brushRef="#br0" timeOffset="77311.12">4753 7631 1687 0,'1'0'801'0,"-1"0"-456"0,2-1-213 0,6-2 81 16,-1-1-46-16,5-1-32 0,4-5-10 0,9 2-30 15,0-2-16-15,7 1-13 0,6 0-8 0,3 2-19 16,0-3-11-16,6 6-8 0,-3-6-6 0,1 3-19 15,0 0-14-15,-3-2 6 0,-3 3-40 0,-6-3-61 16,0 1-35-16,-6 3 17 0,-3 2-86 0,-7 2-116 16,1 1 224-16,-6 1-166 0,-6 2-32 0</inkml:trace>
  <inkml:trace contextRef="#ctx0" brushRef="#br0" timeOffset="77513.03">4940 7875 2313 0,'-3'1'936'0,"3"2"-610"16,16-2-147-16,-4-1-73 0,-1-1-22 0,14 0-60 16,2-6 11-16,1 1-17 0,7 0-8 0,-5-2-8 15,1 1-19-15,6-3-91 0,0 1-85 0,2 2-74 0,-2 0 193 16,3 4-160-16,3-1-125 0</inkml:trace>
  <inkml:trace contextRef="#ctx0" brushRef="#br0" timeOffset="78640.69">6590 7597 801 0,'-7'-1'391'0,"1"-1"-226"15,2-4-27-15,0 5-29 0,3 4-17 0,-3-4-52 16,-2-3 25-16,1-1-17 0,5 5-10 0,-2 0-5 15,0 0-3-15,1 0-5 0,0-2-2 0,1 2 3 16,-1 0 5-16,1 2 13 0,1-3 10 0,-1 1 9 16,-3-4 7-16,4-1 17 0,-1 2 4 0,0-6 6 0,0 1 0 15,-1-2-2-15,1 1-9 0,-1-1-5 0,-1-2-8 16,0 1-16-16,1 0-3 0,-1-1-8 0,-3-3-6 0,0 3-10 16,0-5-3-16,-3 2-6 0,-2 4-1 0,3-4-9 15,-5 2-2-15,1 2-1 0,-6 1-2 0,6 2-6 16,-2 3 1-16,-2 0-1 0,0 5 0 0,-4 1-2 15,1 3-1-15,3 3-3 0,1 8 1 0,-4 2 3 16,3 1-2-16,-1 6-1 0,2 2-1 0,0 12 2 16,-2-1 1-16,5 9-1 0,-1-6 0 0,5 8 0 0,1 0 1 15,7 1 0-15,-1 5 4 0,3-22 0 0,8 5 1 16,-4-3 4-16,2-12 0 0,0-5 2 0,8-4 3 16,-5 0-1-16,3-6-2 0,0-7 3 0,-1-3 0 15,3 1-2-15,-2-8-1 0,4-4 1 0,-7-6-5 16,5 0 0-16,-1-3-1 0,-6-2-2 0,4-3-1 15,-1-2 0-15,-4 0 0 0,1 2-3 0,1-1 1 0,-5 0 1 16,5 2 0-16,2 5 1 0,-5 2 0 0,0 5-1 16,0 4 0-16,-1 2 1 0,-2 8 0 0,4 1-1 15,-3 7 1-15,0 7 0 0,3 8-1 0,-2-1 0 16,3 11 1-16,0 1 0 0,1 4-5 0,0-3-5 0,0 3 2 16,2-9-23-16,2 0-45 0,0-1-23 0,1-7 11 15,0-7-58-15,4-1-50 0,1-3-41 0,2-5 132 16,0-7-94-16,6-7-30 0</inkml:trace>
  <inkml:trace contextRef="#ctx0" brushRef="#br0" timeOffset="78890.98">7332 6880 1348 0,'-8'-3'734'0,"-7"3"-367"0,3 0-221 0,-9 6 146 16,1 1-144-16,2-2-18 0,-1 8-42 0,1 3-20 15,-1 4-18-15,2 5-17 0,-1-1-8 0,0 19-13 16,1-2-1-16,0 10-21 0,3-2 16 0,1 8-1 16,-1-1 0-16,4 7 0 0,5 6-3 0,5-5-2 15,-1-4 0-15,5 9 0 0,5-14-1 0,5 0-1 16,1 2-1-16,4-17-2 0,-1 5 3 0,0-18-2 0,5-1-6 16,1-6-5-16,2 4 4 0,-6-21-17 0,13 2-79 15,-2 0-36-15,3-6 24 0,2-8-113 0,5-8 158 16,0 0-119-16,6-6-39 0</inkml:trace>
  <inkml:trace contextRef="#ctx0" brushRef="#br0" timeOffset="79091.53">7992 7297 1852 0,'-21'-6'819'0,"2"2"-513"0,3 4-200 0,0 6 49 0,1 1-55 0,5 2-24 15,-1 0-7-15,-2 11-30 0,-1 1-17 0,-1 2-10 16,-1 1-6-16,1 7-4 0,0 3-2 0,0 6-2 15,-6 6 0-15,4-1-7 0,1-2-1 0,-2 7-1 0,4-12-3 16,-2 7-5-16,-1-7-4 0,4-9-7 0,3 5 1 16,0-16-13-16,-2 2-38 0,3-5 14 0,-3 4-51 15,4-11-17-15,0-3-46 0,0 1-31 0,0-4-6 16,1-3 118-16,1-9-97 0,-1 0-31 0</inkml:trace>
  <inkml:trace contextRef="#ctx0" brushRef="#br0" timeOffset="79292.13">7434 7360 1186 0,'2'2'784'0,"5"-1"-396"0,4 9 72 15,-1-1-235-15,7 3-150 0,-2 2 45 0,6 2-11 16,-1 3-22-16,4 5-59 0,1 4-19 0,-2 2 27 16,0-1-5-16,6 6-8 0,-2 5-6 0,0-7-10 15,0 3-6-15,0-5 3 0,1 3-4 0,-7-13-5 0,3 2-5 16,-6-11-21-16,3 0-21 0,-6-5-30 0,0 3-78 15,-3-2-28-15,-3-3-46 0,1-3-209 0,-1-1 302 16,2 0-188-16,-1-1-59 0</inkml:trace>
  <inkml:trace contextRef="#ctx0" brushRef="#br0" timeOffset="79589.67">8169 7546 1955 0,'-2'2'846'0,"2"-2"-540"0,2 0-201 0,1-2 37 15,2-2-34-15,3 2 7 0,6-2-23 0,7-1-36 16,0-2-15-16,5-3-6 0,0 1-8 0,10 0-11 16,-4 0-7-16,2-2-20 0,2 6-27 0,-5-1-110 15,-1-1-57-15,0 5-81 0,-3-3 199 0,-4 2-207 16,0 0-109-16</inkml:trace>
  <inkml:trace contextRef="#ctx0" brushRef="#br0" timeOffset="80189.94">8783 7022 1134 0,'3'-9'645'16,"-1"1"-294"-16,1 0-193 0,-5 4 130 0,1 2-100 15,4 1-35-15,-3 2-21 0,4 6-26 0,1 2-18 16,1 14-19-16,1 0-14 0,-1 13-19 0,3 9-4 0,-1 6-4 16,1 1-5-16,-3 4-7 0,2 4-3 0,-1-4 0 15,1 7-2-15,-4-10 6 0,1 0 1 0,-1-5 2 16,3-5-1-16,-4-3 1 0,-2-9 0 0,3-6 1 0,-1-6-4 15,0-6-6-15,-3-11-3 0,1 2 0 16,2-4-1-16,0-10-1 0,2-9-1 0,-3 4-3 0,5-7 0 16,-6-7 0-16,6 0 1 0,-4-5-2 0,4 0-1 0,1 4 0 15,-2-1-1-15,2 3 0 0,5 2 1 16,5 3-3-16,-3 2 1 0,5 2-1 0,-2 1 2 0,3 9-1 16,1-1 1-16,-2 5-1 0,-4 5 2 0,2 8 4 15,0 1-3-15,-1 9 2 0,-1 4-1 0,0-1 1 16,-1 1-1-16,0 5 2 0,-1-2-3 0,-1 1-4 15,-2-1 0-15,0-1-7 0,-5-4-11 0,3-2-53 16,-3 1-45-16,0-6-49 0,1-1-41 0,-1-6 136 16,-1-2-122-16,0-2-40 0</inkml:trace>
  <inkml:trace contextRef="#ctx0" brushRef="#br0" timeOffset="80473">9166 6460 2041 0,'-3'3'768'0,"2"-1"-559"0,2 2-154 15,9 2 8-15,9 3-32 0,0 1 1 0,10 6 0 16,1 4-4-16,11 12-17 0,1 0-6 0,7 12 0 16,0 6-2-16,-3 6-2 0,2-2 0 0,2 13-1 15,-2 4 1-15,-8 4 2 0,-1-5 2 0,-5 6-2 0,-9-6 3 16,-4 8 8-16,-4 2 9 0,-8-2 10 0,-1 1 8 15,-9-7 16-15,-2-1 1 0,-8 3 4 0,-3-11 0 16,2-5-4-16,-2-3-11 0,-3-12-8 0,3-4-9 0,1-11-19 16,-1-1-9-16,6-6 2 0,2-5-47 0,-2-8-81 15,5-2-56-15,1-7-45 0,2-9-75 0,4-12 191 16,-1 2-170-16,2-19-52 0</inkml:trace>
  <inkml:trace contextRef="#ctx0" brushRef="#br0" timeOffset="80906.8">10068 6543 1120 0,'-2'0'534'0,"1"-4"-280"15,1 2-133-15,0-1 65 0,4 0-31 0,2 3 1 0,1-1 6 16,2 0-12-16,0 1-29 0,2 0-9 0,0 2-11 16,1-1-9-16,-1 5-25 0,2 1-11 0,-6 2-18 15,3-1-1-15,-2 5-13 0,4 2-5 0,-3 4-2 16,0 2-6-16,-6 3-3 0,-3 3-3 0,4-1-1 0,-7 4 2 16,-1-1-2-16,-5-2-2 0,-2 3-1 0,-3-5 1 15,-1-4-1-15,-4-2 0 0,9 0 1 0,-9-5-2 16,-1-7 2-16,2 0-2 0,2-2 1 0,0-5-1 0,-1-1 2 15,1-5-2-15,5-2 0 0,1 1 0 0,5-2 0 16,3 0-1-16,-6-3 0 0,9 0 1 0,8 4-1 16,6-2 1-16,-4 1 0 0,4 2 0 0,-2 5 0 15,6-1 0-15,4 3 1 0,-5 0 2 0,1 1-3 0,-2 4 3 16,2 2-1-16,-3 0 0 0,0-1 0 0,-1 6 0 16,0-2-2-16,-2 3-4 0,-3-3-2 0,0 3-27 15,0-1-21-15,-2 3-33 0,1 0-41 0,-2-3-79 16,0 1-58-16,0 0 170 0,-2 1-144 0,0 0-70 15</inkml:trace>
  <inkml:trace contextRef="#ctx0" brushRef="#br0" timeOffset="81078.11">10765 7167 1887 0,'2'-5'791'0,"-2"1"-518"16,0 8-170-16,-3 7 33 0,2 5-67 0,-2 3-8 15,3 4-10-15,0 1-17 0,-1 3-22 0,-2 1-5 16,3 2-17-16,0-3 10 0,0 0-14 0,0-2-17 0,3-3-19 16,-5-4-30-16,5 3-70 0,-2 0-37 0,-1-4-59 15,0-6 154-15,-2 0-150 0,-2-2-56 0</inkml:trace>
  <inkml:trace contextRef="#ctx0" brushRef="#br0" timeOffset="81232.95">10588 7336 1876 0,'6'0'765'0,"1"0"-509"0,8 0-163 0,3 0 16 15,5-1-41-15,1-4-8 0,3 1-15 0,2-1-36 16,4-7-77-16,1 4-43 0,2-7-41 0,1-1-30 0,-1-4 115 16,2 3-110-16,0-5-33 0</inkml:trace>
  <inkml:trace contextRef="#ctx0" brushRef="#br0" timeOffset="81406.73">11279 6817 1778 0,'1'11'745'15,"-1"6"-473"-15,2 4-173 0,-1 3 38 0,5 12-26 16,0 0 9-16,-2 6-32 0,0 13-14 0,1 4-25 16,-1-2-7-16,1 14-6 0,-1-11-7 0,1-1-10 15,-3 5-28-15,4-14 10 0,-3-4-11 0,0-6-32 16,0-3-16-16,-2-1 8 0,3-4-68 0,-3-10-83 15,1-1-50-15,2-7 163 0,-2-2-127 0,-1-7-73 0</inkml:trace>
  <inkml:trace contextRef="#ctx0" brushRef="#br0" timeOffset="81640.69">11699 6989 2127 0,'-16'-4'877'0,"0"3"-577"15,-5 1-206-15,-1 0 16 0,-3 9-17 0,2-2-5 16,1 6-32-16,0 9-9 0,-1 10-10 0,-1-4-6 16,5 10-7-16,1 3-3 0,5 2-4 0,1 5-2 15,4-5-3-15,-1 0-3 0,5 0-4 0,4-6 2 0,9-4-3 16,5-2-3-16,-5-4 0 0,10 1 1 0,1-9-2 16,9 0-1-16,-1-2-3 0,2-2-5 0,-1-4-12 15,8-8-69-15,-1-3-70 0,2-1 40 0,2-8 69 16,3-6-111-16,4-4-53 0</inkml:trace>
  <inkml:trace contextRef="#ctx0" brushRef="#br0" timeOffset="82072.2">13630 6486 1557 0,'-10'-6'732'0,"-3"-3"-419"0,-1 2-188 0,3 3 98 16,2 4-97-16,-4 1-17 0,3 8-1 0,-4-1-3 16,-2 7-32-16,0 5-16 0,-1 18-9 0,-3-2-10 0,1 9-10 15,-4 13-3-15,2 3-9 0,2 5-1 0,4 16-1 16,-1-3-4-16,2 7-3 0,8-1-1 15,5-2-2-15,2 6-4 0,5-12 1 0,4 6-1 0,5-12-8 16,11-12-1-16,-2 6 3 0,-2-18-28 0,4-1-80 16,6-12-57-16,2 4 35 0,-3-13-323 0,0-11 347 15,-1-3-205-15,4-6-90 0</inkml:trace>
  <inkml:trace contextRef="#ctx0" brushRef="#br0" timeOffset="82892.08">13906 7057 1631 0,'-9'0'748'0,"1"1"-444"0,1 7-191 16,4 2 69-16,2 3-80 0,-3 7-33 0,8 11-9 15,3-4-3-15,4 13-9 0,2-5-12 0,-8 7-15 16,5-1 1-16,3 2 3 0,-3-10 4 0,-2-3 3 16,-2-2 0-16,0-6-2 0,3-5 1 0,0-8 2 15,-2 0 1-15,4-9 0 0,-1 4-2 0,-2-11-7 0,5-5 0 16,-3-11 0-16,-2 5-4 0,5-8-4 0,-3-9-3 16,0-3-4-16,-1-5-2 0,2 4-3 0,-6-5-3 15,2 3-2-15,-5-2-1 0,-2 3 0 0,1 10-6 0,2 1-6 16,-3 5-1-16,-2 3-2 0,2 13-2 0,0-2-2 15,2 10 0-15,0 3-2 0,-1 5 4 0,0 3 5 16,2 5 0-16,2 4 4 0,0 1 4 0,-2 1 1 16,3 4 1-16,3 0 2 0,4-3 2 0,0-1-1 0,3-1 4 15,1-5-3-15,4-3 2 0,3-2 2 0,2-7 0 16,2-3 0-16,1-1 1 0,1-1 1 0,2-6 0 16,-2-1 2-16,-2-5-3 0,-1 2 6 0,-4-3-1 0,-4-4 0 15,-1 1 1-15,-7 1 0 0,-3-4 1 0,0 2-2 16,-4-1 1-16,-1 2-5 0,-3 0 0 0,0-1 1 15,-3 1-3-15,-2 0 0 0,-4-2-2 0,1 2 1 16,-3 0-2-16,0 1 0 0,2 1-1 0,-3 2-1 0,-1 5 2 16,3 2-5-16,1-2 1 0,1 7-2 0,2 4 0 15,-1 9-1-15,-4-4 1 0,4 9-1 0,4 3-1 16,2 8 2-16,-5 3-1 0,4 4 1 0,2 7 1 16,5 4 0-16,3-2-2 0,1 9 3 0,4-10 0 0,-1-2 0 15,4 3 2-15,3-10 0 0,1-5-1 0,-2-8 1 16,0 1 3-16,1-7 1 0,-1-5 0 0,0-2 5 15,-1-3 0-15,0-4 2 0,-2-1 2 0,1-9 1 16,-1 0-4-16,0-5 2 0,-1-5-1 0,2-5-4 16,-1 0 0-16,1-5 0 0,2-3-3 0,-1-2-2 15,-2-2 2-15,2-3-2 0,-3 4 0 0,1 1-2 16,0 0 1-16,-1 5-2 0,0-3 1 0,-3 10-1 0,-2 3-5 16,4 8-9-16,0-3-8 0,-6 6-13 0,2 3 2 15,-3 2-83-15,1 3 35 0,-4 0-117 0,5 3-279 16,-4 0 368-16,4 2-214 0,4-4-150 0</inkml:trace>
  <inkml:trace contextRef="#ctx0" brushRef="#br0" timeOffset="83072.36">15369 6600 2168 0,'-4'6'877'15,"-1"-1"-595"-15,4 14-201 0,-2 0 7 0,4 5-12 0,6 8-6 16,-8 4-28-16,5 0-13 0,3 12-8 0,-5-2-2 15,0 4-8-15,3-1-5 0,-4 1-3 0,1 3-6 16,3-2-47-16,-3-1-24 0,3-2-36 0,0 5-46 16,1-21-39-16,-2 5 123 0,0-14-111 0,2 3-22 0</inkml:trace>
  <inkml:trace contextRef="#ctx0" brushRef="#br0" timeOffset="83404.75">15209 7056 2204 0,'7'3'881'16,"-3"-2"-590"-16,8-1-189 0,2-2 20 0,6 1-38 15,3-4 0-15,5 4 12 0,4-4-33 0,6-2-29 16,2 2-5-16,4-3-10 0,3-4 4 0,-4 2-8 16,2-3-4-16,-1 1-17 0,-6-3 11 0,-3 0-2 15,-4 2-2-15,-9 1 1 0,3 1 0 0,-12 0 0 0,-5-4 0 16,-8 3 2-16,5 1-1 0,-12 2-1 0,-1-3 1 15,-3 0-2-15,-4 0 1 0,-1 5-2 0,-4 4 0 16,2 1-5-16,-2 2 1 0,4 8 1 0,0 3-3 0,-2 3-1 16,3 4 1-16,1 3 2 0,4 10-2 0,-4-1 2 15,1 6-1-15,5 3 1 0,1 7 2 0,1-3 1 16,4 7-2-16,4-8 1 0,5-6 1 0,1 4 0 0,5-11 0 16,0-5 0-16,7-9-4 0,1-1 0 0,3-7-1 15,-1-2-8-15,4-6-32 0,-3-5-21 0,4-3-27 16,-3-9-37-16,-5-7-91 0,2 2-51 0,-3-12-213 15,-3 4 331-15,3-5-247 0,-4-2-119 0</inkml:trace>
  <inkml:trace contextRef="#ctx0" brushRef="#br0" timeOffset="83572.24">15956 6817 1510 0,'0'3'642'0,"-3"3"-369"0,3 7-156 0,-2-3 39 0,6 6-23 16,0 5 9-16,3 1-15 0,1 2-19 0,3-2-16 15,5 5-18-15,-1 1-5 0,3 0-4 0,1 0-9 16,2 2-14-16,0-3-4 0,1 3 2 0,2 2-9 0,-1-7-13 15,2 0-4-15,0 1-7 0,-2-3-4 0,-1-7-12 16,2 0-16-16,-3-6-1 0,-2-2-40 0,2-2-91 16,-2-2-34-16,0-4 19 0,1 0-287 0,1-2 332 15,1 1-198-15,-1-2-77 0</inkml:trace>
  <inkml:trace contextRef="#ctx0" brushRef="#br0" timeOffset="83774.03">16382 6805 1876 0,'-38'15'845'0,"1"0"-526"0,3 14-224 0,-4 0 49 16,4 3-53-16,2 9-22 0,2 7-2 0,-1 0-10 16,3 14-111-16,1-5 78 0,3-4-23 0,1 5-15 0,4-4 5 15,6-11-37-15,4-5-87 0,1-5-40 0,7-6 33 16,2-9 73-16,10-5-117 0,2-3-49 0</inkml:trace>
  <inkml:trace contextRef="#ctx0" brushRef="#br0" timeOffset="84371.1">16872 7475 1266 0,'6'13'610'0,"8"-4"-314"0,-5-4-137 15,6 0 54-15,5-3-20 0,0-4-9 0,5-4-5 0,3-5-9 16,-1-1-16-16,-2-7-20 0,10-10-14 0,-4 0-37 16,1-9-13-16,1-9-13 0,2-4-23 0,2 2-9 15,2-10-6-15,-11 6-5 0,3-1-29 0,-2-3 19 0,-5 8 0 16,-1-11-1-16,-11 2-2 0,-3 3-1 0,0-11 0 15,-4 3-4-15,-10-2-1 0,2-3-2 0,-8 7 1 16,-1-1-2-16,-3 5 0 0,1 1 2 0,-2 3-3 0,1 12 6 16,0 10 1-16,3 1 1 0,2 20-1 15,-2-5 1-15,2 11 1 0,-4 6-2 0,3 9 1 0,-1-2-3 16,2 6 0-16,-3 13 0 0,-1 2-2 0,4 10 2 16,-2 5-3-16,4 13 3 0,-7 3-1 0,3 12 1 0,7 18 0 15,3 1 1-15,-4 3 2 0,7 16-1 0,-2 7 2 16,-1 4-1-16,5 1 2 0,-8 2-1 0,8-9 0 15,-2-4 0-15,-1 0 4 0,5-13 1 0,-3-15 2 0,0-9-1 16,11-4 0-16,-9-16 1 0,0-7 0 0,-1-11 0 16,1-3-7-16,-1-9 2 0,1-6-2 0,-3-9-8 15,1 3-7-15,-1-11 3 0,0 0-29 0,-1-6-41 16,0-3-29-16,0-4-43 0,2-4-34 0,0-12-83 16,0-3 176-16,3-14-143 0,1 0-28 0</inkml:trace>
  <inkml:trace contextRef="#ctx0" brushRef="#br0" timeOffset="84872.42">17718 6894 2057 0,'-4'-9'878'16,"-4"3"-564"-16,0 4-210 0,-2 2 61 0,1 0-71 16,0 2-8-16,1 2-31 0,1 6 6 0,-1 7-32 0,1 2-8 15,0 5-5-15,4-1-4 0,0 15-2 0,3-1-4 16,0 7-9-16,4 1 9 0,2-5 2 0,1 0 3 15,1 2 1-15,1-7 0 0,2-11 4 0,0 1 0 0,1-11 0 16,1-6 0-16,0-3-2 0,-1-2 0 0,2-3-1 16,-1-5-1-16,2-10-5 0,-1 0-1 0,2-5 1 0,-6-6-4 15,0-7-2-15,2-1-1 0,-4-7 0 16,-4-2 0-16,-4 8 0 0,-4-2 0 0,-3 2 0 0,-1-3 0 16,-3 9 0-16,-4-1 0 0,-1 5 0 0,-1 6 0 15,1-1 0-15,0 0 0 0,1 11 0 0,0-1 0 0,4 6 0 16,-4-1 0-16,3 7 0 0,-1-2 0 0,5 3-1 15,2 4-1-15,0 1-1 0,2 1-2 0,4-3-1 16,8 9-2-16,-1-2 0 0,7 2-1 0,2-1 2 16,5 1-3-16,0-1 0 0,3 5 1 0,4 3-5 0,-2-6-1 15,0 0-2-15,2 4 3 0,-1 0-2 0,-5-2 4 16,3 1 1-16,-4 0-1 0,-4-3 7 0,-3-3 6 16,0-2 2-16,-5-4 1 0,-1 0 2 0,0-2 2 15,-6-2 0-15,1-3 5 0,-2 1 0 0,0-4 2 16,3-1 1-16,-2-3-2 0,-2-6 0 0,2 1 1 15,0-3 0-15,1-7-1 0,1-2-3 0,-1 2-4 16,-3-2-2-16,3 1 0 0,-1-4 0 0,1 2-3 16,0 0-2-16,-2-2 0 0,3 3 0 0,-2-4 0 15,2 3 0-15,0 1 0 0,0 5-5 0,0-3-23 0,1 1-14 16,1 4-19-16,1 2-26 0,2 6-96 0,0-1-33 16,3 3-30-16,4 4-58 0,3 7 185 0,-1-1-144 15,2 9-26-15</inkml:trace>
  <inkml:trace contextRef="#ctx0" brushRef="#br0" timeOffset="85338.05">18442 6854 1019 0,'-4'17'706'0,"-5"-1"-274"16,1 2-243-16,4 5 235 0,4-2-209 15,-2 6-47-15,-5-5-18 0,9 4-24 0,-1-3-18 0,-1 2-17 16,1-3-14-16,-1-6-19 0,0 0-30 0,0-2 16 16,3 1-9-16,-3-11-11 0,2 2-3 0,0-6-3 15,-2-3-2-15,0-2-4 0,0-2-4 0,0-7 0 0,2-4-1 16,-1-1-5-16,-1 0 2 0,2-5-4 0,-1-1 1 15,7-2-2-15,-2 2-2 0,0 0-1 0,2 4 2 16,1-5-5-16,3 3-2 0,1 1 3 0,1 2-2 0,-3 5 1 16,4-1 1-16,-2 3-1 0,0 5 0 0,1 10 5 15,-3-1 1-15,2 9-1 0,-1 6 2 0,-3 3 0 16,1 1 2-16,-2 7 1 0,0-1 0 0,-1 2 0 16,0-1 1-16,-1-2 0 0,-3-3-1 0,1-1 2 15,-1-2-1-15,0-7-1 0,0 4 1 0,-3-9-2 0,0 0-2 16,2-5 0-16,0 2 0 0,-2-6-2 0,2-5-4 15,-1 2 0-15,1-5 0 0,0-6-4 0,-1-2 0 16,0 1-2-16,1-8-1 0,-1 0 2 0,-1-2 0 16,3 1 1-16,-2-1 0 0,1 2 2 0,3-4 4 15,-2 0 1-15,3 2 0 0,1 4 0 0,0 2 3 16,1-1-3-16,2 6 2 0,-1 3 1 0,4 13 2 16,0 0 2-16,3 6 0 0,-3 4 0 0,4 11 4 15,-1 1 0-15,2 8 2 0,1-2-1 0,-3 3-2 0,3 1 1 16,0 2 0-16,3-6-2 0,-5 1-3 0,1-1 0 15,0 0-2-15,-2-7-1 0,-2-3 0 0,-4-3-4 16,-4-3 0-16,0-2-17 0,-4-6-45 0,2-1-28 0,-3-3-44 16,0-5-40-16,0-5-85 0,0 0-222 0,0-7 331 15,2-7-218-15,-1-4-116 0</inkml:trace>
  <inkml:trace contextRef="#ctx0" brushRef="#br0" timeOffset="85571.59">19223 5737 2076 0,'17'23'999'0,"6"3"-596"0,4 9-234 15,2-2-31-15,5 8-82 0,10 1 34 16,2 19-35-16,1-1-13 0,8 11-10 0,-4-1-10 0,2 11-13 16,1 3-5-16,-5 7-4 0,1 8 0 0,-9-7 0 15,-2-3 0-15,-4 7 0 0,-14-5 0 0,-11-1 0 16,4-4 0-16,-19-7 0 0,-6-14 0 0,-5-1 0 15,-6-2 0-15,-4-12 0 0,1-5 0 0,1-12 0 16,-4 0 0-16,4-8-9 0,1 2-15 0,-1-14-19 0,1-3 8 16,-2-9-185-16,1 3-158 0,8-13 289 0,0-11-226 15,-3 2-130-15</inkml:trace>
  <inkml:trace contextRef="#ctx0" brushRef="#br0" timeOffset="93101.52">11901 8884 1261 0,'-2'-9'569'0,"9"1"-339"0,-8 1-53 0,4 2-16 16,3-1-6-16,-9 3-78 0,3 1 40 0,-2 3-16 15,1 2-2-15,4 4 9 0,6 5-9 0,-4 6-25 16,1 1-5-16,1 7-2 0,-4 5-6 0,9 10-15 16,2-2 0-16,-2 8-18 0,-1-2-6 0,0-2 0 15,1 3-2-15,2-4-3 0,0-5 0 0,-4-8-1 16,-1 2-6-16,2-9 3 0,-1 4 1 0,-4-13-4 0,1 2-2 16,-2-7-4-16,1 4-2 0,-2-9-2 0,-2 1-4 15,1-1 1-15,0-1-3 0,1-7 0 0,0-7 0 16,-1 3 3-16,2-7 0 0,1-5-1 0,-1-5 1 15,1-3 1-15,-1-2-1 0,-1-1 1 0,2-4-1 16,1-1 1-16,-2-1-1 0,-1 3 2 0,2 6-2 16,0-3 0-16,0 6 1 0,-2-1-2 0,-2 9 1 0,2 2-4 15,-2 3-3-15,-1 4-5 0,0-1-5 0,1 3-5 16,-1 5 1-16,-1 2-6 0,0 0-3 0,0 0 3 16,0 4-2-16,0 0 9 0,1 3 10 0,-1 0 1 0,1 1-3 15,0 0 11-15,3 4 4 0,0-4 0 0,1 3 8 16,2-1-1-16,4-2 6 0,1 2 5 0,4-2 8 15,4-1 0-15,0-4 3 0,1 0 1 0,6-3-1 16,-3 0-2-16,2-6-6 0,-1 0-1 0,-1-4-4 0,0-1-2 16,-3-2-4-16,0 1 0 0,-2-2-3 0,3 0 1 15,-10-2-2-15,3 4-1 0,-6-3-2 0,2-1 3 0,-6 2-1 16,-2 0 4-16,0-3 1 0,-3 4-1 0,0-1 2 16,-4 3-1-16,0 0 3 0,-2 2-1 0,0 1 1 15,-2 1-5-15,1 1-5 0,-1 4 1 0,-1 2-2 16,0 2-3-16,1-1-2 0,-2 6-1 0,1 4-3 0,-1 8 2 15,3-2 2-15,0 8-1 0,6 4 0 0,-3 7 4 16,0 0-2-16,4 8 0 0,4 0 2 0,5-5 0 16,-4 2 3-16,4-1-1 0,-3-9 2 0,6-2 0 15,1-2 1-15,-2-8 1 0,-2-4 0 0,0-4 3 16,0 0-2-16,1-3 1 0,-1-4-1 0,-2-3 1 16,0-2 1-16,0-2 0 0,-2-6-3 0,3-2 1 15,-5 1-2-15,0-5 0 0,4 2 0 0,0-5 0 16,-1-2-1-16,1 1-1 0,-1 1 2 0,-4-2-1 0,9-4 2 15,-6 0-1-15,2-1 2 0,-5 3-4 0,3 0 1 16,-1 1 1-16,0 3-1 0,-1-1-2 0,3 3-2 16,-2 0-1-16,1 3-1 0,2 4-6 0,0-1-31 15,0-2-20-15,1 7-24 0,0-2-33 0,4 2-72 0,2-2-28 16,1 0-38-16,4-2-6 0,7 0 145 0,-1 0-111 16,8-3-4-16</inkml:trace>
  <inkml:trace contextRef="#ctx0" brushRef="#br0" timeOffset="93303.03">13211 8433 2007 0,'-11'1'987'0,"3"3"-649"15,-1 5-58-15,2-1-133 0,7 13-118 0,1-5 84 16,-4 12-66-16,2 4-9 0,1 16-61 0,-1-3 54 16,-1-4-82-16,6 9 68 0,-3 5-2 0,4-3-40 0,-1-1 32 15,0 1-4-15,3-4-2 0,1 2-5 16,-1-5 0-16,-4-6-24 0,0-1-15 0,2-6-19 0,-3-7-27 15,0-4-83-15,0-1-34 0,-2-5-32 0,0-3-56 0,0-4 179 16,-1-1-136-16,0-1-23 0</inkml:trace>
  <inkml:trace contextRef="#ctx0" brushRef="#br0" timeOffset="93669.59">13017 9045 2368 0,'-10'0'949'0,"9"0"-667"0,3 0-204 0,7-1 11 0,1-2-23 16,10 3-7-16,-4 0-4 0,6-4-23 0,6-3-6 16,9 1-8-16,-4 0-5 0,7-5-5 0,5 0-2 15,1-1-2-15,6 1 0 0,-3-2-2 0,-3 3-1 16,1-1-1-16,-5 3 3 0,-10-1-4 0,-2 0 2 0,-1 0 0 16,-9 1 0-16,-3-2 2 0,-4 1-1 0,-3 0 2 15,-2 1 0-15,-2-3 1 0,-3 2-2 0,-1 0 0 16,-1 0 0-16,-2 3-1 0,0-1-1 0,0-2-1 0,-2 4 0 15,-1 2 0-15,-1-5 0 0,-1 2 0 0,-3-2 0 16,3 1 0-16,-5 0 0 0,1 0 0 0,-1 0 0 16,0 5 0-16,-3 3 0 0,4 0 0 0,-5 4 0 15,1 3 0-15,0 6 0 0,-3 0 0 0,-1 4 0 0,5 4 0 16,0 4 0-16,-2 1 0 0,3 5 0 0,0 4 0 16,3 4 0-16,9 1 0 0,-2 4 0 0,-1-2 0 15,6-9 0-15,5 3 0 0,7-11 0 0,-1 7 0 16,5-20 0-16,-2 1-6 0,4 0-6 0,-1-7-15 0,1-5-18 15,2-2-61-15,-1 0-37 0,0-1-50 0,-1-3-45 16,3-10 149-16,-1-2-127 0,0-3-31 0</inkml:trace>
  <inkml:trace contextRef="#ctx0" brushRef="#br0" timeOffset="93863.43">13856 8810 2015 0,'-8'12'990'0,"9"4"-641"15,-1-2-164-15,8 8-119 0,6-3 43 0,0 5-36 16,-3 3-17-16,6 1-12 0,7 0-9 0,0 2-16 16,0-2-6-16,5 3-3 0,-1 1-6 0,-3-7-4 0,5-2-7 15,-7-6-13-15,2 4-8 0,-8-9-11 0,0-2-39 16,0 0-23-16,-3-5-29 0,0-2-28 0,-4-2-55 16,2-1-25-16,0-3-40 0,0-3 156 0,-1-1-122 0,-2 1-32 15</inkml:trace>
  <inkml:trace contextRef="#ctx0" brushRef="#br0" timeOffset="94069.61">14264 8756 1941 0,'-18'7'921'0,"2"0"-555"15,-10 8-261-15,0 1 128 0,-3 8-130 0,3-3 11 16,3 2-51-16,-6 10-7 0,1 11-113 0,-2-3 89 0,9 2-18 15,-4 5-61-15,4-3 52 0,3 4-42 0,-5-8 36 16,12-6-42-16,-1 1-25 0,2-12-31 0,4-4-43 16,0-2-113-16,0 1 182 0,6-2-133 0,-6-8-64 0</inkml:trace>
  <inkml:trace contextRef="#ctx0" brushRef="#br0" timeOffset="94567.54">15303 8121 1333 0,'2'-34'616'0,"-3"15"-344"0,0-8-147 0,-8 12 44 16,1 5-5-16,1 3-7 0,0 0-2 0,-2 0-29 16,0 5-18-16,-3 0-14 0,2 2-19 0,-5-2-13 15,0 14-23-15,1 1-8 0,-3 6-3 0,-1 15-11 16,1 5-4-16,-3 0-2 0,4 16 1 0,0-2 2 16,3 7 0-16,-2 4 3 0,2-2-4 0,3 11 6 0,5-7 2 15,1 3-2-15,4 4 1 0,6-12-2 0,1-1-1 16,2 4-6-16,3-18 0 0,0-2-3 0,1-6-8 15,2-3-3-15,-1-1-2 0,0-4-9 0,4-8-38 16,-1-3-27-16,1-5 17 0,0-5-87 0,5-9-57 16,-1 0 13-16,5-9-114 0,7-7 188 0,-4-15-139 15,1 2-51-15</inkml:trace>
  <inkml:trace contextRef="#ctx0" brushRef="#br0" timeOffset="94767.57">15676 8097 2018 0,'-7'-2'853'0,"1"4"-549"0,0 6-183 0,3 5-2 0,0 2-23 16,2 11-12-16,0 3-31 0,-1 4-13 0,2 9-12 15,-1 1-6-15,2 8-32 0,1 1 19 0,0 3-2 16,1 10 0-16,1-3-4 0,-4-2-2 16,1 7 1-16,5-12-5 0,1 2-15 0,-2-4-12 0,3-14 8 15,-5-1-46-15,1-6-67 0,7-2-30 0,-7-2-28 0,-2-1-34 16,-1-10 138-16,-1 4-116 0,1-8-28 0</inkml:trace>
  <inkml:trace contextRef="#ctx0" brushRef="#br0" timeOffset="95335.43">15416 8746 2160 0,'-4'0'814'0,"-5"0"-516"0,9-1-114 0,4 1-63 0,10-5-43 16,-2 1-12-16,9-1-39 0,5-6 12 0,4 0-20 15,1 0-6-15,6-6-1 0,3 3-2 0,3-1-6 16,-5 1-1-16,5 2-5 0,-6-1 2 0,1 8-1 16,-4-1 1-16,-7 2 1 0,1 4-1 0,-6 8 0 15,-2-2 1-15,-4 9 2 0,0 8-2 0,-13 1 3 16,9 0-2-16,-11 5 1 0,4-3 1 0,-10 4-2 16,6 2 3-16,-4-6-1 0,6-1 3 0,2-1 1 15,-2-1 2-15,3-1-1 0,-3 1 2 0,10-8-1 0,-1 0-1 16,-3-6-2-16,-1 4-1 0,2-8-3 0,3 0-3 15,-1-8 1-15,0 1-2 0,-1-4 0 0,-1-6-3 16,-1 2 2-16,-1-7-1 0,2-1 1 0,-1-2 2 0,-2 2-1 16,0-3 0-16,-4-1 1 0,-3-1 2 0,2-1 0 15,-5-1 1-15,-1 2 1 0,0-4-2 0,-1 1 1 16,1-1 0-16,1 3-2 0,0 5 0 0,3 2 0 0,0 3 1 16,0 2-2-16,0 8 1 0,0 1 0 0,0 5 1 15,0 4 1-15,0 5 0 0,2-1-1 0,-2 6-1 16,4 6-1-16,0 1 3 0,0-1-3 0,1 4 0 0,1 2 0 15,2-1 1-15,1 5 0 0,1-3 0 0,-1-2-1 16,1 0 0-16,2 1 2 0,2-1-1 0,-3-9 1 16,2 0 0-16,-2-2 0 0,0-6 2 0,1 4 2 15,-6-8-1-15,0-5 0 0,0-1 1 0,0 1 2 0,-5-8-3 16,2-3 3-16,1-2-2 0,1-4 1 0,-2-4 0 16,-1 0 0-16,-2-3-1 0,2 0-1 0,-1-3-1 15,2 1-1-15,-3 0 1 0,2 0-3 0,0 2 1 16,0-2-2-16,1 1 1 0,0 2-1 0,-1 2 1 0,0 2-1 15,0-2 1-15,0 4-1 0,-2 3 0 0,3 4 0 16,-2-2-2-16,2 5 2 0,2-1-15 0,3 5-38 16,-7-1-28-16,7 2-27 0,-2-2-39 0,8 3-74 15,0 0-45-15,2 2-7 0,8 7 142 0,-1-3-133 16,1-1-27-16</inkml:trace>
  <inkml:trace contextRef="#ctx0" brushRef="#br0" timeOffset="95700.58">16777 8789 1859 0,'-10'20'916'0,"3"-4"-505"16,4 5-241-16,-1-5-38 0,0 4-15 0,2 2-18 15,0-2-59-15,1-9 21 0,0 1-17 0,0-1-7 16,1-3 2-16,-2 0-7 0,2-7-14 0,0-2-3 16,0 1-1-16,-2-4-3 0,1-6 0 0,1 1-5 15,0-5-5-15,3-6-2 0,-2 0 4 0,0-1-1 0,2-3-1 16,1 1 1-16,2-5-2 0,-1-2 0 0,2 1 1 15,-2 5 1-15,4-8-4 0,0 1 1 0,2-1-1 16,4 7 0-16,-5 3 0 0,-4 3 0 0,4 1-1 0,-1 3 2 16,3 12 1-16,0-2 1 0,-2 5 0 0,-4 0 2 15,4 7-1-15,4 5 2 0,0 8 0 0,1-1-1 0,-5 4 0 16,-2 3 1-16,4 3-3 0,-3 2 1 0,0-2 1 16,-1-5-1-16,-3 3-1 0,2-6 1 0,-2-4-1 15,0 0 0-15,-3-1 2 0,2-3-2 0,-4-4 0 16,2 1-1-16,-2-1 0 0,0-2 1 0,0-3-2 0,0 0-1 15,-1-3-4-15,2 1-1 0,0-3-8 0,-3 0-27 16,1-4-18-16,-3 1 9 0,2-4-68 0,1-4-91 16,-1 2-39-16,2-3 13 0,4 4 127 0,7-7-149 15,-4 0-58-15</inkml:trace>
  <inkml:trace contextRef="#ctx0" brushRef="#br0" timeOffset="95879.6">17293 8535 1700 0,'0'5'825'0,"-1"1"-457"0,-5 9-229 16,3-1 69-16,2 7-28 0,1 4-57 0,0 1-25 16,0 2-20-16,2 5-13 0,-3-8-8 0,2 1-10 15,0 3-3-15,-1-7-31 0,-1-2 21 0,1-2-10 0,-2-2-2 16,2 3-4-16,0-5-5 0,0-5-8 0,-2-1-10 16,1-2-10-16,1-2-21 0,0-4-67 0,0 0-40 0,0 0-52 15,-1-9-46-15,3-1 150 0,1-3-132 0,1-4-38 16</inkml:trace>
  <inkml:trace contextRef="#ctx0" brushRef="#br0" timeOffset="96517.65">17461 8704 2373 0,'-15'16'983'0,"5"2"-626"0,0-3-264 16,7 4 26-16,-2 2-44 0,5-4 6 0,-2-5-67 15,2-1-14-15,-1 1 0 0,1-3 0 0,3-3 0 16,-3 0 0-16,3-5 0 0,2 1-4 0,-4 0 4 15,1-3 0-15,3-1 0 0,-4-2 0 0,0-4 0 0,-1-1 0 16,0 0 0-16,1-4 4 0,5 2-4 0,-3-7 0 16,-1 1 0-16,3 2 0 0,-6-1 0 0,8 0 0 15,-1-4 0-15,-4-1 0 0,5 5 0 0,0 1 0 16,-5 2 0-16,9 1 0 0,-3 5-1 0,-3 2-1 16,5 5 1-16,-5 0-1 0,4 9 1 0,0 6 0 15,-2-3 1-15,4 8 0 0,2-2 0 0,-3 2 1 16,-1 2 0-16,1-4 1 0,-1-4-1 0,0-5-1 15,2 2 0-15,-1-8-2 0,-1 3 1 0,0-4-1 0,4-2-2 16,1-3 3-16,-1 0-1 0,-1-2 2 0,3-6 0 16,0-1 0-16,1-6 2 0,0 1 1 0,-2-5 0 15,-1 0-2-15,-1-2 2 0,-2 0-3 0,-4 0 2 16,1 3-1-16,-5-2-1 0,0 3 0 0,-2 6 0 0,0-2 0 16,-1 3 0-16,-2 0 0 0,0 8 0 0,0 0 0 15,-2 1 0-15,3 3 0 0,-4 8 0 0,2-2 0 0,0 10 0 16,1 0 0-16,-1 6 0 0,1 1 0 0,-1 3 0 15,1 6 0-15,3-3 0 0,0 2 0 0,2 4 0 16,2-8 0-16,2 4 0 0,3 1 0 0,3-4 0 16,4-2 0-16,4 5 0 0,3-1 0 0,5 5 0 0,5 8 0 15,3-3 0-15,-3-1 0 0,6 7 0 0,-4-2 0 16,-2-3 0-16,-4 3 0 0,-9-7 0 0,3 0 0 16,-10-6 0-16,-4 4 0 0,-9 2 0 0,2-2 0 0,-4-4 0 15,-7 4 0-15,-2-2 0 0,-3 1 0 0,-1-3 0 16,-4-4 0-16,-2-2 0 0,-3-3 0 0,-5-2 0 15,-2-5 0-15,1 0 0 0,-7-3 0 0,-3-5 0 16,2-4 0-16,-2 1 0 0,4-8 0 0,-1-1 0 0,2-5 0 16,1-2 0-16,2-3 0 0,9 0 0 0,5-6 0 15,-3 1 0-15,10-3 0 0,4 0 0 0,7 3-2 16,0-2 1-16,4 2-9 0,9 3-8 0,2 3-24 16,1 0-13-16,5 3-12 0,3 1-23 0,4 2-88 15,-1-1-52-15,3 3 24 0,6-1 112 0,1-3-126 16,0 0-48-16</inkml:trace>
  <inkml:trace contextRef="#ctx0" brushRef="#br0" timeOffset="96958.55">18758 8626 1570 0,'7'6'696'0,"-7"5"-414"0,0 10-167 0,3 6 34 16,0 6-8-16,0 5-1 0,0 7-5 0,0 8-38 15,1 6-20-15,0 4 0 0,2-1-23 0,0 1-19 16,-3 0-7-16,5-2-9 0,-3-9-8 0,0-1-21 16,-2-8-21-16,-1-6-4 0,3-8-51 0,-4-5-80 0,-1-3-38 15,0-8-50-15,0-2-143 0,5-13 264 0,-4-1-186 16,1-9-60-16</inkml:trace>
  <inkml:trace contextRef="#ctx0" brushRef="#br0" timeOffset="97233.4">18600 8377 1472 0,'-9'0'812'0,"5"-1"-408"15,1-1-247-15,1-1 135 0,5 1-142 0,8-4-38 0,3 1-40 0,1 2-6 0,5 1-7 16,6 0-17-16,3 2-23 0,4-1-4 0,4 6-1 16,1 4-8-16,3 6 1 0,-1-3-7 0,2 8 0 0,-7 0-1 15,-3 8 0-15,-3-3-5 0,-6 4-1 0,-6 1 5 16,-10 0-4-16,0 1 4 0,-7 3 2 0,-3 0 3 15,-9-8 0-15,-3 2 4 0,-6-4 0 0,1-5-1 0,0-4 3 16,-4-1-2-16,1-8-4 0,-1-3-3 0,5-1-12 16,2-1-11-16,2-3-12 0,-1 1-13 0,5-4-16 15,0-4-44-15,5-6-26 0,-1 3-25 0,5-4-13 16,5-8-69-16,0 1-109 0,5-7 230 0,4-6-152 0,7 4-63 16</inkml:trace>
  <inkml:trace contextRef="#ctx0" brushRef="#br0" timeOffset="97501.03">19145 8449 1445 0,'-6'8'692'0,"1"3"-376"0,-2 3-178 16,3-3 54-16,-1 10-31 0,4 7-17 0,1-2-15 15,0-1-2-15,2 10-12 0,4-7-22 0,0-4-17 16,1 2-6-16,2-8-5 0,-2-3-2 0,7-6-15 0,-3-2-25 16,3-4 1-16,-3-2-1 0,7-5-6 0,-2-5-4 15,2-6-4-15,0-7-9 0,-3-2-4 0,-2 2 8 16,-2-7-8-16,3-1 7 0,-7 2 0 0,0 2-3 0,-7 3 4 15,0-3-2-15,-4 7 0 0,-3-2 1 0,1 1 0 16,-5 4 0-16,-1 1 0 0,-3 2 0 0,2 2-2 16,-2 4 2-16,-5 2-2 0,4 5-2 0,1-1 0 15,-3 6-4-15,4 3 1 0,0 1-9 0,-2 2-4 16,5 4-8-16,2-4-7 0,2 5-29 0,1 0-21 0,3 1-23 16,0-1-30-16,7-1-50 0,1-2-19 0,4 5-5 15,3-2-49-15,6-7 155 0,0-3-96 0,8-2-1 0</inkml:trace>
  <inkml:trace contextRef="#ctx0" brushRef="#br0" timeOffset="97784.2">19565 8510 875 0,'0'13'644'0,"0"4"-258"0,-2 1-205 0,2-1 168 16,0 4-129-16,0-3-22 0,1 5-16 0,0-3 8 16,-2-6-54-16,2 2 13 0,-1-8-11 0,0 0-64 0,0-6-38 15,0 1-10-15,0-5 3 0,3-3-41 0,-2-8 5 16,1 3-46-16,2-9-12 0,-1-6 44 0,-1 1-17 15,3 2-6-15,-2-5-16 0,1 2 2 0,0 3-9 16,1 0 4-16,1 7-4 0,1-2-3 0,0 5 13 16,-2-2-5-16,2 6 23 0,1 4 16 0,0 4 23 15,1 0 6-15,0 7 14 0,-1 3 8 0,0 4 9 16,2 0 15-16,0 5-11 0,-2 3-1 0,1-2-4 0,-2-2 1 16,0 2-7-16,-4-3-3 0,2-3-10 0,-2 0-5 15,-2-6-11-15,3-4-16 0,-2-4-48 0,0 3-24 16,3-7-21-16,0 2 4 0,-3-7-50 0,4-9-113 15,-2-1 173-15,1 0-109 0,-6-6-18 0</inkml:trace>
  <inkml:trace contextRef="#ctx0" brushRef="#br0" timeOffset="97984.06">20090 7879 2257 0,'-7'17'988'16,"1"4"-656"-16,2 13-176 0,-1 4-41 0,3 10-75 0,-1 2 22 15,-1-1-25-15,3 3-7 0,-2 4-7 0,3-7-2 16,0-2-12-16,0-4-2 0,0-7-2 0,0-6-5 16,3 2-6-16,-2-5-11 0,0-1-9 0,-1-5-16 0,1-6-39 15,-1 3-22-15,1-8-38 0,-1 4-32 0,1-6-27 16,-1-3-77-16,0-3-63 0,2 3 205 0,-1-8-129 16,0 1-70-16</inkml:trace>
  <inkml:trace contextRef="#ctx0" brushRef="#br0" timeOffset="98149.88">19909 8253 2538 0,'-1'0'936'0,"8"3"-694"16,4-1-184-16,3-1-5 0,3-1-9 0,2-2-16 16,5 2-11-16,1-7-4 0,1 2-13 0,3 0-25 15,-5-2-21-15,3 0-30 0,0 3-43 0,-2 0-87 16,2 1-47-16,-2 2-94 0,2-2 219 0,-12 4-166 0,-2 2-94 15</inkml:trace>
  <inkml:trace contextRef="#ctx0" brushRef="#br0" timeOffset="98658.55">19439 8409 1346 0,'0'2'552'0,"0"2"-348"0,-4 3-82 0,1 2-47 0,3 0-7 16,-5 5-40-16,0 0 16 0,5 5-12 0,-8 0-4 0,8 5-6 16,-1 1 1-16,3 0-2 0,-5-3-3 0,3 4-1 15,0-4 0-15,-1-6-8 0,1 3-3 0,-1-10 1 16,-2 1-32-16,2-6-55 0,1 3-30 0,0-6 15 15,3 1-188-15,5-2 210 0,-6 0-129 0,7 0-48 16</inkml:trace>
  <inkml:trace contextRef="#ctx0" brushRef="#br0" timeOffset="98824.57">19570 7958 1630 0,'-10'-2'801'0,"0"-2"-450"0,3 4-227 15,2-4 88-15,1 4-91 0,1-1-47 0,-1 1-38 16,3 0-12-16,1 0-14 0,0 0-23 0,4 0-81 16,-2 1-38-16,5 2-31 0,2 2-36 0,3 1 124 15,-2-2-111-15,5 3-32 0</inkml:trace>
  <inkml:trace contextRef="#ctx0" brushRef="#br0" timeOffset="99266.68">20279 7478 1771 0,'13'4'866'0,"-3"5"-545"15,-1 3-146-15,11 11-93 0,-3-5 39 0,6 8-19 16,3 7-2-16,7 13-16 0,-1-2-14 0,-3-5-23 15,8 14-7-15,-5 2-9 0,2 1-15 0,-9 6 0 16,-1 2-8-16,-2-6-1 0,-6 10-1 0,-5-8-2 0,-9 0 1 16,1 1 1-16,-5-6-1 0,-6-3 2 0,-8-1 2 15,0 0-1-15,-5 1 0 0,-4-5 1 0,-3-8 1 16,-2 1-3-16,-2-8 2 0,4-3-4 0,0-7-8 16,0-3-9-16,3-5-11 0,8-2-18 0,1-4-75 15,2-1-53-15,4-4 25 0,4-4-149 0,8-7 198 16,1 0-137-16,4-8-42 0</inkml:trace>
  <inkml:trace contextRef="#ctx0" brushRef="#br0" timeOffset="99393.48">21335 8377 2048 0,'-17'0'834'0,"4"0"-600"0,-7-7-255 0,1 0 9 16,6-2-169-16,5 2 129 0,2-7-138 0,-1-1-71 15</inkml:trace>
  <inkml:trace contextRef="#ctx0" brushRef="#br0" timeOffset="101050.02">9150 8138 737 0,'-4'-18'389'0,"-1"4"-209"16,-1-3 10-16,2 6-48 0,0 3-26 0,1 3-61 0,-2 0 30 16,1-1-11-16,1 0-8 0,1 4-7 0,0-3-5 15,-1 4-7-15,2-1 3 0,1 2-1 0,-1-1-1 16,1-2-1-16,-1 6-2 0,1-1 0 0,0-3-2 15,0 2-1-15,0 1-4 0,0-2-1 0,0 0-2 0,0 8-4 16,1-7 1-16,-1 8-1 0,0 2-2 0,0-1-6 16,0 1-2-16,0 4-1 0,0 2-3 0,0-7-5 15,0 5-3-15,0-2-1 0,0-1 1 0,0 2-2 16,0-2 0-16,2 0-4 0,0-1 0 0,1 4 2 0,0-3-1 16,0 0-1-16,1 0 0 0,1-4-1 0,-2 8 0 15,1-1-1-15,0-1 0 0,0-2 0 0,1 0 2 16,4 4-3-16,-1 1 1 0,-5-1 1 0,2-4 2 15,0 2-1-15,-3 1 1 0,4 2 0 0,-4 2 0 16,-2-5 2-16,2 3-1 0,5 1-1 0,1 3 1 16,0-2 2-16,3 1-1 0,-3 3 1 0,7-5-3 15,-7 6 1-15,1-3 1 0,0-1-1 0,-1-1-1 16,3-2 1-16,0-2-1 0,0-3 0 0,0 3-1 0,-3-1 14 16,3-2-8-16,-1 0 15 0,6 3-2 0,-6-1 0 0,4 3 1 15,4 0 0-15,-2 2 1 0,4-1-14 0,5 3 8 16,3 3-15-16,-4-1 0 0,2 2 0 0,2 4-1 15,-1 1 0-15,5 0 1 0,-4-1-3 0,5 0 1 16,-5 1 2-16,5-11-3 0,4 7 1 0,5-4 0 0,1 0 1 16,-7-5-2-16,10 2 2 0,-1 1-1 0,0 1 1 15,-3 0-2-15,6-2 1 0,-5 0 0 0,4-1-1 16,-2 5 0-16,5-1 0 0,-2 0 0 0,3 4 0 0,1 3 2 16,-2-4-2-16,-1 1 0 0,3-1 1 0,1 0 0 15,-5-6-1-15,1 3 1 0,1-5 0 0,-1 2-1 16,6 0 0-16,-4-1 0 0,5 1 0 0,-2-4 0 15,2 4 0-15,-1-4 0 0,0 0 0 0,1 3 1 0,1-2 1 16,-1 0-2-16,2 5 0 0,-5-3 0 0,1 2 0 16,3 0 0-16,-3-2 0 0,-2 2 0 0,3-2 0 15,-2 0 0-15,5 1 0 0,-4-1 0 0,1-3 0 16,-2 3-1-16,2-4 0 0,0 0 0 0,-1-2 1 16,1 0-1-16,3-1 1 0,1 0 0 0,-4 0-2 15,3 0 3-15,1-1 0 0,-6-5-1 0,2 3-1 16,-4-1 2-16,-5-2-2 0,2 2 1 0,-6-4 1 0,2 0-2 15,-1 3-1-15,2 1 3 0,-11-5 0 0,2 2-3 16,3-2 1-16,-7 0 0 0,-4-1-1 0,-6-1 0 16,-1 0 1-16,-6 0-2 0,-1 0 1 0,-4 0 2 15,-2-1 0-15,-4 1 0 0,-1-1 1 0,-3 1 3 16,1 0-2-16,-1 0 2 0,0 0 0 0,-1 1 1 16,-1-1 0-16,2 1 2 0,0 0-2 0,0 1 0 0,0-2-1 15,0 0 0-15,0 0-4 0,0-2-11 0,0 2 5 16,0 0-26-16,-1 0-12 0,0 0-30 0,0 0-18 0,-1 2 2 15,0-1-54-15,1-1-93 0,0 0-167 0,1 0 293 16,2 0-181-16,-4-1-119 0</inkml:trace>
  <inkml:trace contextRef="#ctx0" brushRef="#br0" timeOffset="101365.86">13131 10035 1118 0,'-7'-11'637'0,"4"2"-347"16,-2 3-215-16,4 3 100 0,1 2-93 0,1 3-29 16,5 0-13-16,0 2-11 0,3 3-66 0,4 3 86 0,3 0-3 15,1 2-1-15,4 1-1 0,3-3 0 0,7 4-6 16,-1 1 10-16,5-1-19 0,-5 1-3 0,-2-2-8 16,2 2-5-16,-4 2-3 0,-1-4-5 0,-4 3-2 15,-3 1 2-15,0-2 0 0,-4-3 0 0,-4 3 7 16,0-1 3-16,-5 0 4 0,-1-1 6 0,-5-3 8 15,-1 0 5-15,-3 0 5 0,-4-2 3 0,1 1-1 16,-3-2-2-16,-3 0 3 0,0 2-12 0,-1-1-11 16,-2-1-5-16,2 2-1 0,2-2-15 0,-4-1-11 15,5 2-11-15,1 0-22 0,-2-1-11 0,3-2-19 0,2 3-4 16,1 2-91-16,-1-1-32 0,5 0-128 0,3 6 229 16,0 0-143-16,6 4-56 0</inkml:trace>
  <inkml:trace contextRef="#ctx0" brushRef="#br0" timeOffset="102220.25">14799 9810 878 0,'0'-11'596'16,"-7"0"-253"-16,2-3-169 0,0-1 131 0,3 7-140 15,-3-4-36-15,4 7-7 0,-1 1-31 0,1 0-18 16,-2 0-12-16,1 4-39 0,0 0 18 0,-1-1-14 0,0 6-4 15,-3 2-21-15,1-3 16 0,-1 4-6 0,-1 6 0 16,-6 0 1-16,0 3 0 0,4 3-1 0,-4 4 3 16,2 1 3-16,-2 5-3 0,4 10 2 0,-6 1 1 15,9 1 2-15,-6 9 1 0,3 0 0 0,1 3 1 16,0 2-1-16,1-4 3 0,5 4-1 0,4-1 1 16,1 1 1-16,2 1-1 0,6-8 1 0,3-1-2 15,3 2-1-15,1-9 0 0,3-6 0 0,2-5-1 16,1-3-5-16,2-3 2 0,-3-6-3 0,-1-3-2 0,1-2-1 15,-1-3-1-15,-6-3-3 0,-1-2-2 0,0-1 3 16,-4 0-2-16,-6-3-1 0,4 0-3 0,-5-1 3 16,0 0-2-16,3 0 1 0,-5-1-7 0,-2-3-6 15,4 3 4-15,-5-1-28 0,2 0-59 0,-2 0-36 0,-3-1-41 16,4 1 13-16,-1-1 87 0,1 3-102 0,2-1-23 16</inkml:trace>
  <inkml:trace contextRef="#ctx0" brushRef="#br0" timeOffset="102715.82">15052 9934 965 0,'-8'-17'613'0,"0"0"-261"0,0 2-208 0,2 4 106 15,6 2-54-15,-1 8-85 0,2 1-35 0,1 2-41 16,-2 2-7-16,5 4-10 0,1 3-7 0,0 11-3 15,0-2 2-15,1 9 2 0,0 3 3 0,-1 6 2 16,0 0 7-16,-2 8 5 0,0-1 2 0,-2-8 0 0,3 10 7 16,-4 3-1-16,0-3 1 0,0-1-1 0,0 6-4 15,0-4-5-15,-1 7-1 0,2-13-2 0,-1-1-8 16,0-3-2-16,0-11-2 0,0-6 0 0,0-7-3 16,2 0 2-16,-2-5 1 0,-1-3 1 0,1-6 7 15,-1 0 0-15,0 0 1 0,2-7 0 0,-2-3 2 16,1-3-5-16,0-2-1 0,1-2-3 0,1-7-10 15,-2-1-1-15,2-1-2 0,1-4-3 0,0-1-4 16,-1-2 2-16,2-1-3 0,2 5 1 0,0 3-2 0,1 0-1 16,1 6 2-16,-2 2-1 0,2 6 3 0,0 1 0 15,0 3 2-15,-1 2-1 0,1 3 3 0,-3-2 0 16,4 5 0-16,-2 0 1 0,2 3 0 0,-1 1-1 0,3 2 1 16,3 7 1-16,-2 2 1 0,-2 0 2 0,3 7-3 15,1-2 3-15,-2 5 1 0,2 1 1 0,0 2 1 0,-2-2-1 16,-1-2 1-16,2 3-1 0,-3-1 0 15,2 3 2-15,-4-9-2 0,-2 4-1 0,1-5 0 0,-1 0 1 16,-5-3-3-16,1-2-1 0,0-2-1 0,-1 0-1 16,2-5-1-16,-1-1-11 0,-4-1-14 0,2-1 7 15,4-4-66-15,-4 0-120 0,-1 1-145 0,1 0 263 0,4 6-191 16,1-7-146-16</inkml:trace>
  <inkml:trace contextRef="#ctx0" brushRef="#br0" timeOffset="105913.83">15972 10819 1574 0,'-11'0'666'15,"13"-2"-410"-15,-2 2-153 0,2 0 37 0,-4-2-20 16,5-3-4-16,-1 3-7 0,-2 0-11 0,5 0-8 15,0-3-15-15,-1 3-4 0,2 0-4 0,3 1-2 16,-1 1-13-16,3 4-4 0,-1-2-5 0,0 5-4 0,-2 5-5 16,-1 7-4-16,3-4-1 0,-7 13-3 0,-1 4-4 15,-2 0-4-15,-3 11-1 0,-3-2-3 0,-5 3 0 16,-2-2-2-16,-4-1 0 0,2-8-3 0,1-3-4 16,-1 0 1-16,1-9-1 0,-6-3-3 0,9-4-9 15,2-4-4-15,-3-1-9 0,6-1-12 0,-1-5-44 16,-1-1-37-16,7-2 17 0,0-2-112 0,3-5-269 15,2 0 359-15,2-6-216 0,-6-5-133 0</inkml:trace>
  <inkml:trace contextRef="#ctx0" brushRef="#br0" timeOffset="107597.74">11741 7718 897 0,'0'0'466'15,"-5"-2"-252"-15,1-1 70 0,2 4-171 0,0-3-20 16,0-1-2-16,2 2-44 0,0-1 31 0,4 1-11 16,-1 1-5-16,3-3 0 0,0 3-2 0,4-1 1 15,-1-1-4-15,1 0-5 0,4 0-3 0,-1 0-5 16,1 0 0-16,-2-2-4 0,8 2 2 0,-2 2 3 16,0-2 3-16,1 1 4 0,2-4 1 0,3 4 1 0,3 0-2 15,-2-3 1-15,2 4-2 0,5-2-10 0,0-2-1 16,4 4-5-16,1 0-5 0,7 0-4 15,-2 3-2-15,7-3-2 0,4 4-2 0,0-1-5 0,1 0-3 16,5 3-3-16,1 0-2 0,1 2-2 0,1-1 0 0,-1 1-3 16,0 1-1-16,1 2 0 0,2 1 0 0,-1 1 0 15,-2 0 0-15,-1 1 0 0,0 0-1 0,-2 0 1 16,0-2 1-16,-2 4-1 0,1 0-1 0,-4-1 1 0,0-1 0 16,-7-1 0-16,8 4 0 0,-5-1-1 0,2 1 2 15,-10-2 0-15,12 1-1 0,2 0 1 0,0 2 0 16,-1 0 1-16,-1 0 1 0,1 2 1 0,1 0 0 15,-3 0-2-15,-4 2 2 0,1-1-1 0,-3 2 0 16,14-1-1-16,-6 3 1 0,-2 1-2 0,11-1 2 0,-10-3 2 16,-1 3 1-16,5 2 0 0,-16-1 1 0,18-1 2 15,-4 5 1-15,-4-3 1 0,15 4 0 0,-6 3-4 16,1-2 0-16,2-1 0 0,-11 5 0 0,-1-1-1 0,-1-5-3 16,-1 2-1-16,-1-3 1 0,-6-1 2 0,-2 1-2 15,2 0 0-15,-4-1 0 0,-4-3 0 0,-4 2 1 16,-3-1 1-16,-2 0-1 0,-1-3 2 0,0 1 3 15,-2-2 1-15,-1 2-1 0,2 1 3 0,-2-2-1 16,2 0 3-16,0 3 0 0,-3 1-2 0,2 0 0 16,3-3-2-16,-2 3 1 0,2-2-1 0,0 2 0 15,-4-1-3-15,3-2 1 0,1 1-1 0,-4-4-3 0,-1 6 0 16,-1-2-1-16,0 2 2 0,-4-4-3 0,3 5 0 16,-1-3-1-16,-1 1-1 0,-2 0 2 0,0-3 0 15,1 2-1-15,-1-3-1 0,-4-5 1 0,3 4 0 16,-2-1-1-16,0-1 1 0,-4-3-1 0,-1-1 0 15,0-1 0-15,1 1-1 0,2-1 2 0,-4-4-2 0,-3 0 0 16,4-2 1-16,-1 1-1 0,-1-3 0 0,0 1 1 16,-1 0-1-16,-2-3 0 0,-1 2 0 0,1 0 0 15,-1-2 0-15,2 0 0 0,-2 0 0 0,-2-1 0 0,1 1 0 16,-1 0 0-16,2-2 0 0,-1-2 0 0,0 2 0 16,-2-2 0-16,3 3 0 0,0-3 0 0,4 1 0 15,-6-1 0-15,2 0 0 0,1 0 0 0,0 1 0 0,1 0 0 16,-2-2 0-16,-3 1 0 0,3 0 0 0,2 1 0 15,-2 0-1-15,-1-1-1 0,-1 0 1 0,-2 0-2 16,4-1-2-16,0 1-1 0,0-2-1 0,0 0 1 16,0-5 0-16,0 0-3 0,0-5 1 0,0 1 0 15,0-1 1-15,-2-3-1 0,2 1-2 0,0 0 0 0,-3 1-1 16,1-3 2-16,1-2-1 0,-4 3 2 0,0 1 0 16,1-3 1-16,-3 0 2 0,4 0 0 0,2 2 1 15,-1 2 1-15,-1-1-1 0,3 0 0 0,-3 3 0 0,5 3 1 16,-1 0 0-16,0 1-2 0,-2 2 2 0,1-1-5 15,0 3 0-15,3-1 1 0,3 4 2 0,-6-1 0 16,4 0 0-16,3 1 3 0,2 2 1 0,-5 2 5 16,3-2 3-16,0 0 0 0,-7 3-1 0,7 0 1 15,-3 3 1-15,-4-1-3 0,4 2 2 0,1 1-4 16,-2 3 1-16,5 0-2 0,-1 0 0 0,0 4 1 16,-1-4 0-16,-3 2-1 0,7-1-1 0,-5 0 2 15,0 2-2-15,2-2 2 0,0 0-1 0,-2-1-1 0,1 0 2 16,-3-1-1-16,-2-1 3 0,0 1-2 0,3-2 1 15,-4 0 1-15,0 0-1 0,3-5 1 0,0 3-3 16,-3 0 0-16,0-3 1 0,0 0-3 0,2 0 4 16,-1-3-4-16,-2 3 1 0,-1-2 1 0,2 3 2 0,0-3-2 15,0 3 0-15,0 0 2 0,-1 1 0 0,1-2 1 16,-1 4-1-16,0-5-1 0,-1 0 4 0,-3 1-1 16,0-2 1-16,-1 1 0 0,0-1-1 0,-1-1-1 0,-2 1 1 15,-4 1 1-15,-1-1-2 0,4 2-1 0,-4-2 0 16,-2 1 1-16,-7-4-3 0,0 3 2 0,-4-2-2 15,4-1 0-15,0 0-2 0,-5-1 0 0,3-2 1 16,0 0-1-16,4 1 0 0,2-1-1 0,-1 0-1 0,2 0-5 16,0-3-10-16,1 3-9 0,1-3 6 0,1 3-32 15,2-1-52-15,-1-3-34 0,0 4 16 0,5-1-129 16,4 5 176-16,1 1-419 0,4 1 289 0,2-3-154 0</inkml:trace>
  <inkml:trace contextRef="#ctx0" brushRef="#br0" timeOffset="108230.82">16813 9909 1628 0,'4'0'802'0,"-2"-1"-516"0,-1 1-94 0,3 1-60 0,-3 0-76 15,0 1 20-15,1 5-13 0,6 0-9 0,1 7-54 16,0 2 35-16,-3 10-9 0,0-2 0 0,3 9-13 15,-3 2 7-15,-2 3-1 0,4 1-3 0,-5 4 4 16,-4-3-5-16,6-5-2 0,-4 1-3 0,1-3 0 0,-2-1-3 16,2-2-2-16,-7-1-4 0,4-1 0 0,1-1-25 15,-5-4-57-15,1-1-35 0,1-2-35 0,1-5-30 16,-2-4-210-16,4 2 275 0,0-6-191 0,0-1-71 0</inkml:trace>
  <inkml:trace contextRef="#ctx0" brushRef="#br0" timeOffset="108530.74">17130 9889 2251 0,'-6'0'902'16,"-1"1"-624"-16,0 2-198 0,-1-2 32 0,-3 6-55 16,2 1-7-16,-5 2 1 0,0 2-28 0,-2 6-15 15,0 1-2-15,-2 4-1 0,0 2-4 0,2 3-1 16,1-3-2-16,0 5-10 0,-1-3 10 0,6-7-3 15,2 3 1-15,2-6-4 0,-1-5 2 0,7-5 1 0,-5 2 0 16,5-5 0-16,4-3 2 0,2 1 3 0,-2-1 0 16,8 2 2-16,-1-1 0 0,1 5 2 0,4-5 0 15,0 6-1-15,5 3-2 0,0-2-1 0,-3 0 1 16,5 5-1-16,-1 1 1 0,-1-1-1 0,2 1 0 0,-6 1 0 16,0-1 0-16,-2-1 0 0,2-2-1 0,-5 0-6 15,-3 0-5-15,1-4-33 0,-2 1-22 0,-5-2-29 16,3 1-34-16,-6-7-41 0,3 5-80 0,1-3-69 0,-1 0 196 15,-3-2-134-15,1-6-74 0</inkml:trace>
  <inkml:trace contextRef="#ctx0" brushRef="#br0" timeOffset="108848.13">17181 9307 1452 0,'-3'7'680'0,"3"-4"-408"0,-3 2-171 0,8-3 102 0,3 4-93 16,9 5-27-16,-3-2-13 0,0 2 3 0,15 4-5 16,-6 4-10-16,5 5-13 0,-3 12-14 0,6-3-8 15,0 1 3-15,5 11-5 0,2-2 9 0,-2 10 1 16,-2-3 2-16,8 1 1 0,-5 3 1 0,-5 10-1 15,1-1-2-15,-5 6 1 0,-6-1-8 0,-6 1-1 16,0 1-4-16,-8 1 1 0,-6 0-1 0,-8-6-3 16,0-2-3-16,-10 1 0 0,0-7-2 0,-6-6-8 0,0 1-5 15,-2-10-9-15,4-5-16 0,-1-2-49 0,1-4-40 16,1-2 20-16,5-1-19 0,6-4 60 0,-1-1-65 16,6 0-5-16</inkml:trace>
  <inkml:trace contextRef="#ctx0" brushRef="#br0" timeOffset="134822.28">15158 11408 1289 0,'-2'1'710'0,"-1"-1"-461"0,2 7-93 0,-2-7-96 0,-1-1 45 16,1 3-27-16,0 1 4 0,2 3-9 0,0 0-68 15,1 7 56-15,0-1 0 0,0 0 1 0,0 2-2 16,-2 2 0-16,2 2-5 0,0 4-1 0,-2-2 9 16,-1-1-11-16,1 4-5 0,0 2-2 0,-1-1-2 15,0-2-6-15,-2 3-5 0,3-2 2 0,-2 0-10 0,2-1-6 16,-1-1-6-16,0 2-3 0,2-2-2 0,-1 0 0 0,1-2-4 16,0-2-7-16,1 2 3 0,-3-7 1 0,3 3-4 15,-1-2-5-15,-1-5 2 0,2 2-10 0,-1-3-17 16,-2 0-8-16,2 3-8 0,0-5-11 0,1-1-23 15,-1-1-16-15,0-3-18 0,0 0-8 0,1 0-27 16,0 0-8-16,0 1-16 0,1-1-16 0,0-1-163 16,1 0 252-16,3-4-140 0,-2 2-64 0</inkml:trace>
  <inkml:trace contextRef="#ctx0" brushRef="#br0" timeOffset="135253.51">15115 11411 1322 0,'-9'-5'539'16,"4"0"-342"-16,3 0-82 0,0 3-58 0,0-4-14 0,0 6-25 15,0 0 8-15,1 0-20 0,1 0-9 0,-1 2-11 16,1 1 6-16,-3-2 0 0,1 6 3 0,-2 1-6 15,0-1 12-15,-1 0 10 0,-3 2 15 0,1 0 12 0,-1 0-5 16,4-3 18-16,-2 0 13 0,0 1 3 0,2-2 2 16,1 4-2-16,1-6-5 0,1-2-7 0,0 3 5 15,-3-2-21-15,5-2-14 0,-1-1-4 0,0-3-2 0,3-3-6 16,0 0-6-16,-2 1-1 0,3-4 1 0,2 2 0 16,-1-3 5-16,1-1 3 0,1 0-3 0,-2 0 6 15,2 4 0-15,1-1-3 0,-1 1 1 0,-1 3 0 0,-1 0-3 16,0 2-1-16,-1 2-2 0,2-1 1 0,-3-1 0 15,2 1 0-15,-1 0 0 0,-1 2 2 0,0 2 2 16,2-2 0-16,-1 6 0 0,-1 1-4 0,2 2-1 16,-2-1-1-16,2 0-1 0,-3 1-3 0,5 0-5 15,-1 3 0-15,2-2-4 0,0 2 3 0,-1-6-8 0,1 1-20 16,1-4-19-16,3 2 12 0,-4-5-63 0,3 0-75 16,1-3-51-16,0 0-180 0,6-2 284 0,-8-2-222 15,4 0-118-15</inkml:trace>
  <inkml:trace contextRef="#ctx0" brushRef="#br0" timeOffset="135854.65">13650 12226 1314 0,'-9'-1'639'0,"2"1"-375"0,0-2 5 0,2 3-133 16,0 1-38-16,-1 2-62 0,1 1 27 0,1 7-24 16,-2-2-10-16,0 8-6 0,3 3-7 0,-1 4 1 15,1 0 4-15,-1 7 3 0,3 2 5 0,1 0 10 16,0-1 2-16,1 1 1 0,3-5 3 0,3-1-3 0,-1-4-4 16,3-7-7-16,0-4-5 0,3-4-14 0,1-3-2 15,2-5-3-15,-2-4-3 0,-1-9-3 0,2 1-1 16,0-7-1-16,-2-3-1 0,-3-6-3 0,-1 1-1 0,0-5-2 15,-5 0-5-15,1-1-4 0,-3 3-3 0,-1-2-3 16,-2 0-1-16,-3 9-5 0,1 0-2 0,-2 5-3 16,-2 2-4-16,-1 7-16 0,-1-4-9 0,-1 12-8 0,0-1 2 15,1 3-19-15,-4 2-27 0,3 5-13 0,-2 0-12 16,6 0-10-16,1 6-178 0,2-3 240 0,4 2-146 16,2 3-64-16</inkml:trace>
  <inkml:trace contextRef="#ctx0" brushRef="#br0" timeOffset="136036.41">13898 12389 1114 0,'-13'26'644'0,"2"4"-348"0,7 4 102 16,3 1-209-16,-4 0-53 0,8 4-81 0,2-1 37 0,-3-3-31 16,6 3-17-16,-7-4-12 0,0 1-10 0,-1-10-16 0,6 2-7 15,-3-6-10-15,0 3-9 0,-1-13-16 0,1 2-41 16,-2-5-24-16,4-2-29 0,0-3-24 0,-5-1-111 15,3-2-89-15,-1-2 230 0,4-3-166 0,-10-9-81 16</inkml:trace>
  <inkml:trace contextRef="#ctx0" brushRef="#br0" timeOffset="136303.49">13753 12262 1484 0,'-2'-6'643'0,"-3"2"-391"15,6-2-150-15,1-1 51 0,6 3-44 0,1-1-6 0,5 0-8 16,-2 0 6-16,5 5-47 0,-1-1-9 0,4 2-10 16,5 5-8-16,-4 1-15 0,-3 2-4 0,5 3-2 15,-3 2-16-15,-5 4 10 0,3-2 0 0,-8 5 2 16,-8 4-1-16,1 0 3 0,-1 0 1 0,-6 4-1 16,-4 0 2-16,1-4 2 0,-7 1 3 0,5-5-3 0,-1 2 3 15,-4-8-4-15,2-1-3 0,1-7-1 0,-1 1-4 16,-2-3-10-16,6-5-22 0,-7-1 9 0,5-4-39 15,1-4-25-15,1-5-58 0,0-1-26 0,5-6 6 0,3 0-93 16,8-3 170-16,2-1-129 0,8-1-1 0</inkml:trace>
  <inkml:trace contextRef="#ctx0" brushRef="#br0" timeOffset="136520.66">14147 12326 1488 0,'-7'24'690'16,"-1"-5"-396"-16,6 8-175 0,2 0 73 0,0 4-63 15,2 4-11-15,0 1-9 0,4-3-16 0,-1 5-26 16,0-1-12-16,1 0 0 0,-2-1-16 0,2-3-13 16,3-2-4-16,-5-1-3 0,1-5-7 0,-2-6-6 15,2 0 0-15,-3-9-11 0,3 3 7 0,-4-6-4 0,-1-1-10 16,1-6-14-16,0 4 10 0,-2-6-23 0,-1-5-29 16,-3-1-25-16,1-7-22 0,0-3-19 0,-1-6-31 15,1 3-3-15,0-6-27 0,1-3-47 0,-1-5 151 16,4 5-75-16,-1-3-7 0</inkml:trace>
  <inkml:trace contextRef="#ctx0" brushRef="#br0" timeOffset="136803.18">14105 12310 1050 0,'-8'-9'601'0,"-2"1"-273"0,4 2-175 15,3-2 125-15,0 4-111 0,2-1-11 0,1 0 11 16,0 0-27-16,5 0-32 0,-1-2-15 0,2 2-13 16,3 2-10-16,3-2-17 0,-1 0-8 0,4 1-25 0,0 1 10 15,5 2-8-15,-1 1-3 0,2 1-3 0,1 0-3 16,1 5-5-16,2-2 0 0,1 5-2 0,1 0 0 15,-10-3-6-15,4 4 0 0,-10 1-5 0,6 1 0 16,-14-2-2-16,0 5 1 0,-2 0 0 0,-3 5-3 0,-5 0 4 16,-7 0 2-16,2-2 2 0,-4 3 2 0,1-2 1 15,-6-3 2-15,-1-1-2 0,1-4 4 0,0 1-2 16,1-6 0-16,0 2 0 0,2-4-1 0,1 0 1 0,2-4-2 16,0-1-1-16,4-5-2 0,-1 1-1 0,7-2-4 15,-3 2-1-15,3-5-4 0,3 2-2 0,2 0-10 16,0 4-6-16,1-3-10 0,5 2-16 0,-1-2-42 15,2 4-32-15,2-1 14 0,1 2-80 0,4 0-230 16,2-1 312-16,1 2-186 0,-4 2-100 0</inkml:trace>
  <inkml:trace contextRef="#ctx0" brushRef="#br0" timeOffset="137421.76">14953 12184 1678 0,'-12'-3'716'0,"1"0"-454"16,-2-2-169-16,4 5 65 0,-2 0-61 0,-1 1-31 16,-3-1-12-16,-1 1-11 0,1 2-15 0,1 1-16 15,-1 2-6-15,1 2-28 0,1 0 23 0,4-1 1 16,-3 2 0-16,2 2 0 0,1-4 2 0,4 2 4 16,0-1 4-16,1 0 5 0,-1-4-4 0,5 5 3 15,2-3 2-15,0 0 0 0,5-1 2 0,2 0-2 16,-1-1-3-16,6 3 2 0,2-2-3 0,0-2-3 0,0 2-2 15,4-2 0-15,-2 1-6 0,0 0-2 0,-1 0 0 16,-4 2-3-16,1-1 2 0,-4 0-1 0,-1 1-3 16,-4 2 1-16,-1 0 3 0,-3 0 3 0,2 0-1 0,-3 4 1 15,-3-2 1-15,-1 0 1 0,-2 1 4 16,-2-2-3-16,-2 0 2 0,-1-2-3 0,-1-1 4 0,4 2-2 16,-4-5 0-16,-3-6-2 0,2 3-2 0,3 0-2 0,-2-2-1 15,1-2-3-15,2 1-8 0,-6-5-3 0,8 5-5 16,-1 0-7-16,1-2-28 0,-1-1-21 0,2 1-19 15,0 1-20-15,4-2-46 0,-2 4-21 0,3 0-31 0,2-4-47 16,6 3 162-16,0-1-99 0,6 0-14 0</inkml:trace>
  <inkml:trace contextRef="#ctx0" brushRef="#br0" timeOffset="137564.69">15161 12245 1536 0,'-4'16'636'0,"4"6"-413"0,0-4-87 0,1 2-76 16,0-1-35-16,0-1-53 0,0 0-35 0,4-5-206 16,0-2 217-16,3-2-129 0,0 4-98 0</inkml:trace>
  <inkml:trace contextRef="#ctx0" brushRef="#br0" timeOffset="137685.92">15251 12121 994 0,'-10'4'695'0,"1"3"-350"0,-6-2-248 16,8 6 180-16,-4-1-165 0,9-2-185 0,2 4-189 16,12-2 217-16,-5 3-128 0,3-10-84 0</inkml:trace>
  <inkml:trace contextRef="#ctx0" brushRef="#br0" timeOffset="138119.53">15520 12207 1240 0,'-21'0'711'15,"7"0"-342"-15,-4 1-232 0,2-1 94 0,5 1-77 16,-4 3-55-16,5 2-48 0,1-1-11 0,-5 4-12 0,-2 1-12 16,4 4-12-16,-2 0-1 0,4 2-2 0,1 3 0 15,1 1 1-15,-3 2 1 0,6 3 3 0,-1-2 3 16,2-4 3-16,1 0 4 0,3-5 1 0,0 3 1 16,1-9-1-16,3 0 4 0,5-6 0 0,-1 2-1 0,-4-4-2 15,6-3-3-15,0 0-5 0,-1-4-1 0,2-1 0 16,0-7-6-16,-4-1-5 0,3-4 0 0,3 2-6 15,-2 2-1-15,-1 0 3 0,-2-1-1 0,-3 5-5 0,-1 4 3 16,8 2 1-16,-8 2-1 0,-2 0 2 0,3 8 0 16,-5 1-2-16,4 5 1 0,0 7 4 0,4 6 0 15,-11-3-1-15,4 13 3 0,6 1 2 0,-7 1 1 16,5 1 5-16,-4 0 1 0,2 1-1 0,-3 0 8 16,5 1 3-16,-5-1 2 0,-2-3 3 0,-1-1 11 15,1 2-1-15,-5-4 4 0,-3-1 2 0,-1-1 0 16,3-2 3-16,-2 0-5 0,-5-3-3 0,2-7-8 15,-2 3-2-15,2-10-6 0,0 5 3 0,-3-9-14 0,-1-1-6 16,4-7-4-16,1 1-2 0,-1-5-7 0,1-3-7 16,-4-1-2-16,5-4-10 0,2-4-1 0,1-5-23 15,0-2-8-15,2-6-16 0,3-1-19 0,3-3-44 0,-2 0-19 16,5-3-21-16,1-2-30 0,9-1-183 0,-1 0 276 16,5-1-162-16,-1 6-72 0</inkml:trace>
  <inkml:trace contextRef="#ctx0" brushRef="#br0" timeOffset="138388.81">15561 12249 1631 0,'-3'9'787'0,"-2"3"-485"16,5 6-88-16,0 0-36 0,0 4-99 15,2-3 43-15,-2-3-35 0,1 5-9 0,0-4-12 0,0 1-11 16,-1-9-14-16,1 0-7 0,-1-5-7 0,0 1-3 16,1-2-4-16,-1-3-1 0,4-4-2 0,-2 1 3 0,1-5-2 15,1-4 0-15,-1 2-2 0,1-6 0 0,0 2 1 16,2-2-4-16,-1-3-1 0,-1 2-1 0,2 3-4 15,1-1-3-15,0 2 1 0,0 1-2 0,1 0 0 0,1 3-2 16,2 2 3-16,0 1-4 0,1 3 2 0,2 4 1 16,1 0 0-16,1 5 1 0,0 3-2 0,2 5 3 15,0-2-3-15,0 5 2 0,-2-1-2 0,-2 1-2 16,1 4 2-16,-4-1-1 0,-2-2 0 0,-1-5-2 16,-4 2-2-16,0-1 0 0,3-3-9 0,-5-3-25 15,0-3-29-15,2-2-39 0,-1-3-54 0,-4 3-135 16,6-3 213-16,-4-2-154 0,3-3-78 0</inkml:trace>
  <inkml:trace contextRef="#ctx0" brushRef="#br0" timeOffset="140371.78">17231 10967 965 0,'-3'-3'639'0,"1"-3"-256"0,-2 6-211 0,1-1 111 16,3 2-67-16,1 0-42 0,1 3-46 0,0-1-11 15,2 5-10-15,5 5-13 0,1 2-24 0,3 0-8 16,4 7-9-16,1 2-6 0,4 1-12 0,1 4-5 15,3 1-2-15,0 1-3 0,1 1-9 0,-3 3-1 16,2 0-4-16,0-2-1 0,-2 1-4 0,-3-2-2 0,-1-1-4 16,-2-5 2-16,-2 1 0 0,0-3-3 0,-4-2-4 15,-2-1-4-15,-2-5-19 0,1 0-11 0,-2-1-13 16,-2-1-19-16,-1-5-43 0,0-1-21 0,-1-3-21 0,-3-1-23 16,3-1-49-16,-3-1-42 0,1-2-127 0,-1 1 257 15,-1-2-172-15,-1-1-78 0</inkml:trace>
  <inkml:trace contextRef="#ctx0" brushRef="#br0" timeOffset="140736">17173 10998 1388 0,'-8'-2'652'0,"2"1"-408"0,-2 1-171 0,6 0 44 16,0-1-6-16,0 4-39 0,4 2-5 0,-2 5-7 15,2 6-97-15,-1-4 74 0,3 7-8 0,2 6-1 16,-1 3-21-16,0-1 30 0,-5 0 4 0,3-1 11 16,3 2 4-16,-6-6 3 0,1-4 5 0,-1-3-2 15,0-1-4-15,0-5-4 0,-1-2-6 0,-4-7-13 16,3-2-3-16,-3-5-7 0,3-6-5 0,-3-4-8 16,1 0-4-16,-1-9-2 0,1 2-3 0,2-3 0 15,-1 1-2-15,1-1 2 0,-1 4-1 0,2 0-1 16,1 0 1-16,0 1-1 0,0 6 1 0,1 1 0 0,2 1 0 15,-1 4 1-15,1 0 0 0,2 7 2 0,1 3 0 16,1 0-1-16,1 4 2 0,2 5-2 0,1-1 1 16,1 6-1-16,2 0-2 0,1-5-4 0,0 2-2 15,1-1-5-15,2-2-6 0,-2-4-27 0,2 1-24 0,1-4 12 16,5-1-77-16,0-2-97 0,1-2-126 0,4-1 249 16,6-2-179-16,-5 1-118 0</inkml:trace>
  <inkml:trace contextRef="#ctx0" brushRef="#br0" timeOffset="141319.57">17954 11466 1129 0,'-12'-18'346'15,"10"8"0"-15,1 4 6 0,-1 1 1 16,0-16-292-16,-1 5 49 0,5 0-13 0,1 2-26 0,0-1-7 0,3 5-94 16,-2 10-18-16,-3-2-24 0,3 2 103 0,4 2 9 0,-6 5 2 15,-1-1 0-15,0 3 0 0,2 8 5 0,0 10-2 16,3-1 2-16,-4 13 2 0,-1-5-9 0,3-1-3 16,-2 13 4-16,-2 1 1 0,0 0-3 0,-1-8-7 15,1 2-4-15,1 0-3 0,-1-2-5 0,3-2-5 16,-3-6-9-16,2-1-6 0,-1-3-9 0,0-6-9 0,0-4-32 15,2 1-22-15,-1-5 12 0,-2-3-59 0,3-2-55 16,-3-2-27-16,0-5-40 0,2 1-97 0,0 0 227 16,-1-2-141-16,4 0 51 0,-4 0 38 0</inkml:trace>
  <inkml:trace contextRef="#ctx0" brushRef="#br0" timeOffset="141685.46">17793 11698 1544 0,'-2'-2'698'0,"3"-3"-425"0,0-3-173 0,5 1 51 16,5-2-50-16,2 2-27 0,2-4-14 0,1-2-6 15,4 1-6-15,2 3-3 0,0 1-25 0,1 0-3 0,1 3-4 16,-1-2-3-16,0 7-4 0,0 2-2 0,-3 6 0 16,2-4-8-16,-5 9 14 0,-3 3 4 0,2 0 5 15,-4 6 4-15,-3-1 1 0,-1 5 5 0,0 1 2 16,-3 2 6-16,-4-4-8 0,3 1-1 0,-2 0-3 0,-1-2-3 15,-1-2 0-15,-1-5-6 0,-1-2-3 0,2-2-3 16,-1-1 0-16,0-9-7 0,1 2-2 0,0-4 1 16,1-1-2-16,0-2-1 0,-1-2 0 0,2-3-1 0,-1-6 2 15,0 0 0-15,0-2 1 0,0-7 0 0,-1 1 1 16,1-4 1-16,2 3-1 0,-1-2 0 0,1 2 0 16,0 0 0-16,0-1 2 0,2 2-1 0,-1 0 0 15,2 4-1-15,-1-2-2 0,-1 4 1 0,1 2-3 0,0 1-2 16,-1 1-4-16,0 1-2 0,-1 3-5 0,1 0-23 15,-1 2-18-15,0-1 10 0,0 3-60 0,0-1-71 16,3 3-37-16,0-1-50 0,1 0-108 0,6 4 246 16,1 1-172-16,5 1-54 0</inkml:trace>
  <inkml:trace contextRef="#ctx0" brushRef="#br0" timeOffset="142036.59">18509 11660 1251 0,'-7'4'617'0,"-2"2"-315"16,1 5-176-16,0-3 101 0,3 3-110 0,-2 6-7 15,2-4-7-15,0 7-10 0,-1-3-11 0,6 3-23 16,-1-2-7-16,1 2-6 0,4 0-4 0,1-3-7 16,-2-2-3-16,4 1 0 0,3-2 1 0,-5-5 0 0,6 1 0 15,-4-4 1-15,1 0 1 0,0-5-3 0,1 4 0 16,-2-4-4-16,1-5-3 0,1-3-8 0,-1-1-2 16,-2-5-4-16,0-5-1 0,0 1-7 0,2-4-2 15,-2-2-1-15,-2 1-2 0,1 2-2 0,1-2 0 0,-3 2-1 16,2 0 0-16,-2 3 1 0,0 1 1 0,-2 2 0 15,0 3-1-15,-1 3 3 0,1-2 1 0,-1 7 1 16,-1 1 0-16,1 2-2 0,-1 0 0 0,1 1 1 0,-1 3 0 16,0 8-2-16,-1-2 1 0,1 6 0 0,1 2 1 15,0 4 1-15,0-1 3 0,1 5-2 0,2-2 2 16,0-2-1-16,2 1 1 0,-2-2-2 0,4-3-2 16,1-5 0-16,-1 1-2 0,2-5 0 0,-2 2-3 0,1-5-14 15,2-3-10-15,-2-1-17 0,-1-2-21 0,1-4-64 16,0 3-31-16,1-8-30 0,0-4-42 0,4 2-181 15,-2-2 281-15,3-4-179 0,0 2-66 0</inkml:trace>
  <inkml:trace contextRef="#ctx0" brushRef="#br0" timeOffset="142419.09">18798 11713 1481 0,'-2'0'880'0,"2"0"-538"15,-4 0 6-15,8 0-245 0,0-1 6 0,3 0-41 16,4-4-9-16,0 3-5 0,6-3-9 0,-1-2-11 16,3 2-5-16,6-2-16 0,0 1 8 0,3-2-7 0,-3 1-3 15,2 0-4-15,-4 0 0 0,-2 1-4 0,-3-1-1 16,-4-1 1-16,-4 1 0 0,-3 1 2 0,-1-1 2 16,-3 1-2-16,0 1 5 0,-2-1 3 0,-1 1 2 15,0-1-1-15,-1 0 2 0,-2-1 0 0,0 0-4 0,-3-1 4 16,-1-1-5-16,-2 0-4 0,1 1-2 0,-4-1 0 15,0-2-3-15,-2 5-1 0,2-2-1 0,-1 4-1 16,0 1-2-16,-1 7-1 0,-2-2 1 0,3 11 0 0,1-2 0 16,1 4 2-16,-3 6 1 0,3 2 0 0,-3 1 2 15,6-1 3-15,1 7 4 0,0 0 2 0,1 2 3 16,4-5 4-16,8 1 5 0,0 2 4 0,7-5 3 16,8-2-1-16,2-5 0 0,1 0-3 0,8-4-2 0,-1-6-4 15,-1-5-6-15,2 0-2 0,-3-7-5 0,1-4 0 16,1-7-13-16,-1 0-15 0,1-6 9 0,-3-3-85 15,2-3-204-15,4-1 245 0,-2-3-140 0,10 5-114 0</inkml:trace>
  <inkml:trace contextRef="#ctx0" brushRef="#br0" timeOffset="146566.93">4190 14010 1410 0,'-3'-7'618'0,"-1"3"-367"0,1-1-158 0,2 3 37 0,1 0-13 16,-2-1-7-16,0 4-10 0,2-1-9 0,0 4-29 15,0 4-9-15,1 6-12 0,2 6-18 0,-1 2-6 16,2 7-5-16,-1 2-3 0,4 10-21 0,0 0 16 16,1 5-18-16,1 1 18 0,2-1 0 0,-1-1 1 15,5 1 0-15,-1-3 1 0,-1-7 2 0,1-1-2 0,-1-5 5 16,4-3-2-16,-5-6 5 0,1-5 4 0,1-7 5 16,0 4 5-16,-1-13 3 0,2-4 9 0,-2-11 0 0,2 2 4 15,-2-6-10-15,3-9-4 0,-5-2-7 0,0-6-6 16,0 0-6-16,-1-5-9 0,-1 0-2 0,-3-2-5 15,-1-2 2-15,-4 0-2 0,1 1-1 0,-5 1 0 16,-1 0-1-16,4 3-1 0,-1-2 0 0,-1 4 0 0,-1 8 2 16,-1 5 2-16,4-1 1 0,-1 8 1 0,1 3 2 15,-1 7 1-15,1 3-1 0,2 3 3 0,-3 2-2 0,1 7-1 16,3 2 0-16,-2 5-1 0,1 4-1 0,-1 9-1 16,0-2 2-16,6 11-1 0,3 5-1 0,1 15 0 15,-2-4 1-15,6 14-1 0,4 4 2 0,1 11 1 16,-3 0 0-16,6 10 0 0,-1 0 2 0,-1-2 4 15,3 3 2-15,-3-1-1 0,0 4 0 0,-7-19 3 0,6 7 0 16,-9-8 1-16,3 3 1 0,-11-17-2 0,0 6 0 16,-2-2 3-16,-3-6 0 0,-3-7-1 0,-8-4 2 15,1 0-1-15,-2-6 3 0,0-2-2 0,-7-11 2 16,-2 1-1-16,-1-7-2 0,-1-2 1 0,-9-6-3 16,4-1-2-16,-7-5 0 0,-3-6-2 0,4-3-4 15,-2 0-1-15,0-4 2 0,2-4-5 0,6-5-2 16,-2-2-1-16,6 0-3 0,5 1-1 0,4-5-6 15,-1-1-3-15,7-2-8 0,3 0-8 0,1-4-37 0,3-2-25 16,4-4-33-16,4-2-26 0,3 1-60 0,2 1-51 16,5-4 160-16,0 0-126 0,4 3-40 0</inkml:trace>
  <inkml:trace contextRef="#ctx0" brushRef="#br0" timeOffset="146933.18">4979 14025 1573 0,'4'0'624'0,"0"0"-420"0,8-4-124 16,1 2 14-16,11-2-13 0,1 0-1 0,-1-2-9 16,-2 0-9-16,7-2-8 0,-1-1-7 0,3 1-22 15,-1-1-10-15,2-2-5 0,-5 1-6 0,1 1-7 16,1-1-4-16,-2 1-5 0,2-1-8 0,-6 5-47 15,-3-2-20-15,2 3 15 0,-9 4-63 0,-4 0-143 16,7 1 200-16,-12 5-128 0,6 5-63 0</inkml:trace>
  <inkml:trace contextRef="#ctx0" brushRef="#br0" timeOffset="147167.76">5061 14279 1527 0,'-1'0'740'16,"8"-3"-480"-16,-1-2-117 0,6 1-87 0,4-1 10 0,3-1 1 15,-2-2-6-15,4-1 2 0,2-5-16 0,5 5-15 16,-2 1-10-16,5-4-6 0,-6 1-7 0,1 1-40 15,7-1-50-15,-6 4-49 0,-3 3-48 0,7-2 123 16,-4 0-99-16,5 4-46 0</inkml:trace>
  <inkml:trace contextRef="#ctx0" brushRef="#br0" timeOffset="147965.82">6612 13935 1201 0,'-8'-8'550'0,"-2"-3"-350"0,1 1-73 16,5-2-28-16,-3-1-53 0,1-2 28 0,-2 1-12 15,0-2-7-15,0-1-6 0,-8 0-4 0,7 1-10 16,-2 0-5-16,-3 0 0 0,1 2-6 0,1 4-1 0,-2-2 2 16,6 4-2-16,-3 3 2 0,-1 4-1 0,-2 1 1 15,1 2 0-15,-1 7-1 0,2 0-4 0,-4 3-5 16,4 8 0-16,-2-3-3 0,2 4-2 0,1 8-3 16,2 8-3-16,-1-4 2 0,2 2-2 0,3 6 1 0,0 1-3 15,5 3 1-15,1-1-1 0,5-2 0 0,-1 1 2 16,6 0-1-16,2-3 3 0,2-8 0 0,0-1 3 15,2-5 0-15,3-7-2 0,0-6 6 0,4-2-3 16,0-7 6-16,0-6-3 0,-1-6 5 0,1-3 2 0,-2-6 1 16,-2-4 1-16,-2-4-3 0,0-1 1 0,-5-4-3 15,0 2-1-15,-5-1-4 0,1 2-3 0,-2 3-2 16,-2-2 0-16,-3 4-4 0,3-3 2 0,-5 5-2 0,2 2 0 16,-2 1-1-16,1-1-1 0,-1 5 1 0,-1 4-2 15,1 2 3-15,1 1-3 0,-1 4 1 0,-1 1 1 16,1 6-2-16,1 1 3 0,2 6-1 0,0 4 1 0,2 5-2 15,-1-2 1-15,2 9 0 0,-1 1-1 0,4-2 0 16,-1 4-1-16,2-2-3 0,0 1 0 0,1-6-1 16,1 2-5-16,4-8-5 0,1 3-6 0,-4-8-20 15,4-5-72-15,-1 2-32 0,2-6-41 0,0-4-207 0,8-5 286 16,-2 0-188-16,4-5-74 0</inkml:trace>
  <inkml:trace contextRef="#ctx0" brushRef="#br0" timeOffset="148232.71">7513 13321 1509 0,'-32'-13'805'0,"3"1"-432"0,-5 9-242 0,8-3 158 16,2 6-195-16,0 0-20 0,3 3-18 0,1 9 0 15,4 9-9-15,-1-5-6 0,2 9-16 0,2 7-4 16,-1 4-3-16,3 7-2 0,1 1-3 0,2 3-2 0,-2 2-2 15,6 3-2-15,-1 9-1 0,3 3-2 0,1-3 0 16,1 10-1-16,2-8-1 0,5 1 1 0,1 2-3 0,2-11 0 16,3-3-1-16,4-10-4 0,1-1-2 0,2-7-5 15,3-4-3-15,5-10-9 0,-1-1-10 0,4-10-30 16,1-6-44-16,4-6-95 0,-2 1-74 0,4-11 193 16,2-6-154-16,-7-12-105 0</inkml:trace>
  <inkml:trace contextRef="#ctx0" brushRef="#br0" timeOffset="148483.82">8159 13549 1808 0,'-14'1'847'0,"0"2"-524"0,-2-1-222 0,2 5 119 0,-7 4-157 16,4 0-14-16,-2 5 3 0,5 1-14 0,-6 7-14 15,2 0-4-15,-1 6 0 0,-3 6-4 0,6 6-3 16,0-2 1-16,-4 11-11 0,0-3 8 0,2-1-2 15,0 1-1-15,2-4-2 0,1-7 0 0,1-5-3 16,-2 1-2-16,4-7 2 0,1-1-3 0,2-6-2 16,1-1-3-16,1-3 1 0,0-7-5 0,-1 1-23 15,4-3-22-15,1-4-28 0,0 0 14 0,3-6-117 0,-1 0-41 16,2-1-83-16,-1-4 196 0,0-6-171 0,0 0-74 16</inkml:trace>
  <inkml:trace contextRef="#ctx0" brushRef="#br0" timeOffset="148696.13">7607 13625 1505 0,'-5'8'708'0,"5"2"-423"0,5 2-182 0,3-3 92 0,6 5-105 16,5 5-18-16,2 3-7 0,1 0 0 0,4 6-5 15,0 1-6-15,2 5-17 0,4 1-8 0,-2 2-2 16,-6-4-8-16,1 0-7 0,4 0-5 0,-4-4-2 0,3-4-2 15,-6-5-3-15,-6-1 0 0,4-3-5 0,-2-2 2 16,-6-6-14-16,-2 0-9 0,-4-2-29 0,-3-4-34 16,0 1-75-16,0-2-45 0,-3-1 140 0,3-3-122 0,2-3-71 15</inkml:trace>
  <inkml:trace contextRef="#ctx0" brushRef="#br0" timeOffset="148913.9">8261 13842 1992 0,'7'-6'785'0,"-2"2"-565"0,3 3-165 0,6-6 5 0,1 4-18 15,6-2-2-15,2-5-6 0,3 4-17 0,2 1-4 16,2-3-6-16,1 1-6 0,-1 5-1 0,0-6-111 15,-2 6-38-15,2 0-51 0,-9 2-209 0,5-3 300 0,-8 2-207 16,2-2-106-16</inkml:trace>
  <inkml:trace contextRef="#ctx0" brushRef="#br0" timeOffset="149515.1">9022 13560 1530 0,'-17'10'754'0,"1"1"-392"0,6-2-265 16,4 13 135-16,3-4-141 0,1 9-46 0,-2 5-6 16,7 10 0-16,-1-5-3 0,3 13-65 0,-4-4 57 15,4-4-7-15,-2 3-3 0,2-7-2 0,1-4-4 0,-4-10-2 16,-2 0-1-16,1-10 9 0,1 1-7 0,-6-7 2 16,4-1 18-16,1-5 5 0,-1 1-2 0,0-4 3 15,-2-8 0-15,-5 2-1 0,5-4 7 0,2-6-12 0,-1-2-19 16,-8-5-6-16,6-3 2 0,1-3-7 0,2-1-2 15,0-2 0-15,0-3-10 0,2 0 7 0,5 6 0 16,2-2 0-16,2 4 0 0,2 3 0 0,-3 4 0 16,4 3 0-16,0 6 0 0,0 3 1 0,-4 1 2 15,2 1-2-15,-3 3 2 0,4 3 2 0,-3 4 2 16,2-1-1-16,-1 5 1 0,-1-2 1 0,2 9 2 16,-2-2 1-16,0 4 0 0,-1 1-1 0,0 5 0 0,0 1 1 15,-1 6 1-15,-1 3-2 0,-1-2-1 0,0-1-1 16,-3 6-1-16,0-6 0 0,-2-4 1 0,-1-2-2 15,0-6 1-15,-1-4-1 0,-3-3 1 0,3-2 1 16,1-3 1-16,0 0 0 0,-4-5-2 0,2-6 0 0,1-5-2 16,0 5 3-16,0-8-1 0,0-5-2 0,-1-1 0 15,2-4 0-15,-1 0-1 0,2-1 0 0,1-4 1 16,1-1 0-16,0 0-1 0,3 1 0 0,-2 2 0 16,3-1 0-16,-2 4 0 0,3 2-1 0,1 2-1 0,0 4 1 15,0 3-4-15,0 5 5 0,0 0-2 0,2 5 0 16,-2 3 2-16,5 1 2 0,-3 5-1 0,6 3 3 15,-2 0 1-15,-4 8 1 0,4 1-1 0,-1 5 0 0,-1 3 0 16,-3 3-2-16,1-1 1 0,0 6-1 0,-7 1 0 16,7-4 0-16,-3 0 0 0,1-1 2 0,-4-3 0 15,-3-3 1-15,-2-1-1 0,0-5 1 0,0-5 0 16,-1 0-4-16,-4-2-2 0,3-4-4 0,-2-2-8 0,4-3-36 16,-1-2-21-16,1-2-28 0,-1 2 10 0,1-9-89 15,1-1-108-15,4-5 192 0,-2 3-132 0,5-1-37 16</inkml:trace>
  <inkml:trace contextRef="#ctx0" brushRef="#br0" timeOffset="149816.47">9286 12927 1747 0,'-2'0'765'16,"2"0"-504"-16,2 5-187 0,6 5 68 0,2 3-65 15,7 2-34-15,7 1-5 0,4 2-1 0,4 2 3 16,11 0-4-16,-4-3 1 0,2 4-6 0,8 4 3 16,6 5-8-16,-2-2 3 0,-8 3-10 0,9 10-1 0,2 1 2 15,-3 6-4-15,-9 4 0 0,-4 2-1 0,-3 2 7 16,-5 4-2-16,-8 1 7 0,-11 4 6 0,-4 0 1 16,-8 3 2-16,-5-5 1 0,-12 0 2 0,2-1-1 15,-9-5 0-15,3-2 1 0,-5-8-7 0,-2 0-1 0,3-4-2 16,2-1-2-16,4-10-8 0,-1 1-4 0,1-5-5 15,4-5-4-15,5-7-8 0,1-3-10 0,2-6-17 0,0-4-14 16,6-9-44-16,0-3-36 0,5-7-47 0,2-10-44 16,3-5 135-16,2-1-110 0,5-13-28 0</inkml:trace>
  <inkml:trace contextRef="#ctx0" brushRef="#br0" timeOffset="150082.09">10579 13029 2269 0,'-9'-5'938'0,"0"4"-626"0,0 2-161 0,-5 5-67 15,2-1-51-15,-3 6 15 0,1 2-9 0,-6 10-9 16,4 0-5-16,-3 5-4 0,-8 4-3 0,6 14-8 16,-1 2-2-16,-4 10-1 0,2 2 0 0,2 3-2 15,-2-1-2-15,5 8 0 0,4-1 0 0,7-4 0 16,0-1 1-16,8-2 1 0,0-8-1 0,9-4-2 15,-2 2 0-15,8-11 1 0,-1-5-2 0,4-11-7 0,2 0-3 16,4-9-7-16,-2 2 2 0,0-7-28 0,6-6-64 16,3-4-62-16,0 3-55 0,-1-10-88 0,3-5 209 15,-2-2-172-15,3-8-64 0</inkml:trace>
  <inkml:trace contextRef="#ctx0" brushRef="#br0" timeOffset="150499.66">11287 13268 1258 0,'-7'-2'1258'0,"1"0"-1180"0,0-1-6 0,-1-1-2 0,1 4 10 16,0 0-12-16,-5 1 58 0,0-1 8 0,-2 1-38 0,-1 7-3 15,-2 8-15-15,3-2-9 0,-4 2-22 0,-1 12-2 16,-2 0-5-16,-2 7-17 0,-4-1 9 0,-1 5-7 16,5 1-5-16,-4 3-2 0,6-1-1 0,-2-6-8 15,-2 0-2-15,5 1-1 0,4-1-3 0,3-2-6 0,-3 0-4 16,1 0-10-16,-1-6-10 0,6-1-37 0,1-2-26 16,-2-5-38-16,1-5-37 0,7-7-91 0,-4 0 169 15,4-5-124-15,-4-3-46 0</inkml:trace>
  <inkml:trace contextRef="#ctx0" brushRef="#br0" timeOffset="150731.88">10667 13320 1889 0,'0'8'892'0,"-1"-3"-569"0,5 8-181 0,4 7-5 15,5 5-65-15,0-5 39 0,4 11-49 0,-1-1-9 16,6 3-164-16,-1 2 137 0,4 0-75 0,2-4 70 15,-1 1-7-15,-1 1-46 0,4-2 40 0,-4 5 1 0,4-8-4 16,-1 2-3-16,-2 0 7 0,-3-4-9 0,-2-6-2 16,-1 2-5-16,-3-9 2 0,-3-3-6 0,-6-2-17 15,1-1-14-15,-4-2-22 0,-2-3-33 0,1-1-72 16,-2 1-40-16,0-5-84 0,4-2 188 0,-1 2-170 16,-4-4-66-16</inkml:trace>
  <inkml:trace contextRef="#ctx0" brushRef="#br0" timeOffset="151078.74">11380 13592 1819 0,'0'3'849'0,"3"-3"-544"0,0 0-80 15,7-5-157-15,4 2 6 0,10 0-4 0,-2 0 6 0,2 0-27 16,6 1-7-16,1 0-8 0,3 2-6 0,-4 0-5 15,3 1-6-15,1-1-5 0,-3 0-12 0,-4-1 5 16,-1 0-3-16,0-2-2 0,-3 1-5 0,-3 0-8 16,-6-3-48-16,2 3-36 0,-3 0-56 0,-8 2-43 15,2-3 132-15,-4 1-115 0,-2 0-43 0</inkml:trace>
  <inkml:trace contextRef="#ctx0" brushRef="#br0" timeOffset="151699.54">12199 13371 1228 0,'-7'-9'659'0,"4"0"-340"16,-2 3-197-16,-2 1 92 0,7 3-84 0,0 4-30 15,0 7-34-15,1-2-2 0,-1 8-8 0,0 11-7 0,4 4-9 16,0 2-3-16,0 9-2 0,-2-3-3 0,1 6 8 16,2 0-3-16,-2-1 3 0,-3-3 0 0,0-3-4 15,0-4-2-15,-2 0 3 0,2-7-10 0,-1-9-9 16,-5 1-2-16,2-10-5 0,4-1-3 0,0-7-5 15,2 0 0-15,-2-6-5 0,0-10 2 0,0 0 0 16,7-3 1-16,-5-7-1 0,1 0 1 0,2-2 0 16,-1-5 2-16,2 6-1 0,1-2 1 0,-1 3 1 0,2-2 1 15,4-2 3-15,-2 1 0 0,3 7 0 0,3-5-1 16,-2 2-1-16,3 1 1 0,-6 2-1 0,10 7-3 16,-2 5-1-16,-1 1 1 0,-1 9-2 0,-3 6 1 15,5 1 3-15,-1 12-1 0,3 6 1 0,-9 0 0 16,2 2 0-16,0 3-1 0,2-3 2 0,-1 5-4 0,-3-1-2 15,0-2 1-15,-1-5 0 0,-2 0-4 0,-1-2-9 16,-2-1-6-16,-1-3-15 0,-3-3-50 0,1-2-31 16,-3-2 15-16,0 0-81 0,0-6-261 0,0 1 329 0,0-2-194 15,1-5-110-15</inkml:trace>
  <inkml:trace contextRef="#ctx0" brushRef="#br0" timeOffset="151965.84">12267 12612 1887 0,'15'2'716'0,"-4"-2"-499"0,12 4-143 0,7 3 3 0,8 3-12 16,1 1 2-16,11 6-3 0,1 4-9 0,7 5-24 15,1 4-8-15,5 6-4 0,0 13-4 0,3 5-3 16,-2-1 0-16,3 12 0 0,-10 1-1 0,-7 11 0 15,1-1 0-15,-13 2 0 0,-10-2 1 0,-14-2-4 16,-1 4 0-16,-12-1-1 0,-5 2 0 0,-13-8-5 16,-3 1-4-16,-9-2-7 0,-2-9-11 0,-3-1-34 15,0-1-34-15,-4-11-35 0,0 2-34 0,11-17-66 0,0 4 144 16,6-10-113-16,-2 5-24 0</inkml:trace>
  <inkml:trace contextRef="#ctx0" brushRef="#br0" timeOffset="156414.35">14215 13838 1661 0,'-2'-8'776'16,"-4"-5"-469"-16,-2-1-190 0,1 0 111 0,-1-2-107 15,0 0-37-15,-3-3-25 0,0-3-5 0,0 1-8 0,-4 0-8 16,3-3-16-16,-1 4-5 0,0-3-3 0,-2 3-7 15,0-4-3-15,-1 3-1 0,1 0 0 0,3 2-1 16,-1 6 0-16,-1-2-3 0,3 2-5 0,-2 7 2 16,-2 6-2-16,6 0-1 0,-4 9 0 0,4 6 3 0,-3 8-1 15,-2 3 3-15,3 7 4 0,0 9 4 0,7 18 1 16,-5-3 1-16,2 18 5 0,1 1-2 0,6 7 8 16,-1 3 1-16,1 5-1 0,0-5-1 0,0-10 5 15,2-3-8-15,-1-7-2 0,4-8-1 0,-4-9-11 16,-1-3-9-16,3-10-16 0,-3-4-18 0,0-9-64 15,3 1-24-15,-3-8-43 0,0-8-44 0,-5-2 132 16,-2-3-112-16,-4-12-27 0</inkml:trace>
  <inkml:trace contextRef="#ctx0" brushRef="#br0" timeOffset="156551.66">13716 14314 1888 0,'8'-12'812'0,"-1"8"-528"0,5-7-194 0,4 3 29 0,1 2-36 15,8-6-28-15,-2 4-14 0,9-5-83 0,2 2-49 16,2 1-53-16,5 2-52 0,-2 1 131 0,0-1-114 0,6 3-46 16</inkml:trace>
  <inkml:trace contextRef="#ctx0" brushRef="#br0" timeOffset="156929.78">14448 14135 1852 0,'-16'-9'757'0,"3"2"-504"0,0-6-160 0,-3 0 23 16,0 0-43-16,4-1-5 0,-4 1-11 0,2 8-14 16,-2-3-25-16,-1 1-8 0,2 7-14 0,-1 4 2 0,-3 9-5 15,3 1-2-15,-3 8 1 0,1 5 1 0,1 11 3 16,1 2 5-16,1 8 4 0,-1 2 4 0,8 2 10 16,-1-2 4-16,3 3 3 0,5-7 2 0,2-4 4 15,0-4-3-15,6-6 1 0,2-8-3 0,0-5-6 16,3-2-7-16,-1-6-3 0,1-6-3 0,3-10-8 15,-1 1-2-15,2-9-1 0,-1-6-2 0,2-8-1 16,0 0 1-16,1-9-1 0,-4-1 1 0,-4 0 3 16,5 0 2-16,-4-1-1 0,-6 2 1 0,-1 3 4 0,-1 1-1 15,-3 4 0-15,1-1 0 0,0 12 1 0,-4 1 2 16,3 10 1-16,0-4-2 0,0 7-2 0,0 8 1 16,0 3 0-16,-1 5 0 0,5 12 0 0,-4-1-4 15,4 3 0-15,0 9 0 0,2-1 0 0,0 0 0 16,2 1-2-16,-3-5 0 0,-2-5-4 0,9 0-21 0,-7-1-19 15,5-5-25-15,2-4-27 0,3-4-87 0,1-2-50 16,5-5 12-16,4-3-126 0,-1-7 220 0,0 0-147 16,1-7-25-16</inkml:trace>
  <inkml:trace contextRef="#ctx0" brushRef="#br0" timeOffset="157150.09">14698 14012 1798 0,'-17'5'985'0,"6"1"-515"0,1 5-274 16,1 7-92-16,1-2-61 0,0 9-25 0,2 1 9 16,1 12-10-16,2-2-3 0,0 8 2 0,1 0-7 0,3 1 4 15,0 0 3-15,3-1-6 0,3-3 8 0,2-7-3 16,0 0 0-16,3-8-1 0,3-3-2 0,1-9-9 16,1 0-5-16,3-7-1 0,-2-6-3 0,2-4-27 15,1-4-20-15,-2-8-24 0,0-7-33 0,-1-7-105 16,2 1-60-16,-1-9-79 0,-4 1-80 0,3-14 270 15,-5 3-212-15,1-9-50 0</inkml:trace>
  <inkml:trace contextRef="#ctx0" brushRef="#br0" timeOffset="157315.01">14963 13627 2003 0,'-10'24'851'0,"10"6"-535"0,1 8-92 0,0 6-94 15,0-1-22-15,3 11-61 0,-3 1 18 0,3 6-26 0,0 3-9 16,-1 0-10-16,-2 3-6 0,4-4-11 0,1 1-7 15,0-2-7-15,-1-8-16 0,2-4 6 0,-4-2-88 16,2-10 43-16,0-5-132 0,-4-6-135 0,5-1-130 0,-2-6 315 16,-2-9-239-16,-1-8-170 0</inkml:trace>
  <inkml:trace contextRef="#ctx0" brushRef="#br0" timeOffset="157862.85">14691 14186 2057 0,'-3'5'917'0,"-2"-3"-541"16,5-2-272-16,5 0 82 0,0-2-82 0,9-4-37 16,3-2-16-16,9-1-8 0,1-1-11 0,7 0-54 0,2-2 39 15,4 2-10-15,1-1-5 0,4 1-2 0,2 1 0 16,-5 3-4-16,-3 1 2 0,2 2-1 0,-9 3 0 0,-5 4-1 16,-3-1 3-16,-9 6 1 0,-6 5 0 15,-3 6 3-15,-3 1 1 0,-3 6-1 0,-2 7 2 0,-3 1 1 16,1 3-1-16,-1 6 1 0,0-2 2 0,3-2 2 15,1-1-2-15,1 1 2 0,5-7-1 0,3-4 0 16,-1-4 0-16,5-4 0 0,2-6-3 0,3-5-3 16,-3-2-1-16,5-5-1 0,-3-3 0 0,-2-8-3 15,2-2-2-15,-2-7-2 0,-1 3 0 0,-7-7 0 0,1-3 3 16,-2-5 0-16,-1-1-1 0,-2 6 4 0,-2-8 1 16,-9-1-1-16,1-1 2 0,-1 1 1 0,-2 3-3 15,-3-4 1-15,-3 3-3 0,-2 2 0 0,3 10-3 16,4 1-1-16,0 7-4 0,0 3-3 0,6 2-10 15,-2 1-3-15,8 5-4 0,-1 0-2 0,1 4-6 16,3-3-1-16,1 4 1 0,6-2 1 0,2 8 6 0,-3-1 2 16,6 5 5-16,6 0 2 0,-4 7 8 0,2-3 4 15,0 8 1-15,0 3 5 0,-1-5 4 0,4 2 7 16,-3 3-1-16,0-3 2 0,0-5 1 0,-2 0 3 0,0-2 7 16,-2-3 2-16,-6-4 2 0,3-2 3 0,-7-1 0 15,1-6 6-15,-3 0 4 0,-1-2-1 0,-1-2-5 16,2-7 0-16,-1-1-1 0,-1-1-3 0,-1-4-2 15,1-2-2-15,-1-6-4 0,2-1-1 0,0-4-2 0,-2 2-2 16,2-2-5-16,0-4 1 0,2-2-3 0,-2-3 1 16,4 5-5-16,1 0-3 0,2 1-1 0,-1-1-4 15,6 2-5-15,3 3-31 0,0-1-20 0,6 4-33 0,0 6-34 16,13-1-135-16,-7-2-66 0,7 7-29 0,3 2-37 16,1 2 225-16,0 3-196 0,2 0-21 0</inkml:trace>
  <inkml:trace contextRef="#ctx0" brushRef="#br0" timeOffset="158312.68">17163 13643 1797 0,'-12'-18'815'16,"1"-4"-521"-16,-2-6-127 0,0-3-39 0,1-3-72 15,-4-6 35-15,-2 0-25 0,2 1-12 0,-5-6-13 16,1 8-8-16,3 3-8 0,-1 0-5 0,2 12-5 0,-3 3 0 16,6 7-8-16,-1 1-2 0,2 9-1 0,1-5-2 15,-5 6-2-15,2 6-3 0,-2 7 0 0,2-3 0 16,-2 9 2-16,2 17 1 0,-4-1 1 0,7 14 0 0,1 8 0 16,1 7 1-16,1 6 0 0,4 12-1 15,0 11-2-15,4-1 0 0,1-1-1 0,5 12 2 0,1-12-1 16,1 1-3-16,1 0-3 0,3-13-8 0,-3-11-13 0,3-9-37 15,-3-3-20-15,1-10 7 0,0-7-79 0,-1-8-130 16,-3-4 202-16,0-6-128 0,-3-8-61 0</inkml:trace>
  <inkml:trace contextRef="#ctx0" brushRef="#br0" timeOffset="158895.79">16508 14065 2137 0,'1'-8'826'16,"3"1"-577"-16,5-1-170 0,3 0 10 0,7-6-16 16,3 0-4-16,4-1-9 0,5-3-12 0,6 3-22 15,1-1-6-15,7-2-6 0,0 1-5 0,-2 7-4 0,3-2-3 16,-2 6-1-16,-3 9 1 0,-8 2-1 0,-5 4 2 16,-3 9-2-16,-8 5 3 0,-4 5-1 0,-3 1 1 15,-7 4 0-15,-1 2 1 0,-1 4 3 0,-1 3 1 0,-1 1 0 16,-1 1 6-16,2-3 5 0,2 1 0 0,1-1 2 15,4-5-3-15,3-8 2 0,1-4-3 0,5-8 5 16,2-6-12-16,5-8-5 0,-2-2-2 0,5-13 0 0,-1 4 0 16,-3-10-6-16,0-6 1 0,-4-11-5 0,3 4 5 15,-12 0-3-15,0-3-1 0,1 2-1 0,-9 0-1 16,-4 1 3-16,-3 6 1 0,-5-4 1 0,-4 3 0 16,-2 2 2-16,-4-1 3 0,-1-1 0 0,-3 1-1 0,-2 8 1 15,3 3-2-15,-2 0-1 0,0 4 0 0,4 7 1 16,2 4-3-16,1 0-1 0,3 2 2 0,6 2-7 15,4 3-5-15,0 2-3 0,6-1 1 0,4 0-13 0,6-1-11 16,0 2 3-16,6-1-18 0,4 3-1 0,4-6-6 16,0 3-4-16,5-1-8 0,1 2 5 0,0 4-1 15,4-2-5-15,-1 2 17 0,-6 0 8 0,-3 6 12 16,3-3 11-16,-7 2 10 0,-5-1 14 0,0 1 31 16,-6-1 11-16,2 0 9 0,0-1 3 0,-3-4 12 15,-5 1 1-15,2-5-2 0,1 3 0 0,0-8-16 0,-3 2-2 16,-3-1-9-16,1-2 3 0,-2-2-12 0,0-5 2 15,1 1 2-15,-4-3-2 0,4-3 1 0,-2-4 2 16,2-2 3-16,3-2-5 0,-2 0 0 0,3-2 0 16,-1 1-3-16,-2-1-3 0,1-2-1 0,-1-1-7 15,1-1-4-15,-1-2-2 0,1 5-1 0,0-4-8 0,1 1-7 16,0 2-11-16,1 6-12 0,1-3-34 0,0 2-20 16,2 1-26-16,2 4-22 0,0 2-75 0,-1 2-25 15,4 0 4-15,4-3-66 0,1 13-83 0,-3-2 237 16,5 2-151-16,-6 2-34 0</inkml:trace>
  <inkml:trace contextRef="#ctx0" brushRef="#br0" timeOffset="159346.76">17858 14051 1556 0,'-2'31'831'0,"2"-1"-312"0,-2 3-223 16,2 0-63-16,0-5-119 0,0 5 7 0,2-3-67 16,0-3 25-16,1-4-22 0,0-1-10 0,-3-6-11 15,-1-4-4-15,4-2-13 0,-2-6-3 0,0-2-9 0,-3-3 3 16,2-9-3-16,-1 0-2 0,1-9 1 0,2 1-4 15,-3-7-1-15,1-1 0 0,1-4-1 0,3-1 1 16,-1 4-3-16,2 1 0 0,0-1-1 0,-5-2 0 16,4 5 0-16,4-1-1 0,-2 2 0 0,5 4-2 15,-5 2 1-15,2 0-3 0,6 6 2 0,2 6 0 0,-2 6 1 16,-4 0 3-16,2 9-1 0,-2 3 3 0,5 10 2 16,-8 0 1-16,2 6 1 0,1 2-1 0,-4-1 1 15,3 4 0-15,-6-3 1 0,4 2-1 0,-5-9-2 0,4 4 2 16,-5-4-1-16,0 0 2 0,0-7-3 0,-1-7-1 15,2 3 0-15,-2-6 0 0,2-2-1 0,-2-7-3 16,0-4 2-16,1-4-2 0,1-5-1 0,1-4 0 16,-1 1-3-16,-1-10-3 0,0 2 0 0,0-2-4 15,2 2-1-15,-1-1-1 0,3-3 1 0,-2 1 1 16,1 0 3-16,1-1 0 0,1 4 5 0,3-1 4 16,-1 2 0-16,2 4 1 0,1 6 1 0,1 5 3 0,0 1 0 15,2 6 2-15,0 6 2 0,-2 7 6 0,1-1 2 16,-1 10 0-16,-2-1 4 0,2 6 0 0,-1 2 2 15,-1 1 0-15,-1-1-5 0,0 1-3 0,-1-1-5 0,0-1 0 16,3-5-4-16,-6-1-16 0,3-1-13 0,0-2-16 16,1-3-22-16,-6-5-93 0,5 0-69 0,-2-4-67 15,-2 3-43-15,3-11-10 0,7-6-91 0,7-8-48 0,-6 4 79 16,6-7 278-16,5 2-165 0,-2-5-7 0</inkml:trace>
  <inkml:trace contextRef="#ctx0" brushRef="#br0" timeOffset="159478.91">19134 14143 2803 0,'-10'8'1011'0,"-3"3"-788"0,4-9-188 0,4 0-12 0,5-2-23 15,0 0-3-15,6-2 1 0,7-4-87 0,-1-1-275 16,2-1 307-16,5-3-166 0,-8-6-152 0</inkml:trace>
  <inkml:trace contextRef="#ctx0" brushRef="#br0" timeOffset="162003.79">10130 15701 1100 0,'0'2'471'0,"0"-1"-289"0,0 4-49 0,1-3-25 15,-1-6-5-15,0 3-36 0,0-1 30 0,0 0 7 16,3 3 4-16,-2-2-1 0,2 0 0 0,2-1-5 15,1 2-6-15,-1 0-8 0,2 0-7 0,1-3-17 16,2 1-7-16,-2-1-7 0,1 3-7 0,1-3-16 16,2 1-6-16,-1 1-5 0,-1-4-7 0,2 4-7 15,0 1-2-15,-1-2 45 0,0-3-48 0,-1 4-5 16,0 0-7-16,1 1 11 0,-2 0-33 0,-2 0-41 0,0-1-21 16,-1 2-65-16,-4-2 29 0,4-2-37 0,-4 1-26 15,4-3-67-15,-3 3 162 0,4 0-70 0,-7-9-40 16</inkml:trace>
  <inkml:trace contextRef="#ctx0" brushRef="#br0" timeOffset="162461.17">10991 15281 1478 0,'-8'4'751'16,"-2"-2"-335"-16,3 3-247 0,1 2-30 0,1 4-33 16,-4 2-61-16,1 4 33 0,-4 4-18 0,3 2-17 15,0 2-7-15,-2 6-2 0,1 2-3 0,-4 4-9 16,0-3 0-16,2 5-10 0,0 1 7 0,0-2 0 16,-2 1 1-16,2-2-3 0,-2-2 0 0,2-5-2 0,2 3-2 15,-1-8 1-15,1 2 0 0,2-7-5 0,-1 2-2 16,3-5-1-16,0 2-1 0,2-8-2 0,-1 2-1 15,4-1-2-15,-1-3-1 0,-2-3-2 0,3-2-13 16,0 0-12-16,1-4 8 0,0 1-28 0,-1-3-32 0,1-2-24 16,0 1-26-16,0-4-24 0,0 0-41 0,0 1-20 15,-1-3-64-15,1-3 167 0,0 2-115 0,0 0-32 16</inkml:trace>
  <inkml:trace contextRef="#ctx0" brushRef="#br0" timeOffset="162795.17">10588 15412 1365 0,'0'2'542'0,"2"0"-360"0,2 3-118 0,-1 3 34 15,6 3-1-15,-1 0 7 0,3 4 3 0,0-1 0 0,3 3 2 16,0 2-4-16,2 1 4 0,-1 1-13 0,2 2-15 15,2 1-5-15,-1 3 2 0,0 0-11 0,2 0-15 16,0-1-5-16,1 3 2 0,-4-2-13 0,3-2-7 16,2-2-5-16,-2 0-7 0,2 0-2 0,-5-3-4 15,2 2-2-15,2-3-7 0,-4-3 4 0,-3-1-2 16,-3 2 1-16,-3-5-5 0,-1-4 3 0,1 0-1 16,-3 0-1-16,0-3-1 0,-3 0 0 0,0-3-3 15,1-1-6-15,-3 0 4 0,0 2-19 0,-2-3-19 0,0-2-15 16,0 1-20-16,1-1-24 0,-3 0-60 0,1-2-22 15,2 1-40-15,-1-1-40 0,0-1-153 0,3-1 280 16,5-1-171-16,-3 1-47 0</inkml:trace>
  <inkml:trace contextRef="#ctx0" brushRef="#br0" timeOffset="163117.04">11162 15580 1750 0,'-5'7'774'0,"2"-1"-501"0,3-3-190 0,0-2 62 16,1-1-57-16,3-1-30 0,4-1-10 0,4-1-14 15,1-4-8-15,4 2-4 0,1-2-4 0,4 0-13 16,-2 0-7-16,3 0-17 0,-2 0-22 0,-6 1 6 16,4 2-96-16,-6 0 41 0,1 1-101 0,-1 1 128 15,-3-2-87-15,1 2-21 0</inkml:trace>
  <inkml:trace contextRef="#ctx0" brushRef="#br0" timeOffset="163337.17">11614 15370 1611 0,'-5'20'715'16,"1"3"-467"-16,4 6-98 0,1 0-50 0,-1 5-54 15,1 1 14-15,1 0-10 0,2 2-6 0,2 0-7 16,-1-4-10-16,-1-5-18 0,0 0-6 0,1-5-2 0,1-9-20 16,-3-4-42-16,0 0-17 0,-1-7-20 0,0-3-21 15,1-6-81-15,-1-3 326 0,-1-6-181 0,0 4 38 16,4-8 85-16</inkml:trace>
  <inkml:trace contextRef="#ctx0" brushRef="#br0" timeOffset="163612.78">11793 15777 1889 0,'-1'13'841'0,"-2"-5"-511"0,1-2-222 15,0-4 46-15,2-2-47 0,-2-9-28 0,4-6-30 16,0-2-15-16,1-7-5 0,4-3-15 0,-2-5-10 16,1 0 1-16,4 0-4 0,-2 0-1 0,3 1-1 15,-1-1-3-15,1 4-7 0,0-1 6 0,0 7-1 0,1-4-5 16,-1 5 1-16,3-1 3 0,-2 9 1 0,2 0 6 15,-1 2 1-15,2 4-2 0,4 8 6 0,-2 8 9 16,3 3-1-16,0 6-1 0,0 4 0 0,-5 6-3 16,5 1-1-16,-5 3 3 0,-3-3-4 0,-2 2-3 0,-2 0 1 15,-4-1-1-15,3-1-1 0,-5-5-1 0,0-1-2 16,-2-2-4-16,1-5-12 0,-2-6-48 0,-1 2-37 16,0-8-46-16,-1 1-39 0,-1-7 121 0,4-4-109 15,-2-2-36-15</inkml:trace>
  <inkml:trace contextRef="#ctx0" brushRef="#br0" timeOffset="163810.76">12295 14971 1970 0,'4'15'878'0,"-3"4"-557"16,2 2-216-16,0 5 74 0,-2 0-69 0,5 7-20 0,-4 5-21 15,6 4-19-15,-2 1-9 0,1 8-7 0,-2 1-8 16,-1 2-11-16,1 1-5 0,0 2-13 0,1 0 6 15,-4-9-14-15,2-2-13 0,-1-5-15 0,-3-6-20 0,1-5-65 16,-1-3-48-16,0-9-35 0,-5-6-51 0,2 0 160 16,-4-2-128-16,2-4-31 0</inkml:trace>
  <inkml:trace contextRef="#ctx0" brushRef="#br0" timeOffset="164293.94">12174 15516 2047 0,'3'7'888'16,"-1"1"-575"-16,6-3-211 0,4-3 84 0,5 2-97 16,0-3-14-16,5 0-5 0,7-2-8 0,4 0-18 15,-2-3-8-15,7 1-6 0,3-2-9 0,1-2-9 16,1-1-4-16,2 0-5 0,-7-3 2 0,-1 0-2 0,1-1-1 16,-7-1 1-16,-8 1 0 0,-4-3 0 15,-1 2 3-15,-8 0-1 0,-1 3-1 0,-8-4 2 0,1 0 1 0,-3-2 0 16,-1 1-2-16,-4 1 0 0,2 0-1 0,0-1 1 15,-3 1-3-15,1 3-3 0,0 0-3 0,-1 2-1 16,2 6 0-16,-2-1-6 0,0 3-3 0,1 3-1 0,0 2 1 16,-2 9 0-16,1-1 0 0,-1 10 2 0,0-7-1 15,1 9 5-15,-2 5 0 0,0 8 0 0,-2 0 1 16,4-3 2-16,2 9 2 0,-3-1 0 0,2 3 1 16,4 0 2-16,2-4 2 0,0-2 1 0,2 0 0 15,2-4 3-15,2-12 0 0,2 4 3 0,0-10-2 0,2-3 1 16,-4-7 4-16,6 1 1 0,-3-7 1 0,3-3-2 15,2-10-2-15,-2 1-2 0,3-9 0 0,-2-5-4 0,2-3-3 16,-2-1 1-16,-2-7-2 0,-2 1-1 0,2 0 1 16,-1 2 0-16,-1-1 2 0,4 1 2 0,-6-1-1 15,1 3-1-15,0 1 0 0,1 3 1 0,-1 2-1 16,-1 1-1-16,-1 5 1 0,2 2-1 0,1 4 2 16,-1 2-1-16,2 2 1 0,-6 4-2 0,1 2 2 15,4-1-3-15,-7 4-2 0,1-1 1 0,1 6-1 0,0-4-4 16,2 4-11-16,-1-2-10 0,5 1-21 0,-1 2-73 15,1 1-57-15,3-1-56 0,1 1-86 0,5 2 206 16,2-1-168-16,1 5-53 0</inkml:trace>
  <inkml:trace contextRef="#ctx0" brushRef="#br0" timeOffset="165327.95">13415 15383 2136 0,'-14'-8'912'0,"5"-2"-606"16,-5 1-219-16,7 0 50 0,-1 1-55 0,-1-1-28 15,-1 1-11-15,-1 1-20 0,2 0-6 0,1 1 0 16,-2 4-9-16,-2 2-8 0,1 0 0 0,-1 4-5 16,-1 0 1-16,0 8-1 0,-3 3 2 0,-2 9-2 15,0-5 5-15,2 6 6 0,-1 5 1 0,1 4 4 0,1-2 1 16,4 7 2-16,6 2 3 0,-2-1-1 0,5 4 2 16,2-4 1-16,3-3 2 0,4 2-2 0,2-8 0 15,4-4-3-15,5-9-2 0,1 2-2 0,7-8 2 0,-3-4-8 16,6-8-4-16,3 0-2 0,-1-8 0 0,-9-6-4 15,6-4-4-15,-4 0-3 0,-1-9-3 0,-8-1 1 16,1-1-5-16,-7 0 0 0,3-1 2 0,3 1 0 0,-13 4 3 16,3-4 2-16,2 6 1 0,-1 0 1 0,-5 1 4 15,-1-1-1-15,0 2 1 0,-5 6 1 0,5-1-7 16,-1 3-1-16,0 4-1 0,-5 5-2 0,-1 4 0 16,3 2-1-16,-3 2-2 0,1 5 2 0,-4 5 5 15,-4 0 1-15,3 6 1 0,2-3 0 0,6 7 1 16,-6-1 4-16,3 4-1 0,0-3 2 0,3 0 1 15,1-2 1-15,2 0 1 0,0 2 2 0,2-9 1 0,4-1 0 16,3-1 2-16,0 0-2 0,-5-3-1 0,7 3 0 16,-3-4-1-16,0 2-1 0,2 0 0 0,-3 0-11 15,2 1-4-15,4-4 3 0,-4 3-14 0,1-1-13 16,1 2-5-16,-2-1-7 0,-1-3-4 0,0-1-9 16,-1 2 1-16,0-4-11 0,0-3 20 0,-2-2 16 0,2-2 5 15,-2-3 9-15,1-2 4 0,-1-3 17 0,1-4 3 16,1-2 13-16,-2-2-8 0,0-2 1 0,-2 1 1 15,1-4 0-15,0-1 3 0,1 1 3 0,0-1 5 16,-1-1-3-16,2 2 10 0,2 0 6 0,0 0 3 0,0 1 4 16,1 4-1-16,0 2 4 0,-1-3 0 0,0 4 6 15,-3 0-5-15,1 5 0 0,-2 0-2 0,-2 2-2 16,-1-1 2-16,0 4 0 0,-1 0-2 0,0 3-5 0,0-1 1 16,-1 0-11-16,0 1 0 0,0 1-2 0,1-1-3 15,-1 0-7-15,1 2-4 0,-1-1-1 0,1 1-6 16,-2 1 2-16,0 7-2 0,1 1-3 0,-1 6-1 15,-2 6 0-15,0 6 1 0,1 5-1 0,1 9 1 16,0 8 0-16,-2 0 1 0,1 3 0 0,2 8 1 0,1 3 0 16,-2 2 2-16,0-5 3 0,2 4 2 0,0-8 3 15,2-2 0-15,1-2 0 0,0-7 1 0,-2-5 1 0,3-6 0 16,-3-2-2-16,0-3-1 0,0-6-2 0,-1-3-2 16,0 2 1-16,0-6-1 0,1-6-1 0,-1-2-3 15,0 0 1-15,0-4-1 0,0 0-1 0,0-1-2 16,0-3-3-16,0 0-2 0,0-2 0 0,-1-2-1 15,0-2 2-15,1-3 0 0,0-6 3 0,0-6 2 16,0-3 2-16,0-7 2 0,0 2 3 0,1-3 1 0,-1-13-2 16,-1-12 0-16,1 8-2 0,-2-9-2 0,1-10 0 15,1-2-1-15,0-11-2 0,0 9-2 0,2 1 4 16,1 2-4-16,2 8 2 0,1 7 0 0,2 9 1 16,-2 4 1-16,4 9 1 0,-1 4 0 0,2 8 2 15,-2 0 2-15,1 6-1 0,-1 4 5 0,2 3 0 16,0-1-2-16,2 4 2 0,2 4 1 0,-6 4-2 0,6 0 1 15,1 6 1-15,-2 1-4 0,1 6 3 0,-3 2 0 16,-2 4 1-16,-4-2-2 0,5 5-1 0,-4 1 0 16,-1 3 0-16,1-2-1 0,-7 4-2 0,2-4 0 15,2 5-1-15,-4-2 1 0,-1-4-2 0,-5 1-1 0,-2-1 1 16,1-1 0-16,-2-4-1 0,-1 0 0 0,-3-5 0 16,2 2 0-16,-5-7 0 0,-1 3 0 0,-6-4 0 0,-2-1 0 15,8-4 0-15,-2-3 0 0,0 1 0 0,5-4 0 16,-1-2-1-16,0-8-5 0,0 1-1 0,-2-5 2 15,2-1-10-15,0-7-13 0,1 0-7 0,2-3-9 16,2-3-9-16,6-4-31 0,-1 1-23 0,5-6-30 0,2-3-29 16,6 3-100-16,1-2 182 0,3-2-123 0,1 3-51 15</inkml:trace>
  <inkml:trace contextRef="#ctx0" brushRef="#br0" timeOffset="165543.92">14156 14950 2115 0,'1'10'875'16,"0"0"-593"-16,3 4-181 0,0 3 40 0,1 7-49 15,1 4-8-15,1 3-36 0,1 7 19 0,-1 6-15 16,0-1-7-16,-2 9-20 0,2-2 5 0,-6-6-13 0,4 6-6 16,-4-5-3-16,2 2-3 0,-5-16-6 0,1 5-14 15,-1-3-9-15,2-3 5 0,-1 0-27 0,-3-6-33 16,0-2-20-16,0 1 5 0,1-3-60 0,-1-4-49 15,0 1-29-15,1-5-77 0,1-4 195 0,-1-1-145 0,-2 1-61 16</inkml:trace>
  <inkml:trace contextRef="#ctx0" brushRef="#br0" timeOffset="165777.73">13852 15261 2282 0,'10'-4'926'0,"-4"4"-604"0,8 0-233 15,-2-1 27-15,3 3-20 0,6-2-13 0,7 0-11 16,2-1-26-16,2-1-8 0,5-1-40 0,-5-5 23 16,2 4-15-16,0-5-6 0,-6-3-1 0,0-1-8 15,-3-2-23-15,1 3-14 0,1-1 9 0,-9-1-43 0,3 3-70 16,1-1-49-16,-3 2 19 0,-1 2-125 0,-7 3 206 15,-2-4-134-15,1 4-44 0</inkml:trace>
  <inkml:trace contextRef="#ctx0" brushRef="#br0" timeOffset="166125.79">11694 14677 2662 0,'-2'0'896'16,"2"-1"-613"-16,0 3-202 0,0 2-35 0,2-2-9 15,-1-2-2-15,6 0-24 0,-2 1 9 0,3-1-4 0,2 3-8 16,-1-3-8-16,1-3 0 0,1 3 0 0,-1-1 0 16,-4 1-30-16,1-2-31 0,-4-1 20 0,-3 1-156 15,-1 2 156-15,-1 0-87 0,-5 0-47 0</inkml:trace>
  <inkml:trace contextRef="#ctx0" brushRef="#br0" timeOffset="168360.22">16756 14925 626 0,'3'-1'474'0,"-3"-3"-167"0,1 4-161 16,-1-1 116-16,0 0-90 0,0 0-28 0,-1 0-19 16,-1-1-6-16,2 0-7 0,0 2-8 0,-1-2-9 15,0 1-4-15,1-1-2 0,-2-1 1 0,2 2-2 16,-1-1-2-16,0 0-1 0,0 0-3 0,-1 2-8 16,-2 0-6-16,2 3-4 0,0-2-9 0,-4 5-15 0,-1-1-2 15,-2 5-5-15,2-2-2 0,-2 3-9 0,-2 4-2 16,0 0-3-16,0 2 2 0,0 0-3 0,-1 1-3 15,0 2-3-15,0-1 0 0,1-1-3 0,0 7 0 16,0-2-1-16,0 3-2 0,-1 7-1 0,-1 0 0 16,3 2 1-16,-2 9-1 0,4-4 0 0,-1-2 0 15,-1 3-1-15,7-2 0 0,0-1-1 0,6 0 1 0,-1-4 0 16,4 3-2-16,4-2 3 0,1-1 1 16,0 2-1-16,4-3 2 0,3-3-1 0,-3-4 1 0,1-1 1 15,0-4 1-15,-1-3-1 0,1-6 1 0,1-2 0 16,-2-3-3-16,-2-5 2 0,0 2-1 0,-2-1-1 0,0-3 1 15,-2 0-2-15,-2 0-1 0,-2-1-1 0,1 0 1 16,-2 0 1-16,-2 1 0 0,1-2-3 0,-1 0 2 16,0 2-2-16,-2-1 0 0,0 1 0 0,0-2-3 15,1 0-2-15,-1 2-6 0,0-1-19 0,-1-2-19 0,0 1 11 16,1 3-71-16,-1-3-106 0,-1 2-61 0,1-3-77 16,-2 2-123-16,-1 1 311 0,0-1-239 0,-3-1-79 15</inkml:trace>
  <inkml:trace contextRef="#ctx0" brushRef="#br0" timeOffset="168857.25">17871 15616 1424 0,'-2'-4'583'0,"4"4"-369"15,3 2-84-15,1 0-24 0,-5-1-4 0,5 2-43 0,-1 0 29 16,-1 6 5-16,4 2-1 0,-3 2 3 0,-4 5-3 15,-1 4-1-15,6 1-7 0,-4 8 1 0,-1-1-12 16,-1-2-10-16,-3 1-7 0,1-1 0 0,-4-1-13 16,1-4-14-16,-1-2-4 0,0-1-11 0,1-6 1 0,-2-3-11 15,1 2-6-15,6-9-24 0,-1 3-17 0,1-7-36 16,-3-1-93-16,3-7-52 0,-2 2-76 0,2-8-102 16,6-3 255-16,1 0-204 0,5-5-52 0</inkml:trace>
  <inkml:trace contextRef="#ctx0" brushRef="#br0" timeOffset="169241.89">18354 14957 1585 0,'0'-2'832'0,"-1"1"-532"0,-3 1-63 0,-2 0-86 16,-1 0-112-16,3 6 24 0,-4 4-19 0,1 0-10 15,0 5-55-15,1 2 42 0,-3 6-2 0,1 5 1 0,-3 8 3 16,2-4 6-16,-1 6 4 0,1 7 17 0,-2 8 4 16,0 0 3-16,4-11-1 0,3 3 2 0,1 0-3 15,3-8-4-15,2-6-8 0,5-8-13 0,2 1-4 16,5-5-2-16,-1-4-3 0,4-6-3 0,0-2-3 0,3-3 1 16,-2-4-3-16,4-5-4 0,-1-5-1 0,2-3 0 15,-1-6-3-15,-5-5-3 0,2 1 0 0,-2-6-2 16,-1-2 2-16,-4-5-2 0,-2 0 0 0,-2-2-2 15,-3-3 2-15,-3 2-1 0,-2-2 1 0,-2 0 0 0,-4 5 0 16,-1 4-2-16,-4-2 0 0,-1 11 0 0,9 3-4 16,-11 6-5-16,-2 0-8 0,-2 6 0 0,-1 2-7 15,-1 5-17-15,7 1-10 0,-12 2-17 0,2 4-19 0,3 1-57 16,8 0-44-16,-1 2 17 0,4-1-125 0,1 2 199 16,0-1-129-16,3-1-30 0</inkml:trace>
  <inkml:trace contextRef="#ctx0" brushRef="#br0" timeOffset="169543.77">18540 14621 1855 0,'-8'0'842'0,"1"4"-532"15,6-4-209-15,7 3 113 0,6 1-139 0,-3 2-16 16,8 8-4-16,-1-4 6 0,5 7-15 0,4 8-3 0,5 9-1 16,-4-4-2-16,3 6-7 0,7 10 5 0,0-1 0 15,4 7-8-15,-8 1 8 0,0 13-5 0,-1-2-6 16,-4 8 2-16,-8-2-5 0,-15-1-7 0,1 4-4 0,-7 1-1 16,-8 1-2-16,-4-11-5 0,-5-3 0 0,-5 0-5 15,-2-12 0-15,3-3 0 0,-3 1 0 0,2-15 0 16,3-4 0-16,3-5-17 0,1-3-22 0,6-6 14 15,3-4-93-15,2-2-149 0,4 1 209 0,2-3-131 0,-1-6-94 16</inkml:trace>
  <inkml:trace contextRef="#ctx0" brushRef="#br0" timeOffset="171691.43">18505 16167 1210 0,'-5'-3'546'0,"0"-1"-324"0,5-1-132 0,-3 3 58 0,1 2-39 16,2-2-3-16,0-2-2 0,2 8-3 0,-2-2-11 15,1 4-7-15,-1-2 4 0,2 3-15 0,4 7-12 16,-1 2-6-16,2 4-1 0,0 3-11 0,1 1-7 16,0 1-5-16,1 4-8 0,-1-1 0 0,1 2-9 15,-2-3-3-15,1 2-7 0,-2-1 4 0,1-2-5 16,-2 2-1-16,-1-1-8 0,1-7-5 0,-3-2-27 15,2 1-18-15,-3-5-24 0,0 2-28 0,1-3-47 16,-1-5-26-16,1 2-36 0,1 2-66 0,-1-4 180 0,-1-2-111 16,1-3-19-16</inkml:trace>
  <inkml:trace contextRef="#ctx0" brushRef="#br0" timeOffset="172058.87">18425 16178 1287 0,'-4'-3'535'0,"0"-1"-349"0,4-1-120 15,-2-4 37-15,1 6-30 0,-4-2-1 0,5 3 0 16,0 0-13-16,-5 6-13 0,5 0-7 0,2 5 5 0,-4 11-13 16,1-10-5-16,-5 4 0 0,3 4-10 0,-2 2 13 15,4-6 9-15,-6 1 2 0,5-6-5 0,-3-2 9 0,0 0 1 16,4 1-4-16,-2-6 8 0,4 0-14 0,-4-2-8 15,3 0-1-15,1-3-4 0,0-5-4 0,5-1-8 16,-3-2-2-16,2-2-6 0,1-5 6 0,1 1-2 16,-2-2-2-16,4 1-1 0,-5-3 1 0,0 4-3 15,1-1 2-15,1 3-2 0,-1 0 0 0,3 3-1 0,-2 3 0 16,5 7 1-16,-1-3-1 0,1 5 5 0,0 0 1 16,1 2 3-16,-4 4 0 0,-1 0 2 0,2 0 3 15,0 0-2-15,1 2 3 0,-3-3-5 0,-2 2 1 16,2 0-6-16,-1-1-1 0,2 1-4 0,-2-4-37 15,0-1-31-15,0 2 18 0,1-1-84 0,3-2-121 16,-2 2 188-16,0-3-127 0,1 0-66 0</inkml:trace>
  <inkml:trace contextRef="#ctx0" brushRef="#br0" timeOffset="172791.03">18123 17023 1364 0,'-7'5'617'0,"3"-2"-411"0,1 3-76 0,0 3-104 0,0 1-2 15,1 3-8-15,2 6-4 0,0 5-10 0,2-3-2 16,1 8 1-16,-1-3 1 0,3 1 2 16,0-1 2-16,0-3 0 0,1-3 1 0,2-5 2 0,-2 2 0 15,2-5 2-15,-2-4 0 0,0-4 1 0,1 1 2 16,-1-5 7-16,0 0 2 0,0-6 5 0,-1 0 2 15,2-4 1-15,0-2-2 0,-1-5-3 0,-1 0-6 0,2-6-7 16,-4 1-7-16,2-1-13 0,-2-1-6 0,1-2-6 16,0 0-4-16,-3 2-4 0,0 1-5 0,1-1 1 0,0-1 1 15,-2 7 3-15,0 0 2 0,0 0 5 0,0 6 3 16,0 3 2-16,0 5-1 0,0-2 1 0,0 6 1 16,0 4 0-16,0 7 3 0,0-2 0 0,0 8 2 15,0 7 2-15,2 1 8 0,1 4 2 0,0 5-1 0,2 5 4 16,3-1 3-16,0 4 3 0,2-1 0 0,2 4 2 15,-2 5 4-15,3-4 3 0,-1 2 1 0,-1-6 7 16,-4 2 5-16,1 2 1 0,-2-7 1 0,-1-2-1 0,-2-8 3 16,-3-3 1-16,-2-2 2 0,0 0-5 0,-5-8 5 15,1 0-4-15,-5-5 9 0,-2 1 4 0,-1-5 0 16,3 1-1-16,-5-5 3 0,0 0-7 0,2-5-11 16,-4 2-2-16,3-4-11 0,0-1-6 0,-1 1-8 0,1 0-5 15,2-2-10-15,-2 2-1 0,4 0 0 0,0-3-30 16,0 1-17-16,3-4-18 0,2 2-26 0,3-4-34 15,-2 0-23-15,4-1-31 0,2 0-8 0,3-7 114 16,0 0-76-16,2-3-3 0</inkml:trace>
  <inkml:trace contextRef="#ctx0" brushRef="#br0" timeOffset="172987.75">18623 16895 1757 0,'-6'12'648'0,"0"10"-482"0,3 1-133 0,-1-1 8 15,4-2-34-15,0 3-2 0,0 2 0 0,2-2-2 16,0-4-34-16,1-4-43 0,0-1-25 0,1-2-34 16,0-3-58-16,1-7 125 0,0 2-107 0,0-3-28 15</inkml:trace>
  <inkml:trace contextRef="#ctx0" brushRef="#br0" timeOffset="173114.6">18644 16828 1397 0,'-9'-1'558'0,"3"2"-374"0,2 3-167 16,1-1-41-16,1 3-108 0,3-1 109 0,-1-1-82 0,6 0-61 0</inkml:trace>
  <inkml:trace contextRef="#ctx0" brushRef="#br0" timeOffset="173457.98">19010 16816 1862 0,'-25'-4'778'0,"7"4"-525"0,5 0-177 0,2 3 30 0,-3-1-33 15,7 1-15-15,-3 1-10 0,3 0-21 0,3 1-8 16,-4 0 0-16,-6 0-11 0,7 3-8 0,1-1-2 15,-1 3-3-15,1-2-1 0,-2-1 1 0,1 2-2 0,7-2-6 16,-1 0 7-16,-2-3-1 0,2 1 1 0,5-2 1 16,0 0-1-16,4-3 0 0,0-3 4 0,-1 3-1 15,4-2 1-15,5-1 1 0,-2-1-3 0,0 1 0 0,2 3 1 16,-2 0-1-16,4 1-4 0,2 0-2 0,-2 5-4 16,-1-1 1-16,-1 4 3 0,-2-1 0 0,0 2-3 15,-3 0 5-15,-6 4 8 0,2 0 6 0,-7 3 1 16,-1-1 6-16,-4 2 5 0,1-3 2 0,-3 2 5 0,1-2-5 15,-3-2 1-15,0-1-4 0,-2-2 3 0,4-2-8 16,-4-6-11-16,3 1-7 0,-3-3 3 0,-5-4-30 16,8-4-59-16,0-1-30 0,-2-4-28 0,2-2-41 15,8-5 121-15,-1 2-104 0,9-4-31 0</inkml:trace>
  <inkml:trace contextRef="#ctx0" brushRef="#br0" timeOffset="173758.41">19350 16617 1658 0,'-19'22'763'0,"5"5"-491"16,5 1-89-16,0 0-54 0,4 5-75 0,4-1 20 0,5-3-8 16,-2-2-5-16,5-1-6 0,-1-5-5 0,8-3-16 15,1-1-6-15,2-5-6 0,2-8-5 0,-1 1-9 0,0-3-1 16,5-3-2-16,-4-7 2 0,-1-5 6 0,-1 0 2 15,-2-8 1-15,2 4-1 0,-5-4 2 0,-1-6-3 16,-2-2 1-16,1 2-1 0,-6 3-6 0,-3-5 0 16,-1 1 1-16,-5-1-1 0,-2 0 3 0,-4 3 2 0,-4 2 2 15,-3-2-4-15,1 4 1 0,0 6-3 0,-3 1-5 16,0 5 0-16,-5 3-6 0,1 5-19 0,6 2-11 0,-9 2 6 16,5 4-41-16,1 3-77 0,1 0-32 0,5 5-40 15,6 1-69-15,3 7 186 0,0-5-149 0,6 9-42 16</inkml:trace>
  <inkml:trace contextRef="#ctx0" brushRef="#br0" timeOffset="173909.2">20158 16943 2285 0,'-10'8'1020'0,"-2"-3"-739"0,0 3-219 0,2-6 10 0,-1-1-52 16,0 2-24-16,1-3 5 0,2 0-81 15,3-3-193-15,2-1 222 0,3 2-131 0,3-7-101 0</inkml:trace>
  <inkml:trace contextRef="#ctx0" brushRef="#br0" timeOffset="178455.86">23439 813 1131 0,'-3'7'447'0,"3"5"-294"0,-11-4-91 0,11 3 15 16,0-3-13-16,1 10-2 0,2-7-1 0,-3 6-3 16,-4 0-5-16,4-2-7 0,0 3-1 0,0 1-3 15,0 7 2-15,4-10 4 0,-3 6 1 0,2 2-3 16,-4-2-1-16,1 4 0 0,5 1-2 0,-5-3 2 15,3 2-1-15,-4-1 0 0,0 5-2 0,1 1 1 0,-1 1-1 16,0 5 2-16,1 0 1 0,0 4-3 16,-3 2 1-16,3 3-3 0,3-3 0 0,0 2-3 0,3-5 0 15,-2 3-6-15,-1 1-4 0,2-3 0 0,-3 10-2 0,3-3-2 16,0-1 1-16,-4 11-2 0,-3-5-1 0,4 1 1 16,-1-1 1-16,4-5-2 0,-1 0 2 0,-1-5-4 15,0 5-1-15,5 4-1 0,2 0 1 0,-4-8-2 0,0 4-2 16,2 3 0-16,0-2 0 0,-1-1-2 0,0 2 1 15,-1 0 0-15,0 1-1 0,-1 2 1 0,1-3 0 16,-1 1 4-16,-1 5-1 0,3-1 4 0,-1-1 3 16,0 0-1-16,0 0 3 0,1-1-1 0,1-1 1 15,-1 3-5-15,0-2 0 0,-2 1-2 0,3 0-3 16,0-5 0-16,-2 5-2 0,2 0-1 0,-2 0-4 16,1-1 2-16,1 0 0 0,-3-3-1 0,0 0-1 15,1 1-2-15,-1-3-1 0,-1 4 0 0,0-6 0 16,-1 0-2-16,2 2 0 0,1-2 1 0,-3-5-1 0,1 0 1 15,-1-4-2-15,-1-4 2 0,3 2-1 0,-2 2 0 16,1-5-1-16,-2 4 0 0,0-3-1 0,2-1 0 0,-1 4-1 16,2 1 1-16,-2-7-2 0,0 1 2 0,3-6 0 15,-3 3-1-15,2-6-1 0,-2 1 1 0,-1-5 0 16,1 2 0-16,0-2 1 0,-3 0-1 0,1-1-1 16,2-1 2-16,-2-3 0 0,0 2-1 0,1 2-2 15,-1-3 2-15,-1 1 0 0,3 0-1 0,-2 0 1 0,0 1-1 16,4-1 0-16,-5 0-2 0,1 0 3 0,1 0-2 15,4-1-1-15,-5-5-1 0,4 1 1 0,-4-1-8 16,-1-4-7-16,-1 1-23 0,1-5-15 0,-3 0 7 0,1 1-53 16,-2-5-79-16,0-1-44 0,0-2-47 0,0-8-57 15,-2-9 209-15,-1 1-163 0,-2-9-48 0</inkml:trace>
  <inkml:trace contextRef="#ctx0" brushRef="#br0" timeOffset="182354.46">22157 1027 423 0,'-2'-14'295'0,"-1"2"-95"0,1 2-99 0,2-1 72 15,-1 1-20-15,1 1-19 0,2-3 2 0,-2 10-39 0,0-7-4 16,1 6-8-16,1 0-7 0,-2-3-18 0,0 6 1 16,1 0-1-16,1 0-11 0,0 1 8 0,-2 4 1 15,4 4 3-15,-2 5 2 0,2 2-1 0,-1 2 1 16,0-4-2-16,2 8-3 0,-2-1 0 0,2 3-6 15,0-7-7-15,-1 3 2 0,2 2-7 0,-1 1-8 16,-1 1 1-16,3 1-2 0,0 2-2 0,1 3 1 16,-1 3 0-16,1 1-5 0,0 8 6 0,3 3 1 15,-2-2 0-15,2 8-1 0,-3-4-1 0,4 5 0 0,0 2-2 16,0-4 2-16,3 3-4 0,-4 1 0 0,1 1-2 16,2 5-1-16,3-3 0 0,-4 4-3 0,1 0 0 15,0-1-3-15,0 2 0 0,2-1-3 0,0-2-1 16,-1 5 1-16,0-1-3 0,1 0 1 0,-1 2 0 0,0 0 0 15,3-4 1-15,-1 1-2 0,-1-1 4 0,1-3-1 16,-2 1 2-16,3 1 0 0,1-7 0 0,0 6 0 16,-1-2 2-16,-3-7-1 0,5 6-3 0,5-6 2 0,-3 3 0 15,2-10-5-15,-1 4 3 0,2-1-1 0,3-2-2 16,2 1 1-16,-1-3-1 0,0 0-1 0,0 1 0 16,0-5 1-16,7 0 1 0,-4-1 1 0,3-4 1 15,2 3-1-15,3-6 1 0,-3-2-1 0,7-1 0 0,1-4-2 16,-7-3-3-16,3 1-2 0,-4-6-1 0,0-2-1 15,-3-2-1-15,0-2-1 0,-2 0-1 0,1-2 0 16,1-4-1-16,-3-3 0 0,3 0 0 0,0-5 0 0,1-2 0 16,0-2 0-16,-1-4 0 0,3-1 0 0,-2-3 0 15,0 0 0-15,0-3 0 0,-2 2 0 0,1-4 0 16,-1-2 0-16,-2 1 0 0,2 0 0 0,-2-4 0 16,0 1 0-16,1-2 0 0</inkml:trace>
  <inkml:trace contextRef="#ctx0" brushRef="#br0" timeOffset="182970.98">24904 2141 4095 0,'3'-73'0'0,"1"2"0"0,-3 2-2 0,4 1-1 15,0 1-1-15,-4 1-1 0,0 4 0 0,3 1-3 16,-2 2 2-16,1 1-3 0,2 7 5 0,-2-2-3 15,5 4 2-15,-3 2 0 0,-2 5 1 0,5 2 2 0,-5 3-1 16,2 1 0-16,-1-3-1 0,-2 1 2 0,4-1 0 16,0 2-2-16,-2 3 0 0,0 1-1 0,-1 2-1 15,-2 2 1-15,2 5-3 0,-1-2 0 0,-2 3 1 16,-2 1-1-16,1 3 1 0,-1-2-2 0,0 4-1 0,-1 4 0 16,-3 2-2-16,2 0-3 0,0 7-1 0,0-2 1 15,-5 4-1-15,1 2-1 0,-2 5 1 0,-1-2-1 16,2 7 5-16,-9 4 0 0,2-2 2 0,-2 9-1 0,3 1 2 15,-4 1 2-15,-1 3 4 0,0 1 1 0,0 1-1 16,5 0 3-16,-1-2-1 0,-1 2 1 0,4-3 0 16,2 0 1-16,1-1 0 0,4-1-1 0,-1-3 0 0,4-6 1 15,-2 1 1-15,3-4 0 0,-1-1 0 0,2-5 0 16,1-2-1-16,0-3 1 0,3-1-1 0,0-5 3 16,1 0-1-16,1-4-1 0,2-5 0 0,2-6-2 15,1 2 1-15,0-7-1 0,-1 0 1 0,3 3-5 16,0-2 0-16,0 4-2 0,-2-1-3 0,4 1 1 15,-2 2-1-15,3 3-1 0,1-1 1 0,-3-1 1 16,0 0 0-16,2 2 2 0,0 0 3 0,-2 3 0 16,0-2 2-16,-2 4 0 0,1 2 0 0,2 0 1 15,-4 0 1-15,3 5-1 0,-2-2 0 0,0 1-2 0,-1 4 0 16,-2 1-2-16,0 0 2 0,-2 4-1 0,1 1-1 16,-3-1 3-16,-1 4-3 0,-2 2 3 0,1 2-1 0,0 2 1 15,-2-1-2-15,2 7 1 0,-5 1 1 16,2 1 0-16,-1 3 1 0,2 0-1 0,0 1 2 0,-1 0 3 15,1 0 1-15,1-3 0 0,2 1 1 0,1-3 0 0,-1-2-2 16,1-5 1-16,3 3-3 0,-3-6-1 0,3-1-1 16,0-2-18-16,-4-4-64 0,3 1-48 0,-2-3-35 15,-1 1-38-15,1-1 129 0,0 2-371 0,-1 0 249 16,-1-1-140-16</inkml:trace>
  <inkml:trace contextRef="#ctx0" brushRef="#br0" timeOffset="183721.64">22163 874 908 0,'-5'0'483'0,"-2"-5"-227"0,1 3-160 0,0 0 90 15,0-2-59-15,0 2-24 0,0 2-12 0,0 4-12 16,0 2-2-16,-3 2-29 0,1 4 18 0,-2 6-15 15,0 0-2-15,-4 5-3 0,2 1 2 0,-2-1 0 16,3 2-1-16,-2-1 0 0,2-3 5 0,0-6 6 16,6 3 6-16,-2-8 0 0,-1-5-1 0,4-2-5 15,3-3-2-15,1-2 7 0,3-6-17 0,2-9-13 16,-1 0-7-16,5-5-5 0,1-4-3 0,2-2-7 16,-2 0-6-16,-1 1-7 0,2-3 5 0,0 7 1 0,0-3-2 15,-2 8 0-15,0-3-3 0,-1 8 0 0,1 1 0 16,0-2-3-16,0 7-1 0,-1 2-3 0,-1 8 1 15,1-2-1-15,-1 7-1 0,-1 3 1 0,1 3 3 16,3 0 1-16,-2 3 1 0,0-2 2 0,2 0-1 0,0 5 1 16,2-5-2-16,2-2-5 0,1 3-30 0,-1 0-26 15,2 1-32-15,-1-1-36 0,8 2-76 0,-1-8-65 16,3 4 175-16,12 4-145 0,-5-6-61 0</inkml:trace>
  <inkml:trace contextRef="#ctx0" brushRef="#br0" timeOffset="184436.99">20564 2697 1180 0,'-5'3'460'0,"4"0"-319"0,-1-1-94 0,0 2 16 15,5 0-14-15,0-1 8 0,2 2 1 0,3 3 4 16,2-1 0-16,4-4-3 0,2 2-1 0,3-1-1 0,4 0-2 16,8-1-8-16,0-4 4 0,7 0 0 0,6-1 2 15,8 2 2-15,0-1 1 0,8 1 0 0,5-5-3 16,8 0-7-16,2 3-6 0,8-3-6 0,5 2 0 0,7-4-9 16,4-2-1-16,9 4-1 0,6-2-2 0,3 2-2 15,3-4-5-15,13 3 1 0,-4-1-3 0,-7-3-2 16,21 2 0-16,9-1 1 0,-5 0 0 0,-6 0 3 15,22-3 9-15,-3-2 1 0,11 3-1 0,0 0 6 16,7-2-1-16,1-1 0 0,4-1 2 0,1 2-7 0,-1-1-6 16,1 2-2-16,3-2 1 0,-9 8-5 0,0-4-3 15,2-1 0-15,-3 4-2 0,-9-1 0 0,-2 4-1 16,-6 0-4-16,0-3 2 0,-2-3-1 0,-16 8 0 16,-4-2-1-16,-4 2-1 0,-12-1 2 0,-8 3-2 15,4-2 1-15,-13 2-1 0,-10-1-1 0,-11 1-2 16,1 1 2-16,-9 0-3 0,-8-2-9 0,-10 1-26 15,-4-2-21-15,-8 1-29 0,-7 0-37 0,-6-2-63 16,-8 0-57-16,-4 3-153 0,-4-1 265 0,-11 2-202 0,-2 2-85 16</inkml:trace>
  <inkml:trace contextRef="#ctx0" brushRef="#br0" timeOffset="185473.75">24909 1925 156 0,'-6'-2'118'0,"6"2"-42"0,-1 0-49 0,3 1 15 16,-3-1-20-16,0 1-2 0,-4-1-16 0,5 1-6 16,0 1-1-16,0-2 4 0,3 4 5 0,-3 0 20 15,3-3 5-15,2 2-10 0,3 2 17 0,-8 1 4 16,2-2 6-16,-2 0-4 0,-1 3 18 0,4 0 3 15,-3 2 5-15,-2 1 8 0,0 1-5 0,2-1 0 16,2 3-4-16,2-2 3 0,-1 2-17 0,-5 2-8 16,1-1-6-16,-4-1-7 0,1-1-3 0,2 5-9 15,-4 1-3-15,1-2-1 0,1 3-5 0,1 2-5 0,0 1 3 16,2 3-2-16,-7 1-1 0,4 3-3 0,-3 2 2 16,-4 1-3-16,6 1 2 0,2 2 0 0,-6-3-6 15,9 5 4-15,-5 0-1 0,0-1 4 0,5-1-2 16,-3 2 0-16,2 1 0 0,-8 3 3 0,5-3 1 0,0 4-2 15,0 0 2-15,-1-3-3 0,-2 0 4 0,0 3 0 16,-2-1 0-16,2-4-3 0,-6 4 3 0,5-2 1 16,-2-1 0-16,-1 2 2 0,-3 4-4 0,-1-5 1 0,-1 4 2 15,1 1-1-15,-1-3 1 0,0 0-1 0,-1-3-2 16,2-5-2-16,-3 3 2 0,1-2-1 0,1-3-2 16,-4 1 1-16,1 3-2 0,-2-2 2 0,-2 5-2 15,2 4 1-15,-3-7-4 0,1-1-2 0,1 5 0 0,-4-6 0 16,0-8-4-16,3 4-3 0,-6-8 2 0,2-3-1 15,-1 1 2-15,-2-2 3 0,2-1-1 0,4-4 0 16,0 3 4-16,-2-4 1 0,7 1-1 0,-1 2 1 0,0-4-1 16,2-2-1-16,0 2 0 0,3-1 0 0,1-3-3 15,1 4-7-15,2-5 3 0,-3-5-21 0,10 2-69 16,1 1-119-16,2-2 170 0,4 1-108 0,-6-3-94 16</inkml:trace>
  <inkml:trace contextRef="#ctx0" brushRef="#br0" timeOffset="186902.95">23679 4141 968 0,'2'0'584'0,"-1"-2"-345"0,2 2 55 15,1-1-220-15,2 1 8 0,-1 0-9 0,0-3 3 0,3 3-6 16,-2-3-1-16,1 3 1 0,0 2-40 0,0-2 42 16,0 5 2-16,0-2 7 0,-3 0 0 0,1 5 0 15,-3-5-2-15,1 6-5 0,-2 1 1 0,-1-2-5 16,-3 2-4-16,-5 0-14 0,3 2-6 0,-6 3-7 0,0 1-4 16,-2-4-12-16,1-1-5 0,0 1-1 0,-1-9-4 15,-1 3-5-15,4-2-1 0,-2-4 0 0,4-2-2 16,-2-2 1-16,1-1-1 0,3 0 0 0,0-6 1 15,5-1 2-15,-2 0 2 0,1-3-2 0,2 0 4 0,4-3 6 16,-1-2-3-16,5 2 5 0,-2 2 0 0,1-2-3 0,2-1 5 16,2 1 1-16,-1-2-1 0,-1 7-8 0,3-3 2 15,-1-1-3-15,3 6 1 0,0 4-1 0,0-1-5 16,-2-2 0-16,2 5-3 0,1 2 1 0,-2 3-1 16,-1 1 0-16,-3 2-1 0,-1 4 1 0,0 4-3 15,0 2 0-15,-2 4 4 0,-5-3-1 0,-1 6 0 16,0 0 0-16,-5 0-1 0,-1 0 1 0,-6-1 2 15,0 2-1-15,-2 0-1 0,1-9-2 0,-2 4 1 16,0 1 0-16,1-4 1 0,-1-2-1 0,1-4-2 16,1-7 0-16,1 3 0 0,1-2 1 0,1-8 0 15,-2-2-1-15,3-5 1 0,2 0 1 0,1-3-1 16,1 3 0-16,0-2 0 0,2-3 0 0,3 2-1 0,0-1 0 16,1 0-1-16,3 0-1 0,2-1 0 0,0-1 0 15,1 2 0-15,1 3 0 0,1-4 0 0,1 3 0 16,0 1 0-16,1 5 0 0,1 1 0 0,-1 2 0 0,3 3 0 15,-4 4 0-15,4 6 0 0,-1 2 0 0,0 3 0 16,-6 3 0-16,1 7 0 0,-4-2 0 0,1 5 0 16,-3-5 0-16,-4 4 0 0,-2 0 0 0,-1-3 0 0,1 2 0 15,-5-9 0-15,1 4 0 0,-1-4 0 0,-1 2 0 16,5-7 0-16,-3-3 0 0,-3 1 0 0,4-2 0 16,-2-3 0-16,2-2 0 0,-1-3 0 0,0-3-5 15,-2-3-12-15,0-2-35 0,1 3-27 0,1-4 16 0,4 0-99 16,0-4-148-16,-2 3 224 0,6 0-146 0,3-2-77 15</inkml:trace>
  <inkml:trace contextRef="#ctx0" brushRef="#br0" timeOffset="187885.71">22863 5231 820 0,'-9'6'473'0,"5"3"-215"0,-1-1-145 15,-2-3 73-15,7 5-64 0,-2-2-22 0,1-3-17 16,0 1-8-16,-2-1-9 0,2 1-6 0,1-3-7 15,0 1 1-15,1 0-2 0,1-2 5 0,0 0 6 16,-1 0 2-16,-1-2 1 0,-1 0 1 0,1-1 4 16,-1-2 2-16,-2 0 4 0,3 1-5 0,0-3-5 15,2 0-3-15,0 1-3 0,2-2-4 0,3-2-7 16,0 1-4-16,1-3-5 0,6-3-4 0,-5-2-6 0,5 3 0 16,-2-5-4-16,-6-2-1 0,12-1-7 0,0 2-1 15,-1-2-1-15,0-4-2 0,7 1-5 0,-4-4-2 16,9 0-2-16,0 1 1 0,-7-3-4 0,5-4-2 0,-2-2 0 15,2 1 0-15,-6 3 1 0,2-2-1 0,1-1 1 16,-2 0-2-16,-3 5 3 0,1 2 1 0,-2-1-3 16,0 6 1-16,-3-2 1 0,0 1-1 0,-2 3 1 15,2 1 1-15,2 1-3 0,-6 3 3 0,2 0 0 0,-1 5-1 16,-1 3 0-16,-5 1 3 0,-3 0 0 0,-4 1 1 16,1 3 1-16,0-1-2 0,-2 2 2 0,-2 0-2 15,2 1 0-15,-6 0-3 0,7 2-1 0,-9 1-2 16,3 0 0-16,-5 2-3 0,-1 0 1 0,-2 2-2 0,-4 3 2 15,1-1-2-15,1 1 0 0,-6 1 1 0,1-2 0 16,0 2 2-16,3 0 1 0,-1-2 0 0,1-1 0 16,3 0 1-16,1 0 0 0,4-1 2 0,3-2-2 0,0-3 0 15,1 4-1-15,4-5 0 0,1-1 2 0,2-2-2 16,1-2-1-16,4 1 1 0,1-5 0 0,3-2 0 16,1 0 0-16,4 0-1 0,3-1-1 0,1-4 2 15,-2 0-1-15,3 0-1 0,0 1 0 0,0 1 1 16,1-2 0-16,-3 1 1 0,-4 2 0 0,1 3 0 15,2 1 1-15,-6 3 0 0,4 1 1 0,-7 4-2 0,0 1 2 16,1 3-2-16,1 0 3 0,-8 6-1 0,2 1 1 16,-1 3 2-16,-2 1-1 0,-3 1-2 0,3 6 1 15,-6-2 1-15,2 3-2 0,1-2-1 0,2 2 0 16,1-1-1-16,1 0-1 0,0-4 1 0,-1 0-6 16,2-2-5-16,2-1-16 0,4 1-21 0,-8-1-104 15,5-2-74-15,3 2 168 0,7-6-129 0,0 2-99 16</inkml:trace>
  <inkml:trace contextRef="#ctx0" brushRef="#br0" timeOffset="189569.13">22284 5695 1128 0,'0'0'528'0,"0"-4"-298"16,1 0-42-16,1 1-23 0,1-2-4 0,-2 3-80 16,1-2 48-16,1 3-16 0,-1-2-9 0,-2-1-1 15,0-2-11-15,2 2-12 0,4 4-9 0,-4-1-6 16,0 2-3-16,-1 6-15 0,5-3-3 0,-2 10-8 0,1-1-1 15,2 9-9-15,-2-1-1 0,3 4-4 0,-4 4-4 16,1-3-4-16,4 0-2 0,-4 1-5 0,-3-4-1 16,2-3-1-16,-4 1-1 0,1-8-1 0,4-2 0 0,2-1-1 15,-7-2-1-15,3-2-2 0,3 1 3 16,-7-7-2-16,9 1-1 0,-4-1 1 0,1 0-2 0,-3-4 0 16,3-3 1-16,-2 1 1 0,4-2-1 0,7 2 1 15,-9-6-1-15,-1 1 0 0,4 1 2 0,4-3 0 0,-8 1 0 16,7-3 0-16,-7 0 0 0,-4-4 1 0,6 3-1 15,-1-3 0-15,-5 1 0 0,0 4 1 0,1-2 1 16,0 0-2-16,0 3 2 0,4 1 0 0,-4 0-1 16,-1 4-1-16,0-3 2 0,0 2-1 0,0 4-1 15,2-1 1-15,-2 3-1 0,-1 3-2 0,2 1 2 16,2 1 0-16,-1 3 0 0,1 1 0 0,3-2 0 16,-2 0 1-16,1 0-1 0,3-4 1 0,1 0 1 15,0 1 0-15,1-4-1 0,2-1 0 0,-1 0 0 0,2-3 0 16,0 2 2-16,-2-2-1 0,1 0-2 0,-1 1 1 15,0 0 0-15,-2 1 1 0,-1-1-1 0,0 1 1 16,-1 1-2-16,-3-1 2 0,0 0 2 0,1 0-1 0,-1-2 0 16,-2 2-1-16,1 0 0 0,-3 0 0 0,1 0 1 15,-1 0-1-15,0 0 0 0,0 1-1 0,-1 0 0 16,1-2 1-16,-4 1-2 0,2 1 3 0,-1 0-2 16,0 2-1-16,1 1-1 0,-3 1-1 0,2-1-1 0,1 2 1 15,-2 2 0-15,1 4-4 0,-1-1 1 0,0 2 1 16,-1-1-1-16,1 6 1 0,1-2 1 0,-2 2-2 15,2 2 2-15,2 3 1 0,0 0-1 0,1 5 2 0,1 1-1 16,2-1 1-16,0-1-2 0,1 2 3 0,2 1 0 16,1-7 2-16,0 1 0 0,2-4-1 15,-1-1 2-15,1-5 0 0,2 3 0 0,-1-6 0 0,-1-3 1 16,3-1 1-16,-3-1 2 0,1-2 2 0,-2-3 1 0,1-3 2 16,0-1 0-16,0-4 1 0,4 1-2 0,-6-5-2 15,1 1-1-15,3-3-1 0,-5 0 0 0,3 2-6 16,-3-2 1-16,-1 0-1 0,-2-2-1 0,-1 8-6 15,1-6-12-15,0 4-13 0,-3 2-17 0,1-1-51 16,0 2-33-16,2 1-42 0,-3 0-30 0,5-2 121 16,1 3-102-16,7-3-23 0</inkml:trace>
  <inkml:trace contextRef="#ctx0" brushRef="#br0" timeOffset="189751.47">23095 5299 1806 0,'-4'3'821'0,"0"6"-530"0,2 3-129 0,0 0-42 16,1 6-72-16,1 3 34 0,0 5-34 0,0-1-10 16,2 5-9-16,-1 0-5 0,1 6-10 0,-1-1-3 15,2 2-4-15,-1-1 2 0,-1 3-5 0,2-3 1 16,-2 4-1-16,-1-7-6 0,2-5-17 0,-1 1-15 0,0-9-20 16,-1-1-26-16,0-8-77 0,1 0-36 0,-1-4-60 15,2-6-104-15,-1-1 233 0,-1 0-165 0,0-5-45 16</inkml:trace>
  <inkml:trace contextRef="#ctx0" brushRef="#br0" timeOffset="190085.84">23008 5751 1786 0,'-6'-4'776'0,"4"4"-472"16,5 1-184-16,4-2 45 0,2 1-37 0,4-1-21 15,2-6-13-15,-2 5-14 0,4-9-18 0,0 0-13 0,3-1-17 16,-1 2-9-16,1-5-2 0,-4-4-3 0,1 7-4 15,1-3 1-15,-3 0 0 0,-6 1 0 0,1 2-2 16,-2-4-2-16,-2 7-1 0,-1-1-2 0,-3 0-1 16,-1 2 0-16,2 0-1 0,-6 0 0 0,0 2-1 15,-1 2-2-15,-1 2 0 0,0-1 0 0,-1 3-3 16,-2 0-2-16,4 5-1 0,-2 1-1 0,-1 3-4 16,0 1 4-16,0 5-2 0,-1 3 1 0,2 1 0 15,2 3 3-15,0 5-1 0,1 0 2 0,3 1 1 16,0-2 0-16,2 3 2 0,4-3 0 0,1-6 0 0,-3 1-1 15,5-8-1-15,0 3 0 0,-1-8-1 0,2-2-4 16,-1-5 1-16,0 1-18 0,2-4-14 0,-3-4-50 16,2 0-27-16,1-4-32 0,-3 2-40 0,-3-9-94 15,4-1-72-15,-4-1 219 0,-1-2-161 0,0-1-59 0</inkml:trace>
  <inkml:trace contextRef="#ctx0" brushRef="#br0" timeOffset="190250.16">23327 5558 1354 0,'0'0'681'0,"-1"6"-345"15,4 1-201-15,2-2 86 0,-7-1-38 0,4 4-26 16,-2 0-14-16,12 2-31 0,-2 0-14 0,1 1-18 16,-4 1-6-16,6 2-25 0,1-2-12 0,1 5-6 0,6 3-8 15,-9-5-12-15,-2 0-5 0,5 4-12 0,-2-3 1 16,-1-1-31-16,3 0-20 0,-5-5-27 0,0-1-28 16,0-2-85-16,1 2-53 0,-1-4-75 0,-1-2 198 15,-5-3-173-15,-1 0-68 0</inkml:trace>
  <inkml:trace contextRef="#ctx0" brushRef="#br0" timeOffset="190485.65">23551 5452 1860 0,'-15'8'777'0,"1"1"-492"0,2 6-108 0,0 2-62 16,-1 0-12-16,3 6-64 0,0-4 27 0,2 8-28 15,-1 0-8-15,1 0-4 0,-1 8-4 0,1-3-6 0,0-1-3 16,-3 9-1-16,3-3 0 0,1-6-4 0,0 3 0 16,2-9-3-16,-2-4-1 0,2-3-4 0,1 3-5 15,-1-7-12-15,3-6-14 0,-2 4-41 0,3-6-29 16,1-1-35-16,0 2-43 0,0-7-45 0,0 0 135 0,2-3-109 16,-2 1-16-16</inkml:trace>
  <inkml:trace contextRef="#ctx0" brushRef="#br0" timeOffset="191337.18">24014 4447 848 0,'-2'-3'543'0,"-3"0"-263"0,5 2-172 16,4 1 164-16,0-1-185 0,4 1-7 0,3 0 5 16,-1 5 5-16,5 2 2 0,0-1-2 0,1 4-2 15,4-2-9-15,3 9-17 0,-1-1-5 0,4 2-10 16,1-2-5-16,3 4-17 0,2 2-5 0,-1 3-12 0,2 1 5 15,-6-8-3-15,6 4-6 0,-2-1-2 0,1 3-2 16,-7-3-5-16,-2-8-13 0,4 5-12 0,-6-3-12 16,-2-1-17-16,-5-4-35 0,-1 0-14 0,-5-5-15 15,0-2-20-15,-2 2-63 0,-1-2 132 0,-2-1-81 0,0-2-19 16</inkml:trace>
  <inkml:trace contextRef="#ctx0" brushRef="#br0" timeOffset="191768.88">24020 4396 1072 0,'-8'10'459'0,"-1"-3"-288"0,6 7-123 0,-2 4 37 16,1 0-30-16,3 0-8 0,2 2 3 0,-5-1 7 16,4 1 5-16,-3 0-21 0,1-4 17 0,2-2-6 15,-2 1-2-15,-2-4-2 0,1-2-4 0,3-2-5 0,-1-1-1 16,-1-3-2-16,1-3-3 0,1 0-4 0,0-2-3 16,-2-1 0-16,5-8-3 0,-1 2-3 0,1-2-4 0,1-2-1 15,1-2-3-15,0-1 1 0,1-2-2 0,-4 3-3 16,-1 2 1-16,3-6-1 0,0 3 1 0,-3 1-2 15,4 1 1-15,-2-1 1 0,1 1 0 0,2 1 3 16,-6 2-1-16,4 2 5 0,1 1-1 0,-4 2 1 16,0 0 5-16,1 3 0 0,1 3 0 0,1-2-2 0,3 2 3 15,-3 0-4-15,-2-3 0 0,4 2 1 0,0 1-5 16,1 0-4-16,1 0-1 0,0-1 2 0,1-1-6 16,2 1-6-16,2 1-4 0,1-3-9 0,0 1-19 0,-2-2-31 15,6-2-87-15,2-5-83 0,-1 2 172 0,-3-3-128 16,4 3-97-16</inkml:trace>
  <inkml:trace contextRef="#ctx0" brushRef="#br0" timeOffset="192467.32">25054 4557 1000 0,'-8'3'630'0,"-1"0"-325"0,3 1-203 0,0-1 192 0,2 7-251 16,0-3-10-16,2 11-3 0,-2-5 5 0,6 7-7 15,0 3 5-15,4 8-1 0,-1-1 3 0,0-2 2 16,2 2 16-16,1 0 5 0,-2-5 2 0,0-3 1 0,-1-7 0 16,2-1-3-16,-1-7-2 0,1-4-5 0,1-7-10 15,0-2-4-15,2-8-6 0,-1-6-4 0,1-3-6 16,0 1-2-16,1-8 0 0,-2-1-7 0,1 4-5 16,-2-2-2-16,4 1-2 0,-6 2 0 0,2 1-1 15,0 0-2-15,-2 1-1 0,-1 3 0 0,-2-1 2 16,-1 1 1-16,0 2-1 0,-1 4 1 0,2 3-1 15,-3 1 1-15,0 4-2 0,-1 5 0 0,-1 5-1 16,1 2-3-16,0 4 2 0,0 4-2 0,-1 7-1 0,0 1 2 16,1 6 1-16,0 0 1 0,1 10-2 15,0 1 2-15,2 7 0 0,2 7 0 0,2 0 1 0,-2 1 0 16,3 7-1-16,0 1 2 0,0-14 2 0,-2 9 0 0,2-6-1 16,-1 1 3-16,-6-13-1 0,4 0 0 15,-2 0 0-15,-2-4-1 0,-2-3 1 0,-2-9 0 0,0-3 2 16,-2-3-3-16,-1-3 1 0,-2-3 3 0,0-1 1 15,-2-6 0-15,-1-2 0 0,-1-1 1 0,0-1-1 16,-1-4 1-16,3 2-1 0,-4-5-3 0,2 2-3 0,1-3 1 16,2 1-3-16,1-3-16 0,-1 1-17 0,2-4-22 15,3 0-27-15,3-2-74 0,1-1-39 0,1-5 9 16,2-4 98-16,5-1-123 0,0 1-32 0</inkml:trace>
  <inkml:trace contextRef="#ctx0" brushRef="#br0" timeOffset="192671.98">25435 4508 1631 0,'-8'-5'754'0,"5"2"-447"0,3 0 104 0,4 3-282 0,1-2-40 16,5-1-8-16,0 1-44 0,2 1 19 0,-1 1-28 15,8 1-6-15,-4 1-56 0,-2-2 44 0,-1 3-10 16,-1 0-6-16,-1 1-24 0,-1-2-4 0,-1 1-54 15,0-2-33-15,-1 0 18 0,1 1-88 0,-1-2 267 16,1-2-130-16,-1-2 18 0,1 6 105 0</inkml:trace>
  <inkml:trace contextRef="#ctx0" brushRef="#br0" timeOffset="192845.69">25756 4411 1548 0,'0'7'826'0,"0"8"-529"0,-2-1-61 0,0 1-93 16,2 0-96-16,0-2 25 0,0 1-15 0,1 1-11 16,-1-2-61-16,1-3 37 0,0-2-23 0,0 2-24 15,0-6-24-15,1-3-28 0,1-1-74 0,0 2-45 0,2-5 13 16,1-8 96-16,1 1-125 0,-1 1-31 0</inkml:trace>
  <inkml:trace contextRef="#ctx0" brushRef="#br0" timeOffset="193085.46">25951 4561 1719 0,'-14'7'854'16,"11"-6"-559"-16,-3 1-141 0,5-2-94 0,1-2 25 0,-2-5-33 15,3-2-13-15,1-4-3 0,7 4-6 0,-9-6 0 16,3-1 1-16,-1 3-14 0,2-1 11 0,6 3-5 0,-8-1-2 16,0-1-4-16,-1 0-2 0,5 7-4 0,1-1-2 15,0 1 0-15,-2 3-4 0,3 5 3 0,1 4 0 16,-1 2-1-16,2 2 0 0,1 3-1 0,-3 2-2 15,2 0 1-15,-4-1-1 0,0-7-2 0,0 4-2 16,-1-1-4-16,-1-5 2 0,-1-1 0 0,-1-2-88 16,2-2-39-16,-2 0-44 0,4 0-49 0,0-9 145 15,-2 1-134-15,3-5-54 0</inkml:trace>
  <inkml:trace contextRef="#ctx0" brushRef="#br0" timeOffset="193234.06">26325 4030 1793 0,'-3'11'903'0,"-2"0"-408"0,0 9-307 16,-1-5-54-16,5 7-46 0,0 5-18 0,1 12-47 16,0-4 23-16,-1 6-27 0,1 4-5 0,0-4-6 15,-1 8 1-15,-4-8-31 0,1-2-58 0,2-1-41 0,-1-9-63 16,-2-7-44-16,4-6 150 0,-5 4-133 16,5-11-47-16</inkml:trace>
  <inkml:trace contextRef="#ctx0" brushRef="#br0" timeOffset="193381.67">26103 4104 2183 0,'-10'1'882'0,"6"5"-618"0,4-4-194 0,5 1 19 16,1-1-24-16,4 2-25 0,5-1-9 0,2-2-17 16,3 0-15-16,4 5-32 0,-3 0-41 0,2-3-60 15,2 3-207-15,4 4 264 0,-2-2-181 0,2 2-96 16</inkml:trace>
  <inkml:trace contextRef="#ctx0" brushRef="#br0" timeOffset="193536.3">26886 4496 2396 0,'-11'1'970'0,"5"0"-675"0,-1 1-217 0,2 0 13 15,-1 0-26-15,3 1-13 0,-2-3-12 0,5-3-28 0,0 3-9 16,4 0-7-16,-8 0-13 0,4 0-49 0,-1-3-34 15,-2 3 19-15,-1 1-140 0,-3-2 160 0,-6 0-103 16,3-2-38-16</inkml:trace>
  <inkml:trace contextRef="#ctx0" brushRef="#br0" timeOffset="193703.11">25928 4288 2132 0,'-15'-2'769'0,"14"-5"-562"0,4 2-201 16,3-2-123-16,-2-2-72 0,8 0 78 0,10-4 53 15,-3 3-121-15,2-3-53 0</inkml:trace>
  <inkml:trace contextRef="#ctx0" brushRef="#br0" timeOffset="194651.04">24809 2548 1774 0,'4'-7'707'0,"-5"2"-429"0,0-2-50 15,1 5-87-15,-1-6-43 0,6 7-7 0,0-1-54 16,3 0 17-16,1 2-22 0,1 0-4 0,1 2-21 16,-4 0 16-16,1 1-4 0,4 1 0 0,-7-1-4 15,5 2 10-15,-10-3 6 0,0 2 0 0,0-4 1 0,1 2-1 16,-5-1-1-16,0 0-3 0,-3-1-2 0,-4 0-4 15,1-1-7-15,0 0-3 0,-6-1-1 0,-4-2-1 16,5 0-4-16,-1-2-2 0,0 0 0 0,2 0-1 0,3-3-3 16,2 0 1-16,5-3-1 0,2 0 0 0,2-1 1 15,2 0 1-15,3-2 0 0,5 0 1 0,1 1 6 16,2 1 0-16,3-1 1 0,0 0 2 0,1 2-1 0,0 1 3 16,-1 4 0-16,0-3 1 0,-1 3-2 0,-1 2-2 15,5 3 0-15,-3 2 0 0,3 1-1 0,-5 2-2 16,1-1-1-16,-2 4 1 0,0 1-1 0,-7 7 1 15,-4-3-1-15,-3 6 0 0,-8-1 1 0,-3 0 0 16,1 4-1-16,-10-2-3 0,-1 2 3 0,3-6-1 16,-2 1-3-16,2-3-1 0,1 1 0 0,-1-7-1 15,1 2 1-15,2-5-1 0,1 0 0 0,0-5-2 0,2 1 2 16,2-5 0-16,1 1 1 0,4-2-1 0,0-1-1 16,5-1 0-16,1-2 1 0,1 2 0 0,1-3 0 15,4 1 0-15,4 0 0 0,-1 0 2 0,1 1 0 16,1-2 0-16,8 1 0 0,-3 2-2 0,-1 6 4 15,1 0-3-15,-2 0-1 0,1 3 1 0,4 0 0 0,-6 6-1 16,-4 1 0-16,-3 1 0 0,4-2 0 0,-6 5 0 16,3 0 0-16,-11-2 0 0,-1 4 0 0,-5 2 0 0,2-2 0 15,-4-2 0-15,0-2 0 0,-3-1 0 0,4 0 0 16,2-4 0-16,-9-3-3 0,3 0-5 0,1-1-2 16,0-2-8-16,-2-4-19 0,0-2-15 0,-1-1-17 15,1-2-22-15,6 1-69 0,1-4-49 0,3-1 17 0,6-4 103 16,3 0-117-16,-3 0-40 0</inkml:trace>
  <inkml:trace contextRef="#ctx0" brushRef="#br0" timeOffset="195500.14">22608 2746 1355 0,'-7'4'633'0,"0"0"-349"16,1-3-157-16,-1-1 54 0,0 3-29 0,2 1-9 15,-1-4-21-15,0 1-14 0,-1 2-2 0,2-3-23 0,2 0-13 16,-2 1-22-16,1-1 15 0,0-4-10 0,3 3-7 15,0-3 0-15,0 0-15 0,1-2 13 0,0 1-3 16,2-3-3-16,-1 0-6 0,3 2 4 0,-3-3-5 16,4 2-4-16,-3 0-1 0,0 1-2 0,3-1-9 0,-2 0 2 15,0 0-5-15,-2 1 0 0,2 2-4 0,-1-1-3 16,3 2 0-16,-1 2-3 0,0-2 0 0,3 6-1 16,-1 0 0-16,1 3-2 0,0 2 1 0,-3 1 1 15,3 0-1-15,-3 4 1 0,-2 1 1 0,-2 0 2 16,0 0 3-16,-1 1 1 0,-5-6 1 0,0 1-2 15,-1 2 0-15,-2-4 1 0,2 2-1 0,-4-4-3 16,0-4-3-16,2 4-1 0,0-6 0 0,-1 0 0 0,-1 0 0 16,0-6 0-16,1 2 0 0,2-5 0 0,3 1 0 15,1 0 0-15,-2-2 0 0,7-2 0 0,4 2 0 16,1-3 0-16,-2 1 0 0,7-1 0 0,-5 0 0 0,6 3 0 16,4-2 0-16,-5 3 0 0,-2 1 0 0,4 1 0 15,-3 0 0-15,-1 5 0 0,2-1 0 0,-4 4 0 16,0 1 0-16,-2 0 0 0,-1 2 0 0,-2 4 0 0,3 0 0 15,-5-2 0-15,-3 4 0 0,-1 0 0 0,-3 3 0 16,0-1 0-16,-2-2 0 0,-3-1 0 0,-3 3 0 16,1-6 0-16,-3 3 0 0,0-4 0 0,-4 1 0 0,4 0 0 15,-2-5-3-15,0 0-8 0,-2 3 5 0,2-2-2 16,4-4-64-16,0-2-23 0,0-1-26 0,3-4-30 16,4 0-88-16,3-1-49 0,3-3 170 0,-2-4-152 15,3-2-35-15</inkml:trace>
  <inkml:trace contextRef="#ctx0" brushRef="#br0" timeOffset="196299.84">26174 950 1879 0,'2'-12'859'0,"-2"8"-548"0,0-7-226 0,0 2 47 16,1 6-31-16,-1-3-2 0,1 6-8 0,-1 0-12 15,0 0-146-15,0 3 118 0,0 2-6 0,-2 9-1 16,-2 2-9-16,1-1-3 0,-6 12 0 0,3-4-3 16,-4 2-4-16,-7 7 1 0,-4 3 0 0,2-4-3 0,-9 2-1 15,-4 5 3-15,0 3-4 0,-8 3 1 0,-1 4-2 16,-3 2-4-16,-1-2-4 0,-1 6 2 0,2-1-8 0,-2-1-6 16,-1 1 0-16,0-3 0 0,6-4 0 0,3-6 0 15,2 3 0-15,4-7 0 0,-2-4 0 0,11-3 0 16,4-3 0-16,1-4 0 0,2 0 0 0,8-8 0 15,-4-1 0-15,11-5 0 0,-1 2 0 0,1-9 0 16,-1 0 0-16,4-3 0 0,1-6 0 0,-2-2 0 16,1-1 0-16,3-7 0 0,-3-2 0 0,3-1 0 15,-2 1 0-15,1-3 0 0,1-3 0 0,0 2 0 0,-1 1 0 16,1-1 0-16,1-1 0 0,1 4 0 0,-1-1 0 16,-1 3 0-16,-1 2 0 0,3 3 0 0,-1-1 0 15,-2 8 0-15,1-3 0 0,-5 3 0 0,6 5 0 16,-2-3 0-16,-4 4 0 0,2 2 0 0,-5 6 0 0,1-1 0 15,-3 5 0-15,5 4 0 0,-9-1 0 0,1 6 0 16,-2 2 0-16,-6 2 0 0,3 1 0 0,0 0 0 16,-6 4 0-16,-1-3 0 0,7 1 0 0,-1-1 0 15,5-2 0-15,1-1 0 0,4-6 0 0,-2-1 0 0,6-1 0 16,-1-2 0-16,3-4 0 0,1-1 0 0,4-2 0 16,5 1 0-16,3-5 0 0,-4 2 0 0,10-3 0 15,0 2 0-15,0-4 0 0,4 0 0 0,0-4 0 0,4 0 0 16,-1-2 0-16,2 1 0 0,2-3 0 0,-1 0 0 15,2-5-1-15,-2 1-17 0,-3-3-23 0,0 1-34 16,3-3-162-16,0-3 190 0,1-1-114 0,-2-1-91 0</inkml:trace>
  <inkml:trace contextRef="#ctx0" brushRef="#br0" timeOffset="196756.51">26780 779 1617 0,'2'7'730'15,"-7"-4"-419"-15,-4 2-201 0,1 0 64 0,-1 1-47 16,1 2-27-16,-2-4-10 0,2 9-19 0,-3 0-12 0,2 4-33 16,1-3 17-16,-4 9-18 0,3 0-2 0,0 8-3 15,0 0-2-15,-3-2-6 0,1 2-1 0,-1 3-3 16,0-7-6-16,0 1 1 0,-2-3-3 0,0 0-3 0,2-4-4 16,0-4-10-16,1-2-47 0,-1 1-30 0,2-7 18 15,2-1-100-15,2-6 123 0,0 3-85 0,4-3-29 16</inkml:trace>
  <inkml:trace contextRef="#ctx0" brushRef="#br0" timeOffset="196975.26">26501 915 1961 0,'0'3'781'0,"0"4"-527"0,7-4-172 0,3 9 27 0,2 1-26 16,-3-2-3-16,5 7-10 0,1 0-14 0,2 2-20 15,-2 2-5-15,0-1-3 0,0 0-8 0,2-5-11 16,0 2-3-16,-1-3-3 0,-2-2 0 0,-1 0-4 16,2-1-4-16,-1-1-7 0,-5-7-8 0,3 3-29 15,-1 1-19-15,-1-2 9 0,-3-1-10 0,-2-3-109 16,1-2-40-16,0 2-73 0,-3-3 191 0,2-1-155 16,-3 0-90-16</inkml:trace>
  <inkml:trace contextRef="#ctx0" brushRef="#br0" timeOffset="197154.76">26949 945 1878 0,'-3'-11'929'0,"6"7"-602"0,2-3-139 16,5 4-130-16,0 2 12 0,4 0-16 0,-4-5 3 0,3 5-28 15,-1-4-12-15,-1 4-18 0,0 1-19 0,1-3 8 16,-1-1-65-16,1 3-89 0,-3 0-63 0,1 1-76 15,0 0 206-15,-1 0-204 0,0-3-95 0</inkml:trace>
  <inkml:trace contextRef="#ctx0" brushRef="#br0" timeOffset="197333.76">27273 869 1891 0,'4'22'794'0,"-10"-9"-523"0,3 4-180 0,-1 0 36 16,2 5-32-16,2 3-9 0,1-5-3 0,-1-1-23 15,1-3-12-15,1-5-10 0,-2 2-8 0,3-5-15 0,-1-4-12 16,3-3-17-16,-1 0-16 0,0-1-24 0,0-4-63 16,1-4-45-16,-2-1-41 0,1-2-77 0,3-2 181 15,-1-2-140-15,1-3-37 0</inkml:trace>
  <inkml:trace contextRef="#ctx0" brushRef="#br0" timeOffset="197549.3">27487 947 1928 0,'-8'2'830'0,"-4"-3"-533"0,6 0-199 0,2-2 37 0,1 0-26 16,3-3-19-16,-3-4-11 0,5 7-32 0,1-6-11 16,-3 0-6-16,2 1-4 0,1-1-5 0,0 0-11 15,2 3 2-15,1-1-7 0,-1-3 0 0,-1 5-2 16,1-3-2-16,1 5 1 0,2 3-6 0,-1-2 4 0,1 5-3 16,0 1 4-16,2 4-1 0,-1 2 0 0,1 2 2 15,-2 2-1-15,2 1-1 0,-2 1 1 0,1 3-1 16,1 1 0-16,-2-8 1 0,0 1-6 0,-1-8-4 15,0 4 2-15,-3-4-29 0,2-4-56 0,1-2-33 0,-2 1-46 16,-1-6-46-16,3-5 139 0,0 4-122 0,1-10-37 16</inkml:trace>
  <inkml:trace contextRef="#ctx0" brushRef="#br0" timeOffset="197732.63">27815 552 1779 0,'0'-4'863'0,"-1"1"-537"0,2 10-96 16,0-1-52-16,1 7-109 0,-4 1 43 0,4 9-36 15,-1-2-15-15,3 8-11 0,-5 1-5 0,1-1-15 16,0 1-6-16,0 2-4 0,0-1-5 0,0 1-6 16,-1 1-5-16,3-1-2 0,3-3-4 0,0 1-19 15,-7-2-13-15,5-1-19 0,-1-4-27 0,1-4-92 16,-3-3-52-16,-2-4-78 0,1 3 23 0,-4-11 154 0,4 0-189 16,-3-3-51-16</inkml:trace>
  <inkml:trace contextRef="#ctx0" brushRef="#br0" timeOffset="198149.17">27707 930 2051 0,'2'8'850'15,"1"-1"-566"-15,1 1-190 0,5-8 35 0,1-3-30 16,5 1 2-16,6-2-15 0,0-2-22 0,-4 1-13 16,7-5-9-16,-3-1-7 0,5 4-11 0,-1-5-3 0,-3 3-15 15,1-5 10-15,-2 6-4 0,3-4-1 0,-4-1-1 16,3 1-1-16,-9 0-5 0,-1-3 1 0,-7 1-1 15,2 0-2-15,-3 1-1 0,-3-2 0 0,0 4-1 0,-3-1 0 16,0 8-2-16,-2-3-3 0,0 1 0 0,-2 3-2 16,-2 0 0-16,1 8 0 0,-2-2 0 0,-2 4 2 15,4 6 0-15,-2 3 3 0,-2-1 0 0,2 7 3 16,-1 1-1-16,3-1 1 0,5 2 2 0,-5-3 0 0,5 3 0 16,1 2-1-16,3-1 1 0,2 3-1 0,6-5 0 15,0-3 4-15,-1 3-4 0,1-6 1 0,2-6 1 16,-1-3 0-16,2-3 1 0,-2-4-1 0,0-6-2 0,0-2-1 15,0-1 2-15,-2-4-1 0,0-2-1 0,1-6 1 16,0 4-4-16,-2-4 2 0,-2 2 1 0,4 0 1 16,-2-2-2-16,1 4 1 0,3 1 0 0,-4 1 0 15,-1 0 3-15,2 3-2 0,0-1 0 0,0 2 0 16,-2-1 0-16,2 2 0 0,-2-1 0 0,-1 3-2 0,4 1-1 16,-3 4-3-16,0-3-2 0,1 5-8 0,-2 0-23 15,0-1-15-15,0 1-19 0,4 2-24 0,-5 3-63 16,3-2-45-16,-3 2-30 0,4 1-46 0,4 0 171 15,2 0-127-15,-1 1-25 0</inkml:trace>
  <inkml:trace contextRef="#ctx0" brushRef="#br0" timeOffset="198915.73">28614 821 1230 0,'0'0'608'16,"-3"-1"-313"-16,-1 0-168 0,-1-2 68 0,2 2-31 16,-1 3-18-16,-2-2-13 0,-1 2-36 0,1 1-17 0,-2-1-23 15,-1 4-3-15,0 0-16 0,-3-3-3 0,-1 5-4 16,2-2 1-16,-1 8 3 0,1-4 4 0,-1 3 3 15,4 4 1-15,0 1 3 0,4-3 3 0,1 6-2 16,-1 1 3-16,4-7-12 0,2 5-1 0,6-6-4 16,-2 1-2-16,6-3-10 0,3-5-4 0,0-2 0 15,6-2-9-15,0-4 0 0,0-6-3 0,-1 3-2 0,-1-9-1 16,-2 0 0-16,2-6-4 0,1 2-4 0,0-3 3 0,-3 1 1 16,1 2-4-16,-2-2-2 0,1 1 0 15,-2 2-3-15,-5 7 1 0,0-6 1 0,-2 5 0 0,-4-1-1 16,1 2 4-16,-5 0 0 0,-2 0 0 0,-3-1 0 15,-1 5 3-15,-2-1-1 0,-2 3 1 0,-2 2-1 0,0 1-1 16,2 0 2-16,-2 3 0 0,-1 0 2 0,3 4-2 16,-2 3 1-16,3 2 1 0,-3 1 1 0,2-1 2 15,0 3-2-15,0 3 0 0,5-1 2 0,0 2 0 16,-1-2 0-16,8 2 0 0,0 0 1 0,-1-2-3 0,6 0 0 16,3-1 1-16,-1 3 0 0,2-9 0 0,1 1-1 15,0-2 0-15,4-2-1 0,0-5 1 0,0-2-3 16,-3 0 0-16,2-5 1 0,-3 1-4 0,-1-4-7 15,3 1-3-15,-3-1-5 0,2 2-6 0,-3-1-2 16,-1-1-1-16,1 0-3 0,-2 3 1 0,-2 1 2 16,1-1 4-16,-6 2 2 0,2 3 6 0,0 7 3 15,4 3 1-15,-2 3 2 0,2 2 3 0,-2 5 4 16,1 0-2-16,-1 3 6 0,2 0-1 0,-3 0 2 0,0 2 1 16,-1 0 5-16,4-3 0 0,-1 2 2 0,-3 0 4 15,-1-1-2-15,-2 0 3 0,2-4-1 0,0-1 0 0,-5 0 0 16,-3 1 0-16,1-9 0 0,2 1-4 0,-1-6-1 15,0 3-2-15,-1-4-2 0,-1-3-1 0,0-8-2 16,3 1-1-16,3 1-2 0,-5-7 1 0,-1-2 1 0,3-2-1 16,-1-1 1-16,2-5 1 0,2 3 2 0,-1-4 0 15,-8-8 1-15,5 4 3 0,4-2 2 0,-4-5 0 16,7-7 2-16,-3-3-1 0,0 1 0 0,9-3 0 16,-1 11-1-16,1-2-1 0,5-3-4 0,-2 15 1 0,2 3 0 15,4 8-1-15,-6 1-1 0,6 3 1 0,-3 3 0 16,2 5 2-16,-3-1 0 0,-1 3 1 0,0 1 1 15,-3 5 5-15,3-1 1 0,-2 5 4 0,-3-4 0 16,0 6 3-16,0-2 2 0,-3 4 1 0,-3-1-3 0,2 4-2 16,-4-4-1-16,0 5-2 0,-3 4-2 0,-3 0-2 15,-1 0-1-15,-4 3-2 0,1 0 1 0,-5-7-3 16,1 5 0-16,1-8-3 0,0 5 2 0,0-11-5 0,-3 0-5 16,-3-7-3-16,2 4-1 0,5-6-4 0,0-1-7 15,-3-2-6-15,3-3-8 0,0-2-7 0,2-10-28 16,7 3-17-16,-3-5-23 0,7-3-25 0,2-4-76 15,-3-1-40-15,6-3 156 0,5 4-122 16,-5 13-53-16</inkml:trace>
  <inkml:trace contextRef="#ctx0" brushRef="#br0" timeOffset="199098.78">29231 444 2065 0,'1'19'823'0,"-4"-5"-561"16,-1 10-176-16,2-5 39 0,-3 4-43 0,3 10 5 0,3 4-10 15,-1 0-8-15,2-2-22 0,2 3-5 0,-2-5-7 16,4 4-19-16,0-9 4 0,-2 3-15 0,0-5-8 16,-1-4-1-16,1 3-17 0,-3-7-25 0,2-2-16 0,-1 4-22 15,-2-3-22-15,0-9-67 0,0 6-30 16,-2-11-3-16,2 0-84 0,0-7 186 0,-1 4-120 0,0-4-18 16</inkml:trace>
  <inkml:trace contextRef="#ctx0" brushRef="#br0" timeOffset="199515.74">28857 692 2213 0,'-15'0'886'0,"10"-4"-590"0,5 0-225 16,3 1 17-16,-1 0-20 0,10-1-10 0,5-1-6 0,13 1-17 16,-3 0-5-16,14-1-40 0,-5 2 34 0,-1-2-13 0,13 1-5 15,-3 3-4-15,2 0 2 0,-12-2-2 0,4 2 1 16,5-1 1-16,-4 2-6 0,9 0 6 0,-9-1 3 15,-2 0 1-15,5 1-2 0,-9 0-2 0,-4 0 2 16,-3-1-1-16,-16 1 2 0,-4 0-1 0,-1 0-3 16,1 1 3-16,-7 0 1 0,-6 2 1 0,-9 0-1 15,2 0-1-15,-7 2 3 0,-8 0-2 0,-4 2 0 16,-4-2-2-16,-2 2 0 0,8-2 2 0,0 1-1 16,0-2-1-16,9 0 0 0,-1-5-1 0,12 5 2 15,-2 1-2-15,3 1-1 0,3 0-1 0,5-2 0 0,0 2-2 16,5 3 0-16,1 0 0 0,2-5 0 0,4 0 0 0,3 2-1 15,-3-1 1-15,4 0-1 0,0 3 1 0,10 3 0 16,-2-1 2-16,4 2-1 0,-5 2 2 0,1-1 2 16,1 4-2-16,-5-6 3 0,-1 3 1 0,-4 3-1 15,-7-3 2-15,-3 0 0 0,-4 3 1 0,2-2-2 16,-6 5 0-16,-5-4-1 0,-8-1-1 0,3 1-1 0,-9-1-3 16,5-4 0-16,-6 0-7 0,-1-3-7 0,2 0 5 15,-3-2-27-15,3-6-48 0,-1-1-42 0,-5-2 21 16,-9-2-144-16,3-5 177 0,-5 0-113 0,-6-4-43 0</inkml:trace>
  <inkml:trace contextRef="#ctx0" brushRef="#br0" timeOffset="199678.67">27172 572 2780 0,'-3'-14'969'15,"-4"2"-796"-15,1 8-185 0,2-7-54 0,4 10-125 16,2-13-81-16,3 5 194 0,1 9-148 0,2 6-106 16</inkml:trace>
  <inkml:trace contextRef="#ctx0" brushRef="#br0" timeOffset="201382.81">22846 8147 1942 0,'-4'18'717'16,"0"1"-472"-16,9 9-143 0,-6-2-28 0,7 4 3 15,3 3-28-15,-7-6 25 0,0-5-2 0,3-1-13 16,-3-1-7-16,4-5 3 0,-1-5-15 0,-2-4-19 16,1-3-5-16,-1-1-4 0,-2-3-4 0,0-4-6 15,1-5 0-15,0 0-12 0,-1-6 9 0,-2-5 0 16,0-1 0-16,0-4-1 0,-3-1-1 0,-1-1-1 0,1 0 0 16,-2 0 0-16,-3 0-2 0,1 3-1 0,-3 1 1 15,0 1-2-15,-2 2 2 0,-1 8-4 0,1 1-2 16,-5 13 1-16,3-6 1 0,0 13 0 0,-2 9 1 15,0 20 2-15,1-6-2 0,-1 6 4 0,1 15 2 16,2 1 0-16,-1 11 0 0,6 7 1 0,2 5 1 0,0-2 3 16,7 11-1-16,5-9 8 0,4 2 6 0,0-3 2 15,5-7 3-15,2-10-1 0,2-10 0 0,0-3-4 0,1-8 1 16,0-7-9-16,0-12-7 0,1 0-5 0,1-10-15 16,-6-4-20-16,0-10-74 0,1-1-43 0,-3-9 25 15,5-9-25-15,1-13 82 0,-4 2-92 0,7-14-5 16</inkml:trace>
  <inkml:trace contextRef="#ctx0" brushRef="#br0" timeOffset="201732.36">23166 7919 2046 0,'0'7'862'0,"-3"9"-573"0,1-2-196 0,-1 4 26 0,2 14-21 16,1 16-15-16,2-8-6 0,0 6-27 0,2 14-9 15,-1 1-7-15,4 11-2 0,0 7-11 0,0 2-2 16,-3-4-4-16,3 12-2 0,-4-6 0 0,-1-4-1 15,0-1 1-15,-1-8-5 0,-1-11 4 0,0-12-3 16,0-1-1-16,2-13-2 0,-1-7-1 0,0-10-8 16,-1 1-6-16,1-12-4 0,2-2-3 0,1-7-2 15,-1-3-1-15,2-8 1 0,0-5 0 0,-1-10 5 16,2 0 3-16,0-12 2 0,-4-1 5 0,6-5-1 16,-2 0-1-16,1-7 1 0,4 4 0 0,3-4 1 15,-2 7 0-15,6-3 0 0,-3 6-1 0,4 9 1 0,1 3 2 16,1 8 1-16,1 3-2 0,-5 16 4 0,3 0 1 15,2 11 2-15,-4 13 0 0,-4 4 5 0,-1-1-2 0,-5 17 0 16,2-1 3-16,-5-3-5 0,-3 8 1 0,-1-1-2 16,0 0 0-16,-1-4-5 0,0-2-14 0,-2 4-14 15,1-3-20-15,1-6-30 0,0-3-110 0,0-1-48 0,2-6-78 16,2-3 202-16,4-2-201 0,-1-3-87 0</inkml:trace>
  <inkml:trace contextRef="#ctx0" brushRef="#br0" timeOffset="202213.96">24074 8627 1963 0,'-15'-28'851'0,"-3"5"-517"0,-2-1-234 0,4 9 52 16,-1-1-44-16,-1 3-26 0,2 3-11 0,1 5-18 16,3-3-15-16,2 8-45 0,0 1 24 0,-3 0-13 15,4 7-7-15,-1 11-6 0,1-6-3 0,-3 12-2 16,-5 8 1-16,3-3 3 0,0 15 1 0,3 1 0 0,-3 4 6 15,2-3 2-15,3 4 1 0,3-1 3 0,5-5 4 16,0 0 5-16,4-4-2 0,3-6 6 0,3-7 0 16,-1 1 1-16,4-11 2 0,4-5-5 0,0-6-1 15,-1-2-5-15,2-5 1 0,0-9-5 0,-1-10-5 16,3 2 0-16,-3-12-2 0,2-2-2 0,-4-2-4 16,2-1 0-16,1-3 0 0,-4-2-1 0,-3 4 2 15,0 2-1-15,-4-2-1 0,0 5 5 0,0 2 2 16,-5-2 0-16,0 7 1 0,1 3 2 0,-2 7-1 0,3 1-1 15,-3 6 1-15,2 8-4 0,0 7-1 0,1 3 1 16,0 10 0-16,2 1 0 0,0 9 0 0,0 2 2 16,2 4 3-16,-1 0-1 0,-1 0 5 0,2-3 0 15,-1 5 2-15,0-6 1 0,0-8 7 0,-2-1 1 0,0-10 0 16,-1 3 4-16,1-8-5 0,-3-3-1 0,2-7-1 16,0 0 0-16,-1-10-7 0,4-1-1 0,-2-2-1 0,3-6-2 15,-2-7-1-15,2-1 1 0,0-1 0 0,-2-3-1 16,1-2 0-16,-1 0 0 0,-1-2 0 0,2 1-1 15,0-1 1-15,-1 0 1 0,0-2-1 0,1 2-2 16,-2-4-2-16,2 9-7 0,0-1-13 0,2 2-9 0,0 9-19 16,0 2-76-16,0-2-56 0,3 15-48 0,4 0-242 15,-4-3 342-15,3 4-217 0,2 0-92 0</inkml:trace>
  <inkml:trace contextRef="#ctx0" brushRef="#br0" timeOffset="202580.93">24920 8606 2397 0,'-16'-9'921'15,"4"3"-665"-15,6-1-189 0,-3-4 16 0,-1 2-36 16,2-3-4-16,-1-1-2 0,-4 1-16 0,2 1-12 16,-3-1-5-16,0 3-5 0,-2 4-4 0,0 1-14 15,-5 4-3-15,2 4-11 0,-2 8 3 0,-2 7-2 16,0 2 1-16,-2 10 0 0,5 9 3 0,-2 3 8 15,-1-1 3-15,2 9 4 0,4-5 2 0,2 2 5 0,2-2 3 16,3-6 3-16,6-8 2 0,4-4 4 0,5 0 4 16,5-9 0-16,3-2 3 0,3-11 2 0,2 0 0 15,0-6-2-15,1-8 1 0,3-7-4 0,-2-1-3 16,3-8-1-16,-3-3-2 0,1-3-3 0,-1-2-1 0,1-3-2 16,0 1-1-16,-5 3-1 0,-2-3 2 0,1 2-1 15,1-2 0-15,-4 9-1 0,-1 3 1 0,-3 1 2 16,-1 6-2-16,-4 4 4 0,4 11-4 0,-5 0 1 15,0 11 0-15,3 9-1 0,-5 3-1 0,1 0 0 0,2 11-1 16,-1-3-3-16,0 2-5 0,2 1-4 0,-3-3-5 16,0-5-9-16,3 0-30 0,0-1-27 0,0-3-40 0,0-1-52 15,4-10 121-15,4 1-90 0,-1-3-33 0</inkml:trace>
  <inkml:trace contextRef="#ctx0" brushRef="#br0" timeOffset="202815.13">25278 8414 2020 0,'-4'0'943'0,"-1"-3"-602"0,-3 1-113 15,-3 3-82-15,1 4-94 0,-1-2 41 0,1 3-38 0,-2 4-16 16,2 12-10-16,1-4-9 0,1 12-10 0,-3 3-1 16,2 0-5-16,1 12-17 0,2-1 13 0,3 2 0 15,-1 0 0-15,3-2 1 0,1-5 2 0,7-4-4 16,1 0-1-16,3-7 2 0,-1-8-1 0,4-3-7 15,2 1-2-15,0-9-10 0,6-6-13 0,-3-6-39 16,-1-4-35-16,5-5-48 0,-2-8-58 0,4-7 143 16,0-3-113-16,-1-7-37 0</inkml:trace>
  <inkml:trace contextRef="#ctx0" brushRef="#br0" timeOffset="202981.78">25709 7810 1727 0,'5'-26'777'16,"-1"18"-456"-16,1 7-192 0,-5 17 35 0,1 3-7 0,-1 9-18 15,0 2-5-15,-2 16-43 0,0 4-26 0,1 13-10 0,-1-5-12 16,-1 0-13-16,-1 10-9 0,0 7-5 0,-1 3-6 16,1-8-8-16,-1 3-2 0,-2-3-8 0,3 4-6 15,2-9-12-15,-1-9-27 0,0 2-19 0,2-13-29 16,-1-12-34-16,2-3-106 0,0-3-85 0,-1-9 218 16,-3-5-164-16,1-13-91 0</inkml:trace>
  <inkml:trace contextRef="#ctx0" brushRef="#br0" timeOffset="203430.6">25413 8481 2065 0,'0'11'881'0,"2"2"-543"0,10-5-234 16,4 2 40-16,-3 2-26 0,8-5-20 0,3 0-9 0,12-2-23 16,-6-2-13-16,5 0-38 0,4-3 23 0,4-5-14 15,0 1-5-15,5-8-5 0,-10 0-2 0,9-3-5 16,-2 3-3-16,-5-3 0 0,3-1-2 0,-15 1-2 0,-1-2 0 15,-7-4 0-15,8 1 0 0,-17 5 0 0,-5-5 0 16,1-2 0-16,-7 1 0 0,-1 3 0 0,-5 0 0 16,1 3 0-16,-5 1 0 0,-1 5 0 0,-3 6 0 0,1 0 0 15,-3 6 0-15,0 7 0 0,-2 9 0 0,2 0 0 16,-1 8 0-16,1 3-1 0,3 12-2 0,-1 2-1 16,1 8 1-16,1 2-2 0,7-2 2 0,-4 1-1 15,3 2 0-15,6-6 2 0,6-8 2 0,-3 0 4 16,9-11 0-16,2-5 0 0,-2-5-1 0,7-2 2 0,-3-6-2 15,5-3 1-15,-5-7-2 0,2-1-2 0,1-4 0 16,0-9 0-16,-1-3 0 0,-1 0 0 0,-3-5 0 16,-1 2 0-16,2-6 0 0,-2-1 0 0,-2-1 0 0,-1 2 0 15,-1 2 0-15,2-4 0 0,-2-3 0 0,-1 0 0 16,-1-1 0-16,2 0 0 0,0 1 0 0,1-3 0 16,-1 2 0-16,-1 5 0 0,3-5 0 0,0 7 0 0,-3 0 0 15,1 4 0-15,-1 2 0 0,0 3 0 0,0 5 0 16,0 2 0-16,-4-1-3 0,2 8-11 0,-4-3-14 15,1 5-46-15,2-2-39 0,0 0 21 0,0-2-127 0,5 2 151 16,-2 0-103-16,7 0-30 0</inkml:trace>
  <inkml:trace contextRef="#ctx0" brushRef="#br0" timeOffset="203570.93">26711 8535 2247 0,'3'45'917'16,"-3"0"-614"-16,1 1-203 0,2 3 56 0,-2-13-62 0,0 3-12 15,0-9-21-15,0 5-12 0,0-16-23 0,1-1-18 16,-2 0-15-16,2-7-39 0,-1-7-4 0,-1-4-63 16,0-1-36-16,0-6-54 0,0-9-59 0,1-5 167 15,-1 3-129-15,1-9-36 0</inkml:trace>
  <inkml:trace contextRef="#ctx0" brushRef="#br0" timeOffset="203698.74">26861 7913 1901 0,'-7'4'717'0,"0"-1"-546"0,-1 0-126 16,0-1-49-16,-2 0-119 0,6 0-135 0,-3 2 203 15,-3-2-149-15,-1 4-123 0</inkml:trace>
  <inkml:trace contextRef="#ctx0" brushRef="#br0" timeOffset="204314.68">27350 8460 1466 0,'-3'-16'657'0,"4"4"-393"15,-4 1-158-15,3 0 71 0,-1 2-61 0,-5 0-4 16,6 3 2-16,-8-2-4 0,8 4-27 0,-5 1-11 0,-2 2-9 16,-1 0-5-16,-4 3-21 0,-1-2-9 0,0 5-3 15,-1 0-7-15,-2 3-4 0,-1-1 0 0,-1 5-1 16,-1-2-2-16,1 1-1 0,0 0 2 0,1 2-4 16,3 1 6-16,2-2-1 0,-1-1 1 0,5 1-1 0,1-1-4 15,3-1-3-15,2-1-1 0,2-1-1 0,2 1-4 16,6-7-1-16,1 5-2 0,6-5-3 0,-3 2 4 15,3-1 2-15,6 2 0 0,7 0 0 0,-4-1 0 0,0 2-2 16,3 5 2-16,-2 1 1 0,1 3 0 0,-4 3-1 16,0 2 2-16,-4 2 0 0,-2 3 1 0,-6-3 2 15,-5 3-1-15,-2 1 1 0,-5-2 1 0,0-2-1 0,-8-2-2 16,2 0 3-16,-4 1-1 0,0-4 2 0,-1-4-3 16,4 1-1-16,-4-5 1 0,-2-1 1 0,0-4 0 15,4 1-4-15,-4-3 2 0,1-2-5 0,0-1 0 16,-1-2-1-16,4-3 0 0,-2-2-3 0,0-1-3 15,2-3-2-15,-1-2 0 0,3-2 3 0,-1-3-35 16,1-3-18-16,2-2-23 0,1-8-32 0,1-3-89 16,2-3-63-16,0-7 174 0,3-4-147 0,3-5-65 15</inkml:trace>
  <inkml:trace contextRef="#ctx0" brushRef="#br0" timeOffset="204482.53">27563 7928 2175 0,'-6'23'910'0,"5"12"-614"0,1 3-228 0,1 1 10 16,4 11-12-16,0-1-4 0,3 7-18 0,2 1-9 16,0 1-123-16,0 0 106 0,1 3-12 0,-1-3-5 15,2 5-1-15,-3-7-34 0,-1-6-68 0,0 2-51 0,-2-9 49 16,1-3-197-16,-5-10 213 0,0-4-143 0,0-5-49 16</inkml:trace>
  <inkml:trace contextRef="#ctx0" brushRef="#br0" timeOffset="204747.15">27331 8415 2210 0,'12'0'831'0,"-7"1"-591"0,9-5-162 0,3-2 0 0,3-1-10 16,7-1-1-16,1 1-2 0,2 1-3 0,3-1-31 15,4-1-8-15,1 3-2 0,-4 1-7 0,0 4-11 16,0-1-1-16,-4 1-2 0,1 5 1 0,-2 6-1 15,-4-1 0-15,2 7-5 0,-15 2 5 0,6 5 3 16,0 0 1-16,-7 5 0 0,-1 8-1 0,-9-2 4 16,-1-1 0-16,5 8 2 0,2-6-1 0,-6-2-2 15,-4 1 0-15,-1-8 2 0,-4-6-7 0,8-1-15 16,0-2-17-16,-3-6-21 0,-1-7-28 0,5 1-96 16,-2-3-51-16,5-3-86 0,2-5 203 0,0-6-191 0,3 0-83 15</inkml:trace>
  <inkml:trace contextRef="#ctx0" brushRef="#br0" timeOffset="204963.84">28263 8301 2201 0,'-2'0'927'16,"-2"1"-615"-16,-1 2-214 0,-3 3 34 0,-3 1-23 0,0 1-25 16,-3 2-11-16,4 7-23 0,-2-1-12 0,0 4-10 15,0 2-6-15,0 8-10 0,1-2-6 0,2 5-3 16,1 7-3-16,2-1 0 0,-1-2 0 0,4 8 0 15,2-6 0-15,3-2 0 0,0 3 0 0,5-8 0 0,2-5 0 16,4-4 0-16,2-1 0 0,1-6 0 0,3-6 0 16,3-4-6-16,3-4-13 0,1-2-15 0,-3-9-17 15,-1-6-80-15,1-2-70 0,-2-7 34 0,2 0 91 0,1-12-133 16,-5 0-49-16</inkml:trace>
  <inkml:trace contextRef="#ctx0" brushRef="#br0" timeOffset="205102.24">28522 7723 2365 0,'-17'-2'893'0,"-3"2"-679"0,9 1-177 0,1 0-23 15,-1 0-14-15,4-1 2 0,-1 4-41 0,6 1-90 16,2 4-47-16,-3-1-55 0,3 2 297 0,8 4-126 16,-1 0-41-16,5 1 39 0</inkml:trace>
  <inkml:trace contextRef="#ctx0" brushRef="#br0" timeOffset="205581.43">29425 8022 1504 0,'-8'-6'668'0,"1"1"-384"0,0-2-79 0,2 4-19 16,1 1-16-16,0 0-11 0,-3 4-99 0,-3 7 47 15,3 2-40-15,-4 9-15 0,1 13-10 0,2 7-19 16,-3-1-7-16,1 15-4 0,5-2-6 0,0 5-25 16,1 2 24-16,4-3 3 0,-2-2 1 0,6-6 5 15,1-3-2-15,0-4 5 0,-5-10 0 0,7-8 2 16,1 0-4-16,1-14 3 0,4-2-2 0,-5-12-6 16,-1 1 3-16,8-10-6 0,-1-2-2 0,1-8 0 15,-3-1 0-15,3-7-5 0,-4-4 1 0,-2 3-1 16,-2-1-2-16,-3-2-1 0,-4-1 3 0,-3 1-5 0,-3-3-3 15,-3 2 3-15,-1-1-7 0,-5-1-12 16,4 1-8-16,-3-3-9 0,5 5-18 0,0 9-41 0,-6-4-27 16,9 14-41-16,-3-3 15 0,2 11-106 0,3-2 168 15,0 11-110-15,-2-2-15 0</inkml:trace>
  <inkml:trace contextRef="#ctx0" brushRef="#br0" timeOffset="205847.45">30058 7858 2031 0,'-6'-17'830'0,"4"-1"-567"0,-1 1-179 15,-1-8 22-15,1 0-12 0,-1-3 2 0,1 3-5 16,-6-1-4-16,5 1-24 0,-3-2 9 0,-3-1-22 16,5 10-17-16,-2-3-7 0,-2 0-10 0,-4 4 0 15,7 6-22-15,-1-2 9 0,0 7-19 0,1 4 13 0,-3 2-4 16,2 3-1-16,0 12-2 0,4-4-2 0,-2 13 0 15,-5 13 3-15,1 24-1 0,1-9 2 0,-3 10 1 16,3 19-8-16,0-1-3 0,-1 12-5 0,0-3-4 0,8 0-15 16,-2-5-8-16,4 2-16 0,1-10-21 0,1-9-57 15,5-2-34-15,2-9 16 0,1-10-118 0,0-12 185 16,-4 2-123-16,6-12-25 0</inkml:trace>
  <inkml:trace contextRef="#ctx0" brushRef="#br0" timeOffset="205989.92">29714 8349 1975 0,'5'0'768'0,"-2"1"-513"0,5-3-202 0,6 0 12 16,11-2-23-16,-3 3-12 0,-2-2-17 0,10-4-10 0,1 0-36 16,0 1-73-16,7 2-22 0,-2-4 97 0,-3 2-73 15,11-1-42-15</inkml:trace>
  <inkml:trace contextRef="#ctx0" brushRef="#br0" timeOffset="206413.63">30877 7608 1176 0,'-3'-11'698'16,"7"3"-346"-16,-1 8-212 0,-7-1 185 0,4 16-212 16,8-1-5-16,-5 9 13 0,2 14-7 0,0 9-23 0,-4 0-11 15,8 21-9-15,2 2-7 0,-5 0-13 0,-1 3-6 16,-2-1-13-16,-2 2 5 0,2-17-8 0,1 10-1 16,-7-10-3-16,1 2 1 0,0-13-12 0,-5-3-2 15,6-1-3-15,-7-5-7 0,6-6-7 0,-7-10-36 0,7-1-23 16,1-8 9-16,0-3-68 0,-3-8-91 0,3-4-62 15,-5-6 180-15,6-2-141 0,-7-15-80 0</inkml:trace>
  <inkml:trace contextRef="#ctx0" brushRef="#br0" timeOffset="206679.53">30421 7615 2048 0,'-14'-3'811'0,"4"-5"-564"16,12 5-175-16,4-2 20 0,5-1-17 0,4-3-22 0,5-1-4 15,5 0 1-15,9 3-5 0,-3 0 4 16,3-1-23-16,5 1-6 0,12 9-6 0,-4-2-4 0,0 3-7 16,7 8-3-16,0-2-3 0,1 7-7 0,-5 6 8 15,-4 1-2-15,-2-2-1 0,-6 9-1 0,-6 0-2 0,-10 1 3 16,-1 0 1-16,-9 0 1 0,-5-2 1 0,-8 3 2 16,-2 1 4-16,-9-2 2 0,-5-2 3 0,-8 1 2 15,-3-2 0-15,-8 2-1 0,6-1 0 0,-4-1-2 16,-4-1-1-16,2 1-2 0,5-2-2 0,0-6-18 15,10 0-13-15,-3-4-19 0,-2-3-28 0,10-5-90 16,5-1-50-16,1-6 21 0,5-1 103 0,5-2-138 16,-4 0-46-16</inkml:trace>
  <inkml:trace contextRef="#ctx0" brushRef="#br0" timeOffset="207195.8">31327 8112 1854 0,'-6'-15'937'0,"-2"4"-598"0,2 2-124 16,-2-4-142-16,2 3 30 0,2 0-25 0,-4-2-11 0,5 5-15 16,-2-1-9-16,1 3-14 0,0-1-9 0,-1 2-4 15,-3 1-6-15,2 5-10 0,-4 1-2 0,2 7 0 16,-1 3-3-16,-2 10-2 0,0 2 3 0,-1 10 0 16,-1 6 1-16,2 3 6 0,-1-1 2 0,3 8 2 15,3-2 4-15,3-3 10 0,-2-3 2 0,5-1 2 0,1-10 2 16,3-5 0-16,3-1-1 0,0-8 3 0,0-1-7 15,1-13-10-15,0 3-2 0,2-4-4 0,1-6-2 0,-1-4-3 16,0 1-1-16,3-9-5 0,-1 0 3 0,-2-3 0 16,-2-4 0-16,0-3-1 0,2 3 2 0,-3-1-2 15,0-3 0-15,-2-2 1 0,-1 3 1 0,-2 0 1 0,3 0 0 16,-1 0-1-16,-1 2 1 0,1 2 1 0,-1 1 1 16,2 2-2-16,1 0-1 0,1 8 1 0,-1 2-1 15,1 2-1-15,1 5 0 0,-1 7-1 0,-2 9 0 16,0 2 2-16,-3 6-1 0,4 4 0 0,1 10 2 15,-6-3 0-15,3 7 1 0,1-8 0 0,3 4 1 16,0-3 2-16,-2-1 0 0,4-4 0 0,-7-9-1 16,5 0 2-16,-4-4-1 0,2-2 1 0,0-11-2 15,-1 3-1-15,-1-6 0 0,-1-7 1 0,5-2-3 16,-1 1 0-16,0-5 1 0,0-4-1 0,-2-5 1 0,2 0 0 16,-3-2 0-16,0-1-1 0,-1-2 1 0,0-1 1 15,0 2-2-15,-1-3 1 0,2 7-1 0,-2-6 1 16,0 5-1-16,1-1 0 0,2 6 0 0,-1-5-1 0,-1 0 0 15,2 2-2-15,2 4-1 0,-2 5-14 0,1-2-11 16,-1 5-15-16,1 1 8 0,4 2-99 0,-3 2-51 16,2 0-57-16,4 4-73 0,1 0 206 0,-1 0-163 15,3 2-62-15</inkml:trace>
  <inkml:trace contextRef="#ctx0" brushRef="#br0" timeOffset="207945.78">31954 8163 1809 0,'-6'-6'804'0,"4"2"-469"0,-1 1-217 15,3-3 45-15,1 0-20 0,-2-3-13 0,-2 2-18 16,3 0-36-16,-1 1-12 0,-1 1-32 0,-3-2 12 16,2 3-14-16,-3 2-7 0,-1-2-5 0,-5 4-3 0,2 4-6 15,3 0-2-15,-2 7 0 0,-1 3 0 0,-4 4-2 16,-1 1-1-16,-1 8 2 0,4-3 2 0,-3 2 0 16,0 6 5-16,2 2 0 0,0-2 3 0,5-3-1 15,4 1 0-15,-1 1-3 0,5-4 0 0,2-6 0 0,2-5-7 16,4 4 0-16,4-10-5 0,1-2 0 0,-2-4 0 15,3-2 0-15,2-2 0 0,0-6 0 0,4-2 0 16,-6-3 0-16,2-5 0 0,4-5 0 0,-5-1 0 16,3 0 0-16,-2-5 0 0,-1 3 0 0,-2-2 0 15,2-1 0-15,-6 3 0 0,0 4 0 0,-1 2 0 16,-1 0 0-16,-2 3 0 0,-2 5 0 0,-1 9-5 0,1 1 0 16,-3 6-1-16,-1 7-2 0,-1 6 0 0,2 3 1 15,-1 6-1-15,0-4 1 0,1 1 1 0,1 1-2 16,0-3-3-16,1-6-2 0,0-2-11 0,1-3-5 15,2-4-7-15,-2 1-3 0,3-9 1 0,0-1-6 16,2-8-4-16,0 2-1 0,1-6 3 0,-1-6-14 0,2-1-1 16,-1-4-4-16,0 0-6 0,-1-4-3 0,1-2 2 15,-2 0-6-15,-1-5 16 0,1-1 19 0,-1-1 7 16,-3-5-2-16,3-9 18 0,-2-2 15 0,1 0 5 0,-1-7 10 16,0-10-3-16,1-4 2 0,-2 2 2 0,0-7 12 15,-1 14-12-15,0 8 1 0,2-2 3 0,-2 20 5 16,0 12 2-16,-2 20 11 0,0 6 0 0,0 16-2 0,-1 14 4 15,-1 19 0-15,-1-1-1 0,0 21-5 0,-2 1-1 16,-3 13-6-16,0-2 0 0,-1 8 7 0,0-2 7 16,-3-7 14-16,0 0 4 0,-1-5-1 0,6-14 5 15,1-10-3-15,0-2-2 0,5-16-7 0,1-9-7 0,1-4-16 16,3-5-7-16,-1-6-1 0,-1-1-7 0,3-7-2 16,1-3-2-16,2-5-2 0,-1 2 0 0,0-7-2 15,1-5 0-15,4-6 0 0,-1 1 0 0,-2 1 0 0,4-7-1 16,-3-1 1-16,3 0-1 0,1-2 1 0,-3 2 0 15,4 1 0-15,0 0 0 0,-4 6 1 0,4 6 1 16,-1 1 0-16,2 9 1 0,6 5 3 0,-2 8 3 16,-2-2 2-16,7 10 2 0,-2 4 1 0,-2 4 2 15,2 1-1-15,-6 6 1 0,-2-1-4 0,0 0-3 16,-3 0-3-16,-2-1-2 0,-1-1-2 0,-4 1-2 16,-2-2 0-16,-3 1 0 0,-1-6 0 0,-7 0 0 15,1 3 0-15,-7-4 0 0,-3-6 0 0,0 0 0 0,-4-1 0 16,-2-3 0-16,2 0 0 0,-2-9-5 0,5 0-3 15,-2-3-8-15,4-8-7 0,-1-3-29 0,5 2-17 16,0-9-22-16,1-3-27 0,9-1-64 0,-6-1-31 16,7-3-37-16,-3 3 148 0,9 0 12 0,9-4-74 0,5 1 31 15</inkml:trace>
  <inkml:trace contextRef="#ctx0" brushRef="#br0" timeOffset="208229.35">32618 8142 1806 0,'5'12'811'0,"-5"3"-480"0,1-2-193 16,-1 1 61-16,1 3-44 0,0-1-19 0,-1 4-18 15,0 1-14-15,0 0-27 0,0 1-13 0,2 4-17 0,1-3-4 16,4 0-16-16,-2 0-7 0,5-1-4 0,-1-3-13 16,1 0-3-16,2-4 0 0,2-1 0 0,2-4 0 15,-7-5 0-15,3 2 0 0,0-7 0 0,-1 0 0 16,2-7 0-16,4 1 0 0,-1-5 0 0,2-3 0 16,-2-3 0-16,-2-1 0 0,3-4 0 0,-7-1 0 0,-1-5 0 15,-1-1 0-15,-8-2 0 0,-7 1 0 0,1-1 0 16,1 0 0-16,-4 2 0 0,3-2 0 0,-4 12 0 0,-12 0 0 15,3 10 0-15,4-4 0 0,-2 10 0 0,-3 3 0 16,-3 0 0-16,1 4 0 0,5 2-6 0,1 3-12 16,2-1-4-16,2 4 4 0,2 2-19 0,5-5-23 15,1 1-16-15,1 0-22 0,2-3-19 0,5-1-59 16,0-2-37-16,5-4-1 0,3 0-96 0,1-5 199 16,-2 1-128-16,5-4-22 0</inkml:trace>
  <inkml:trace contextRef="#ctx0" brushRef="#br0" timeOffset="208463.26">33059 7205 1685 0,'2'4'742'0,"-1"17"-458"16,0-6-173-16,1 12 40 0,1 8-3 0,-3 9-5 16,-1-4-5-16,-1 8-33 0,0 11 0 0,-1 0-7 15,-3 11 2-15,-3 1-20 0,-5 5-23 0,5-1-12 16,-5 2 5-16,1-2-19 0,-1-12-11 0,2 3-18 0,1-8-2 15,5-12 0-15,-2-6 0 0,0-1 0 0,4-11-12 16,-2-6-11-16,6-2-28 0,-1-3-17 0,0-1 7 16,2-5-58-16,7-2-88 0,1-5-40 0,7 0-72 0,6-8 205 15,1-3-177-15,-3 1-84 0</inkml:trace>
  <inkml:trace contextRef="#ctx0" brushRef="#br0" timeOffset="208828.57">33313 8061 2031 0,'-3'-14'829'0,"-3"-2"-544"0,6 4-161 0,0 1-18 15,-1 0-5-15,3 2-56 0,-2 2 20 0,0 6-19 16,3 0-7-16,-3 4-8 0,-3 7-7 0,-3 6-18 16,0-1-5-16,-3 10 1 0,0 5 0 0,-3 2-1 15,-2 0 1-15,-2 6 3 0,2 1-3 0,1-5 9 16,0 2 5-16,2-2 4 0,3-9 3 0,2-1 8 15,1-1 2-15,4-8 2 0,0-7-1 0,2 0-4 16,3-2-2-16,1-4-5 0,4-4-3 0,4-7-7 0,-3 1-4 16,7-5-3-16,0 0 2 0,-2-7-4 0,0-2-2 15,-1-1 0-15,0-1-2 0,1-1 0 0,2 0 0 16,0-3 0-16,-10 5 0 0,1 5 0 0,3 0 0 0,-5 6 0 16,-1 6 0-16,9 8 0 0,-17 4 0 0,14 16 0 15,-2-7 0-15,-11 13 0 0,7 6 0 0,-13 15 0 16,7-3 0-16,-13-7 0 0,2 8 0 0,1-1-1 15,5-2-3-15,-3-5-4 0,2-8-11 0,9-1-5 0,1-3 2 16,6-3-26-16,3-10-48 0,-12 0-28 0,16-6-36 16,-16-5-52-16,10-3 141 0,1-1-109 0,-4-8-37 15</inkml:trace>
  <inkml:trace contextRef="#ctx0" brushRef="#br0" timeOffset="210778.14">22602 9479 1046 0,'-8'15'635'0,"-1"-5"-338"0,-3 2-181 16,4-2 187-16,2 3-217 0,2-2-27 0,-1-1 10 16,2 2 5-16,3 3 4 0,-2 1 2 0,4-1-8 15,2 4-7-15,0-5 0 0,3-3-3 0,-2 0-5 16,2-1-5-16,3-4-3 0,-5-2-4 0,3-4-11 0,2 0 1 15,-2-4-7-15,1-6 1 0,4-8-10 0,-2 2 1 16,4-9-4-16,-1-5-3 0,3 0-2 0,2 0-3 16,-1-5-1-16,-1 5-3 0,2 9 2 0,-2-3-2 15,0 9-1-15,0 5 2 0,2 6-3 0,-2 2 0 0,3 7-1 16,3 10 2-16,4 5-2 0,-3 2-1 0,7 12 0 16,0 0-1-16,-2 5 3 0,-1-3-1 0,-3 2 0 15,-5-7 0-15,-4-5 1 0,2-1 1 0,-9-10-1 0,1-2 1 16,-3-11-3-16,-1 3 0 0,1-9 1 0,-1-2-1 15,0-10 2-15,1 1-2 0,1-8 2 0,-1-4 2 16,2-5-1-16,-3 4-1 0,1-10 2 0,2 1-2 16,4 8-1-16,-3-1-1 0,4 6 0 0,3 3-1 0,-2 9 1 15,6 2 0-15,0 11 0 0,-1-2 0 0,6 14 1 16,3 4 0-16,4 14 0 0,-2-3 1 0,-1 4-1 16,1 2 0-16,4-2-1 0,-8-2 1 0,-4-8 0 15,-1-6-1-15,0 0 1 0,-3-10 0 0,0-2 1 0,0-4-2 16,-4-3 0-16,3-4 1 0,0-6-1 0,-2-5 2 15,2 2-2-15,-2-10 1 0,-1 3 0 0,-3-3-1 16,3-4 1-16,-4 3 0 0,3 3-2 0,3 8-1 16,-4 0 2-16,6 5-1 0,1 6 0 0,6 12 1 15,-2-1 0-15,5 14-1 0,-1 7 2 0,6 3-1 16,-2-2 2-16,4 9-1 0,-4-6-1 0,4-5 0 16,-1 4 0-16,-1-12-1 0,5-2 0 0,-5-9 1 0,-2 1-2 15,4-7 0-15,-2-1 1 0,-4-6-2 0,0-3 1 16,-5-4 2-16,-2-6-2 0,-3-2 0 0,2 3-1 15,-4-7 2-15,-2-3 1 0,1 4 0 0,-1-2 0 16,1 3-1-16,0 0 1 0,-2 6 0 0,6 2 0 0,4 10-1 16,-2-3 1-16,-3 11 0 0,10 4 0 0,0-2 2 15,4 11-2-15,5 2 2 0,-2 2 1 0,1-1 0 16,6 3-2-16,-3-3 0 0,2-5 0 0,2 2 0 16,-4-5 1-16,-5-5 1 0,4-8-2 0,1 2-1 0,-2-9 1 15,-1-2 1-15,-4-2-2 0,-5-4 0 0,4-1-1 16,-4-2-1-16,-5 1 1 0,-1 1 1 0,-5-1-2 15,0 2 2-15,0 4 0 0,-2 3 2 0,3 3-2 0,0 5 2 16,1 3 1-16,-1 3-3 0,3 9 1 0,0 2-1 16,6 5 1-16,-2-1 0 0,3 9 1 0,0-3-2 15,5-2-2-15,-2-2 2 0,4 0 1 0,-2-5 0 0,-2-8-1 16,3-3 0-16,-2-5 0 0,-1-4 0 0,-2-7 0 16,1-1-1-16,-3-7-1 0,1 0 0 0,-6 0 1 0,-1-6 0 15,-3 1 0-15,1-1 1 0,-7 6-2 0,1-1 0 16,0-3 1-16,-3 3 0 0,4 2-1 0,-2 7 2 15,-1-2 0-15,1 5-1 0,2 4 3 0,-1 3 0 16,1 1 1-16,0 5 0 0,-1 1-2 0,7 2-1 16,-2 0-1-16,4 2 1 0,0-7-2 0,7-1 0 15,-3 1 0-15,6-3-1 0,2-4 3 0,0-4 0 16,-1-2 0-16,3-2 0 0,-2-2 0 0,-1-3 0 16,0-1 0-16,-3-3 1 0,-4 0-2 0,1-1 1 15,0-1 0-15,-5 0 0 0,1 5-1 0,-4 4 0 0,3 1 0 16,-3 7 1-16,1 3 0 0,-2 7-1 0,0 6-1 15,-1 5 2-15,0 4 0 0,4-1 0 0,-3-1-1 16,5 2 1-16,-4 5-1 0,4-12 0 0,4 2 1 16,2-6 0-16,0 1 0 0,-6-8 0 0,4-1 0 0,3-2 0 15,-6-5 0-15,2-2 1 0,-5-9-1 0,3 0 1 16,-1-2-1-16,1-1 0 0,-6-7 0 0,1 0 0 0,-3-3 0 16,0 3 0-16,0 1 0 0,0-1 0 0,-2 3 0 15,-2 3 1-15,5 8-1 0,2-1 0 0,2 7-1 16,1 2-1-16,4 10 2 0,-3-1 0 0,8 8 0 15,2 4 0-15,3 8-2 0,-4-6 1 0,8 10 1 16,0-1 0-16,2-3-2 0,0 2 1 0,0-1 0 0,2-7-1 16,-5-6 2-16,1 2-1 0,-3-8-1 0,-2-3 2 15,-3-3 0-15,1-3-1 0,-5-4 0 0,-3-4 1 0,2-3-1 16,-2 1 1-16,-1-6 0 0,-8-2 0 0,0-1 0 16,3 1 1-16,-5-1 0 0,1 0-1 0,-6 5 0 15,8 0 0-15,3 10 0 0,1-4 0 0,3 6 0 16,0 2 0-16,1 4 0 0,6 3-1 0,1 5 0 0,0 3 0 15,2-1 1-15,1 6-2 0,1 1 2 0,-2-1-1 16,2 1-1-16,1 0 1 0,5 0 1 0,-3-9 0 16,-3 2 1-16,2-5 0 0,-5-2 0 0,6-3-1 15,-2 0 2-15,-3-6 0 0,-3-6-1 0,-1-2-1 16,1 5 0-16,2-10 0 0,-8 1 0 0,3 2 0 16,-1-4-1-16,-3 3 0 0,8 0 1 0,-5 6-1 15,1 0 1-15,7 4 0 0,-1 5 0 0,-1 3 0 0,3 1 1 16,-1 7-1-16,-3 3 0 0,9 3 0 0,-4 0-1 15,4 3 1-15,8-5 0 0,-4 4 1 0,-1 0-2 16,1-4 0-16,5 2 1 0,-14-8 1 0,8 1-1 16,-11-4 0-16,3 3 0 0,-8-9-1 0,3-3 2 15,-1 0-1-15,1-4 0 0,-5-3 0 0,1-3 1 0,-2 0-1 16,0-2 1-16,0 0-1 0,-1-2 0 0,0 2 0 16,0 0 1-16,2-2-1 0,2 5 0 0,-1-1 0 15,4 2 0-15,1 1 0 0,5 6 0 0,1 2 0 0,4 4 0 16,6 2-1-16,2 4 1 0,0 1 0 0,4 5 0 15,-2-1 0-15,0-1 0 0,3-2 1 0,-7 1-1 16,0-3 0-16,0-2 0 0,-2-3 2 0,1-1 0 16,-3-4 0-16,1-3-2 0,0 0 2 0,0-4-1 0,0-1 0 15,-2 0-1-15,3-1-1 0,0 0-1 0,3 4 0 16,1 0 0-16,1 2-1 0,2 4 0 0,1 1-2 16,5 5-13-16,0 1-7 0,6 7-10 0,-2-3 4 0,-3 4-25 15,11 3-38-15,4 2-34 0,1 1-47 0,-4-2-49 16,3 0 151-16,9-1-111 0,-1 0-42 0</inkml:trace>
  <inkml:trace contextRef="#ctx0" brushRef="#br0" timeOffset="213967.15">26359 14071 1792 0,'28'-29'792'0,"-2"-4"-612"0</inkml:trace>
  <inkml:trace contextRef="#ctx0" brushRef="#br0" timeOffset="-212703.21">24082 10359 1439 0,'-4'2'607'0,"-2"-2"-405"0,1 3-139 15,1-2 27-15,0 2-26 0,1 3-19 0,-2 0-6 16,3 11-10-16,-2-4-7 0,1 8-6 0,-1 5-4 0,0 6-3 16,0 0-1-16,0 11 0 0,-3-3 4 0,-1 4 7 15,3-1 3-15,-3 2 4 0,-6-3 4 0,2 0 6 16,4-3 3-16,-4 0 3 0,0-2-1 15,6-4-6-15,-7-1-2 0,7-6-3 0,0 3 1 0,4-13-12 16,-5 1-2-16,6-7-1 0,-1 2 2 0,2-6-3 0,0-5 4 16,0-1-1-16,1-1-3 0,0-7 5 0,2-4-4 15,-3-1-3-15,0-8 0 0,-1-8-5 0,1 1-1 16,4-1-2-16,-2-4-1 0,6 1-2 0,-3-4 2 16,4 1-2-16,2 3-2 0,1-2 2 0,-2-7-1 15,3 4-1-15,-3-5 0 0,2-1 0 0,-1 4 0 16,-5 0 0-16,2 2 0 0,0 3 0 0,2 7-2 15,-3 0 2-15,-1 10 1 0,-1 0-1 0,1 6 0 0,0 0-1 16,-3 6-1-16,1 3-1 0,-1 2-1 16,0 0 0-16,1 3 0 0,0 6 0 0,2 4 2 0,-1 2 0 15,1 6 1-15,1 5-2 0,-1 5 1 0,1 3 2 16,1 7-2-16,-1 1 1 0,3 4-1 0,-1 0 1 0,1 4 0 16,-1-7 0-16,1 5-1 0,-1-4-2 0,1 1-1 15,-1-5-4-15,1-2-24 0,-3-5-20 0,0 0-25 16,1 2-23-16,-5-14-16 0,2 2-47 0,-5-6-35 0,2 4-45 15,-2-12 151-15,-5 4-112 0,0-5-28 0</inkml:trace>
  <inkml:trace contextRef="#ctx0" brushRef="#br0" timeOffset="-212535">23833 10857 1579 0,'13'-4'698'16,"1"-2"-468"-16,1-2-185 0,11 1 22 0,-2-3-30 16,3 1-10-16,6-2-22 0,-1 1-35 0,7-2-181 15,-1 4 53-15,-1-3-74 0,2-2 159 0,-2 3-153 16,2-2-68-16</inkml:trace>
  <inkml:trace contextRef="#ctx0" brushRef="#br0" timeOffset="-212344.08">24478 10678 1617 0,'-3'7'676'0,"2"4"-422"0,1 2-84 0,5 4-55 0,2 2-10 15,4 0-54-15,0 2 35 0,5 1-27 0,-2 3-11 16,3 1-10-16,4 3-6 0,-4-6-18 0,1 2-3 16,3 3-7-16,-2-3-2 0,-1-3-6 0,2-3-11 0,-3-1-7 15,-2-3-13-15,0 0-38 0,0-3-35 0,-1-2-21 16,-2-3-25-16,0-2-71 0,0 2-48 0,0-6 166 15,-4 1-127-15,-1-2-40 0</inkml:trace>
  <inkml:trace contextRef="#ctx0" brushRef="#br0" timeOffset="-212104.27">24659 10591 1560 0,'-20'17'669'0,"4"2"-442"0,-1 5-131 16,-1 2-28-16,5 4-35 0,1-3 21 0,-1 7-15 15,2 2-11-15,-1 0-7 0,2 2-5 0,1 3-10 16,-2-3-1-16,0 6-4 0,-2-6 1 0,10-5-2 16,-1 2-1-16,2-10-7 0,-2 6-10 0,2-15 7 0,2 1-65 15,1-8-21-15,3 3 13 0,-3-8-100 0,5-1 128 16,-1-3-88-16,5-1-32 0</inkml:trace>
  <inkml:trace contextRef="#ctx0" brushRef="#br0" timeOffset="-211903.34">24925 10597 1759 0,'0'4'726'16,"-2"5"-487"-16,1 4-162 0,3 3 19 0,1 2-19 0,-2 5 4 15,-1 1-20-15,6 4-22 0,-2-1-11 0,0 3-6 16,3-4-6-16,0 7-8 0,-1-3-6 0,0 3-13 16,1-1 8-16,-3-7-7 0,1 1-38 0,-3-2-27 0,0 4-27 15,2-15-20-15,-2 0-62 0,2 0-45 0,0-5-94 16,2-1 197-16,2-6-147 0,0-1-52 0</inkml:trace>
  <inkml:trace contextRef="#ctx0" brushRef="#br0" timeOffset="-211603.29">25290 10521 1866 0,'-11'1'758'16,"-4"3"-508"-16,-2 7-166 0,-2-3 38 0,4 3-43 0,-6 4 1 16,4 3-5-16,0 1-11 0,5 0-18 0,0-4-5 15,-2 0-7-15,6 2-7 0,3-3-6 0,3 0-7 16,1-1-1-16,1-5-2 0,2 0-2 0,6 0 0 15,1 0 2-15,4 0-1 0,0-3 2 0,4-1-4 16,0 0 1-16,2-3-2 0,-2 1 2 0,1 3-1 16,1-3-1-16,-2 3 0 0,0 3-4 0,-2 0 3 15,-2 1-1-15,-1 3 1 0,0-1 2 0,-5 4-2 16,0-1-1-16,-5 2 0 0,-6 3 2 0,-4-1 0 0,4-2-7 16,-9 5-6-16,-1-4-12 0,-6-5-44 0,2 4-33 15,-1-6-45-15,1-4-36 0,-1-8-161 0,-3 1-113 16,2-7 298-16,2-6-231 0,2-9-121 0</inkml:trace>
  <inkml:trace contextRef="#ctx0" brushRef="#br0" timeOffset="-211484.19">25089 10301 2161 0,'-3'0'948'16,"3"0"-676"-16,2 1-213 0,1 0-43 0,0 3-37 15,6-2-24-15,1 3-109 0,4 0-68 0,1 1-45 0,3-1 186 16,4 2-167-16,0-2-74 0</inkml:trace>
  <inkml:trace contextRef="#ctx0" brushRef="#br0" timeOffset="-211169.92">25945 10439 1971 0,'-25'20'879'16,"5"7"-610"-16,-4-1-185 0,9 5 5 0,2 5-7 15,1-3-1-15,3 8 1 0,4-6-10 0,1 0-20 16,2 2-8-16,4-8-7 0,7-3-8 0,0-5-10 16,0 2-4-16,3-6-4 0,-2-4-2 0,5-5-9 15,1-1 0-15,-1-4 0 0,1-3-4 0,1-7 0 16,0-2 0-16,1-5 0 0,2-2-3 0,-4-5 2 16,-4 1 0-16,1-7-1 0,-2 1-1 0,-3-1 0 0,-3 1-2 15,-2-2 0-15,-3 0 1 0,-5 1-2 0,2-1-2 16,-7 0 0-16,-2 2 2 0,-3 3-15 0,1 0-6 15,-3 2-5-15,0 5-9 0,1 2-24 0,-1 1-18 0,2 5 3 16,8 4-53-16,0 4-30 0,-3-4-26 0,4 4 5 16,1 4-93-16,9 2 184 0,6 3-107 0,4 2-25 15</inkml:trace>
  <inkml:trace contextRef="#ctx0" brushRef="#br0" timeOffset="-210887.87">26624 10137 1207 0,'-5'-41'516'0,"-2"3"-307"0,-1-6-112 0,2 7 34 0,-1 2-5 15,-1 1-4-15,1 6-10 0,2 5-8 0,0 8-19 16,0 1-9-16,0 5-14 0,0 1-13 0,-1 8-18 16,2 0-3-16,-3 5 0 0,-5 1-2 0,4 11-4 15,-3-2-2-15,-1 13 1 0,0-5 4 0,3 13 3 0,-5 13 2 16,5 17-2-16,0-6-3 0,-8 0-6 0,7 28 0 15,2-4 0-15,-4 10-4 0,-1-5-5 0,3 5-7 16,2-2-1-16,6 5 1 0,0-7-1 0,2-18-2 16,-4 1-3-16,5-8 1 0,1-11-17 0,1-12-37 15,-3 0-31-15,2-13-27 0,-3-6-27 0,0-4-126 16,1 1-133-16,-2-4 266 0,-1-8-189 0,-8-7-105 16</inkml:trace>
  <inkml:trace contextRef="#ctx0" brushRef="#br0" timeOffset="-210729.32">26054 10664 2237 0,'-1'-5'904'0,"11"2"-629"16,-3 1-197-16,4-2 8 0,8-3-11 0,6 0-8 0,-2 0-4 16,4 2-24-16,6-3-10 0,2 1-6 0,4-1-7 15,-4 0-7-15,8 1-57 0,1-1-58 0,0 1-84 16,1-1-89-16,-6 6 200 0,-2-2-157 0,3 2-73 15</inkml:trace>
  <inkml:trace contextRef="#ctx0" brushRef="#br0" timeOffset="-210086.45">27446 10050 1523 0,'-5'-17'637'0,"2"-1"-418"15,1 2-139-15,-4 0 13 0,6 1 6 0,-1 1-6 16,1-2-2-16,0 5-22 0,-5 2-4 0,2 1-7 0,-2 3-9 15,-5 1-8-15,0 2-16 0,3 2-3 0,-11 2-5 16,-7 7-3-16,3 1-3 0,0 2-1 0,-3 6 4 16,1 0 3-16,3 5 6 0,-6-1 0 0,8 0 0 0,0-2 2 15,4 2 0-15,2 0 2 0,0-1-3 0,5-2-2 16,0-5-5-16,1 4-2 0,4-7 2 0,2 2-6 16,6-1-3-16,1-1-3 0,2-1-1 0,1 1 0 15,6 2-2-15,2 0 0 0,2 2-2 0,-1 1 1 0,6 0 0 16,-2 1 2-16,4 1-2 0,-1 5-1 0,-1 2 1 15,-1 2 0-15,3 4-1 0,-7 0 0 0,-4 1 2 16,0 3 0-16,-6-2 0 0,-6-3 3 0,-3-1 1 16,-4-2 0-16,-6-3 3 0,4-4 0 0,-8-1 2 15,-2-2 1-15,2-3 0 0,1 1-1 0,-7-7-2 0,1-1 0 16,-5-3-3-16,0 2-1 0,2-6-3 0,3 0-5 16,-9-2-6-16,9-1 1 0,2-3-12 0,2 2-19 15,-1-1-11-15,6-1-14 0,0-2-22 0,2 0-63 16,3 0-19-16,0 0-33 0,5-2-35 0,2-2 144 15,1-1-109-15,5 1-18 0</inkml:trace>
  <inkml:trace contextRef="#ctx0" brushRef="#br0" timeOffset="-209687.26">27551 10465 1258 0,'-6'8'635'15,"2"2"-332"-15,2 6-177 0,-1 1 80 0,3 10-68 16,1-5-15-16,2 0-18 0,-1 8 3 0,5 2-8 0,-2 3-6 15,4-12-18-15,-1 3 0 0,2-2-6 0,2-1-9 16,-2-4-7-16,5-6-17 0,-1-3-4 0,0-2-2 16,-2-3-9-16,2-6-7 0,0-1-2 0,0-5-2 15,1-3-1-15,-2-6-1 0,-3 0-2 0,3-6-7 0,-1 1 3 16,-1-3-4-16,-3 0-4 0,-2-1 0 0,-3 1-4 16,-1-2-5-16,4 0-1 0,-6-1 0 0,-4 4 3 0,1-2 3 15,2 1 3-15,-1 2-3 0,-2 0 5 0,2 9 4 16,0-1 1-16,1 2 1 0,1 2-2 0,0 6-1 15,0-1-5-15,0 5 3 0,-2 0-5 0,1 5-2 16,0 5-1-16,-1 2 0 0,2 7 2 0,-4 6 1 16,1 0 2-16,3 11-1 0,0 2 4 0,1 7 2 15,0-3 2-15,0 11 3 0,-1-3 0 0,4-5 4 0,2 13 1 16,0 4 0-16,0 1 2 0,-3-14-1 0,0 8 0 16,2-2-2-16,-5-2 0 0,1-3-1 0,0-11-4 15,-2-1 0-15,1-5-1 0,2-2-1 0,-2-8-6 16,0 2-6-16,1-7 2 0,-2-5-30 0,1-2-48 15,0 0-37-15,0-7 19 0,-1-4-69 0,1-2-81 16,1-3-77-16,1-3 197 0,-1-2-137 0,-4-13-60 0</inkml:trace>
  <inkml:trace contextRef="#ctx0" brushRef="#br0" timeOffset="-209088.52">28052 10241 1888 0,'-7'10'749'0,"1"3"-530"16,0 4-156-16,5 5 14 0,0 0-13 0,1 6-1 15,3 4 1-15,1 7-9 0,-1-1-5 0,2 8-6 16,-1-3-1-16,1 0-5 0,-1-3-4 0,-2-2 0 0,0-8-2 16,-1-6-1-16,0 0-1 0,-1-10 2 0,0-3-4 15,0-4-6-15,0-2-7 0,0-3-1 0,-1-2 1 16,1-6-1-16,1 0-4 0,1-3-3 0,-2-7 0 15,2-4-1-15,0 0 3 0,1-5-2 0,0 3-4 0,0-8-7 16,1 1 1-16,-1 1-3 0,4 0 1 0,-2 0-1 16,1 1-1-16,-1-1-3 0,2 0 4 0,0 9 2 15,0-4 0-15,0 4 2 0,-1 4-2 0,1 6 0 16,1 0-1-16,-2 4 2 0,-2 2-3 0,3 5 0 16,0 1 1-16,0 5-1 0,0-1 3 0,-1 6 1 0,-1 4 2 15,3 12 0-15,2-5 2 0,-3 4 0 0,0 3 1 16,-2 3 1-16,1 1 1 0,-2-1 0 0,-1-1 2 15,0-2 0-15,-3-2 3 0,-2-6 0 0,2-1 1 16,-2-1-1-16,0-6-3 0,2-2 2 0,-2-7-3 16,0 0-1-16,2-2-2 0,1-2 1 0,0-4-2 0,2-4 1 15,-2-1 1-15,-1-7-2 0,0-2-2 0,2 0 2 16,0-7 0-16,0 1-2 0,2-5 0 0,-3 2 0 16,4-1-1-16,1 0 0 0,1 0 0 0,-3-1 1 0,4-1 0 15,-1 2-1-15,0 3 2 0,-1 0-1 0,1 2 1 16,-1 3 0-16,2 6-1 0,-1-2-2 0,2 6-1 15,-5 1 1-15,6 6-1 0,0 1 0 0,0 4 1 16,0 3 0-16,-2 6 2 0,0 2 0 0,2 12 1 0,2-4 2 16,-5 1 0-16,-3 6 1 0,1 4-1 0,2-1 1 15,-3-5 1-15,1 2-1 0,-3-2 0 0,-1 0 0 16,-1-4-2-16,2-3-1 0,-1 0 1 0,-1-5-1 16,0-2-1-16,1-5-3 0,0 0-10 0,0-4-15 0,0-1-16 15,0-4-47-15,1 0-28 0,-1-2 9 0,2-5-75 16,1-3-90-16,-2-3-53 0,3-4-90 0,0 0 261 15,3-2-206-15,-1 1-99 0</inkml:trace>
  <inkml:trace contextRef="#ctx0" brushRef="#br0" timeOffset="-208536.66">28706 10310 1588 0,'0'8'795'15,"0"5"-485"-15,-1-2-197 0,-2 1 40 0,3 9-19 16,-1 3-26-16,1 6-10 0,0 1-11 0,1 4-25 15,0-1-7-15,1 6-6 0,2-5-4 0,-3-3-9 16,1-2-2-16,0-3-3 0,-2-6-3 0,2-4-4 16,-1-1-2-16,-1-4-3 0,0-6-2 0,0-2-8 15,0-1-4-15,0-1-1 0,0-5-1 0,1-4 1 0,0-2-3 16,0-2 0-16,0-3-1 0,-1-5 1 0,4-3-1 16,-3-1 0-16,0-2-2 0,1-2-5 0,-2 1 2 15,3-3 0-15,-2-1 1 0,4 2-1 0,-3 3 2 16,2 1-1-16,2 4-1 0,-1 3 2 0,1-1 0 0,2 7 0 15,-3 2-2-15,-1 6 0 0,2-1 1 0,-2 4 0 16,1 1 2-16,1 7 2 0,-3 3 2 0,6 7 0 16,-1-3 3-16,-1 5 2 0,-2 2 3 0,-3 6 0 15,4 0 2-15,-7-3-2 0,4 0 2 0,-2 0 2 0,1-2 1 16,-2-2-1-16,-2-6-1 0,2 2 2 0,0-7-1 16,3-1-1-16,-1-3-3 0,-4 0-2 0,2-3-1 15,1-2-3-15,0-1-2 0,0-1 0 0,-1-3-2 16,5-2 1-16,-5-5-1 0,3 0-1 0,2-5 1 0,-2-1 0 15,2-5 0-15,3 0 1 0,-3-4-1 0,-1 0 2 16,4 1-1-16,-2 0 1 0,2-1-1 0,5 3 0 0,1 5-1 16,-2-1 0-16,6 5-1 0,-1 1-1 0,-3 5-1 15,4-1 1-15,-3 4-1 0,0 1-1 0,-1 8 2 16,-2-3-2-16,-2 8 1 0,3 1-2 0,-4 5 4 16,2 0 0-16,-3 6 1 0,-1-2 2 0,3 4 0 15,-3-3 2-15,-2 5 1 0,0 1 0 0,0-3 0 16,-1-1 0-16,0-1 0 0,0 3 0 0,-3-8-1 0,2 3 1 15,-2-7-2-15,0 1-1 0,-1-5-2 0,0 1 0 16,0 1-7-16,0-5 3 0,1-2-20 0,-1 0-37 16,0-2-22-16,0 0-35 0,0-1-48 0,1-2-100 15,0 0-51-15,1-2-41 0,-1 1-50 0,-1-4 240 16,0 1-181-16,1-2-15 0</inkml:trace>
  <inkml:trace contextRef="#ctx0" brushRef="#br0" timeOffset="-208152.96">29297 10421 1921 0,'1'2'734'0,"0"2"-506"0,2 0-153 0,1 0 25 16,2 3-27-16,4-4 11 0,0 0-5 0,5 2-5 0,-1-5-6 15,4 1-14-15,1-1-6 0,2-4-12 0,1-1-10 16,-3-2-8-16,1-1-1 0,0 0-2 0,-2 1-1 16,-4-5-4-16,-1 2 1 0,-5-4 0 0,-1 0 1 15,-5 2-5-15,1-1-1 0,-3-2 0 0,-2-1 2 16,-3 1-2-16,2-1-2 0,-4-1-1 0,1 5-1 0,-4-2 0 16,-3 1-2-16,1 4-4 0,3 2-2 0,-2 6-3 15,-3 1 1-15,0 2-3 0,-3 8 0 0,3 7 0 16,7 0 3-16,-8 9 1 0,1 4 2 0,6 9 4 15,-1 0 1-15,3 8 0 0,5 2 2 0,2-4 0 16,-4 0-2-16,5 0 1 0,4-8 0 0,1-5-2 16,3-3-2-16,2-12-3 0,-3 2-10 0,1-9-14 0,10-3-51 15,-4-9-46-15,1 2-37 0,2-9-42 0,-2-7-233 16,4 1 310-16,-2-8-203 0,-1-3-98 0</inkml:trace>
  <inkml:trace contextRef="#ctx0" brushRef="#br0" timeOffset="-207955.62">29759 9790 1741 0,'3'-9'742'16,"-1"7"-479"-16,-2 3-174 0,0 9 43 0,0-1-25 0,0 8-9 15,0 1-8-15,-2 11-22 0,2 2-10 0,0 7-6 16,0 6-3-16,0 6-18 0,2 0-5 0,-2 11-7 0,1-2-2 16,1 6-7-16,-2-3-1 0,0 0-2 15,2 3-2-15,-3-15-4 0,1 3-15 0,1-7-11 0,-1 6-21 16,0-23-22-16,3 2-84 0,-3-3-34 0,1-8-55 0,0-3-119 15,-3-9 238-15,-4-1-170 0,-2-4-48 0</inkml:trace>
  <inkml:trace contextRef="#ctx0" brushRef="#br0" timeOffset="-207221.11">29599 10286 2099 0,'0'0'860'0,"0"-1"-587"0,3-3-189 0,10 2 20 15,-3-1-17-15,9 1-8 0,-4-1-9 0,7 3-25 16,0 0-8-16,2 2-7 0,0 2-6 0,1 4-11 16,-4-1-1-16,3 6-4 0,2 0 2 0,-3 2-2 0,-3 6 0 15,3 5 2-15,2-1-2 0,-10-1-1 0,2 1 2 16,0 2 1-16,-4-1 1 0,-4 3 2 0,-2-9 1 16,-2 2 1-16,-2-3 3 0,-2-4-2 0,0-6-1 15,2 2 1-15,-3-8-3 0,1-2-2 0,0 1-3 16,-1-1-4-16,1-1 0 0,3-6 0 0,-2-1-3 0,-2 0-4 15,0-4-1-15,1-6 0 0,1-1-6 0,1-2-1 16,-2-2-2-16,0-2-2 0,1 1-1 0,3 0 0 16,0 1-2-16,-1 0-2 0,1 3 0 0,-1-2-1 15,2 3 1-15,0 1 0 0,1 2-2 0,-3 2-4 0,2 1 0 16,1 3-3-16,1 3-6 0,0-2-4 0,0 5-6 16,0 0-4-16,-1 4-6 0,3-1 1 0,-2 4 0 15,-3 0 5-15,1 3 12 0,-2 3 7 0,-1 3 6 0,2-1 3 16,-5 2 17-16,1 3 4 0,-1 10-1 0,0-4 3 15,-1 3 0-15,0 4 2 0,-1 2 2 0,1 5 4 16,2-2 2-16,2-4 10 0,-1 1 9 0,4-2-5 16,1-4 17-16,2-4 10 0,-1-3 1 0,1-4 7 0,-1-3-5 15,5-3-6-15,-2-2-5 0,2-4 3 0,1-3-13 16,2-7-14-16,0 0-3 0,4-6-6 0,-4 0-2 0,1-6-7 16,3 1-1-16,-3-3-2 0,1-2-3 0,-8-6-2 15,1 3 1-15,-3-6 0 0,-1 0 0 0,-5 2 1 16,-1-4 1-16,-5 0 2 0,4 2 0 0,0 2 3 15,-1 3 0-15,1-1 0 0,-5 7 1 0,7 2 0 16,0 2 3-16,-2 7-2 0,0 1 2 0,0 9-3 16,-4 1 1-16,3 6-1 0,-1 8 0 0,0 8 0 15,-1-1-2-15,-1 18-1 0,-2-3 0 0,0 6 0 0,3 12 0 16,-2 13-1-16,1-5 0 0,0 0 0 0,0 17 0 16,-3-1 0-16,1 5-2 0,1 0 1 0,4 1 1 15,-7 1 1-15,1 4 2 0,0-4 3 0,-4-5 4 16,4 0 3-16,-6-5 6 0,-1-4 2 0,-2-5 1 15,5 2 0-15,-4-6-1 0,-4-6-3 0,3-7-5 16,-4-1-4-16,1-5-4 0,-4-6-2 0,2-2-4 0,-2-5-2 16,-1-2-1-16,2-7-2 0,-4-8-2 0,0-2 1 15,-1-6-1-15,2-5 1 0,-3-8 1 0,0-3 2 16,-4-7 0-16,2-3 1 0,4-5 3 0,3 0-3 16,1-3-1-16,2-1-3 0,2-8-15 0,2 2-15 0,4-4-18 15,6 2-28-15,1-2-116 0,-5 0-83 0,10-1 199 16,2 3-153-16,-2 1-104 0</inkml:trace>
  <inkml:trace contextRef="#ctx0" brushRef="#br0" timeOffset="-203757.05">31802 10256 1453 0,'14'-10'682'0,"1"0"-398"0,-5-1-178 0,-4 0 87 16,1 1-82-16,7 2-6 0,-10-1 0 0,-10 3-8 16,10 0-10-16,-2 2-5 0,-1 2-4 0,2 1-5 15,-3 0-13-15,-5 1-7 0,7-1-4 0,3 1-10 16,-8 5-12-16,0 0-4 0,-1 2 0 0,-1 8-3 16,-5 4-2-16,2 0 0 0,-7 8-8 0,0 4 5 0,-2 5-2 15,1-1-1-15,-4 7-2 0,-6-3 2 0,4 4-5 16,4 1-1-16,-5-1 0 0,3 0-2 0,1 0-1 15,-1-3 0-15,5 0-1 0,-2 2-2 0,6-10 0 0,0 4 0 16,2-6-1-16,-2 2 1 0,5-8-2 0,-2 1-2 16,3-3-1-16,-2-3-1 0,4 2-7 0,-1-10-13 15,0 2-7-15,1-4-11 0,1-1-9 0,2-3-35 16,0-2-17-16,-2-3 2 0,1-2-46 0,1-5-48 16,1 3-43-16,2-7-99 0,1-3 218 0,0-1-162 15,-1-4-80-15</inkml:trace>
  <inkml:trace contextRef="#ctx0" brushRef="#br0" timeOffset="-203439.95">31385 10218 1665 0,'3'0'708'0,"-1"1"-467"16,3 0-159-16,2 3 45 0,-6 0-14 0,5 2-27 15,1 3-4-15,8 6 9 0,-2 0-2 0,5 5-5 16,-3 6-9-16,4 4-13 0,1 1-7 0,0 6-7 16,-2 4-4-16,-1-1-10 0,2 3-3 0,-2-1-2 15,-2-1-2-15,1-1-1 0,0 2-3 0,0-3-4 0,2-4-3 16,-3 0-4-16,0-2-1 0,1 0-3 0,-1-7 0 0,-1-2-4 16,-3 0-2-16,1-7 3 0,-3 1-2 0,2-5-2 15,-5-1 0-15,1-2-1 0,-5-4-2 0,3-2-15 16,0 1-10-16,-3-4-10 0,3 0-14 0,-7-1-39 15,5-2-27-15,1-2-32 0,0 3-32 0,-2-3-14 0,4-3-129 16,-1-4 212-16,-1 1-141 0,2 3-28 0</inkml:trace>
  <inkml:trace contextRef="#ctx0" brushRef="#br0" timeOffset="-203022.95">32051 10478 1761 0,'-4'0'726'0,"2"2"-488"0,2-2-152 0,2-3 39 16,7 0-41-16,-4 3 0 0,7-4-7 0,0 0-3 16,7 0-10-16,1-1-5 0,3 0-4 0,1 1-10 15,8 0-16-15,-5-2-5 0,5 1-6 0,1-3-2 16,3 4-2-16,-1-1-1 0,2-2-12 0,-2 1 10 0,-7 2-5 15,5-3-1-15,-4 2-2 0,-6 1 0 0,-2-1-3 16,-5 3-8-16,-3 0-7 0,-4-1-12 0,-3 1-32 16,-2 1-20-16,-4 1-21 0,3 0-28 0,-6 1-47 15,3-1-16-15,-4 3-21 0,0 0-33 0,-1-1-63 0,0 1 193 16,-5 2-116-16,0-2-14 0</inkml:trace>
  <inkml:trace contextRef="#ctx0" brushRef="#br0" timeOffset="-202775.93">32141 10659 1697 0,'-1'0'878'0,"0"0"-555"0,-1 0-107 16,1 0-132-16,1-1 39 0,5-1-23 0,-1 0-8 0,5-2-10 15,0-2-7-15,6 1-10 0,-1 0-8 0,4-2-10 16,3 1-6-16,0-2-19 0,-2 1-4 0,6 2-2 15,0-2-4-15,1 2-6 0,1 0 0 0,-1 2 0 16,1-2-3-16,-1 5-1 0,-2-2-3 0,2-1-8 0,-8 0-7 16,0 1-5-16,-3-3-23 0,2 5-14 0,-6-4-18 15,1 3-21-15,-5-3-68 0,3 2-23 0,-3 0-20 16,-1-1-35-16,2 2 145 0,-2-1-109 0,1 0-15 0</inkml:trace>
  <inkml:trace contextRef="#ctx0" brushRef="#br0" timeOffset="-201957">32419 11296 1618 0,'-11'6'749'0,"8"-4"-454"0,-2-1-193 0,6-3 79 16,4-1-36-16,2 0-26 0,9 0-7 0,7-3-7 0,0-1 2 16,14 1-2-16,5-3-5 0,13 1-15 0,-6-1-14 15,14-1-12-15,-4 1-11 0,7 0-21 0,8 0-6 16,8 1-4-16,-1 0 1 0,-24 2-11 0,19-1-3 0,5-1-4 15,-14 2 0-15,0 0 0 0,-11 0 0 0,0 1 0 16,0-1 0-16,-3 2 0 0,-8 0 0 0,-2-1 0 16,-5 1 0-16,-13-1 0 0,-3 3 0 0,1-1 0 0,-11 0 0 15,2 2 0-15,-130-16 0 47,113 15-2-47,-1 1-8 0,3 1-9 16,1 1-27-16,3 3-22 0,1-1 12 0,5 1-84 15,-3 0-145-15,0 2 209 0,3-2-128 0,-11 1-77 16</inkml:trace>
  <inkml:trace contextRef="#ctx0" brushRef="#br0" timeOffset="-196058.08">24017 12978 1404 0,'-6'-4'663'16,"2"4"-365"-16,2 0-167 0,-1 0 68 0,3 3-45 15,-3-1-8-15,2 3 3 0,0 4-32 0,1-1-28 16,-1 0-6-16,1 5-2 0,1 0-12 0,2 6-12 16,0 1-6-16,-1 1-19 0,3 1 12 0,-1 3-9 15,2 2-4-15,-1 2-11 0,-4 3 3 0,1 4-5 16,4-1 0-16,-4 4-4 0,0-1-3 0,0 1-2 16,-1 0-1-16,0-1-1 0,-1-5-3 0,0-2-1 15,-2-1-1-15,0-5-1 0,2-1-2 0,0-1-2 16,-2-3-2-16,2 0-8 0,0 0-6 0,-2-4-21 0,2-2-16 15,-2 0-16-15,-2-4-21 0,1 0-62 0,0-1-35 16,1-4 11-16,-3-3-76 0,3-1 161 0,-4-1-107 16,3-9-17-16</inkml:trace>
  <inkml:trace contextRef="#ctx0" brushRef="#br0" timeOffset="-195692.32">23491 13010 1750 0,'-19'-16'694'0,"7"1"-467"0,6 0-152 16,0 2 10-16,5-2-9 0,1 0 9 0,5-1-7 15,3 1-12-15,3 1-14 0,3-1-17 0,-1 0-3 0,6 0-11 16,2 2-5-16,-1-1-12 0,2 3 5 0,6 1-5 16,-1 1-1-16,8 4-6 0,-5-2 4 0,5 7-1 15,3 0-1-15,7 9-2 0,0-3 3 0,-3 13 0 16,4 6 0-16,-1 0-1 0,-1 10 1 0,-3 1 0 15,-1 6 0-15,-1 1 1 0,-5 1 0 0,-4-3 0 0,-7 4 2 16,2 3 0-16,-7-2-1 0,-6 4 3 0,-2 0 0 16,-5-3 0-16,-3 7 0 0,-2-4 1 0,-5 1-1 15,-4-4 1-15,-4-2 1 0,-1-1-1 0,-3-6 0 16,-1 3-1-16,-4-4 1 0,0-6-1 0,1-4 1 16,-1-2-1-16,0-7 0 0,3 0-2 0,-5-5-2 15,4-4 1-15,-1-2-2 0,-1-1-3 0,1-3-7 16,1-1-10-16,-1-4-11 0,4-3-13 0,2-3-38 0,1 0-18 15,3-3-18-15,4-3-22 0,4-5-54 0,1 2-38 16,2-4 11-16,11 0 116 0,2-5-98 0,0-2-29 16</inkml:trace>
  <inkml:trace contextRef="#ctx0" brushRef="#br0" timeOffset="-195309.53">24654 13231 1734 0,'-13'7'820'0,"1"0"-484"0,0 0-213 16,0-1 97-16,-1-1-89 0,4 0-18 16,-1 3-29-16,3 2-21 0,3 0-13 0,-1 5-10 0,3 3-11 15,1 4-12-15,1 0-3 0,0 6-17 0,3 0 9 16,1 2 5-16,1 2-1 0,1 1 1 0,0-2 3 16,3 1 1-16,0-5 1 0,2 1-1 0,-2 0 4 0,1-12-7 15,4 3 3-15,4-5-2 0,-3 2-3 0,-2-7-3 16,5-2-1-16,0-1 0 0,1 1-2 0,1-7 2 15,-4-3-2-15,1-2-2 0,-1-4 1 0,-1-6 0 16,-3-1-2-16,0-4 0 0,-4 0 0 0,-1-1-1 0,-4-4-2 16,3 1 2-16,-2 1 0 0,-3-1 0 0,-5-5 0 15,0 1 2-15,-4 0-2 0,-4-2 0 0,3 1 0 16,-6-2 0-16,-1 1 0 0,-3 8-3 0,2 2-2 16,-3-1-4-16,2 11 0 0,-3 4-2 0,-4 4-4 15,2 1 0-15,-4 3-3 0,5 9 2 0,-2 0-6 16,0 2-5-16,2 3 3 0,0-2-14 0,4 3-23 15,0 1-15-15,1-4-14 0,4 1-22 0,5-1-55 0,-2-2-23 16,7 0-5-16,3-2-65 0,5-5 167 0,1 2-107 16,6-6-17-16</inkml:trace>
  <inkml:trace contextRef="#ctx0" brushRef="#br0" timeOffset="-194726.07">24952 13243 1583 0,'0'14'760'16,"4"9"-467"-16,-5 0-91 0,1 1-28 0,1 8-96 16,3 4 49-16,-3 2-32 0,5-2-14 0,-3 2-10 0,0-3-9 15,4 3-13-15,-3-3-6 0,0-1-3 0,1-5-8 16,0-4-10-16,-3-2-3 0,-1-3-2 0,-1-10-4 16,1-1-6-16,0-2-2 0,1-6-5 0,-1 0 1 15,-1-5-1-15,2-2 1 0,0-4-1 0,1 4-1 0,-2-8-1 16,0-2-1-16,-1-7 0 0,0 0-1 0,1 1 1 15,0-7-4-15,2 0 0 0,-1-2 2 0,1-2-4 16,2-1 3-16,0 1-2 0,0-2 0 0,1 3 1 0,1 3 1 16,0 3 1-16,0 3-1 0,2 6 5 0,-1 5-1 15,-1-2 1-15,0 7 2 0,0 0 1 0,0 7 2 16,1 2 1-16,-2 2 2 0,-1 4-4 0,2 7 3 16,1 1-1-16,-2 9-1 0,2 2 0 0,-1 2-1 15,-1 0-1-15,1 3 0 0,0-1 3 0,-2 1-3 16,0-3 2-16,-1 0-1 0,-3-4 2 0,1-2 1 15,0 2-2-15,-2-5 1 0,0-4-2 0,0-2 0 16,0-2 0-16,0-3 0 0,-1-3-2 0,0-3-3 0,1-3 1 16,0-1-1-16,0-6 0 0,0-5-3 0,0 2-1 15,0-7 0-15,1 2 2 0,-1-7 1 0,2-1-1 16,1-5-2-16,0 2 2 0,0-4 1 0,1-5 0 0,0 0-1 16,0-2-1-16,1 3 1 0,3 0 2 0,-1-2 0 15,2 5 0-15,0 4 1 0,4 5 1 0,-2 3 0 16,6 4 1-16,-9 1 1 0,9 8 1 0,-4 3 0 0,3 3-1 15,-2 3 0-15,-4 6 2 0,-1-2 1 0,4 8-2 16,4 7 0-16,-11 2 2 0,4 1 1 0,0 7 0 16,-1 1-1-16,-1 1 1 0,-1 2 0 0,-3-2 0 15,2 0 3-15,-1-3 0 0,-4-2-2 0,0-3 2 0,0-4-2 16,4-2-2-16,-3-1-2 0,0-4 1 0,1-6-6 16,-2 1-13-16,2-5-11 0,-1 0-17 0,-1-3-19 15,0 1-60-15,-1-3-39 0,0 0-48 0,1-3-49 0,2-5 160 16,3 4-127-16,1-8-30 0</inkml:trace>
  <inkml:trace contextRef="#ctx0" brushRef="#br0" timeOffset="-194043.61">26029 13299 1972 0,'-11'-12'845'16,"-3"5"-541"-16,5-1-200 0,-4-3 63 0,3 0-75 15,1-2-12-15,-4-1-12 0,6-1-15 0,0 3-26 16,-4-2-6-16,6 1-5 0,-4 3-6 0,1 1-5 16,3-2-1-16,-6 5-1 0,0 2 0 0,-3 3-1 0,0 1-1 15,2 4-2-15,0 0 1 0,-4 3-1 0,0 5 1 16,-1 6-2-16,-1-2 1 0,5 2 1 0,-1 6 0 16,-1 2 2-16,3 3-2 0,1 1 3 0,4 5-1 15,2 1 1-15,3 4-1 0,2-5 1 0,4 2 2 0,0-4-1 16,6 0 1-16,1-6-1 0,4-5-1 0,-3-2 2 15,6-4 0-15,-1-1-2 0,1-9-2 0,2 1 1 16,1-5-1-16,-4-3 1 0,1-6-2 0,0 1-1 0,-1-7 0 16,-2-3 1-16,-1-1-4 0,-3-1 3 0,2-4-1 15,-3-3 0-15,-4-1 1 0,1-2-1 0,-2-1 0 16,-3-1 1-16,-2-2 1 0,0 1-1 0,-3-2-1 16,-1 4 1-16,1 0 0 0,-3 2 1 0,0 3 0 0,3 3-1 15,-3 6 3-15,5 2-2 0,-3 3 1 0,2 4-1 16,-1 4 0-16,3 0 0 0,0 6-1 0,3 2 0 0,-3 6-2 15,-3-3 0-15,-1 8 0 0,3-2 1 0,1 9 0 16,2 2 0-16,-1 6 0 0,-2-1 1 0,1-1 1 16,9 4 0-16,0 0 0 0,-1-4 0 0,1-5 2 15,0-2 0-15,3 1-1 0,1-7 1 0,1-3 0 0,-1-2 0 16,-2-1 1-16,2-2-2 0,0-4 1 0,-2-4-1 16,1-1 0-16,-1-1-1 0,-1-7 0 0,0-4 0 15,2-2-1-15,-4-2-1 0,-1 0 1 0,-1-7-1 16,0 2-2-16,0-1 2 0,-4-1-1 0,2-1 1 15,-3 0 0-15,-1-1-1 0,0-2 1 0,0 6 3 16,-2-3-1-16,0 1 1 0,-1 1 0 0,2 5-1 16,-1 0 0-16,0 3 2 0,0 5-1 0,0 0 0 15,1 1 2-15,1 6-2 0,0 1 0 0,0 1 0 0,0 3 0 16,0 3 0-16,0 1 0 0,1 6 0 0,1-1-1 16,0 9 0-16,0-2 1 0,1 1 2 0,2 7 1 15,0 4-1-15,1 1 1 0,-4-5 0 0,3 2 1 0,0 1 2 16,0-3 0-16,0 3-3 0,0-7 0 0,-3 0 0 15,1-2 0-15,2-5-4 0,-3-2-2 0,1 2-4 16,-1-8-7-16,-1-3-12 0,0-3-41 0,0-1-25 16,-1-1-34-16,0-2-39 0,2-6-105 0,-1-1-54 0,0-3 200 15,0-2-160-15,-2-3-71 0</inkml:trace>
  <inkml:trace contextRef="#ctx0" brushRef="#br0" timeOffset="-193658.93">26370 13313 1970 0,'11'27'811'16,"-13"4"-510"-16,6 1-192 0,1 3 48 0,-2-9-52 16,-3 0-5-16,7-1-13 0,-5-1-14 0,-4-4-11 15,2-6-21-15,-2 0-8 0,1-6-7 0,1-4-6 16,0 0-10-16,-2 0-3 0,2-3-1 0,4-2-1 0,-4-3 1 16,5-2-4-16,-3-1 0 0,-2-2 2 0,2-6-3 15,2 0 4-15,-4-2-1 0,2-4 0 0,2-3-1 16,-5 3 0-16,2-5 1 0,4-2 2 0,4 1 1 15,-1-2 1-15,2 0-1 0,4 6-2 0,1-3 3 16,2 1 0-16,2 3-1 0,0 3-2 0,0 3-1 16,1 2-2-16,0 2-1 0,-2 1 1 0,2 7-2 15,-2 0 2-15,0 3-2 0,-3 1 0 0,0 8 1 16,-1-2 0-16,-1 6 1 0,1 1 0 0,-2 7 1 0,-4-1 0 16,0 7 1-16,0-3 0 0,-3 1 1 0,1 2 0 15,-3 0 0-15,0 0 2 0,-2-3-2 0,4-3-2 16,-4 1 0-16,1 2 2 0,-3-9-4 0,1-2 1 15,1 2-1-15,-1-5-1 0,0-2-2 0,-2-1-17 0,1-1-9 16,1-3-13-16,2 1-19 0,-2-4-48 0,-2 0-25 16,3-2 3-16,-5-4-72 0,1 0-84 0,2 0 188 15,-5-3-123-15,-3 1-39 0</inkml:trace>
  <inkml:trace contextRef="#ctx0" brushRef="#br0" timeOffset="-193484.2">26227 12701 2592 0,'-13'4'1022'0,"0"0"-744"0,4-3-218 16,1 1-1-16,-1-1-24 0,8-1-12 0,-1 1-3 16,5-2-14-16,0 1-6 0,3 0 0 0,2 0 0 15,2 0-36-15,0 0-41 0,3 0-63 0,-2-3-104 0,0 3 182 16,-3-1-130-16,-1-2-67 0</inkml:trace>
  <inkml:trace contextRef="#ctx0" brushRef="#br0" timeOffset="-192777.15">28697 13060 1209 0,'-1'-4'784'0,"0"1"-367"16,-4-2-249-16,0 1 205 0,0 1-202 0,3 2-63 15,-1 0-8-15,2 0-7 0,-2 2-11 0,-1 2-25 16,1 1-12-16,-3 0-10 0,-2 6-6 0,-2 4-15 16,-1 1-3-16,-1 4-1 0,0 1-3 0,-4 5-3 15,0-1 2-15,-3 4-3 0,0 4 0 0,-2-1-1 16,2-1-1-16,-4 5 0 0,1-2 1 0,4-2-2 15,0 3-2-15,1-5 0 0,1-5-4 0,6-6-17 0,-4 3-11 16,5-8-11-16,0-2-15 0,4-4-37 0,0 0-21 16,2-2 2-16,2-5-51 0,1 2-36 0,0-2-18 0,1-3 0 15,5 0-94-15,-4-5 209 0,-2 1-118 0,0-1-27 16</inkml:trace>
  <inkml:trace contextRef="#ctx0" brushRef="#br0" timeOffset="-192492.12">28266 12986 1157 0,'2'-5'605'0,"4"1"-312"16,-2 4-163-16,-1 0 87 0,3 2-68 0,-2 3-20 0,3 3-14 16,4-1 0-16,-2 5-5 0,-4 1-11 0,6 7-19 15,-1-2-8-15,3 5-1 0,3 0-15 0,4 5-10 16,-7 2-7-16,12 4-5 0,3 3-4 0,-7-2-7 15,4 1-4-15,-1 2-11 0,-1-4 5 0,0 1-5 16,-1-4 0-16,-2-3-2 0,-4-5 0 0,-1-1-5 16,0-3 3-16,-5-3-2 0,-1-4-1 0,-2-3-1 15,-1-1 0-15,-3-3-3 0,2 2 1 0,-3-7-3 0,-1 1-10 16,2 0-8-16,-1 0-8 0,-2-1-13 0,1-2-39 16,1 1-20-16,1-1-27 0,-3-3-32 0,1 0-12 15,-1-1-147-15,0-1 215 0,0 2-129 0,-4-2-54 16</inkml:trace>
  <inkml:trace contextRef="#ctx0" brushRef="#br0" timeOffset="-192110.75">29332 12976 1728 0,'-5'-11'701'0,"0"4"-486"16,4 3-151-16,-3-1 31 0,2-1-26 0,-1 3-6 16,0-1-1-16,2 2-8 0,1 2-4 0,0 1-6 0,0-1-5 15,0 2-14-15,0 2-5 0,0 1-4 0,-4 1 0 16,-2 3 3-16,-2-5 1 0,-5 5 2 0,2 2 3 0,-3 0 6 16,-2 0 4-16,1 0 0 0,-2 3 1 15,-1 1-2-15,2 0-4 0,-3 2-2 0,4-3-2 0,0 3-5 16,0 1-5-16,2-1-2 0,3-4-2 0,6 3-4 15,-2-2-2-15,5 1 1 0,2-2-2 0,7 4 1 16,0-4-1-16,6 6-1 0,0-2 2 0,3-2-2 16,3 2 1-16,0 0-1 0,0-6-1 0,4-2-2 15,1 1-1-15,1-5 2 0,-1 2-2 0,-3-4-2 0,-2-6-3 16,-2 2-5-16,4 1-5 0,-7-4-7 0,-1-2-23 16,-1 0 8-16,-2-1-42 0,-4 4-19 0,4-3-52 15,-2-5-30-15,-5 5-23 0,0 1-43 0,5-2 154 16,-3 2-128-16,2-3-1 0</inkml:trace>
  <inkml:trace contextRef="#ctx0" brushRef="#br0" timeOffset="-191797.54">29073 13208 1484 0,'-5'2'612'0,"4"-2"-393"0,4 0-142 16,2 0 44-16,1-3-23 0,4 1-8 0,0 1 4 0,8 1 7 16,-4-3-7-16,4 3-25 0,1-1 4 0,2 0-18 15,2 1-7-15,0-1-6 0,1 0-9 0,-4-1-14 16,3 0-2-16,-3 0-3 0,2-1-4 0,-7 0-9 15,1 0 1-15,-5 1-2 0,1-1-1 0,-6 1-3 16,7 0-11-16,-7 1-10 0,-2 1-11 0,0-4-13 0,1 1-46 16,0 0-29-16,1-1-31 0,2-1-36 0,-5 2 118 15,4-2-91-15,3 3-21 0</inkml:trace>
  <inkml:trace contextRef="#ctx0" brushRef="#br0" timeOffset="-191077.88">29792 12878 1473 0,'2'0'610'0,"-5"0"-390"0,2 0-132 16,0 6 39-16,0 4-25 0,1 0 2 0,1 6 5 16,-1 5-10-16,1 2-15 0,0-1-8 0,0 4 2 15,2 2-14-15,-3 2-13 0,0-1-5 0,0 2-11 16,1-2 3-16,4 5-6 0,-5-1-4 0,4 0-11 0,-4-3 2 16,5-2-3-16,-3 1-5 0,-2-3-2 0,3 3-2 15,-3-13-3-15,3 5 0 0,0-5-1 0,-3-3 0 0,0-3-1 16,3-1 0-16,-6-8 1 0,2 2-1 0,1-2-2 15,-2-1-2-15,3 0-2 0,0 0 0 0,-1-2-2 16,0-5-1-16,-1-4-1 0,0 2 2 0,-2-2 1 0,-1-8-2 16,-2-1 0-16,2-3 1 0,0-1-3 0,-2 0-1 15,2-3-3-15,-3-1 0 0,1-1 1 0,3 2 1 16,-3-3 0-16,1-1 1 0,2 1 4 0,2 0 3 16,-3-1 3-16,3 0-2 0,-1 0 2 0,0 0 1 15,4 2-1-15,-1 0 1 0,3 7 1 0,2-1 1 16,1 1 0-16,5 5 2 0,0 0 3 0,2 6 2 15,0 0 5-15,1 0-1 0,-4-1 1 0,8 5-1 16,-2 1 4-16,0 1-3 0,8 3 0 0,-3-4-2 0,0 3-3 16,6 3-1-16,-1-1 1 0,-3 1-2 0,0 1-3 15,-4 1 0-15,-1-1-3 0,1 6 3 0,-4-2-1 16,-2 3 2-16,0-2-1 0,-6 3 0 0,-2 1 3 16,-7 5 0-16,1 0 1 0,-9 0-1 0,-3 1 2 0,-1 4-2 15,-6 0-1-15,-3 0 3 0,-5 1 3 0,2-1 1 16,-5-1 2-16,-3-1 1 0,6 5 2 0,-2-5 3 15,1 1 0-15,2-4-1 0,4 1-2 0,0 1-2 0,7-2-2 16,3-4-2-16,-1-1-2 0,2-1-4 0,4-1 1 16,5-2-3-16,6 2-2 0,-4-4-2 0,9 3 1 15,-1-1 0-15,8 3-3 0,-1 1 2 0,2 1-1 0,5 4 1 16,0 0-1-16,1 0 1 0,5 5 0 0,-1 0 0 16,1 3 0-16,2-1-1 0,-2 1 0 0,-2 2 0 15,-3-3-2-15,0-1-1 0,-3 1 1 0,-3-3-3 16,-4-2-25-16,0-2-19 0,-4-2-23 0,-2-3-39 0,-3 1-137 15,2 0 185-15,-1-2-124 0,-4-4-71 0</inkml:trace>
  <inkml:trace contextRef="#ctx0" brushRef="#br0" timeOffset="-188862.06">23879 14618 907 0,'2'-3'582'0,"-11"-1"-268"0,7 3-157 0,-2-3 128 0,5 5-170 15,1 3-16-15,-2-2-11 0,0 5-7 0,3 4-14 16,-3-1-7-16,0 9-37 0,4 6 28 0,-3 5-9 15,7 4-2-15,-3 5-3 0,1 2 0 0,-3 5-3 16,4 2-1-16,-4 2 1 0,5 1-2 0,-3 1-4 16,1 0-4-16,-2 2 1 0,7 0-7 0,-4-6-4 15,-2-2-3-15,-3-5-5 0,0 4-1 0,0-16-2 0,-2 1-3 16,-2-12-8-16,-3 3 0 0,0-9-15 0,2-1-37 16,2 1-24-16,0-6 12 0,-1-5-77 0,2-2-100 15,-7-3 173-15,3-3-119 0,4-8-46 0</inkml:trace>
  <inkml:trace contextRef="#ctx0" brushRef="#br0" timeOffset="-188445.63">23664 14655 1531 0,'-5'-4'661'0,"2"-1"-416"0,-5-1-151 0,9-1 57 0,-1 2-40 16,6-6-40-16,4 0 6 0,5-1 1 0,-1 1-5 15,3-6-19-15,8 3-10 0,2-1-7 0,6-2-6 16,-2 7-8-16,4-2-9 0,2 1-5 0,2 6-3 16,0 3-2-16,-1 2-1 0,-2 1-1 0,3 1-4 0,-3 5 3 15,-5 4-1-15,0 0 0 0,-4 4 1 0,-5 3-1 16,-5 5-1-16,-2 0 1 0,-5 4 0 0,-6 2 0 16,-3 6 0-16,-3 1 0 0,-5 5 2 0,-2 1-2 0,-6-1 3 15,-2 1 0-15,-2 2-1 0,-2-4 2 0,-2-3 0 16,0-1 1-16,-1-3-1 0,0-6 2 0,3-2-2 15,0-3 0-15,3-3 2 0,4-6-2 0,5-2 0 16,-2 0 0-16,7-7-1 0,1 1 1 0,1-5-2 16,2-1 0-16,1 0 0 0,5-6 0 0,3 0-1 15,-1 2 0-15,5-4 1 0,2 6 1 0,4 3 1 16,2-2-2-16,2 9 0 0,0 1 1 0,-2 4 1 0,4 2-1 16,3 8 1-16,-1-4-2 0,-8 4 0 0,5-1 1 15,-1 4-3-15,-2-1 0 0,-3-4 0 0,-5-3-4 16,1 0-4-16,-1-6-18 0,0-2-18 0,-1-3-52 15,1 0-37-15,2-5-34 0,-4-1-45 0,9-1 130 16,-4-3-115-16,5-3-19 0</inkml:trace>
  <inkml:trace contextRef="#ctx0" brushRef="#br0" timeOffset="-187212.56">24854 15071 1106 0,'0'-2'787'0,"-7"-1"-352"0,3-1-268 0,1-2 323 0,2 0-335 16,-4-3-71-16,1 0-9 0,2-1-4 0,-1 2-4 16,2-3-24-16,-3-1-7 0,-2-3-87 0,3 0 76 15,-4 3-10-15,-1-4-3 0,1-1-3 0,-3-2-2 0,-3 0-1 16,0 0-1-16,2 3-2 0,-2-3 0 0,-1 5 0 16,0 2-2-16,-2 2 0 0,1 5 0 0,0 5-1 15,0 4-2-15,-1 3 0 0,0 5-1 0,2 4-1 16,0 9-1-16,-1 0 0 0,3 6-1 0,-1 1 0 0,6 8 1 15,-2-2 2-15,2 3-1 0,3 3-2 0,3-1 3 16,2-4 2-16,5 2 1 0,2-3 3 0,0-5 1 16,4-1-1-16,1-8 1 0,3-1 4 0,-1-9 2 15,1 1 0-15,1-8-2 0,-1-5 0 0,3-4 0 16,-3-2 0-16,0-6-1 0,-3-6-1 0,1-6-4 16,-2 2-2-16,0-7 0 0,0-2 0 0,-4 2 0 15,-1-3 0-15,0 2-1 0,0 2 1 0,-2 3 0 16,-2-1 0-16,-2 6 0 0,1-1 0 0,-5 2 0 0,3-2 0 15,0 0-1-15,0-1 1 0,-2 8 0 0,1-1 0 16,-1-1 0-16,2 6 0 0,0 1 0 0,1 7 0 16,-2 1 0-16,1 4 0 0,3 5-2 0,-1 6 0 15,-1-1 1-15,4 8 0 0,0-2 0 0,-2 7 0 0,2-3 1 16,-4 3 0-16,-1-2 2 0,2-3-1 0,0 0-1 16,1-2 0-16,1-2 1 0,-1-7-1 0,-2 1-1 15,2-6 0-15,1-5-2 0,-2-3 3 0,5-2-1 0,-5-7-1 16,2-3 1-16,0-6 0 0,4-1 1 0,-1-4-2 15,-1 0 1-15,3-2-3 0,-6-1 1 0,2 2 0 16,1 2 0-16,2-4 0 0,-2 4 0 0,2-1 1 16,0 4 2-16,0 1 0 0,1-2 0 0,2 4 1 0,0 7 0 15,-3 5 1-15,1 0 1 0,0 6 0 0,1 7 0 16,-2 10 1-16,1 0-1 0,-1 8 0 0,1-2 0 16,1 1-2-16,0 7-1 0,1-2 0 0,-2 2 0 0,0-10 0 15,4 1-1-15,1 2 1 0,-2-7-1 0,2-1 0 16,2-5 0-16,0-2 0 0,2-2-1 0,-1-7 1 15,1-1-1-15,1-1 0 0,-1-4 0 0,3-2 0 0,-4-4 1 16,2-3-1-16,-1 2 2 0,-5-3-2 0,4-3 1 16,-1 1 0-16,-3-4 1 0,-1 2-1 0,-5-8 1 15,1 7 0-15,-1-6-1 0,-1 3 1 0,-8-6 0 16,2 0 1-16,-1 0 0 0,-9-1 2 0,3 4 1 16,0 0-1-16,-4 0 2 0,4 6 1 0,3 7 6 15,-11-1 1-15,11 7 0 0,0 7-1 0,-2 2 1 16,-2 2 0-16,0 6 1 0,1 5-1 0,4 4 0 15,-1 1 0-15,3 3-1 0,1 4 0 0,1 5 2 16,6 2 0-16,2 3 0 0,-3-2-4 0,4 11-2 0,3 1-2 16,2 8-1-16,-1-4 1 0,5-1-3 0,-6 7-1 15,9 5-1-15,1 3 2 0,-1-10 1 0,-1 6 3 16,-1-1 2-16,1 1 0 0,-6-7 2 0,1-1 2 0,-2 2-2 16,-6-8 0-16,-1-2-1 0,-7 0-4 0,0-3 0 15,-3 1-2-15,-3 0-1 0,-6-6-3 0,1 0-2 16,-5-4 1-16,-4-4-4 0,-4-7-2 0,3 0-5 15,-5-10-1-15,-1 1 0 0,-4-7-1 0,0-1 1 0,0-3-2 16,1-4 3-16,1-3 0 0,-6-3 3 0,3-6 2 16,2 1 0-16,1-6 3 0,2-1-1 0,0-4 1 15,4-3 2-15,4 0 0 0,0 0 1 0,4-3 0 0,2 1-1 16,8-2 0-16,-1 1 2 0,5-1-1 0,3 1-1 16,4-2 2-16,3-2 0 0,3-1 0 0,4-3 1 15,3-4 2-15,0 1-3 0,6-8 0 0,-2 3 3 0,4 2-2 16,5-7 0-16,4-2 0 0,-3 2 0 0,-2 3 0 15,5-2 0-15,3 0 1 0,-1 0-1 0,-1 5-1 16,-6 6 1-16,2 0 0 0,-2 6 0 0,-5 1 0 0,-2 2 0 16,-4 2 1-16,-3 0 2 0,-4 3 3 0,-3-4 0 15,1 2 2-15,-4 1 3 0,-6-3 0 0,0 7 3 16,-1-1-1-16,-1 1 0 0,-5 2 0 0,-1 6-1 16,1-3 1-16,-1 8-3 0,2 1-2 0,-6 1-2 15,1 0 2-15,0 3-4 0,0 0-1 0,0 4-4 16,-2 0 0-16,0 1-1 0,0 3 1 0,1 6-1 15,-1-1 0-15,1 5-1 0,-1 2 1 0,3 7 2 0,0 2 1 16,1 5 1-16,-1 0 2 0,7 2 2 0,0 1 2 16,3 4 4-16,0 0 3 0,4-9 1 0,2 3 0 15,7-3-2-15,-3 0 3 0,6-7-7 0,5 1-2 16,-1-2-4-16,7-2-5 0,-1-6 0 0,2-3 0 0,3-1 0 16,-2-6 0-16,0-2 0 0,-4-2 0 0,-2-4 0 15,0 0-2-15,-2-4-19 0,-3-2-77 0,-4 1-46 16,-3-4 32-16,8 0-196 0,-2-2-94 0,1 1-64 15,1 1 274-15,0 3-238 0,-3 3-89 0</inkml:trace>
  <inkml:trace contextRef="#ctx0" brushRef="#br0" timeOffset="-184543.23">27820 14796 1388 0,'0'-17'612'0,"-8"6"-383"0,1 0-145 0,3 6 54 16,-8-6-23-16,12 6-14 0,3 3-8 0,-3 1-14 16,-3-1-9-16,2 5-10 0,-3 8-11 0,3 6-22 0,0 2-9 15,-3 10-10-15,0 3-2 0,5 6 0 0,0 2-1 16,4 4 1-16,-2-2 4 0,4-2 3 0,2-1 2 16,3-4 3-16,-5-3 2 0,3-5-1 0,0-2 3 15,2-5-1-15,2-2 0 0,-5-9-3 0,-2 1-3 0,5-8-2 16,1-3-3-16,1-9-4 0,-1 1-1 0,1-10 2 15,-3-7-4-15,3 0-2 0,1-2 1 0,-3-5 0 16,-1 0 1-16,-4 2-2 0,0-4-1 0,-2-1-5 0,0-1 0 16,-1 6 1-16,-1-7-2 0,-2 0 1 0,2 0-1 15,-4 1 3-15,2 6 0 0,-1-1 2 0,0 5 1 16,0 1 0-16,-1 9 0 0,-2-1 1 0,3 7 2 0,0 4 0 16,-1 3-1-16,1 0 0 0,0 5 0 0,0 5 0 15,-2 6-2-15,2-1 2 0,0 8-1 0,0 2-1 16,2 15 0-16,-2-1 2 0,2 10 1 0,2 5 0 15,2 6 3-15,-2 3-1 0,1 9 0 0,2 6 0 0,1 1 2 16,1-2 0-16,3 9-1 0,-1-2 1 0,2 3 1 16,-1-1 0-16,1-2 1 0,-2-8 2 0,-2-8 1 15,-1 1 2-15,-2-11-1 0,-5-6 3 0,-1-6 1 16,-1-3 3-16,-4-4 3 0,-2-4-1 0,-3-6 0 16,-2-1-4-16,-3-5 1 0,2 4-4 0,0-11-3 0,-9-4-5 15,-4-8-4-15,2 3-1 0,1-9-4 0,-2 1-2 16,-4-4-1-16,0-4-1 0,6-4-2 0,-3 1 0 15,1-2-1-15,2 1-3 0,1-2-1 0,2-3-13 16,2-2-8-16,-1 0-12 0,1-2-17 0,9 0-44 16,-1-1-29-16,5-1-17 0,1 0-27 0,6-3-72 15,1 0 159-15,4-2-109 0,-1-3-23 0</inkml:trace>
  <inkml:trace contextRef="#ctx0" brushRef="#br0" timeOffset="-183813.77">28340 14486 972 0,'-6'1'654'0,"-3"-1"-288"15,7 1-218-15,-1-1 166 0,-3 0-157 0,5 0-60 16,1 0-11-16,1-1-7 0,-1 1-7 0,10 3-17 16,-6 1-3-16,8 2-1 0,3 1 1 0,1-1-3 0,-3 3-2 15,6 0 0-15,4-1-5 0,-1-2-3 0,-1 2-3 16,1-3-2-16,-1 1 0 0,-1-1-10 0,1-1-4 15,-2 1-1-15,-3-2-2 0,0 2-4 0,-2-1-2 0,-2-2 0 16,-2-1-5-16,0 0 3 0,1 1 1 0,-4 0-3 16,1-2 3-16,-3 1-1 0,1 0 0 0,1 0-2 15,0 0 1-15,-6-1-3 0,2 0 1 0,-2-1-2 16,2 1 0-16,-2 0-2 0,0 0 3 0,-1-1-1 0,0 1 0 16,0 1-2-16,-2 0 1 0,1 2 3 0,-3-1-1 15,1 2-1-15,-4 2 1 0,1-1 0 0,-2 3-1 16,-1 0 3-16,-4 2-1 0,-1 0-3 0,-1 0 0 0,-1 1 1 15,-2 6 1-15,-1-2-3 0,0 3 1 0,-2-1-2 16,-3 5 2-16,1-1 0 0,-4 3-1 0,3 0 2 16,0 1-1-16,-2-3 2 0,2 1 1 0,-1-2 2 0,5-1-1 15,2 1 2-15,-2-4 1 0,3-1 0 0,2-3 0 16,1 0-2-16,5-4 0 0,-1-1-1 0,4-1-2 16,0-1-3-16,2-3 1 0,1-2 0 0,2 0-3 15,-2 3 0-15,3-3-1 0,-1-1-2 0,1 0-3 16,0 1-3-16,0 1-6 0,0 1 3 0,-1-3-20 0,1 0-28 15,2 0-18-15,1 0-23 0,0-1-29 0,2-2-66 16,-1 2-34-16,4-1-6 0,5-2-187 0,-5 1 293 16,-1-2-166-16,1 0-42 0</inkml:trace>
  <inkml:trace contextRef="#ctx0" brushRef="#br0" timeOffset="-183313.95">28795 14827 1085 0,'1'-7'476'0,"-1"3"-304"0,0 1-114 0,2 0 37 15,-4-1-27-15,2 0-9 0,2-1-2 0,-1 0 5 16,1 4 9-16,-1-3 7 0,1 5 10 0,-2-2 16 16,3-2 8-16,-3 3 0 0,-5-1 2 0,3 6-3 15,2-1-4-15,-4-1-8 0,-5 1-7 0,-1 7-19 16,2 0-5-16,-5 5-7 0,1 1-3 0,0-5-12 0,-7 3-2 15,3 0-4-15,-1 0-3 0,1 1-8 0,-7 0 0 16,3 1-2-16,-3 1-2 0,2-1-3 0,-1 0-4 16,-2 0 0-16,1-3-2 0,2-2-2 0,3 1-2 15,1-1-3-15,-1-1 0 0,2-3 0 0,4-1-3 16,2 2-3-16,3-2 1 0,5 0-1 0,-3-6-2 16,1 3 0-16,3-3-1 0,1-1 0 0,0 2-4 15,1-2-2-15,-1-1-3 0,-4 1-2 0,4 0-14 16,3 0-6-16,-1 0 3 0,0 0-24 0,-1-2-39 0,2 1-27 15,1-2-35-15,1 0-26 0,9 2-91 0,-10-5 325 16,9 4-141-16,2-4 0 0,4 1 85 0</inkml:trace>
  <inkml:trace contextRef="#ctx0" brushRef="#br0" timeOffset="-181480.96">29127 14369 873 0,'-4'-2'464'0,"0"2"-233"0,2 0-133 16,-3-1 71-16,3 1-40 0,-2-1-15 0,3 1-12 0,-1 0-16 15,1-3-4-15,1 3-6 0,-1-4-3 0,2 3-2 16,0-2-4-16,2-2-1 0,-1 0-1 0,3-2-8 15,3-1 7-15,4-1 0 0,-3 0-1 0,2-3-13 16,6-3 2-16,0 4-5 0,2-1-4 0,0-2-2 16,2 1-12-16,-1 1-4 0,3 0-4 0,4 3-2 0,-4 3-8 15,-3-3-3-15,3 6 0 0,-6-4-3 0,1 7-1 16,0-1-1-16,-6 1-2 0,-3 0 1 0,-2 1 2 16,1 0-1-16,-4 2-1 0,1 2 0 0,-5 3-1 15,1 1 2-15,-1 3 0 0,-1-4 0 0,-7 11 2 16,0-1-2-16,-4 2 3 0,-2 5 0 0,-3-3 1 15,0-5-1-15,-5 8 2 0,4 1-1 0,0-8-2 16,1 0-1-16,2 0 1 0,-2-3 0 0,9-1 0 0,-5 1-2 16,1-5 0-16,2-2 0 0,3-1 0 0,-1 0 0 15,6-3-1-15,-2 2 1 0,0-6-2 0,3 0 2 16,1 0-1-16,1 1 2 0,0-3 0 0,3-4 3 0,1 2-2 16,3-2 1-16,-3 2 3 0,3-4 1 15,2 1-1-15,2 2 2 0,0-2-1 0,0 0-1 0,-1 0 3 16,6-1-3-16,-2 2 0 0,0 0-1 0,-4-1-2 15,3 3 1-15,3-2-4 0,-3 4 1 0,-2-1-4 0,1 1 1 16,-2 0 0-16,1 2-1 0,0 1 0 0,-4 1 0 16,0 3 0-16,-1 3 0 0,0-1 2 0,0 3-1 15,0 2-1-15,-5 5 1 0,4 2 0 0,-3 2 0 0,-3 0-1 16,0 5 1-16,0-2 0 0,-2 3 1 0,0 2 3 16,-4-2-2-16,-2-3 2 0,1 3 2 0,-1 1 3 15,-2-7 3-15,-2 2 1 0,0-3 1 0,-4-3 1 0,2-4 3 16,2 1-2-16,-3-8 0 0,0 3-2 0,6-5-2 15,-5-2-1-15,6-2-1 0,-2 0-3 0,1-1-3 16,0-2-1-16,2-2 1 0,-4 2-2 0,-1-2 0 16,5-1-1-16,-2 1-1 0,2-2 1 0,5 3-1 0,-3-2-1 15,2 1-2-15,1-1 1 0,0 4-2 0,0-2-5 16,2 1 0-16,0-1 0 0,0-1-2 0,2 5-19 16,-2 0-10-16,4-3-15 0,-4-1-18 0,4 1-66 15,-4 2-33-15,3-1-30 0,6 2-41 0,-2 0-210 16,0 0 314-16,6 4-198 0,5 3-80 0</inkml:trace>
  <inkml:trace contextRef="#ctx0" brushRef="#br0" timeOffset="-180480.96">30402 14396 1616 0,'-5'-8'708'0,"-5"1"-430"0,7 3-166 0,-2 3 51 15,1 0-46-15,-6 3-6 0,2 2-8 0,-2 3-10 16,-3 4-24-16,2 1-5 0,-4 4-9 0,-1-1 0 15,-1 9-6-15,8-2-2 0,1 2-2 0,-2-1-2 16,3-3-5-16,0-2 1 0,7-1 0 0,0 2-1 16,0-8-6-16,5-2-4 0,-3 1-3 0,6-3-2 0,-2-1-2 15,4-3-8-15,-5-2-2 0,3-1-2 0,-1-2-3 16,1-2-3-16,-1-3 0 0,2-3-2 0,-3-1-1 16,-3-2 1-16,3 2-1 0,-3-4 0 0,-3 0 0 0,-1-1 0 15,-3-1 0-15,-1 1 1 0,-1 2-1 0,-3 1 0 16,-1 0 0-16,-2 1 0 0,3 4 0 0,0 1 0 15,-1 0-1-15,4 4 0 0,-4 0-1 0,8 1-5 16,0 1 0-16,1 0 0 0,-1 0-2 0,7 4 0 16,1 2 0-16,4 2 0 0,3 2 2 0,2 3 4 15,-1 0 0-15,3 4 0 0,3-1 0 0,-1 4 1 0,0-2 0 16,1 2 0-16,2 0 2 0,-4-1 0 0,3-2 0 16,-7 0 0-16,2 1 1 0,-5-8 3 0,0 2 1 15,-10-7 2-15,3 2 0 0,-3-6 2 0,-1 4 5 16,1-2 1-16,-1-1-1 0,-1-2-2 0,1-3-1 15,0 2-2-15,0-1 1 0,0-2-6 0,1-4-4 0,0-3 0 16,1 1 0-16,0-3 0 0,0-2 0 0,2 0 0 16,-1-3 0-16,4-2 0 0,0 1 0 0,0-1 0 15,2 0 0-15,0 2 0 0,2-1 0 0,0-1 0 0,1 3 0 16,-1 4 0-16,2-2 0 0,0-1 0 0,0 3 0 16,-1 3 0-16,2-1-21 0,-3 0-17 0,1-1-16 15,-2-4-26-15,1 8-102 0,1 3-45 0,0-2-53 16,4 1-68-16,2 4 216 0,-1-1-170 0,6 7-42 0</inkml:trace>
  <inkml:trace contextRef="#ctx0" brushRef="#br0" timeOffset="-179780.92">31341 14341 1143 0,'-4'-5'653'0,"3"4"-313"16,-2-3-157-16,-3-3 26 0,-1 3-98 0,7 4 101 0,0-1-56 16,-7 4-36-16,8 4-18 0,-1 1-22 0,3 7-12 15,1-1-7-15,-3 4-7 0,-1 4-5 0,5 6-6 16,0-3-3-16,0 1-4 0,3 1-6 0,-3 1-2 0,5-2-3 16,5-1 1-16,-5-3-4 0,5-2 0 15,-2-2-1-15,0-6-2 0,0-4-3 0,4 2-1 0,-3-7-2 16,0-3 0-16,2-3-5 0,-3-4 1 0,0-5-4 15,0-2 0-15,0-3 0 0,-2-1 1 0,0-5-2 16,0-2-3-16,-3-1 0 0,1 0-1 0,-2-1 2 0,-1-1-2 16,0-2-1-16,0 0-3 0,-4 0 1 0,-1-4-1 15,0 4 3-15,0-3-3 0,1 0-1 0,-2 5 3 16,1 4 1-16,0 2 0 0,1 8 0 0,-2 4-1 0,1 3-1 16,-1 2 3-16,3 5-1 0,-2 4-1 0,-1 6 1 15,0-1 1-15,1 8 0 0,-1 7 3 0,0 8 0 16,0-1 0-16,0 16 1 0,0-5 1 0,0 4-3 0,0 8 4 15,3 10 2-15,1-4-3 0,2 3 1 0,1 7 5 16,2 1 0-16,3 6 1 0,2-6 2 0,1 4-2 16,-1 1-2-16,1-6 1 0,-6-6 0 0,1-4-3 15,-4 0-2-15,-3-6 1 0,-2-2-2 0,-6-9-2 16,-4-2 0-16,-4-3 1 0,2-2-2 0,-8-4-2 16,4-2 0-16,-4-2 0 0,-1-4 0 0,-3-3 0 15,2-1 0-15,-3-5 0 0,-5-4 0 0,2-6 0 16,-2 0 0-16,-3-3 0 0,4-4 0 0,-4-6 0 0,2-1 0 15,1-5 0-15,0 3 0 0,3-5 0 0,1-4 0 16,1 0-1-16,2 2-7 0,6-3-22 0,-4 2-12 16,7-2-13-16,2-2-19 0,4 1-61 0,0-1-39 15,5-1-35-15,2 2-38 0,5-5-111 0,0 0 233 0,6-6-162 16,-3 5-48-16</inkml:trace>
  <inkml:trace contextRef="#ctx0" brushRef="#br0" timeOffset="-179215.11">32279 13920 1567 0,'1'-6'779'0,"3"3"-414"0,-4-1-215 15,-3 4 71-15,2-2-40 0,0 2-33 0,1-3-31 16,0 3-14-16,-1-2-13 0,0 2-10 0,0 1-20 16,1-1-7-16,0 0-8 0,-3 0-8 0,1 5-14 15,-4 0-2-15,1-1-5 0,0 6-3 0,-5 1-5 16,0 0-3-16,0 6 0 0,-4 0-2 0,-1 2-1 15,0 1 0-15,-6 1-1 0,-3-3-1 0,0 3 0 16,0 0 0-16,-4-1 0 0,2-2 0 0,-1-3 0 0,3 1 0 16,3-3 0-16,-1-1 0 0,7-1 0 0,0-2 0 15,6 0 0-15,2-2 0 0,6-1 0 0,-6 1 0 16,7 0 0-16,1-2 0 0,4-1 0 0,-3 2 0 0,7 1 0 16,-3-2 0-16,0 2 0 0,2-1 0 0,5-3 0 15,-3 2 0-15,5 1 0 0,1-2 0 0,-6 0 0 16,7 0 0-16,0 2 0 0,0-1 0 0,-1-2 0 0,-2 1 0 15,-1 0 0-15,3 1 0 0,1 0 0 0,-2-1 0 16,1 1 0-16,-1 2 0 0,2 0 0 0,0 0 0 16,-2-2 0-16,-1 2 0 0,0 0 0 0,-2-2 0 0,-1-1 0 15,-3 0 0-15,2-1 0 0,-3 0 0 0,0-2 0 16,-1 0 0-16,-1 0 0 0,1-1 0 0,-5 0 0 16,3 0-11-16,0 0-14 0,-2 0 9 0,0 0-41 15,-2 0-63-15,-1 1-44 0,1-1-43 0,0 0-49 0,-3 0-128 16,-1 1-100-16,-4 2 284 0,1-2-211 0,-5 3-46 15</inkml:trace>
  <inkml:trace contextRef="#ctx0" brushRef="#br0" timeOffset="-178547.85">31888 14552 988 0,'-1'1'520'0,"-6"-1"-250"0,4 0-129 15,3 1 65-15,-7-1-19 0,0-1-5 0,5 1-6 16,-2 0-7-16,4 0-5 0,-1 0-9 0,3 0-23 15,-2 0-13-15,2 0-14 0,0 1-9 0,-1 1-19 16,2-1-8-16,1 4 0 0,7 1-10 0,-5-3-9 0,6 3-7 16,2 0-5-16,-2 1-7 0,8-2-12 0,-2 0-4 15,5 1-9-15,-4-1 2 0,3 0-7 0,0-1-1 16,2-1 0-16,2 0 0 0,-8 2 0 0,1-3 0 16,1-2 0-16,-4 2 0 0,-3-1 0 0,-1-1 0 15,-2 0 0-15,-1-1 0 0,-5-3 0 0,2 4 0 0,-1-1 0 16,-3 1 0-16,-1 0 0 0,-1-1 0 0,0 1 0 15,0 1-2-15,0-1-8 0,-1-1-18 0,0 1-12 16,0 0-13-16,0-1-17 0,-1-1-65 0,1 2-49 0,-1-1-32 16,3-1-43-16,0-1-189 0,0-2 306 0,2-1-202 15,-3-1-82-15</inkml:trace>
  <inkml:trace contextRef="#ctx0" brushRef="#br0" timeOffset="-176647.96">33261 13785 1622 0,'5'-5'665'0,"-7"2"-444"0,-2-2-139 16,1 2 35-16,-3-4-6 0,3 2 8 0,-2-1 5 15,-2 4-15-15,0-1-5 0,-1-1-10 0,-1 3-7 16,-3 1-28-16,1 0-12 0,-2 1-10 0,-2 0-8 16,-1 2-10-16,-1 0-4 0,-2 1-3 0,0-2-3 15,-10-2 0-15,6 4-2 0,-6-2 0 0,1-1-1 16,10 1-1-16,-4-1 2 0,8 2-1 0,-3-1 0 0,5 0 0 16,4-3-2-16,4 3 3 0,-3-2-3 0,3 3 2 15,1-1-2-15,-2-2-1 0,5 0 1 0,1 0-1 0,-1 0 0 16,-2 5-3-16,0-5 2 0,-1 2 0 0,-2 4-1 15,1 3-1-15,-2 2 1 0,3 4-1 0,-4-1 1 16,2 2 0-16,0 4-1 0,-2 0 0 0,1-1 0 16,2 0 0-16,-1 1 0 0,0-1 0 0,0 0 1 15,-1-1 1-15,2-2 0 0,2-2 2 0,0-2 1 16,0 1 2-16,2-4 0 0,-2-1-1 0,4-2 2 16,0 1-1-16,0-2 2 0,1-2-2 0,-2 0 0 15,4-1-1-15,0-1 1 0,0 0 3 0,2-1-2 0,0-2 3 16,6-1-2-16,-3 2 1 0,4-3-2 0,0-1 0 15,10 0-1-15,-3 0-3 0,1 1 0 0,2 0-1 16,-1-1-1-16,4 3 0 0,-2-2 1 0,-1 3 3 16,-3 0 0-16,-1 0 0 0,-1 2-1 0,0 2 1 0,0 1 0 15,-2 3-1-15,1 0 1 0,-2 4-2 0,-1 1-1 16,0 0 1-16,-1 6 0 0,-3 1 0 0,-2 0 0 16,0 6-1-16,-8 3 0 0,1-2 0 0,3 3 0 0,-5 2-1 15,0-2 1-15,-4-4 1 0,1 3 2 0,0-5 0 16,-4 0 1-16,-3-2-1 0,-3-2-1 0,-3-1 1 15,-3-4-2-15,-1-2-1 0,-1 1-2 0,-1-4-1 16,1-3 0-16,-3-3 0 0,3 1 0 0,-2-3 0 0,4-1 0 16,-2-2 0-16,2-3 0 0,0 1 0 0,2-1 0 15,4-2 0-15,-1 0 0 0,1 1 0 0,3 1 0 16,5-2 0-16,-3 1 0 0,4 1 0 0,-1 1 0 0,4 0 0 16,1 2 0-16,0 0 0 0,1-1 0 0,-1 3 0 15,0 0 0-15,4 0 0 0,-4 0 0 0,-1 1 0 16,1-1 0-16,1 2 0 0,-1-2 0 0,2 1 0 0,-1-1 0 15,-3 0 0-15,2-1 0 0,0 1 0 0,0 0 0 16,0 0 0-16,-2 0 0 0,2-2 0 0,-1 2 0 16,3 2 0-16,-1-2 0 0,-2 3 0 0,0-3 0 15,2 0 0-15,-1 2 0 0,-2 1 0 0,3-1 0 16,-4 0 0-16,5-2 0 0,-1 3 0 0,0 0 0 16,-1-1 0-16,0 1 0 0,-1-2 0 0,1 1 0 15,1 2 0-15,0-3 0 0,-2-1 0 0,3 0 0 16,-2 1 0-16,0 0 0 0,4 0 0 0,-4 0 0 0,2-1 0 15,3 1 0-15,-3 2 0 0,-2-2 0 0,2 1 0 16,-2 1 0-16,0-2 0 0,0 0 0 0,-2 0 0 16,2-1 0-16,0 0 0 0,-2 0-2 0,2 0-18 15,-3 1-20-15,1 0 14 0,-3-2-91 0,2 1-144 16,1-1-247-16,-4 0 143 0,2 0-103 0,-4-3 263 0,-3 1-273 16,-1 3-52-16</inkml:trace>
  <inkml:trace contextRef="#ctx0" brushRef="#br0" timeOffset="-174900.52">28915 15455 1113 0,'-6'-3'528'0,"2"-2"-325"0,-1 2-138 16,2-1 49-16,-3 1-6 0,6-1 3 0,1 2 3 15,-4-1 2-15,3 2-66 0,3-1 65 0,-6 2-3 0,6 0-7 16,-3 0-6-16,-2 0-10 0,1 2-5 0,-1 0-17 16,1 2-4-16,2 0-7 0,5 3-7 0,-5 3-12 15,1 2-5-15,1 3-1 0,0 0-3 0,1 4-1 16,2 2-5-16,-3 2 1 0,-6-1-1 0,7 7-5 16,3-4-2-16,-1 6-1 0,7-1-2 0,-3 1-3 15,-3-3 0-15,11 4 0 0,1-2 0 0,-4-7-4 16,2 3 2-16,-4-5-1 0,2-3-1 0,1-1 3 15,1-1 1-15,0-2-2 0,0 0 3 0,-1-6 0 0,2 4 2 16,1-5 0-16,0 2 2 0,-4-6-2 0,4 1 1 16,-1-2 0-16,1-1-1 0,-3-1 1 0,-5-1-3 15,4-2 1-15,-2-2-1 0,-4-2-1 0,3-2 1 16,-5 0 0-16,2-4-1 0,-5 1 0 0,10-1-2 16,-8-4 0-16,4 2 0 0,5-3 0 0,-7-4-2 0,2 0-3 15,3-3 0-15,0-4 0 0,-7-1 1 0,3-2-2 16,-4-4 0-16,1-1-1 0,2 1 0 0,-4 1 1 15,3-2 0-15,-2 6-1 0,-2-2 1 0,3 2-1 0,-3 4 0 16,2-1 0-16,-4 4 0 0,2-1 1 0,0 0-1 16,-3 0 1-16,2 5-1 0,1-2 1 0,-3 4-1 15,0 0 1-15,1 1-1 0,-1 1 0 0,0 2 0 16,1 4 0-16,-1-2 1 0,-1 2-1 0,0 4 0 0,1-2 1 16,0 3 0-16,0 3 1 0,-2 0-2 0,0 0 1 15,1-1-2-15,0 2-1 0,1 1 0 0,-1-1 1 16,1 0-3-16,-1 0-1 0,-1 1-2 0,2 0 2 0,0 1-1 15,-2 0 0-15,1 1-2 0,-4 2 1 0,1-1-2 16,0 5 5-16,1-2-1 0,-3 2 1 0,-1-1 2 16,0 5-1-16,0-2 2 0,-1 3 0 0,2 2 0 0,-1 1-1 15,-3-1 0-15,1 3-2 0,-7 1 1 0,9-2-2 16,-2 0 2-16,-4-2 0 0,6-1 1 0,-3-4-4 16,0 3 0-16,8-4 1 0,2-1-1 0,-3-2 0 15,1-1-3-15,0-2 1 0,-5-2-5 0,6-2 4 16,1 0 1-16,-2-5 1 0,1-1-2 0,3-2 2 15,-2-2 1-15,8-6 0 0,-1 2 4 0,-5 2-1 0,6-4 1 16,4-2 0-16,-3-1 2 0,-7 3-2 0,9-3 1 16,-4 4 0-16,4-2 0 0,1 1 1 0,-4 0 0 15,-1 1-2-15,3 4 2 0,2-3 2 0,-4 3-1 16,0-2 0-16,0 3 0 0,0 0-1 0,0 2 0 16,-2 0 0-16,1 2 0 0,-3-1-1 0,1 4-1 0,-2 0 1 15,0 3-1-15,-1-2 3 0,0 3-1 0,-1 0 0 16,2 3 0-16,-2 2 1 0,1 2 2 0,-1-1-1 15,3 6 0-15,-1-2-1 0,0 5-1 0,0-1 1 16,-1 3-1-16,1 3 1 0,0-2-3 0,-1 2 1 0,1 1-3 16,0-2-10-16,1 3-31 0,-3-1-23 0,2 0-32 15,0-2-45-15,-1 0-78 0,0-1-56 0,-1-2-54 16,2 5-69-16,-3-6 245 0,0 0-176 0,0 0-24 0</inkml:trace>
  <inkml:trace contextRef="#ctx0" brushRef="#br0" timeOffset="-173983.5">28881 15581 544 0,'0'0'368'0,"0"1"-167"16,-3-2-132-16,3 0 75 0,1 0-64 0,-2-2-28 15,1-1-13-15,3 0-6 0,-2 1-1 0,3-2 3 16,-1 1 1-16,-1-2 7 0,0 0 6 0,-2 2 1 15,1 0 1-15,-1-1 12 0,2 0 7 0,0 0 6 16,4-3 7-16,-5 2 6 0,-1 0 0 0,2-2 2 0,-7 1 1 16,7-2-5-16,-6-1-7 0,-3 2 1 0,6 0-15 15,-2-4-15-15,-1 2-7 0,4-3-8 0,0-1-5 0,-3-1-13 16,4 2-3-16,-6-4-11 0,1 0 5 0,4-1-4 16,-4-1-3-16,3 0 0 0,-1-2 1 0,2 1-2 15,0 2 1-15,-1-3-2 0,-4 4 0 0,4 3 0 16,1-2 2-16,0 8-1 0,0-2 0 0,-1 1 3 15,-2 3-2-15,3 2 2 0,3-1 2 0,-5-1-1 0,0 3 2 16,2 2 2-16,0 0-1 0,-2 0-1 0,1 1 0 16,-4-3 0-16,0 3-1 0,4 4 0 0,0-2-1 15,-7-1-2-15,6 4 2 0,-4 2 1 0,-1-4 2 16,4 5 2-16,-8-1 2 0,0-1-2 0,0 3 3 16,6-1 1-16,-2 0 0 0,-3-2-1 0,4 8-1 15,-4-3-4-15,2 4-1 0,-1 3 0 0,1 0-2 0,-4-2-1 16,3 6-3-16,0-1 1 0,1-4-2 0,-1 2 2 15,2-3 1-15,-1-2 1 0,4-5 0 0,0 0 2 16,1-3 1-16,2-3-1 0,0 0 3 0,1-2 1 0,0-2-1 16,2-1 1-16,1-4 1 0,0 0-1 0,1-2 1 15,0-4-1-15,2 0 0 0,0 0-2 0,1-4 0 16,0 0-3-16,-2 1 0 0,3-4 0 0,2-1-4 16,-1 1 4-16,-1 6-2 0,2-5 0 0,1-3 0 0,-1 5-1 15,-2-4 0-15,-1 9 0 0,2-2 2 0,-2-1-3 16,-1 1 1-16,0 1 0 0,-2 1 2 0,3 1 0 15,4 3 2-15,-2-1 2 0,-7 0-2 0,5 4 2 16,0-1 3-16,0 3 0 0,0-2-1 0,-4 4 2 0,0 0-1 16,1 3-3-16,10 0 3 0,-5 3-1 0,-5 0-3 15,6 5 0-15,2-2-1 0,-1 5-2 0,4 0-1 16,-2 2 0-16,-2-2-3 0,9 4 1 0,1-5-2 0,-2 1-37 16,0 0-31-16,1-2-52 0,3-1-49 0,1-4-198 15,-3-4 274-15,4 1-190 0,-7-1-107 0</inkml:trace>
  <inkml:trace contextRef="#ctx0" brushRef="#br0" timeOffset="-170968.13">32450 15736 1098 0,'-8'6'567'0,"3"-3"-347"0,0 0-70 0,-1-1-79 16,-2 0 37-16,3 1-4 0,-2-3-2 0,2 2 2 16,3 3-3-16,-4-5-4 0,3 0-5 0,2 2-6 15,1-2-6-15,3 0-16 0,-3 0-8 0,0 0-8 16,-1 1-5-16,4-4-9 0,-3 0 0 0,-2-1-4 0,2-1-1 16,-1-1-3-16,0-1 0 0,0-4-1 0,-5-4 2 15,2 1-4-15,2 1-2 0,-6-5-2 0,5-1-1 16,0-4-1-16,0-2 1 0,4 1-1 0,-1-1-3 0,0-5 2 15,3 0-2-15,-1-2-1 0,-2-1 1 0,-4 6-4 16,6-3-3-16,3-1 1 0,-1 1-2 0,0 1-2 16,1 0 1-16,-3 0-1 0,5 0-1 0,-1 2 1 0,-4-1-1 15,5 1-1-15,-1 3 1 0,2 2-2 0,-2-2 3 16,4 1-3-16,1 2 3 0,4 3-2 0,2-1 3 16,-8 1 0-16,6 1 1 0,-2 2-1 0,1 1 2 15,-1 1 3-15,-1 1-2 0,4 0 2 0,-5 3 1 16,2 0-3-16,1 1 1 0,-3 5-2 0,3-3-1 15,2 4-3-15,-3 2 2 0,-3 0-3 0,4 4-2 16,0-1 0-16,0 2 0 0,4 0 1 0,0 3-2 16,-3 1 1-16,4 1-2 0,-3 0 1 0,3 1 0 0,-1 1 1 15,-2-1 0-15,2 1 0 0,-7 2 0 0,3-1 0 16,-1 0 2-16,3-2 1 0,-7 4 0 0,4 0-1 16,-4 1 0-16,0-1 3 0,1 1-1 0,-1 5 3 15,-5 7-2-15,1-3-1 0,1-2 1 0,-1 6 0 0,-1 1-1 16,3 1 0-16,-4 1 0 0,3 0-1 0,0-4-1 15,-3 4 0-15,1-1 0 0,0-6 1 0,1 2 1 16,0-6-2-16,-2 1-1 0,-1 0 2 0,1-2 1 0,-2-2-1 16,2-2 1-16,-2 2 0 0,-1-1 0 0,2-1 0 15,-2-2-2-15,0-5 0 0,2 5-1 0,-2-5 0 16,0-3 1-16,0-1-2 0,0-2 0 0,1-1 0 16,1 3 0-16,-1-4 0 0,-1-1 0 0,0 1 0 0,0 3 0 15,2-3 0-15,-1-1 0 0,-1 0 0 0,-4-5 0 16,2 2 0-16,1 2 2 0,-1-6 0 0,-2-1-1 0,-2-3 0 15,-1 3 1-15,2-3-1 0,-1 0 1 0,-2-1 0 16,0-1 1-16,1 1-3 0,-1 0 1 0,-3 0-1 16,2 1 0-16,-1-1 1 0,3 0-1 0,-3 1-2 15,-2-2 1-15,4 3 2 0,-2-1 0 0,4 2 0 0,1-1-1 16,-2 3 0-16,-1-1 0 0,1 4 1 0,5-3-1 16,-4 0 1-16,0 0-2 0,2 2 0 0,-2 1 1 15,4-1 0-15,-1 1 0 0,6 3 0 0,-2 0 0 16,-1 0-2-16,1 1 3 0,1 0 0 0,1 0 0 15,0 1-1-15,-3-1 0 0,1 0 0 0,-1 1 1 16,0 0-1-16,0 2 1 0,3 0-1 0,-2 3 0 16,1-1 1-16,0 2 2 0,4 1-1 0,-2 3 1 15,6 0-2-15,-2 0 1 0,1 2 1 0,5 2 1 16,-1-1-1-16,1 1-2 0,-1-3 3 0,4 1 0 16,-2 2-1-16,-2-1 1 0,4 0-2 0,-5-4 1 0,2 3 0 15,0-1 1-15,-4-4-1 0,3 0-1 0,-2-2 3 16,-2-2-2-16,-5-1 2 0,3-1-2 0,0-2 1 0,-1 0-1 15,-2 0 0-15,-1-2 0 0,0 2-2 0,1-3 2 16,-1-1 1-16,-1 2-2 0,1-2 1 0,-1 0 0 16,0-1 0-16,-1-3-2 0,1 0 3 0,-1 1-2 15,0-3-1-15,-1-3 0 0,0-1 0 0,0 0 1 0,0 1-1 16,0-2 1-16,1-2-3 0,-1-1 0 0,2 0-1 16,1 3-2-16,0-5-3 0,-1 2-9 0,2 0-8 15,-1 3-9-15,2-3-30 0,0 1-25 0,0-1-29 16,1 1-32-16,-1-4-83 0,0 4-48 0,0-4 176 0,-3-2-140 15,-4 2-62-15</inkml:trace>
  <inkml:trace contextRef="#ctx0" brushRef="#br0" timeOffset="-170450.41">32122 15568 1198 0,'0'3'564'0,"-4"-1"-322"0,3 1-143 16,-4 0 60-16,0-1-31 0,3 4-17 0,0 0-6 15,-2 2-9-15,3-1-7 0,-3 3-6 0,2 1-4 16,2 2-8-16,0 0 0 0,2 2-6 0,1 3-3 16,3-3-4-16,1 1-1 0,0 1 1 0,2-3-1 0,4 1 0 15,-1 0 0-15,4-4 2 0,-1 0 0 0,1-3-11 16,1-2 0-16,0-3-5 0,0 0-3 0,-1-1-15 16,0-4 0-16,2-1-5 0,-3-3-7 0,1-3-2 0,1-3-5 15,-2 2-2-15,0-8-3 0,-4-2 0 0,6 1-16 16,-2-2-15-16,-1-3-17 0,1 2-20 0,0-1-90 15,2-1-55-15,3 1-69 0,5 0 181 0,-3 1-176 16,-1 4-77-16</inkml:trace>
  <inkml:trace contextRef="#ctx0" brushRef="#br0" timeOffset="-158505.62">25303 14850 1208 0,'-3'-9'599'0,"-2"-6"-364"0,-1 9-43 15,-4-1-36-15,3-3-89 0,-1-3 27 0,3 6-17 16,-3-4-10-16,4 5-8 0,-2 2-8 0,2-1-17 16,0-2-5-16,2 3-4 0,-2 2 2 0,2 1-8 0,-4 0 5 15,1 4 0-15,1-2-2 0,-3 10-1 0,-1 1 1 16,0 3 2-16,-2 5-1 0,-1 3 4 0,-1 2 3 15,1 1 2-15,-1-1 1 0,0 3 4 0,-1 1 2 16,1-1-1-16,1 1-3 0,3-5-2 0,1 3-3 16,0 1-3-16,4-6-1 0,0 1-4 0,7-7-10 15,-1-1-5-15,4-1-1 0,6-1-2 0,1-5-6 16,3 1-3-16,5-6-4 0,1-10-5 0,3 4-57 0,4-3-37 16,3-7-60-16,0-1-67 0,7-4 161 0,-2-2-132 15,6 4-56-15</inkml:trace>
  <inkml:trace contextRef="#ctx0" brushRef="#br0" timeOffset="-156173.09">24000 16421 1209 0,'-2'-8'633'0,"0"0"-379"0,-2-2-57 16,4 2-107-16,3 2 28 0,-1-3-1 0,-3 2-1 15,0 0-4-15,1 2-5 0,-3 0-17 0,2 1-7 16,-1 0 0-16,0 1-12 0,-4 1-13 0,4 1-7 0,-5-1-4 15,-6 2-7-15,3 1-8 0,-4 2-7 0,-4 2-10 16,0 3 1-16,-5 5-5 0,-1-1-2 0,-2 5-1 16,3 0 1-16,-3 2-2 0,2 1 0 0,-2-1 0 15,4 1 1-15,2-3-1 0,0 1 6 0,3-2 1 0,3 1-1 16,2-4 3-16,3-2-1 0,2-2 1 0,-1 1-2 16,7-5-3-16,1 1-3 0,6-2-4 0,-3-2 1 0,5-2-5 15,6 0 3-15,2-2-3 0,3-2 1 0,4 0-1 16,0-7-1-16,3 2 0 0,3-5-1 0,-2 4 0 15,-1-1-1-15,-1 3 1 0,-1 1 1 0,-12-1 0 16,4 7 0-16,-4 0 2 0,-5 1-1 0,-1 4 0 0,-6 4 1 16,0 2 0-16,1 7 0 0,0 6-1 0,-8 4 3 15,0 1-2-15,-2 6 1 0,-6 1 1 0,3 2-1 16,2-1 0-16,-3 0 0 0,-1-2 3 0,5 0-2 16,0-2 2-16,4 0-1 0,2-7 0 0,3-2 2 15,-5-1 0-15,8-4 0 0,4-1-3 0,2-4 0 16,-2 0-3-16,4 0 2 0,2-3-2 0,2 0-1 15,-1-3-5-15,1 0-5 0,0-2-10 0,-3-5-27 16,3 1-16-16,-2-4 8 0,3-2-59 0,-4-5-65 0,3-1-27 16,-2-1-24-16,0-7-33 0,0 0 162 0,0-3-123 15,-4-6-24-15</inkml:trace>
  <inkml:trace contextRef="#ctx0" brushRef="#br0" timeOffset="-155905.59">24135 16750 1268 0,'0'2'602'16,"-1"10"-337"-16,0 3-155 0,0 8 73 0,-1 0-36 15,2 5-16-15,0-2-9 0,0 6-13 0,0-3-7 0,-2 2-10 16,2-3-7-16,0-1-17 0,-1-2-8 0,0-2-7 16,1-7-7-16,-1-4-12 0,1 0-5 0,-1-6-2 15,1-5-7-15,0-5-7 0,0-4-2 0,0-4-1 16,0-5-1-16,0-5-4 0,2 0-1 0,2-3-4 0,-1-2 3 16,0 1-3-16,3-3 0 0,1 3-1 0,0 2-1 15,2 2-2-15,1-1 1 0,1 4-3 0,1 6-1 16,-1 0 0-16,2 3 0 0,-1 5 2 0,2 5-1 0,-1 7 3 15,-2 1-1-15,3 8 4 0,0-5-1 0,-3 7 2 16,0 3 1-16,-3 3-1 0,3-1 2 0,-6-4-3 16,6 3-3-16,-4 1-21 0,2-3-20 0,0 0-33 15,-1-4-75-15,0-1-31 0,1-1-55 0,3-3-91 0,4-2 203 16,-3-5-152-16,6-2-34 0</inkml:trace>
  <inkml:trace contextRef="#ctx0" brushRef="#br0" timeOffset="-155472.56">24776 16750 1725 0,'-11'-12'797'0,"-1"0"-510"0,2 1-102 0,-5 1-54 16,3 0-77-16,2 2 21 0,1 2-24 0,-2 0-11 16,3 3-10-16,0-1-8 0,0 5-15 0,-1 0-5 15,0 8-10-15,-2-5 4 0,3 9-6 0,-2 4 2 0,-2 2-1 16,2 5 1-16,2 5 2 0,-1 4 4 0,1 0 3 15,0 7 0-15,4-1 7 0,2-2 3 0,-1-3 6 16,3 0-2-16,0-7 0 0,7-5 3 0,-1 0-2 0,1-9 0 16,5-5-1-16,1-7-5 0,2 1-1 0,3-6 1 15,-2-10-1-15,1-4-1 0,0-2 0 0,0-7-3 16,0-1 0-16,-3-6-8 0,0 0-6 0,-2-2-4 0,-1 2-3 16,-3-6-7-16,0 3-2 0,-5-2 1 0,-3-2-3 15,-3 0 10-15,0 3 2 0,-2-5 1 0,-1 3 5 16,-2 2 3-16,1 0 2 0,1 2 3 0,2 7 0 15,0 8-2-15,-2-5-1 0,3 11-3 0,-2 5 4 0,4 10-10 16,-1 0 0-16,2 11 1 0,-1-3 1 0,0 9 3 16,1 6 7-16,0 7 5 0,2-3 2 0,0 4 11 15,2 10 4-15,-1-2 2 0,4 6 2 0,3 0 1 16,-2-5-6-16,3 3 0 0,1-3-7 0,2-3 0 0,5-8-7 16,-1 2-5-16,3-9-1 0,-1-4-37 0,3-1-79 15,0-1-40-15,1-5 26 0,2-3 208 0,1-3-121 16,-5-3-19-16,4-2 51 0</inkml:trace>
  <inkml:trace contextRef="#ctx0" brushRef="#br0" timeOffset="-150374.55">25674 16395 830 0,'-3'-10'484'0,"-5"6"-237"0,0-1-155 0,3 3 116 0,-1 0-79 16,4-2-34-16,1 4-15 0,-1 3-9 0,-1 2 0 15,3 5-1-15,0 5-1 0,-1 4-13 0,0 4-5 16,0 6-6-16,1 1-1 0,1 9-7 0,0 2-2 15,4 4-1-15,-2-2-3 0,3 2-6 0,-1-1-3 0,2 2-2 16,-3-4-4-16,2-5-3 0,-3-5-2 0,2-2-2 16,-2-5-2-16,1-3-3 0,-2-1-1 0,1-4-6 0,-3-9-12 15,2 0-37-15,-2 1-15 0,0-6-13 0,1 2-17 16,0-2-20-16,-3-6-57 0,1-3-34 0,0 6 11 16,-3-14 122-16,-1-2-102 0,-1 0-30 0</inkml:trace>
  <inkml:trace contextRef="#ctx0" brushRef="#br0" timeOffset="-149740.75">25488 16405 930 0,'-14'-11'540'0,"2"-1"-270"0,4 3-163 15,2-1 113-15,4-1-110 0,6 0-24 0,1-4-11 16,3 0-4-16,6-3 0 0,2 1-1 0,5 5-21 16,1-5-9-16,0 4-8 0,1-1-7 0,5 3-16 15,0 4-2-15,1 0-3 0,-1 7-3 0,-3 4-4 16,2-2-2-16,-3 11 0 0,-4 2-1 0,-6 8 1 15,-2-2 1-15,-10 6-1 0,4-4 2 0,-7 3 3 0,-6 7 6 16,-7 1-1-16,2 0 2 0,-4 0 2 0,-2-1 11 16,0-2 4-16,-1 3-2 0,2-3 10 0,0-6 8 15,1 1 4-15,3-10 5 0,1-5 2 0,2 0-5 16,0-2-2-16,3-7 1 0,2 3-10 0,4-5-13 16,-2-1-3-16,3-2-5 0,0-4-6 0,5-3-5 0,1 8-3 15,2-11 0-15,1-3 0 0,4 5 0 0,0 0-2 16,4 2 1-16,-1 3-4 0,4 3-1 0,-1-2-1 15,4 6 0-15,-4 8-2 0,3 3 1 0,-4 2 0 16,3 6-1-16,-4 0 2 0,-4 8 2 0,-4-2 1 0,-2 1-1 16,0 0 3-16,-10 0-1 0,0 1 3 0,-5-2 1 15,-2-2 1-15,-3-2 1 0,3 1 1 0,-6-3 2 16,-4-4 0-16,4 0 0 0,-1-2 1 0,-1-5-1 0,3 4 1 16,0-6-2-16,0 0 0 0,6-3-1 0,-1 2-1 15,5-7 0-15,3 2-4 0,-3 1 0 0,5-2 1 16,1-1-2-16,5 0 0 0,1-2 0 0,2 3 2 0,2 0-2 15,4-3 3-15,-2-1 0 0,5 1 0 0,2-4 2 16,0-1-1-16,1-1 3 0,2-5-2 0,-1-2 2 16,2-2 1-16,1 0-1 0,2 0 0 0,-3-2 0 0,0-1-1 15,-3-1-2-15,1 0 2 0,-4 1-2 0,-3-3 0 16,-1 0 1-16,-3-2 0 0,-2 1 0 0,-1 3 0 16,-1-2 3-16,-3 1-2 0,0 3 0 0,-2-1 2 15,0 2-2-15,-2 0 1 0,0 2 0 0,-1 1-1 16,-2 2 0-16,-2-1-2 0,-1 0 2 0,0 8-4 15,1 2-1-15,-3 5-4 0,0-1-1 0,3 5-1 0,-1 7-2 16,1 10-2-16,-1-3-1 0,1 15 2 0,2 4 0 16,-1-2 3-16,1 13 0 0,3-3 1 0,1 0-1 15,3 2 3-15,1-8 0 0,3-7-1 0,3-3-1 16,0-2-1-16,3-8 1 0,1-6-9 0,1-6-30 16,2-1-19-16,0-6-24 0,0-11-19 0,1-6-49 15,0 1-35-15,1-10-48 0,5 0-135 0,-5-11 258 0,2 1-145 16,1-3-45-16</inkml:trace>
  <inkml:trace contextRef="#ctx0" brushRef="#br0" timeOffset="-149425.1">26435 16004 1263 0,'-11'2'578'0,"-2"9"-354"16,10 5-143-16,-4 9 66 0,3 2-37 0,2 9-18 0,1 6-11 16,-2 9-7-16,3 0-2 0,-5 11-6 0,-3-2-4 15,5-9-20-15,3 13 1 0,1-4-4 0,-1 2-1 16,5-17-5-16,0-2 1 0,3 2-2 0,0-10-2 15,-1-5-3-15,-5-13-6 0,6-1-4 0,-3-8 2 0,3-3 0 16,-4-7-2-16,0-1-1 0,3-6 1 0,-1-5-1 16,2-6-5-16,-5 0 0 0,1-8-4 0,1-2-2 15,0 1-2-15,-2-2-3 0,2 0 0 0,2 0 0 0,0 2 0 16,1 1 1-16,1 4 0 0,0 0-2 0,3 7-2 16,-1-1 2-16,2 4-2 0,0 6-1 0,-2 8-2 15,2 0 1-15,-1 11 0 0,-4 1 2 0,1 11 0 16,0-2 3-16,-3 9-1 0,0 2 1 0,-2 0 3 15,0-1-2-15,0 2 1 0,0 2-2 0,-2-8-4 16,0 2-6-16,-1-7-20 0,2 1-24 0,-1-7-36 0,0 3-70 16,4-10-35-16,-1 3-51 0,3-9 152 0,0-1-159 15,-1 2-45-15</inkml:trace>
  <inkml:trace contextRef="#ctx0" brushRef="#br0" timeOffset="-148775.35">27109 16439 1714 0,'-17'-16'704'0,"2"3"-459"0,-1 0-160 0,1-2 12 0,-1 6-13 15,2 1-9-15,-1 5-25 0,0-1-14 0,-2 4-10 16,-3 2-12-16,4 9-12 0,0-1-3 0,-2 7-4 16,3 2 0-16,2 4 2 0,0 2 2 0,4 3 0 0,0 0 1 15,-1-1 3-15,6 4 3 0,2 2 0 0,-3 0 4 16,5-5 0-16,0 1 7 0,1 2 1 0,6-5 0 15,8-3 2-15,-4-5-1 0,-1 0 1 0,5-8-2 0,-1 0-2 16,4-9-5-16,-2 0 1 0,-2-5-1 0,-1-1-2 16,3-8-1-16,-1-1-3 0,-1-5-4 0,1-2-1 15,-5-3-12-15,1-2-2 0,-2-3-7 0,-2-3-3 16,-1 6-6-16,0-1-1 0,-3 2-2 0,0-3 5 0,-2 5 6 16,2 1 3-16,-1 3 3 0,-1 4 4 0,1 3 4 15,-2-3 1-15,0 8 3 0,0 1-5 0,0 6 1 16,2 2-2-16,-2 3 1 0,1 8 1 0,-1-1 3 15,2 2 1-15,0 6 4 0,2 3 1 0,-2 5 5 16,3-3 5-16,-2 5 0 0,3 0 3 0,2 0-1 16,0-1 2-16,2-1-1 0,1 0 2 0,-3-9-3 0,3 2-2 15,-1-9-2-15,0 3 1 0,-3-5-5 0,1-6 2 16,-1 1-1-16,1-5-2 0,2-3-1 0,-4-6-9 16,0 1-4-16,1-8 2 0,-3-5-13 0,0 0-13 15,2 2-6-15,-4-5 0 0,-2 2-5 0,0 2 8 16,2 1 2-16,1 5-3 0,-2 2 13 0,-1 3 11 0,0 0 7 15,2 4 0-15,-2-1 6 0,2 6 5 0,-3 0 4 16,1 2 3-16,2 7 5 0,4 1 10 0,-3-1-3 16,2 9 8-16,-2-1 1 0,6-1 2 0,-1 0 0 15,0-2-3-15,-5-1-1 0,6-4-5 0,-3 1 5 0,5-4-6 16,-2-2-1-16,-1-4-1 0,0 2-2 0,4-4 0 16,2-2-2-16,-8-4-1 0,4-1 0 0,0-2-2 15,3 1-1-15,-6-3-3 0,1 2 0 0,-3-4-1 0,1 1 0 16,1 6-2-16,0-7-1 0,-3 0-1 0,-1-1 2 15,-1-1-1-15,1 0 3 0,1 4-3 0,-3-7 0 16,-4-2 0-16,1 0-3 0,-2 1-1 0,-2 1-3 0,2 0-12 16,-2 2-45-16,-2-4-27 0,3 4-33 0,2 6-29 15,4 3-95-15,-3-3 320 0,3 5-148 0,3 4 0 16,6 0 89-16</inkml:trace>
  <inkml:trace contextRef="#ctx0" brushRef="#br0" timeOffset="-148635.33">27700 16373 959 0,'0'20'828'0,"2"-3"-310"0,-2 5-339 16,-3 3 224-16,3-1-226 0,0 2-47 0,1-4-53 15,-1-2-12-15,3 2-112 0,0 3 87 0,-1-12-22 0,-1 0-39 16,2-7-39-16,-2 2-47 0,0-5-40 0,2 0-7 16,1-3 90-16,1 0-98 0,-6-12-23 0</inkml:trace>
  <inkml:trace contextRef="#ctx0" brushRef="#br0" timeOffset="-148511.3">27883 16149 964 0,'-11'18'484'0,"-1"-3"-283"0,4 1-166 0,6 2 56 16,0 2-146-16,3 3 46 0,6-2-61 0,-6-1-37 0</inkml:trace>
  <inkml:trace contextRef="#ctx0" brushRef="#br0" timeOffset="-147775.52">27986 16559 1242 0,'-8'16'598'0,"2"-4"-318"16,0 2-152-16,5-1 68 0,-1-3-20 0,2 5-16 15,6 3-8-15,-3-9-23 0,1-1-13 0,1-2-16 0,2-1-11 16,1-5-23-16,1 4 0 0,-2-8-12 0,1-2-5 16,4-3-14-16,-2 3-6 0,3-6-2 0,-3-3-5 15,0 2-6-15,-1-3-11 0,-1 1 5 0,-1-2-4 16,1-2-1-16,-2 1-2 0,-2 2-1 0,1-5-2 0,-2-1 0 15,-1 0 0-15,-1-1-1 0,-1 1-2 0,-7-3-2 16,2 0-1-16,-4 2-3 0,1 0 1 0,-5 3-4 16,1 0 0-16,-2 2-5 0,-1 8 1 0,0 4-6 15,0-2 1-15,-1 8-2 0,-2 7-3 0,3 4 4 16,-2 3 0-16,3 8 4 0,-2-5 2 0,2 5 7 0,0 6 3 16,9 2 2-16,-6-3 4 0,4-1 0 0,7 4 7 15,-4-1 2-15,7-1 5 0,4-3 1 0,0-1 0 16,-4-2 5-16,7-4-2 0,2-4 1 0,3-1-2 15,1-2-1-15,3-3-2 0,-2 0 0 0,4-8-1 16,0 0-2-16,-2-2 0 0,2-4-1 0,-4-4-1 16,-1-3 0-16,1-5-3 0,-4-3-2 0,-1 1 0 0,1 1-2 15,-4-3 2-15,0 0-2 0,-3 0-1 0,0 1-1 16,-1 1 0-16,-2-3 1 0,-2 2-1 0,0 1-3 16,-1 1-1-16,0 6-1 0,0-1-5 0,-2 3 0 15,1 5-5-15,-2 1-2 0,1 6-3 0,1 3 2 0,-3 4-1 16,2 5 1-16,-1 3 5 0,-1 0 0 0,3 6 3 15,0 2 3-15,0 1 3 0,1-2 0 0,2 2 3 0,-1-1 0 16,4-5 1-16,-2 3 2 0,6-7 2 0,-2 4 4 16,1-8 0-16,6 2 2 0,-5-2-1 0,6-4 2 15,-4-2-1-15,5-3 2 0,-2-1-2 0,2-2-1 16,2-8-1-16,-7-4-1 0,0 4 1 0,2-8-1 0,-2 0-2 16,-1-3-2-16,-5 2 2 0,0-1-2 0,-3 1-1 15,5 1 0-15,-2-3 0 0,0 2 0 0,-3 6 0 16,0 0 0-16,4 1-2 0,-1 4 0 0,-4 1-1 0,0 6-4 15,-1 2-1-15,0 3-2 0,0 4 0 0,3 5-2 16,-4 1 1-16,3 6 2 0,0 1 1 0,1 2 2 16,3 1 0-16,-3 3 3 0,4-3 0 0,-2-3 1 15,2 0 2-15,3-2-1 0,-2-5 1 0,-3-6-1 16,1 1 4-16,-4-6-1 0,0 0 1 0,3-1 0 0,-4-7 1 16,1-2 2-16,-1 2-1 0,5-5 1 0,-4-5-3 15,1 0 1-15,-2-6-2 0,0 2 2 0,3 1-3 16,-3-4-3-16,0 2 2 0,1 0 0 0,2 0 0 15,-2-1-2-15,1-2 3 0,1-1-2 0,0-2 0 16,1 3 1-16,1-3 0 0,1 4-1 0,2 3 1 16,-1-1 0-16,4 4-2 0,0-2-1 0,3 7-4 15,-1-2-14-15,2 3-15 0,0 3-30 0,2-1-101 0,0 2-41 16,2 3-55-16,6 7 167 0,-6 4-182 0,1-1-73 16</inkml:trace>
  <inkml:trace contextRef="#ctx0" brushRef="#br0" timeOffset="-147621.37">29143 16812 2657 0,'-7'5'1026'0,"-2"4"-763"16,3-3-211-16,3-2-3 0,3-1-25 0,0-4-9 16,0-2-12-16,2 0-46 0,2-3-41 0,-2-2 26 0,3-2-211 15,3-9 212-15,-2 4-119 0,4-8-60 0</inkml:trace>
  <inkml:trace contextRef="#ctx0" brushRef="#br0" timeOffset="-146241.45">30186 16198 592 0,'4'-16'377'0,"0"0"-157"16,-1 2-116-16,1 0 72 0,-3-1-35 0,0 2-32 15,0 3-9-15,-1-1-1 0,1 3-5 0,-1 0-9 16,-2 0-2-16,1 4-2 0,-3-3-3 0,2 3-2 16,1 1-2-16,-2 0-4 0,-2-1-3 0,1 2 1 15,-2 0-1-15,1 1-2 0,0 4 0 0,-3 0-6 16,-1-1-1-16,0 6-3 0,-1 0 1 0,-1 6-8 16,-1 0-1-16,-2 3-1 0,1 4-1 0,-1 2-7 0,0-1 1 15,0 5-2-15,-1 3-3 0,1-2-2 0,2 2-1 16,0 0-1-16,5 0 0 0,3 3-2 0,-1 0-2 15,5-2-1-15,2-3-2 0,8 2-2 0,-1 0-1 0,5-3-2 16,-3 2-2-16,3-8-3 0,2 1 3 0,6-4-3 16,-1 4 1-16,1-8-3 0,2-5-3 0,0 1-1 15,4-7 0-15,-1 1 0 0,3-9-2 0,-3-2 0 0,1-7 0 16,-7-3-1-16,0-2 2 0,2 1 1 0,-4-9-1 16,-5-1 0-16,-3 0-1 0,1 4 1 0,-1-5 0 15,-3 0 1-15,-1-7-1 0,-7 2-1 0,2-3 1 0,1-3-2 16,-4 0-1-16,-3-2 1 0,-1-1-1 15,-4 0-2-15,-2 8 0 0,2-2-1 0,-5 4 0 0,-5 5-1 16,2 5-2-16,-6 0-4 0,1 8-2 0,-5 5-3 16,-1 5-6-16,0-1 1 0,-3 6-7 0,3 3-2 0,-3 4-6 15,0 0-6-15,3 1-6 0,2 1-5 0,-1 3-21 16,3 2-15-16,-1 3-20 0,4-3-27 0,7 5-2 16,-1 1-62-16,9 3-26 0,-5 0-34 0,10 0-79 15,1 1 212-15,4 6-133 0,1 2-36 0</inkml:trace>
  <inkml:trace contextRef="#ctx0" brushRef="#br0" timeOffset="-145504.97">30123 16303 1177 0,'-1'-1'640'0,"0"-3"-340"15,1 4-180-15,0 2 138 0,5 3-130 0,0-3-14 16,3 3-1-16,2 4-4 0,4 2-9 0,-1 0-7 16,5 3-9-16,2 0-11 0,3 3-17 0,0 0-7 0,4 2-9 15,-2-2-6-15,1 2-6 0,-1-2-4 0,-1 1-2 16,-5 2 2-16,-1-3-1 0,-1-2 0 0,-3 1 1 15,1-2 1-15,-4 0 0 0,-3 1 2 0,0-2-2 16,-1-2-3-16,-4-5-3 0,3 5-2 0,-6-4-2 0,0 4-2 16,0-8-4-16,0-2-2 0,1 2-1 0,0 0-2 15,-1-2-11-15,0 2 4 0,0-5-22 0,0 0-12 16,0 2-34-16,0 1-28 0,0-1-41 0,-1 0-40 0,1 3-34 16,1-5-259-16,2-1 341 0,-3 2-211 0,4-5-81 15</inkml:trace>
  <inkml:trace contextRef="#ctx0" brushRef="#br0" timeOffset="-142093.4">30715 16044 1312 0,'-1'2'646'0,"-3"0"-358"16,1-2-172-16,-1-1 91 0,4-2-88 0,-2 1-12 15,2 1-10-15,1-2-13 0,4-2-27 0,-1-2-6 0,3 2-8 16,4-3-4-16,0 1-9 0,3-1-4 15,3 0 0-15,1 0 2 0,-1 4 0 0,4-3 0 0,0 4-1 16,-1 0-2-16,4 2-3 0,-3 0 0 0,2 1-3 16,0 0-5-16,-2 2 0 0,-3-1 1 0,2 4-2 0,0 0 3 15,-7 1 2-15,1 1 0 0,-1 4 2 0,-2 0 1 16,1 4 2-16,-2-1-2 0,1 4 1 0,-4 5-1 16,-3 6-4-16,2-1 0 0,-3 8-2 0,-3 0-1 15,-4 4-3-15,2 1-1 0,-5 2-1 0,-1-3 0 0,-4 2-1 16,0-2-1-16,0-1 2 0,-2-2 1 0,-4-1-1 15,-1-4 0-15,-4-1 0 0,-2-5-1 0,4-3 1 16,0-3-3-16,0-5-2 0,-2 3-1 0,11-8 0 0,-6-4-4 16,1-6-2-16,3 1-1 0,2-6 0 0,-6-10-1 15,8 0 2-15,-6-8-3 0,4 4 2 0,2-4 2 16,4 0 1-16,0-2-1 0,4 1-1 0,2 3 2 16,-2 4-2-16,2-2 0 0,2-2 0 0,4 4 2 15,1-2-2-15,2 1 2 0,-3 3 1 0,10 1 0 16,-1-2 4-16,2 4 0 0,2 3 0 0,1 0 3 15,-1 3 1-15,5 1 0 0,1 4 0 0,-3 4 0 16,0-1-1-16,1 6 1 0,-2 2-1 0,-1 4-3 0,-1 2 1 16,-2 5-1-16,-2-1 0 0,0 3-1 0,2 0-1 15,-2 1 0-15,-3-2 0 0,0-1-1 0,0-1 0 16,-1 0 1-16,-3-4-2 0,-2-6 0 0,1 3-2 0,-3-5-5 16,-2-3-9-16,2-3-27 0,-3-1-21 0,3 0-24 15,-2-1-37-15,1-2-47 0,-2-3-103 0,5-1-209 16,-1 1 341-16,-9-5-211 0,4-3-150 0</inkml:trace>
  <inkml:trace contextRef="#ctx0" brushRef="#br0" timeOffset="-140744.43">31367 16375 587 0,'-1'-1'452'0,"-1"1"-155"0,-2-2-164 16,3 2 138-16,0 0-90 0,-2 0-32 0,0-1-17 15,2 1-23-15,2 0 2 0,-1 0-3 0,0-1 3 0,0-2-8 16,1 2-12-16,6 0-4 0,-3-1-6 0,-1-2-1 15,5 1-4-15,-1-1 0 0,1 1-11 0,5-1 2 16,2-1-6-16,1 0-3 0,6-1-3 0,1-1-2 0,1 2-9 16,4-2-5-16,1-1-3 0,-2 2-5 15,2 1-9-15,0 1-5 0,-1 0 1 0,-2-3-5 0,0 5-5 16,-1 1-2-16,0-2 0 0,-6-2-1 0,0 1-2 16,-1 1 1-16,-6-1-4 0,2 5 3 0,-3-4 0 15,-4 0-2-15,1 3 0 0,-1-5 1 0,-7 5 1 16,4 0-2-16,-4-2 2 0,0 3-2 0,-3-1 1 15,3 0 2-15,-3 2-2 0,-4 3-1 0,3-5 0 16,-2 2-1-16,-1-2 0 0,1 0 0 0,3 2-1 0,-7-1-1 16,3 1-4-16,1 0 1 0,-3 0-3 0,-1-2-5 15,1 1 0-15,-2-1-4 0,-3-1-1 0,-2-1-8 16,4-2 0-16,-2 0-4 0,-1-3-4 0,-1 0-4 16,-1-1-3-16,1-1 0 0,1 1-1 0,1-3-1 15,-2 1 1-15,3 2 1 0,0-1 4 0,2-1 7 0,-1 2 2 16,3 0 3-16,2 1 5 0,1 3 7 0,0-3 2 15,2 2 5-15,3 3 0 0,1-3 3 0,0 2 2 16,2-1 1-16,3 3 0 0,2-2 9 0,1-1 0 0,2 1 4 16,1-1 3-16,2 3 6 0,1 1 5 0,0 0 0 15,3 0 1-15,2 1-2 0,-2 2 0 0,4 0-4 16,1 2-2-16,1 0-5 0,-1 0-4 0,0 2 0 16,-2 1-5-16,-2-1-4 0,0 2 1 0,-4-1 0 0,-2-1 0 15,-4 4 0-15,0-1 1 0,-5-1-3 0,3 3 3 16,-6 2 2-16,0-4-1 0,-1 5 1 0,-8 0 1 15,4 0 0-15,-2-1 2 0,-7 1 6 0,1-1 2 0,0 1-1 16,-2 1 5-16,0-2 1 0,1 0-1 0,-1-3 0 16,2 2-4-16,3-1-6 0,1-3 1 0,0-3-4 15,6-2-5-15,1-3-2 16,1 1-5-16,-5 4-11 0,3-1-28 0,2-1-20 0,0-2-32 0,1-2-47 16,9-2-90-16,2 0-52 0,-2-2-128 0,8 1 265 0,-7-4-222 15,3 0-90-15</inkml:trace>
  <inkml:trace contextRef="#ctx0" brushRef="#br0" timeOffset="-139911.03">32266 16101 1034 0,'6'-7'527'16,"-6"1"-308"-16,0-1-124 0,-4 3 41 0,2-2 5 15,2 1-8-15,-2 1-2 0,-2-1 0 0,-2 2-6 16,4-1-5-16,-2 2-6 0,3 0-9 0,-3 0-22 0,0 1-7 15,3 1-7-15,-5 0-5 0,1 3-15 0,1 0-4 16,-4 4-3-16,-2-1-4 0,0 5-2 0,-2 0-2 16,2 4 0-16,-1 3-2 0,-2 3 0 0,-1-2-2 15,1 8-2-15,3 2-2 0,0-2-2 0,-1 2-3 16,2 2 1-16,3-2 1 0,4 2-2 0,-2-1-1 0,4 1 1 16,3-4-1-16,1-1-3 0,3 2-2 0,1-4-1 15,6-1 0-15,2-4-3 0,2-2 0 0,2-2-2 16,5-7-1-16,1 1 0 0,2-4-1 0,2-5 1 0,-3 2-1 15,5-6-2-15,-1-2-1 0,0 0 1 0,2-4-2 16,-3-7-1-16,-3 6 3 0,0-8-5 0,3 0 1 0,-8-2-1 16,1-2 1-16,-4-2 1 0,-2 1 2 0,-5-2-4 15,0-4 1-15,0-2 1 0,-4 0 0 0,-5-8-1 16,0 0 0-16,-3-1-1 0,-1-5 2 0,-6 3 0 16,-4 3-1-16,0-3-1 0,-5 8 0 0,-1 3 1 0,-4 4-1 15,-5 2-1-15,-2 4-4 0,-1 5 0 0,-4 3-4 16,1 0 0-16,-5 6-4 0,2 0-2 0,4 5-6 15,1 0-4-15,5 3-3 0,0-1-5 0,5 6-21 16,0-1-17-16,4 5 9 0,1 5-69 0,4 0-86 16,-1 1-43-16,5 6-64 0,3 2-114 0,-1-1 285 15,2 1-211-15,3 1-61 0</inkml:trace>
  <inkml:trace contextRef="#ctx0" brushRef="#br0" timeOffset="-139642.77">32359 16370 1722 0,'1'10'720'0,"-1"1"-469"0,4 7-162 16,3 1 53-16,6 6-51 0,-5-2 1 0,3 2-3 15,-2 0-8-15,3 3-19 0,-1 1-5 0,-3 0-9 16,2-4-8-16,-3-4-17 0,4 2-7 0,-1-6-5 0,0 4-3 16,2-6-5-16,-5-5-1 0,0-3-5 0,0 1-10 15,-1-2-9-15,1-4-31 0,-2 2-23 0,-2-4-32 0,3-1-34 16,1-6-83-16,-1 2-60 0,1-4 182 0,0 0-142 16,-1-3-63-16</inkml:trace>
  <inkml:trace contextRef="#ctx0" brushRef="#br0" timeOffset="-139377.89">32891 15919 1707 0,'1'10'731'0,"-1"-3"-461"0,0 8-109 0,2 7-19 16,0 10-3-16,0-4-62 0,-3 2 30 0,1 10-3 15,0-2-12-15,0 5-9 0,5-3-11 0,-2-3-27 16,-4-2-11-16,4-2-3 0,-3 0-13 0,3-7-10 16,1 1-3-16,-2-3-1 0,-4-3-1 0,1-2-2 0,1 0-14 15,0-4-13-15,3-3-3 0,-3-1-29 0,-6-1-18 16,3-2-28-16,0-2-33 0,2-4-70 0,-3 4-23 16,1-4-65-16,-1-2 178 0,0 0-150 0,0-2-50 0</inkml:trace>
  <inkml:trace contextRef="#ctx0" brushRef="#br0" timeOffset="-138214.42">31204 17046 807 0,'-2'-2'409'0,"0"-1"-209"0,2 3-109 0,0 1 66 15,0-2-32-15,1-1-4 0,0 1 5 0,1-2 0 0,-1 3 6 16,1 0 0-16,-1 0-1 0,0 2-3 0,0 2-13 16,2-1-7-16,-2 4-10 0,0-1-9 0,0 4-24 15,-1 0-8-15,1 3-8 0,2 2-8 0,-2 2-9 16,-1-2-6-16,2 7-4 0,0 3-1 0,2-4-5 16,1 1-2-16,-2 1-3 0,-1 0 0 0,3-3-3 15,2 1 0-15,0-5-1 0,2-2-3 0,-1 1 1 16,0-1-2-16,2-4 0 0,-3-2-1 0,4 1-2 15,-2-1 0-15,0-2 0 0,-1 1 1 0,0-4 0 0,2 0 0 16,0-2 0-16,1 1 0 0,0-2 1 0,-1 0 0 16,-2-1-2-16,2-1 0 0,-2-1-1 0,1 0 0 15,1 0 0-15,-1-3 1 0,1-2 0 0,-3 0 0 16,3-2 3-16,-1 0 0 0,-1-3 1 0,-1 0 1 0,0-2-3 16,0 0 1-16,1-2 1 0,-3-3-2 0,-2-2-1 15,1-2 0-15,1-2 0 0,-1-3 1 0,-2 1-1 16,-1-5 1-16,4 6-1 0,-3 1-1 0,2 2 0 15,-3 3 0-15,1 2 0 0,-1 4-7 0,3 0 2 0,-4 2-1 16,1 3-3-16,0-1 1 0,-1 3-1 0,0 1-2 16,-1 0-1-16,1 3 0 0,-1-1 2 0,0 1 0 0,-2-2 1 15,2 6-2-15,0 0 1 0,-1 1 0 0,0 1 3 16,0 2-1-16,-1 0 1 0,-2 4 0 0,2 2 1 16,0-4 4-16,-1 5-1 0,-2 4 0 0,-1-2 1 15,1-1 1-15,-1 3 0 0,2 0-1 0,-5 0 0 16,0-2-1-16,4-2 1 0,-1 0 0 0,3-2-1 0,-2-7 1 15,1 1-4-15,1-1-3 0,1-2-4 0,2 1-1 16,1-2-2-16,-3-1-1 0,3 2 1 0,2-3-1 0,2-1 4 16,-2-1 4-16,1-4 4 0,1-3 2 0,0 3 1 15,2-4 1-15,-2 1 0 0,1-1 0 0,1 2 1 16,0-1-1-16,0 2 1 0,2-2 0 0,-1 2 0 16,0-2 0-16,-2 2 2 0,3 2-2 0,-1-3 1 15,0 2 0-15,-1 1 0 0,1 1-1 0,-4 0 3 16,4-1-3-16,-3 2 0 0,-1-1 1 0,0 5 1 15,0-1-2-15,-1 0 0 0,1 2 0 0,-2 0 2 16,1 1 2-16,-1 0-1 0,2 1 2 0,-3 4 0 16,2-3 1-16,-1 4 0 0,0 1 1 0,1 2-5 0,1 0 1 15,-2 4-1-15,0-3 1 0,3 0-1 0,-1 2 0 16,0-1-1-16,0-1 0 0,0-1 0 0,2 3 1 16,1-3-2-16,-2 1 1 0,1-2-1 0,-1 1 0 0,2-1-1 15,-1-2 0-15,-1 3-2 0,0-5-27 0,-1 1-21 16,0 2-27-16,-2-5-29 0,-1-1-61 0,2 3-51 15,-2-4-161-15,-1 0 254 0,-3-5-192 0,3 2-80 16</inkml:trace>
  <inkml:trace contextRef="#ctx0" brushRef="#br0" timeOffset="-137644.43">31069 16961 936 0,'-1'-2'609'16,"-1"-2"-281"-16,2 3-200 0,-1 0 179 0,1-1-192 15,0 0-10-15,0 1-7 0,0 1-3 0,0 0-18 0,1 1-13 16,1 4-8-16,-1-3-6 0,-1 5-22 0,1 1-10 16,0 4-4-16,0-2-5 0,-2 2-5 0,1 0 2 15,0 2 0-15,-2 0-1 0,-1 0 2 0,1 0 3 0,-1-1 3 16,0-1 1-16,-2 2 4 0,1-4 3 0,2 1 2 15,1-3 2-15,-1-5 0 0,0 0-3 0,0 1-1 16,2-5-3-16,0 1-5 0,2 0-2 0,-2-6-3 16,1 5-2-16,3-2 0 0,-1-3 1 0,2 0-3 0,1-4 1 15,2-3 2-15,-1-1 0 0,2 3 2 0,-1-5-2 16,1 2-2-16,3-1 0 0,-1 0 1 0,2 2-1 16,-2-1 1-16,1 4-4 0,-2-3-1 0,-1 3 0 0,0 1 1 15,-3 3 0-15,0 0 0 0,-2 5 1 0,0-1 0 16,-4 0 2-16,5 2 4 0,0 5 0 0,-1-1 2 15,0-1 0-15,1 4 0 0,1 0-3 0,1 1 1 16,2 3-2-16,-1-1-3 0,-2-2-2 0,3 1 0 0,-2-2-2 16,2 0-2-16,1 1-7 0,-2-4-12 0,1 0-17 15,-3 1-50-15,3-2-37 0,-1 2-31 0,-2-2-41 0,2-3 120 16,1 1-104-16,-1-1-25 0</inkml:trace>
  <inkml:trace contextRef="#ctx0" brushRef="#br0" timeOffset="-135795.77">29879 18131 947 0,'-1'-7'486'0,"3"0"-265"0,-5 5-133 0,-2-5 86 0,4 2-74 16,-3 4-2-16,4-3-1 0,-3-1 0 0,1 1-2 15,-3-2 0-15,0 3 0 0,4 1-3 0,-6 1-13 16,2-4-7-16,1 2-10 0,-2 3-7 0,3 3-11 16,-3 2-8-16,-1 3-5 0,-2 4-6 0,2 3-9 15,0 3-1-15,-1 3-2 0,0 6-2 0,2 5-4 16,2-1 1-16,1 7-3 0,2-1 1 0,3 8-1 15,2-5 2-15,5 4-2 0,5-9 5 0,0-1 3 0,-2-3 0 16,6-7 3-16,1-6-1 0,-1-9 5 0,2 3-1 16,0-5 3-16,-3 0-4 0,1-9-2 0,1-3 4 15,1-7-2-15,-2 5 0 0,0-8-3 0,-3-9 0 16,0-5-1-16,-3-4-1 0,1 1-3 0,-4-2-2 0,-1 1-1 16,-3-1-1-16,-3-2 1 0,-2-2-4 0,0 3 1 15,-3-2-2-15,-2 4 1 0,-3 1 1 0,0-2-3 16,-2 6-1-16,-2 2-3 0,-2 9-2 0,0-3-1 15,-3 5-3-15,1 4-4 0,-1 5-8 0,-2 4-8 0,1 2-14 16,5 9-17-16,-2 1-62 0,-2 4-22 0,3 6-27 16,1 0-41-16,2 4 127 0,1-1-105 0,-2 0-19 15</inkml:trace>
  <inkml:trace contextRef="#ctx0" brushRef="#br0" timeOffset="-135597.2">29860 18333 1557 0,'7'6'685'15,"-2"2"-423"-15,3-4-165 0,5 2 57 0,3 7-59 16,1-2-12-16,6 7 6 0,0 0-29 0,1 4-24 16,1 0-10-16,-1 4 1 0,-4 0-14 0,-1-5-7 15,1-3-2-15,-4 0-17 0,-1 0 2 0,-5-8-46 16,2 3-37-16,-3-5-33 0,-1-6-30 0,0 0 102 15,-3 3-96-15,-1-5-31 0</inkml:trace>
  <inkml:trace contextRef="#ctx0" brushRef="#br0" timeOffset="-134479.93">30334 18102 1072 0,'-4'-3'564'16,"1"2"-292"-16,1 1-160 0,0-1 107 0,1 1-104 0,-6 2 7 16,6-4-5-16,-3-1-6 0,2 3-21 0,2-2 1 15,-3 2-4-15,3 0-8 0,0-3-8 0,7 0-18 16,-3 3-5-16,4-2-6 0,1-6-3 0,2 8-10 16,-6-5-6-16,6 3-3 0,-1 2-3 0,-4-4-3 15,2-1-6-15,-5 4-1 0,-3 1 1 0,1 2 0 0,1-6 1 16,-4 4 2-16,2-5 1 0,-1 9 1 0,-2-3 2 15,2 2 0-15,4 4-1 0,-6-11-4 0,3 4 1 16,-3 2-3-16,3 3 1 0,-1-11-6 0,1 6 1 0,-1-5-1 16,-4 1 0-16,3 4 1 0,1 0-3 0,-4-1 0 15,2 0-1-15,3 3 2 0,-4 2 0 0,4-1-1 16,-6-4 0-16,4-1 0 0,0 2 1 0,-4 0 0 16,6 0 1-16,-2-5-3 0,-1 3 0 0,6 3 0 0,-2 1 1 15,-1 3-2-15,3-5 1 0,-3 0 0 0,0 1 0 16,-3 7 0-16,1-9 0 0,2-2 1 0,1 2 0 15,0-3 1-15,-1 4-2 0,-4 2 1 0,1-2 2 16,9-2-1-16,-6 2 1 0,-1 2 0 0,1 1 1 0,0 0 2 16,-1-4 0-16,8-3 1 0,-7 1-1 0,-4 4 2 15,5 0 1-15,-1-2 1 0,4 2 2 0,2-4-1 16,-1 5-1-16,-1 0 1 0,4-3 0 0,-2 1-1 0,3 5-2 16,-2-8 0-16,0 6-3 0,5-2 0 0,-1 2 0 15,-2 4-2-15,5-3-1 0,-2-1-1 0,-1-2 0 16,3 6 0-16,-5 1 0 0,-1 0-1 0,0-2 0 15,0 0-1-15,-1 2 0 0,-2 2 2 0,-2-1-1 16,-1 1 1-16,-2 0-1 0,0 3 1 0,-6 3-3 16,-1-5 3-16,-3 6-1 0,0-1-3 0,-5-1-1 15,3 2-2-15,-4-1 1 0,0-2 0 0,4-4 1 0,-5 3-2 16,2-4 2-16,2-2 1 0,6 1 0 0,-5-4 2 16,3-3 0-16,0 2-1 0,1-3 2 0,8 1 0 15,-2 1 0-15,0 0 1 0,3-2 0 0,3-2-1 16,-2 0 0-16,4 2 1 0,-5-1-1 0,-1-1 0 0,5 0 2 15,-5-2-2-15,2 3 2 0,-2-6 2 0,3 3 0 16,2-3-1-16,0 2-1 0,4-1 4 0,0 2-4 16,1-1 2-16,0 5-2 0,3 0-1 0,-2-1 1 15,3 2 0-15,-1 2-2 0,-1 4-1 0,0 0 1 0,-2-2 1 16,3 0 1-16,-4 7-2 0,4 2 0 0,-2-1 0 16,2-1 0-16,-3 5 0 0,2-2 0 0,-3 3-1 15,-1-6 1-15,-2 4 1 0,-1 2-1 0,-2-3 0 0,-3 0 3 16,0-5 0-16,-1 2 1 0,-4 2-1 0,-1 3-1 15,-1-11-1-15,-2 2 0 0,-2 1 0 0,-1 0-1 16,-1-4-3-16,-2 0 2 0,-3-3-1 0,-1-1 0 16,1-1-1-16,-2-3 2 0,3-5 1 0,-1-1-2 0,0 8 0 15,2-3-1-15,1-6-2 0,5 8-2 0,-2-4-1 16,8-2-8-16,-5 7-7 0,6-8-8 0,-7 2-7 0,12-2-24 16,-5-2-18-16,3 2-20 0,4-3-28 0,3 3-48 15,-3-3-26-15,10-2-34 0,11 1-45 0,-4 2 171 16,5-3-116-16,4 2-18 0</inkml:trace>
  <inkml:trace contextRef="#ctx0" brushRef="#br0" timeOffset="-134124.39">30961 18294 1200 0,'-9'2'643'16,"3"0"-322"-16,4-1-193 0,-1 1 73 0,-1-2-51 15,3 0-20-15,5 1-23 0,2-1-7 0,1 0-9 16,3 0-5-16,2-3-6 0,3 3-5 0,1-3-7 0,2 0-9 15,-1-2-21-15,4 0-6 0,-2-2-7 0,1 2-4 16,-3-1-10-16,4 1-2 0,-1 0-3 0,0-1-3 16,-6 1-1-16,2 1-1 0,0-1-2 0,-3 1-4 15,-2 1-2-15,-3 1-13 0,0-2-7 0,-1 2-5 0,-2 1-8 16,0-2-27-16,-3 1-16 0,2 0-19 0,1 1-24 16,-1-4-38-16,-3 5-27 0,3-3-37 0,-1 3-81 0,-1 0 201 15,-1-2-124-15,-1 2-28 0</inkml:trace>
  <inkml:trace contextRef="#ctx0" brushRef="#br0" timeOffset="-133780.6">31124 18139 1190 0,'-8'-2'649'0,"1"0"-330"0,2-1-200 0,0 2 127 16,2 2-131-16,1 2-25 0,2-3-20 0,5 0-8 15,0 2-7-15,5 0-5 0,0 2-1 0,5-1 0 16,2-2-2-16,3 3-3 0,3 3-6 0,2-4-12 0,-2-1-6 16,6 2-3-16,-5 2-3 0,4 2-6 0,0-3-2 15,-2 2 0-15,3 0-1 0,-7 3 0 0,1 0 0 16,1-2-1-16,-3 0-2 0,-5-1-1 0,-1 0 0 0,-7 0 0 16,-2 0-1-16,-3 0 1 0,0-2 1 0,-3 3 1 15,-4 2 1-15,-2 0 2 0,1 0-1 0,-5 3 0 16,-1-2 1-16,-2 0-2 0,2 3 1 0,-3-3-1 0,2 0-1 15,0 1-1-15,0-1 0 0,3 2-1 0,-1 0-2 16,4-3-8-16,-2-1-9 0,3-2-14 0,-1 1-18 16,3-2-29-16,-1-1-71 0,4-4-46 0,0 2-68 15,7-7 174-15,1-1-163 0,-1 0-65 0</inkml:trace>
  <inkml:trace contextRef="#ctx0" brushRef="#br0" timeOffset="-133330.71">31759 18120 777 0,'8'-5'452'16,"0"4"-245"-16,0-1-126 0,-3-2 63 0,1 4-43 15,2 0-16-15,-1-1-3 0,0-4 2 0,1 5 6 16,-5 0 7-16,3 0 9 0,-4 1 9 0,1 3 15 16,-3-2 3-16,-4 5 1 0,2 4-1 0,-6 1-9 0,2 0-12 15,-1 5-11-15,-3 4-14 0,1 2-27 0,-1 2-10 16,-2 4-5-16,1 0-4 0,2 3-9 0,2 2 1 16,2 1-1-16,5 0 0 0,0 2-1 0,0-5 0 15,6 2-6-15,1-10-1 0,5-2-7 0,-3 0-3 0,2-11-1 16,6-5-3-16,0-4-6 0,-3 2-4 0,3-4 0 15,-1 0 0-15,4-6-1 0,-1-2 0 0,-1 1-2 16,1-4 1-16,-1-7 0 0,1 1 1 0,1-6 1 0,-5-3 0 16,-4 1 1-16,2-3 0 0,-6-1 0 0,-3 2-1 15,-4-1 2-15,-2-3-2 0,-6 2 2 0,2 1-2 16,-5 4-2-16,-7-2 2 0,-5 0-3 0,0 0 0 16,0 11-1-16,-4-7-3 0,0 2-5 0,-3 3-5 0,-1 3-6 15,5 4-24-15,-2 2-14 0,1 1-19 0,4-1-25 16,4 8-65-16,-6 0-22 0,9 3-38 0,1 5-50 15,3 3 174-15,0-5-125 0,2 7-19 0</inkml:trace>
  <inkml:trace contextRef="#ctx0" brushRef="#br0" timeOffset="-133115.83">31824 18452 1378 0,'12'22'723'16,"1"3"-430"-16,0 1-191 0,5-6 43 0,-6 4-36 15,2-1-30-15,5-1-8 0,1-2-24 0,-4 1-26 0,2-3-7 16,-6 0-2-16,-3-1-1 0,3-4-10 0,-2 0-13 16,-3-3-27-16,-4-6-6 0,2-2-45 0,-3 3-25 15,-2-5-36-15,3 3-70 0,-1-3 143 0,-1-3-102 16,1 4-27-16</inkml:trace>
  <inkml:trace contextRef="#ctx0" brushRef="#br0" timeOffset="-132697.8">32269 18268 1603 0,'8'-3'732'16,"2"-2"-430"-16,-5 1-190 0,-1-1 70 0,1 0-61 16,3 0-15-16,-3 0-14 0,-2 2-13 0,2 0-20 15,-1 2-4-15,1 0 3 0,-3 1-2 0,0 5-8 16,-1-1-1-16,-1 3-4 0,3 5-5 0,-3 3-9 15,-3 0-1-15,2 3-7 0,1-1-2 0,-4 1-5 0,3 0 0 16,1-1 0-16,-4 2-1 0,7-9-5 0,-1 8-1 16,-1-2 1-16,5-1-2 0,3-5 0 0,-3 0-4 15,1 0 1-15,1-2-1 0,-1 0-1 0,7-8-1 16,-3 1 0-16,3-1 0 0,3 0-2 0,-1-5-1 0,2-2 0 16,1-1-1-16,0-1 0 0,-3 1-1 0,1-1 0 15,-3 0 2-15,-5-1-3 0,2 2-3 0,-1 4-6 16,-3 0-6-16,0 3-8 0,-2-2-23 0,-3 0-19 15,1 3-19-15,1 0-22 0,-3 0-57 0,1 0-13 0,-1 1-19 16,-1-1-33-16,2 0 139 0,-1 0-94 0,-1 0-8 16</inkml:trace>
  <inkml:trace contextRef="#ctx0" brushRef="#br0" timeOffset="-132463.24">32633 17952 1332 0,'-5'0'692'0,"1"0"-362"16,-2 6-208-16,2 1 78 0,-1 4-41 0,1 6-54 16,0 6-21-16,2 0-4 0,-1 8-7 0,0 7-5 15,0 7 2-15,0-1 3 0,-3 7-26 0,0-3 22 0,0 7-16 16,-1 2-7-16,-1 0-6 0,3-8-7 0,1-8-13 16,-1 1-9-16,4-7-10 0,-1-3-10 0,0-13-27 15,1-1-17-15,-1-6-17 0,-2-2-21 0,2-2-76 16,1 3-33-16,-3-6-68 0,3-2 169 0,-1-3-146 15,2-2-59-15</inkml:trace>
  <inkml:trace contextRef="#ctx0" brushRef="#br0" timeOffset="-131314.95">28527 18713 1326 0,'-5'10'627'0,"0"-6"-371"0,1 2-164 16,4-12 67-16,-3 6-39 0,3-3-20 0,0-3-11 0,0-2-12 15,-1-4 1-15,0 0 1 0,1-9-5 0,2-1-10 16,0 0-1-16,0-8-7 0,1 0-5 0,2-4-8 16,2-4-5-16,-1 0-8 0,1 1 2 0,-1-3-9 15,0 2-4-15,2-2-3 0,2 2-3 0,-4-2-3 16,4-1-4-16,-2 0 1 0,2 0-5 0,2 6 1 16,-1-1-2-16,2 3-1 0,-2 5-1 0,3 2-2 15,0 2 1-15,-1 7-1 0,-2 0 0 0,2 2-2 16,2 2-2-16,0 0 1 0,-4 2-1 0,1 5 1 0,2-1-2 15,-1 4 0-15,0 0 0 0,0 3 3 0,-4 3 1 16,5 4-2-16,-1-4 3 0,-1 5 0 0,1 5 0 16,1 3 0-16,-1-1 2 0,3 1-2 0,3 8 3 0,-5 0-1 15,5 4 1-15,-4 0 1 0,1 2 1 0,1-1 1 16,-5 3-2-16,1 1 2 0,-4 0-1 0,0-2 0 16,-1 1-1-16,0-1 0 0,-2 0-1 0,-1 3 0 0,0-4 1 15,-2-1-1-15,0 2-1 0,0-4 1 0,-2 1 0 16,2 0 0-16,-3-4-2 0,2 1 2 0,-2-2-1 15,1-2-1-15,0-11-3 0,-1 9 0 0,0-9-1 16,0-7 1-16,1 3-1 0,-1-1-2 0,0-4 1 0,0-1-1 16,-1 3 2-16,1-5-2 0,-1 5 2 0,0 1 1 15,-1-4 0-15,1 0 0 0,-3 0 3 0,2 4 1 16,-3-9 1-16,-1 5 1 0,-3-3-1 0,1-1 1 0,2-4 0 16,-3 0 1-16,0 1-1 0,1 0 0 0,0 1 0 15,0-6 0-15,0 0 0 0,-2 1 1 0,2-1 1 16,-2 1-1-16,3-4 1 0,-1 0 1 0,6 1-1 0,-2 2 1 15,-3 2 1-15,5 1-1 0,2 2 0 0,0 0 1 16,0 2 3-16,-1 3-1 0,-3-1 2 0,2 0 5 16,2 3 0-16,-3 0 2 0,-5 0-1 0,8 0 4 15,-3 3-3-15,2 0 0 0,1 2-2 0,-1 2-3 16,1-3-2-16,3 4 0 0,7 3-2 0,-5 1-3 16,-2 1-3-16,2 3 2 0,5-1-1 0,-2 2-1 15,2 1 0-15,-1-1 0 0,-2-3 1 0,4 1 0 16,-1-4 1-16,-2 2-1 0,1 0 3 0,2-6-1 15,-2 2 1-15,2-5-1 0,1 4 1 0,-2-8 0 0,2 2 1 16,-1-2 0-16,1-3-2 0,-5 7 2 0,3-12 0 16,-1 3-2-16,-1 2 1 0,2 0-3 0,-2-7 2 0,0 2-1 15,0-7-1-15,1-1-1 0,-2 0 1 0,-1 3-1 16,-2-7 0-16,0 2 3 0,-1-1-4 0,1 1 0 16,-3-3 2-16,0 2-1 0,0 4-6 0,2-4-3 15,-1 2-2-15,-2 2 0 0,0 2-16 0,1-1-9 0,-1 4-9 16,0-1-10-16,-2-2-32 0,1 2-24 0,1-1-31 15,0-1-29-15,0-1-62 0,0-1-57 0,1-1-117 16,-2 2 258-16,1 2-199 0,-3 0-78 0</inkml:trace>
  <inkml:trace contextRef="#ctx0" brushRef="#br0" timeOffset="-130815.08">28280 18566 896 0,'1'4'517'0,"2"0"-264"0,-3-4-152 0,0 0 111 15,-1-2-94-15,1 2-25 0,0-3-2 0,0 2 1 16,1 5-1-16,-1 2 1 0,3-1 0 0,1 5-1 16,2 10-4-16,0-7-6 0,0 3-2 0,2 0-2 15,9 1-1-15,-8 1-6 0,2 2-3 0,1-5-5 0,-1-4-3 16,6 4-11-16,-4 0-2 0,-4-5-5 0,-2 3-1 16,6-9-9-16,0 4-2 0,-1-2-5 0,2 1-1 15,-3-3-8-15,2-4-3 0,4 0 0 0,-3-2-4 16,1-2-1-16,3-8-4 0,1 0 0 0,-1-7-1 0,1-3-2 15,2-7-9-15,-1-1-17 0,1-9-27 0,1-6-46 16,0-2-167-16,-1 1 209 0,2-11-131 0,-9 12-95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6-17T19:44:19.19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31">
        <inkml:traceFormat>
          <inkml:channel name="X" type="integer" max="11752" units="cm"/>
          <inkml:channel name="Y" type="integer" max="6608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2-06-17T19:45:29.435"/>
    </inkml:context>
  </inkml:definitions>
  <inkml:trace contextRef="#ctx0" brushRef="#br0">13210 572 1832 0,'-10'-22'806'0,"-5"-2"-552"0,3 6-199 0,-7 3 30 16,1 2-10-16,-4 11 2 0,0-7-1 0,1 10-10 0,-6 1-122 16,-8 13 109-16,-2-10-8 0,2 13-19 0,-5-2-5 15,-7-1-4-15,2 7 0 0,-2 9 1 16,-3 0-1-16,13-8 1 0,-4 7 4 0,-2-4 1 15,12 3 2-15,-1-5 1 0,6-3 2 0,-1 1 1 16,4-2 1-16,6-2-4 0,12-5-4 0,-7 1-3 16,13-2 0-16,10-2-3 0,4-5-3 0,0 1-5 15,15-1-2-15,0-2 1 0,8 3-1 0,-2-4 0 16,16 3 0-16,-2 2-1 0,3 8-3 0,5-3 0 16,-2 11 3-16,-2 3-4 0,-3-4 0 0,-12 9-1 0,6 6-4 15,-3 2 1-15,-14-3-2 0,-4-2 1 0,-8 1-3 0,-5 5 4 16,-13 4 1-16,3-1-1 0,-14-2 5 15,-6 3 6-15,-1 1 4 0,-9 1 3 0,-3-6 1 16,-1-4 3-16,-2 2 1 0,-3-8 4 0,-7-8 0 16,-1-2-6-16,3 0-2 0,5-11-2 0,4 0-2 15,-2-8-6-15,-3 2-2 0,12-11-4 0,2 4-4 16,11-9-1-16,-6-2-1 0,4-1-30 0,4 0-15 16,0 0-16-16,11 2-20 0,1-6-74 15,2 1-69-15,3 1 153 0,4 1-120 0,7 4-29 0</inkml:trace>
  <inkml:trace contextRef="#ctx0" brushRef="#br0" timeOffset="51416.92">13379 1130 1418 0,'0'-1'705'0,"-2"1"-435"0,-1 3-21 0,-2-2-114 0,2 3-79 16,1 7 20-16,3 11-7 0,-2-6-6 0,3 17-5 15,3 0-14-15,5 11-9 0,-4 1-3 16,7 17-2-16,-1-8 1 0,0-1 5 0,4 8-6 16,1-15 3-16,2 3 6 0,-6-10-3 0,2-19-4 0,2-1 5 15,0 2-1-15,-1-9-10 0,-3-6 6 0,1-3-10 0,3-4 2 16,-1-12 0-16,0 5 0 0,-2-12-7 0,2-5-1 15,0-2-3-15,1-6-1 0,-2-4-3 0,-4-6-4 16,4 0-1-16,-2-3-1 0,-3 4-1 16,-2-2-2-16,0-1 1 0,-2 5-2 0,-1-3 0 0,-4 2 1 15,1 3 0-15,-2-5-2 0,0-3 2 16,-1 8 0-16,0-5 1 0,-1 17 0 0,0-1-1 16,2 10 0-16,0 10 0 0,0 20 0 0,0-1 0 15,0 4 0-15,2 21-1 0,3 5 0 0,0 3 1 16,-3 3 0-16,5 1-1 0,1 6 0 0,5 25 0 15,3 12 1-15,-2-6 2 0,3 5-1 0,-1 18 3 16,5 6 4-16,0 6-3 0,-2-6 14 0,-5-7 14 16,-2 2 4-16,-5-9 1 0,-3-7 0 0,-5-7-2 15,0-6 9-15,-17-16-12 0,8-2-14 0,-4-11-19 16,2 5 0-16,-4-25 0 0,-6 4 0 0,0-10 0 16,0-5 0-16,-3-9 0 0,-3 1 0 0,3-2 0 0,-2-10 0 15,-8-1 0-15,2-2 0 0,7-4 0 0,-2-3-3 16,2-1-6-16,-6-5-17 0,3-7-12 0,-3 3 7 15,10-4-39-15,-8-8-51 0,3 0-25 0,0-6-32 16,5-5-60-16,5 0 157 0,-2-1-110 16,7-3-32-16</inkml:trace>
  <inkml:trace contextRef="#ctx0" brushRef="#br0" timeOffset="51836.71">14381 986 2085 0,'-37'2'916'0,"-5"6"-602"0,8 4-168 16,-8 1-37-16,10 9-67 0,-6-2 34 16,3 1-33-16,8 4-1 0,3-3-17 0,1 1-9 0,1-2-11 15,2-3-5-15,7-3 0 0,3-2-3 16,2 0-1-16,10-8-13 0,2 6 9 0,4-4 1 15,1-4 1-15,5 1 2 0,2-2-1 0,6-1 2 16,2 0 0-16,0 0 2 0,0-4 1 0,10 1 1 16,-2 0 0-16,3 0 0 0,-3 1-1 0,2 3 2 15,2-1-1-15,-2 7 0 0,-9 1-1 0,1 4 0 16,-1-1 0-16,-14 7 0 0,4 1 3 0,-9 7 0 16,1-3 1-16,-18 13 1 0,11-3 1 0,-13 0 2 15,-1 6 3-15,4-6-2 0,-9 2 3 0,4-7-3 0,-3-7 5 16,-2 3 2-16,-3 1 1 0,2-8-3 0,-5 1 1 15,-1-7-3-15,-1 1-2 0,4-4 3 16,-1 2-8-16,7-6-3 0,-3-6-8 0,1-1-8 0,4-3-7 16,4-4-9-16,0-6-41 0,0-3-24 15,4-8-20-15,4-1-29 0,4-10-286 0,-1 2 328 16,10-21-187-16,-2 10-119 0</inkml:trace>
  <inkml:trace contextRef="#ctx0" brushRef="#br0" timeOffset="52034.55">14610 609 1570 0,'13'-3'823'0,"-3"9"-461"0,-2 11-210 16,-1 3 40-16,-2 13-2 0,1-6 13 0,-9 18-43 15,11 0-20-15,2 17-51 0,-3 4-16 0,3 12-12 16,-3-5-12-16,7-6-23 0,-4 13-35 0,5 12 18 16,-7-4-4-16,-3-17-5 0,-1-1 0 0,0-14 0 0,2 11 0 15,-2-21 0-15,1 6 0 0,-3-22-4 0,-1 1-46 16,2-1-28-16,-2-3-25 0,0-6-31 0,-3-12-301 15,-3-1 334-15,-1-7-204 0,-2-10-126 0</inkml:trace>
  <inkml:trace contextRef="#ctx0" brushRef="#br0" timeOffset="52900.68">14445 1294 2042 0,'4'11'860'15,"-3"-3"-546"-15,12-6-198 0,1 1 60 0,6-1-58 16,3 0 6-16,7-2-26 0,-11-1-13 0,8-1-18 0,18-2-25 16,10-4-9-16,-4 0-13 0,-6 1-20 0,15-3 0 15,-10 2 0-15,19-2 0 0,-14-2 0 0,3 0 0 16,-12 0 0-16,2-1 0 0,-2-1 0 0,-3-3 0 16,-3 1 0-16,-8 1 0 0,-4-2 0 0,-9 2 0 15,-11-4 0-15,3 1 0 0,-4 2 0 0,-10 1 0 16,3-7 0-16,-2 1 0 0,-3 1 0 15,-4 1 0-15,4 1 0 0,-5 5 0 0,0-4 0 0,-5 2 0 16,0 3 0-16,0 3 0 0,0 4 0 0,-4 0 0 16,4-2 0-16,-4 4 0 0,3 2 0 0,-1 1 0 0,-1 1 0 15,1 6 0-15,-2-4 0 0,7 4 0 0,-7 9 0 16,2 1 0-16,0 3 0 0,3 10 0 0,-1 4 0 16,1 0 0-16,0 12 0 0,6-2 0 0,-1 3 0 15,1 1 0-15,5-1 0 0,2 4 0 0,5 2 0 16,-1-4 0-16,6 2 0 0,-1-5 0 15,9-2 0-15,-1-4 0 0,5-11 0 0,-2 0 0 16,4-11 0-16,1-5 0 0,2-7 0 0,0 1 0 16,-3-6 0-16,0-8 0 0,7 0 0 0,-1-2 0 15,-6-4 0-15,3-1 0 0,-5-2 0 0,1-7 0 16,-7-1 0-16,5 2 0 0,-7 0 0 0,-1 1 0 16,-5-1 0-16,0 3 0 0,2 3-1 0,-3 3 1 15,0 3 0-15,-4 3 0 0,-4-2 0 0,2 2 0 16,0 0 0-16,-8 1 0 0,2-7 1 0,0 4-1 15,-1-2 0-15,3-6 0 0,1 2 0 0,-3-2 0 16,4-2 0-16,6-5 0 0,-3 7 0 0,0-4 0 0,3 1 0 16,3-5 0-16,-1 0 0 0,5 2 0 0,-3-2 0 15,2 3 0-15,3-8 0 0,4 0 0 0,1 1 0 16,-3 12 0-16,3-4 0 0,-3 0 0 0,1 5 0 16,4 5 0-16,2 11 0 0,-4 2 0 0,3 4 0 15,-3 11 0-15,3 12 0 0,4-4 0 0,-8 19 0 16,0-5 0-16,-1 7 0 0,0 3 0 15,-4-4 0-15,1 1 0 0,-4-1 0 0,-1-2 0 16,-6 0 0-16,4-3 0 0,-5-4 0 0,-2-8 0 0,0 0 0 16,-1-2 0-16,-1-8 0 0,2-7 0 0,2-2 0 15,-1-4 0-15,2-11 0 0,1 2 0 0,-3-9 0 0,0-10 0 16,0 1 0-16,-3-13 0 0,3 3 0 0,3-3 0 16,-5-1 0-16,5 1 0 0,1-2 0 0,1 1 0 15,1 5 0-15,1-1 0 0,1-5 0 16,-1-4 0-16,3 3 0 0,-1-5 0 0,5 6 0 15,6 4 0-15,-3-1 0 0,5 12 0 0,-3 1 0 16,4 10 0-16,4 10 0 0,-1 3 0 0,0 2 0 16,-7 3 0-16,1 11 0 0,4 9 0 0,0-1 0 15,-4-1 0-15,1 12 0 0,-3-2 0 0,1 5 0 16,-5 3 0-16,3-2 0 0,-9-10 0 0,2 5 0 16,-3 1 0-16,-1-4 0 0,-4 5 0 0,-1-8 0 15,4-1 0-15,-3 1 0 0,2-6 0 0,-4-4 0 16,0 1-8-16,-5-14-22 0,7-1-26 0,3-3-78 15,-6 1 33-15,7-13-141 0,-3 1 170 0,4-6-149 16,5-4-56-16</inkml:trace>
  <inkml:trace contextRef="#ctx0" brushRef="#br0" timeOffset="53252.34">16751 899 1866 0,'15'-22'937'15,"-4"4"-595"-15,-1 1-111 0,0-1-38 0,-6 6-120 16,0-1 57-16,-4 4-41 0,0-2-13 15,-7 11-54-15,4-3 32 0,-9 4-23 0,0 6-8 16,-3 0-6-16,0 2-6 0,-1 5-11 0,-3-1 0 16,3 3 0-16,0-2 0 0,1-2 0 0,3-3 0 0,2 5 0 15,0 0 0-15,4-1 0 0,1-4 0 0,4 1 0 0,3 7 0 16,7 1 0-16,-3-1 0 0,5 1 0 16,6 0 0-16,2 0 0 0,2 2 0 0,5 0 0 0,0-5 0 15,2 4 0-15,4-1 0 0,-9 3 0 0,3 0 0 16,-1 0 0-16,-8 1 0 0,-3 0 0 15,-6 2 0-15,1 0 0 0,-9-2 0 0,2 2 0 16,-10 3 0-16,-6 1 0 0,-8 0 0 0,2 0 0 16,1-4 0-16,-11-2 0 0,-7 3 0 0,1 0 0 15,4-8 0-15,-3-4 0 0,3-5 0 0,-4 0 0 16,4-7 0-16,-2 2 0 0,9-4 0 0,2-5 0 16,1 0-20-16,5-4-25 0,-3-2-29 0,9-6-90 15,1 3-73-15,5-5 169 0,2 1-136 0,3-5-100 16</inkml:trace>
  <inkml:trace contextRef="#ctx0" brushRef="#br0" timeOffset="53649.48">17902 699 2060 0,'-28'0'1098'15,"7"4"-714"-15,3 3-336 0,-2 1 72 0,1 4-81 0,-2 7 0 16,5 8-2-16,-3-3-1 0,9 11-236 16,1 13 220-16,1-6 0 0,4 14-71 0,5-4 72 15,5-4 8-15,2 7 1 0,5-7 1 0,3-4 7 16,5-14 2-16,-2 2 2 0,8-23-1 0,-4 6 0 15,0-7-9-15,2 0-3 0,-2-18-2 0,2 5-6 16,-7-11-9-16,1 0-5 0,-7-5-3 0,4-2-4 16,-3-7 0-16,-6 0 0 0,-2-4 0 0,-4-2 0 15,1 4 0-15,-5-10 0 0,-6 10 0 0,1-4 0 16,-4 5 0-16,-2 6 0 0,0-3 0 0,-2-1 0 16,-8 12 0-16,1 1 0 0,4 4 0 0,-5 0 0 15,6 0 0-15,-5 9 0 0,-2 3 0 0,3 3-25 16,5-1-16-16,1 9-22 0,0-3-23 0,3 2-75 15,0 1 17-15,11 0 79 0,0 2-90 0,3-1-30 16</inkml:trace>
  <inkml:trace contextRef="#ctx0" brushRef="#br0" timeOffset="53966.39">18738 474 2231 0,'0'-22'1046'0,"0"-7"-683"0,-3 4-186 0,0 2-120 16,-5 0 33-16,0 2-16 0,0 8-35 0,-5-10-21 0,-1-5-18 15,1 3 0-15,-2 7 0 0,3-7 0 0,-3 6 0 16,-3-4 0-16,2 4 0 0,0 1 0 0,2 8 0 16,-3 6 0-16,2-1 0 0,0 8 0 0,-1 7 0 15,7 9 0-15,-7 2 0 0,4 11 0 0,2 5 0 16,-2 12 0-16,1-4 0 0,0 30 0 15,7-6 0-15,-6 5 0 0,6 3 0 0,7 0 0 0,-6 12 0 16,4 1 0-16,5-8 0 0,-4-8 0 0,4 0 0 16,1-5 0-16,-4-4 0 0,2-12 0 0,1 0 0 15,-2-16-13-15,2-11-20 0,-5 5-65 16,1-5-35-16,-3-4-59 0,-2-4-220 0,-3-3 302 0,-7-5-247 16,-6-2-127-16</inkml:trace>
  <inkml:trace contextRef="#ctx0" brushRef="#br0" timeOffset="54135.07">18095 1147 3548 0,'2'-2'93'0,"-1"2"-25"15,0 3-14-15,3-3 1 0,1 1-15 16,2 1-10-16,0 0 57 0,3-2-38 0,8 2-15 0,10-3-12 16,-3 0-7-16,6-4-15 0,7-3 0 15,-1 2 0-15,15-4 0 0,-1 0 0 0,5-4-74 16,-3 1-67-16,4-11 141 0,0 11-27 0,6 1-60 15,-3-5-24-15</inkml:trace>
  <inkml:trace contextRef="#ctx0" brushRef="#br0" timeOffset="55265.04">19797 201 1767 0,'8'-4'626'0,"-7"2"-396"0,0 0-152 16,1-1 42-16,-2 3-27 0,0 1-2 0,3-1-27 0,-2 2-5 16,-1-1-8-16,1 1-21 0,2 3 11 0,-1-1-4 15,1-1 0-15,0 2-11 0,-3 3 12 0,3-1 2 16,1 2 1-16,-1 0-2 0,-3-1 1 16,2 1-3-16,1 2 3 0,1 2-8 0,0 0-1 15,-3 3-7-15,1-1 0 0,1 19-4 0,1-8 0 16,-4 10-4-16,0 7-7 0,1 3 4 0,-1 2-2 15,0-4-6-15,1-18 0 16,-1-12 2-16,2 0 2 0,0 36-2 0,-1 10-2 0,-1-8 1 0,0 8 3 16,0-4-2-16,1-2 0 0,-2 3 0 0,2-13 0 15,-1 3 3-15,4-12-1 0,-1-6 1 0,-1-5-4 16,-3 0 0-16,2-6-2 0,2-13 0 16,-2-1-2-16,-1-3 1 0,1 1-9 0,0 4 1 15,-4-2-33-15,-1-4 15 0,-1-9-55 0,0-3-19 0,6 0-88 16,-6-20 104-16,5 16 1 15,0 8 5-15,2 1-105 0,-9-30-26 0</inkml:trace>
  <inkml:trace contextRef="#ctx0" brushRef="#br0" timeOffset="56764.52">20136 855 1933 0,'0'37'934'0,"1"-2"-765"16,-1-5 1-16,0-15-29 0,0 1-11 15,1 38-20-15,-1-1 5 0,0 1-51 0,0-2 21 0,-1 4-43 16,0-34 1-16,0-12 59 0,1 1-48 16,-2 9-51-16,0-10-3 0,0 2 0 0,1-3 0 0,-1-10 0 0,2-5 0 15,0-12 0-15,0 9 0 0,0 1 0 0,0-27 0 16,0-3 0-16,0 2 0 0,0-3 0 0,2 11 0 16,-1 14 0-16,1 2 0 0,2-39 0 0,2 5 0 15,1 2 0-15,1 8 0 0,0 2 0 0,-1 16 0 16,-4 9 0-16,2 1 0 0,15-9 0 0,-7 5 0 15,4 4 0-15,1 4 0 0,-3 1 0 0,-7 7 0 16,-4-2 0-16,1 0 0 0,11 31 0 0,-2-6 0 16,2 11 0-16,0-3 0 0,-3 3 0 0,-2-1 0 0,3 10 0 15,0-10 0-15,-6-6 0 0,3-3 0 0,-5-6 0 16,8-7 0-16,5 0 0 0,0 1 0 0,-3-5 0 16,9-2 0-16,-1-4 0 0,0-1 0 0,0-7 0 15,2 3 0-15,-8-6 0 0,4-6 0 16,1-1 0-16,-2-4 0 0,0-3 0 0,-2-4 0 15,-2-1 0-15,2-5 0 0,-4-5 0 0,-1 2 0 16,0-1 0-16,-6-5 0 0,-1 1 0 0,-9-1 0 16,7 2 0-16,-12 3 0 0,7-2 0 0,-7 4 0 0,-2 5 0 0,-3 2 0 15,0-1 0-15,6 8 0 0,-3 6 0 16,-2 8 0-16,-2 4 0 0,-1 11 0 0,1-4 0 16,0 10 0-16,1 6 0 0,-3 1 0 0,3 2 0 15,2 2 0-15,1 2 0 0,-1 2 0 0,5 0 0 16,1 11 0-16,4-3 0 0,-2 1 0 15,10-18 0-15,-5-12 0 0,2 2 0 16,4 32 0-16,5-1 0 0,2-1 0 0,11-15 0 0,-5 7 0 0,2-16 0 16,7-14 0-16,-9-5 0 0,3 1 0 15,-4-6 0-15,1-3 0 0,-5 1 0 0,-8-4 0 16,-4 5 0-16,0 0 0 0,14-17 0 0,-2 4 0 16,-8 0 0-16,0 2 0 0,7-24 0 0,1 2 0 0,0 6 0 15,-5-12 0-15,-2 7 0 0,1 2 0 0,-5 14 0 16,0 3 0-16,-2 3 0 0,1 3 0 0,-3 0 0 15,2 4 0-15,0 1 0 0,-1 0 0 0,2 0 0 16,-3 2 0-16,-1 3 0 16,1 0 0-16,-1 2 0 0,1-7 0 0,1 1 0 0,0 0 0 0,-3 0 0 15,0 2 0-15,1-2 0 0,-2-5 0 0,-3 8 0 16,2-1 0-16,-3-1 0 0,2 4 0 0,-4-3 0 16,2-1 0-16,-1 6 0 0,-1 0 0 0,0-2 0 15,0 0 0-15,1 2 0 16,4 0 0-16,-1 1 0 0,-6-1 0 0,1 0 0 0,-1 3 0 0,1 6 0 15,-1-4 0-15,1 2 0 0,-2 2 0 0,3 1 0 16,0-2 0-16,3-1 0 16,2-4 0-16,0 2 0 0,-3 11 0 0,-2-1 0 0,2 3 0 0,0 0 0 0,2-2 0 15,0 2 0-15,-1 1 0 0,2 1 0 0,-1-6 0 16,2-5 0-16,1-4 0 16,0 1 0-16,0 12 0 0,4 2 0 0,-4-1 0 0,3-7 0 0,1 4 0 15,-1-16 0-15,-1 0 0 16,1 1 0-16,9-17 0 0,-2 3 0 0,0-3 0 0,-1-2 0 0,5-4 0 15,-7 10 0-15,-3 7 0 16,-1 0 0-16,12-15 0 0,-5 5 0 0,1-1 0 0,0 0 0 0,-2 5 0 16,-2-1 0-16,-3 2 0 0,-2 1 0 0,2 2 0 15,-3 0 0-15,0 2 0 0,-1 2 0 0,0 0 0 16,0-1 0-16,1 1 0 0,0 1 0 0,-1-1 0 16,0 0 0-16,0 2 0 0,0-1 0 0,0-2 0 0,0 1 0 15,1 0 0-15,-1-1 0 0,3 1 0 0,-2-1 0 16,0-2 0-16,-1 1 0 0,1-1 0 0,-1-1 0 15,0 0 0-15,0 1 0 0,-2 2 0 16,1-2 0-16,1 1 0 0,-5 4 0 0,0-2 0 16,1 3 0-16,-3 0 0 0,-1-2 0 0,2 2 0 15,-2 0 0-15,-1 3 0 0,-3 1 0 0,2 1 0 16,2 0 0-16,-3 3 0 0,-2 1 0 0,-1 6 0 16,0 2 0-16,0-2 0 0,0 2 0 0,0 10 0 15,-2-3 0-15,5 4 0 0,-2 11 0 0,3 3 0 16,-1-3 0-16,8 0 0 0,-3 1 0 0,4-2 0 15,-3 5 0-15,9-33 0 16,-3-5 0-16,1 1 0 0,3 19 0 0,-2-11 0 0,8-8 0 0,-1-3 0 16,0 2 0-16,0-11 0 0,5-19 0 0,-6 7 0 15,-2-5 0-15,-4 12 0 0,2 0 0 16,13-25 0-16,-5-4 0 0,1 9 0 0,1-7 0 0,1-2 0 0,-2-9 0 16,-1 22 0-16,-2 5 0 0,-3-2 0 0,0-2 0 15,-1 5 0-15,-1 2 0 0,-1 3 0 16,-1 2 0-16,-1 2 0 0,0 12 0 0,0-4 0 15,-2 20 0-15,-1-8 0 16,1 1 0-16,5 13 0 0,-4 10 0 0,2 4 0 0,-1 34 0 0,1-14 0 16,-4-11 0-16,0-23 0 15,0 1 0-15,-2 104 0 0,-2-33 0 0,-2-1 0 0,-1 9 0 0,2 1 0 16,-1-56 0-16,2-23 0 0,2 0 0 16,-11 41 0-16,4-12 0 0,0-7 0 0,0-1 0 0,1-4 0 0,-2-9 0 15,9-23 0-15,1-2 0 0,-4 0 0 0,3-9 0 16,1 1 0-16,0 1 0 0,-3-3 0 0,3-9 0 15,0 2 0-15,4 0 0 0,-3-3 0 0,2 6 0 16,-2 3 0-16,2 2 0 0,12-12 0 16,-4 5 0-16,7-1 0 0,-3 2 0 0,1 3 0 0,0-1 0 0,12 5 0 15,-9-1 0-15,5-4 0 0,-2 0 0 16,-2-2 0-16,2-3 0 0,-1-8 0 0,-2 4 0 16,-4-1 0-16,-8 0 0 15,-4 8 0-15,2 0 0 0,7-23 0 0,3 1-145 0,-5-6-42 0,-2-12 146 0,4 4-98 16,-4 2-76-16,-5-20 147 0,-1 32 1 15</inkml:trace>
  <inkml:trace contextRef="#ctx0" brushRef="#br0" timeOffset="57982.66">21421 761 1141 0,'7'-28'704'0,"-5"13"-342"15,0 1 138-15,-1 2-123 0,-1 1-149 0,-1 11-121 16,-3 0 29-16,3 7-11 0,1 12 8 16,-2-5-24-16,1 5-54 0,-3 8-11 0,3 0-10 15,-1 8-7-15,0 5-14 0,2 5-13 0,-2-2 0 16,2 8 0-16,-1-8 0 0,1-1 0 0,1 4 0 15,3-17-1-15,2 2 1 0,-3-11 0 0,2 1 0 16,5-14 0-16,-1 1 0 0,3-8 0 16,-2-2 0-16,-2-9 0 0,-3 5 1 15,-1 0-1-15,10-16 0 0,1-2 0 0,-1-13 0 0,-1 6 0 0,-1-9 0 16,2 2 0-16,-4-5 0 0,-4 11 0 0,1 2 0 0,0-1 0 16,0 2 0-16,-1 5 0 0,0-1 0 0,0 9 0 15,-3 0 0-15,-1 0 0 0,2 6 0 0,-2 6 0 16,-2 6 0-16,1 1 0 0,-1 10 0 15,0-6 0-15,1 1 0 0,-1 12 0 16,1 8 0-16,-1 4 0 0,5 15 0 0,-4-5 0 0,5-3 0 16,7 14 0-16,-6-16 0 0,2-23 0 15,-5-7 0-15,2 1 0 0,8 24 0 0,5-2 0 0,-3-17 0 0,8-9 0 16,-1 0 0-16,-2 5 0 0,3-19 0 0,-9-3 0 16,6-1 0-16,-6-4 0 0,2-7 0 0,-7-2 0 15,1-1 0-15,-1-7 0 0,0 3 0 0,-2 3 0 16,1-4 0-16,-11 13 0 15,1 2 0-15,1-21 0 0,0 5 0 0,-1 5 0 0,-7-1 0 16,2-2 0-16,0 20 0 16,3 6 0-16,1 0 0 0,-12 6 0 0,6 0 0 0,-6 3 0 15,0 9 0-15,3 1 0 0,4 2 0 16,3-8 0-16,2 1 0 0,-10 45 0 0,5-12 0 0,-1 5 0 0,-2-2 0 16,5 1 0-16,5-1 0 0,4-8 0 0,-2-8 0 0,3-3 0 15,-3-7 0-15,8-6 0 0,2-8 0 16,0 2 0-16,-8-13 0 15,-2 4 0-15,2 0 0 0,7-8 0 0,2-4 0 0,3-20 0 0,3 6 0 16,-9-2 0-16,2 0 0 0,4-6 0 0,-5 7 0 16,0 15 0-16,-1-2 0 0,-3 10 0 0,0-1 0 15,-3 11 0-15,1 3 0 0,0 6 0 0,-1 2 0 16,3 7 0-16,-1-1 0 0,0 2 0 0,4 1 0 0,1 0 0 16,-1 0 0-16,1-3 0 0,1-6 0 0,-3-4 0 15,5-1 0-15,0-8 0 0,-3 4 0 0,1-11 0 16,2-4 0-16,-2-2 0 0,5-6 0 0,-2-5 0 15,0-4 0-15,0 1 0 0,1-4 0 0,-4 7 0 16,3-4 0-16,-1-2 0 0,0 5 0 0,-1-5 0 16,-5-1 0-16,1 2 0 0,1-13 0 0,0-3 0 15,-7-7 0-15,0-6 0 0,-1 3 0 0,0 2 0 16,3 1 0-16,-3 22 0 0,-3-10 0 16,1-1 0-16,0 18 0 0,0 8 0 0,0 11 0 0,-1-3 0 15,-4 6 0-15,0-2 0 0,-4 13 0 0,0 5 0 16,4-1 0-16,-7 1 0 0,-1 13 0 0,1 13 0 15,-1-2 0-15,2 8 0 0,3 0 0 0,2 6 0 16,-4 7 0-16,7-11 0 0,0 0 0 0,3-6 0 16,0 0 0-16,7-5 0 0,2 3 0 0,-1-8 0 15,6 3 0-15,5-8 0 0,-7 0 0 0,3 1 0 16,-4-27 0-16,-6-2 0 0,1 2 0 16,15 11 0-16,-1-1 0 0,-1-13 0 0,3-13 0 0,-3 0 0 0,2 5 0 15,3-25 0-15,-9 10 0 0,3-5 0 16,-2-2 0-16,0 2 0 0,-7 4 0 0,2-3 0 15,2 0 0-15,-7 1 0 0,4 0 0 0,-3 3 0 0,-2 0 0 0,1 5 0 16,0-1 0-16,0 3 0 0,-2 7 0 16,0 5 0-16,-1 3 0 0,-2 9 0 0,2-1 0 15,-3 4 0-15,0-5 0 16,1 0 0-16,0 17 0 0,0 0 0 0,1 8 0 0,2-1 0 0,-3-1 0 16,2 2 0-16,10 2 0 0,-5-8 0 15,0-17 0-15,-3-4 0 0,-1 1 0 16,13 18 0-16,-2-6 0 0,2-1 0 0,3-12 0 0,-1 6 0 15,-10-13 0-15,2 0 0 0,6-24 0 0,-5 8 0 16,1-3 0-16,1-1 0 0,1-3 0 16,-9 10 0-16,-3 8 0 0,1 0 0 0,12-31-18 15,-4 6-13-15,1 1-11 0,1 0-7 0,-3-11-8 0,0-1-12 16,-3-27-2-16,0 16 1 0,-2 5 36 0,-1 23 1 16,-3 13-35-16,0 2 9 0,4-46 42 0,1 11 13 0,0 12 12 15,-1 9 19-15,1 0-9 0,-2 10 40 0,-4 22 17 0,-1 4 17 16,2 1-31-16,-2 8 1 0,0 1-2 15,-3 12-16-15,0 5 8 0,1 16-24 0,-1-2-4 16,1-3-15-16,-2 8-5 0,0 5-4 0,0 0 0 16,2-8 0-16,0-12 0 0,1-17 0 15,1-11 0-15,0-7 0 0,0-3 0 16,0 1 0-16,-4 50-15 0,1-16-25 0,0 8 27 0,0-37 0 16,2-4-24-16,0 0 22 0,-5 11-22 0,2 19-7 0</inkml:trace>
  <inkml:trace contextRef="#ctx0" brushRef="#br0" timeOffset="58265.03">22848 657 2529 0,'4'5'984'0,"-2"-1"-639"16,7 1-183-16,1-2-99 0,0 3-51 0,4-4-12 16,2 1 0-16,10-2 0 0,-4 1 0 0,8-2 0 15,-7 1 0-15,7-1 0 0,1 0 0 0,-1-2 0 16,2 0 0-16,-7 2 0 0,1-3 0 15,-6 6 0-15,1-3 0 0,-6 1 0 0,-9 8 0 0,3 2 0 16,-2 1 0-16,-5 2 0 0,0 1 0 0,-5 1 0 0,3 6 0 16,0 2 0-16,-1-2 0 0,-1 0 0 15,-1 6 0-15,2-1 0 0,1 3 0 0,1-1 0 0,1-6 0 16,-2 0 0-16,1-1 0 0,0-4 0 16,1-7 0-16,-1-1 0 0,2-13 0 15,-2 2 0-15,0 0 0 0,1-6 0 0,1-2-71 16,-3-2-36-16,3-13-169 0,0 4 77 0,0-3 117 0,-4-15-157 15,-1 11-66-15</inkml:trace>
  <inkml:trace contextRef="#ctx0" brushRef="#br0" timeOffset="58390.88">23321 387 3744 0,'-1'-9'4'0,"-1"14"-4"15,0-4 1-15,2 8-5 0,0-9-9 0,-2 6-58 16,0-1 28-16,2 9-125 0,1 1-233 0,2-5 313 0,-3 4-179 15,2 11-173-15</inkml:trace>
  <inkml:trace contextRef="#ctx0" brushRef="#br0" timeOffset="58730.56">23323 806 2501 0,'-2'7'1074'0,"1"-4"-674"0,2 2-280 16,1-1-120-16,4 0 0 0,-3-1 0 15,15-1 0-15,6 0 0 0,-1-2 0 0,13-1 0 16,-8 0 0-16,11-4 0 0,1 3 0 0,-4-5-15 16,0 1 15-16,-7-3 0 0,2 1 0 0,-10-5 9 15,5 1-9-15,-9 1 0 0,-4-3 6 0,-5-3-6 16,1-1 0-16,-3 5 0 0,-6-1 0 0,0 1 0 16,-2-1 0-16,-2 2 0 0,-1 5 0 0,-6 4 0 0,-6 3 0 15,-5 10 0-15,4-5 0 0,-5 8 0 0,-6 5 0 16,-1 1 0-16,0 3 0 0,-6 1 0 0,6 1 0 15,1-1 0-15,-1 0 0 0,4 1 0 0,13-4 0 16,-8 2 0-16,22-8 0 0,-6 7 0 0,5-2 0 16,-1-2 0-16,11-4 0 0,6 2 0 0,0-5 0 15,6 2-5-15,-2-5-17 0,11-7-21 0,-2 1 19 16,-9-11 1 0,-9 4-260-16,-1 1-13 0,32-9-205 0,0-4 404 0,-6-2-252 15,9-4-81-15,-1-1 108 0</inkml:trace>
  <inkml:trace contextRef="#ctx0" brushRef="#br0" timeOffset="58980.53">24239 626 1866 0,'17'-15'831'0,"-10"2"-480"16,-2 6-196-16,-2 2 57 0,2 0-19 0,-5 2-58 15,0 0-19-15,-4 6-19 0,0-1-20 0,0 1-43 0,-5 7-15 16,-3 1-10-16,0-1-9 0,-1 5 0 0,-2-1 0 16,4 0 0-16,-3 5 0 0,2 1 0 0,0-1 0 15,5-1 0-15,2 4 0 0,1-1 0 16,2 1 0-16,1 0 0 0,1 0 0 0,1-1 0 15,3 7 0-15,-1-4 0 0,0 3 0 0,0 1 0 0,-3 5 0 16,1-3 0-16,-2 0 0 0,-2-2 0 0,-1-9 0 16,3 4 0-16,-4-5 0 0,-13-12 0 0,-18 0 0 15,5 0 0-15,2-4 0 0,-21-2 0 0,13-3 0 0,-12-4-23 16,15-10-36-16,-8 4 21 0,13-12-113 0,2-10 117 16,-2 5-68-16,-3-13-34 0</inkml:trace>
  <inkml:trace contextRef="#ctx0" brushRef="#br0" timeOffset="59113.27">23318 480 1895 0,'-4'-7'807'0,"0"8"-504"0,-1 0-199 0,3-7 76 15,-3 2-105-15,2 1-11 0,1 3-11 0,-5-1-17 16,1-1-22-16,1-2-1 0,-4-1-53 0,-4 5-75 16,2 0-68-16,-5-3-177 0,-3 6 269 0,0 7-225 15,-1-5-125-15</inkml:trace>
  <inkml:trace contextRef="#ctx0" brushRef="#br0" timeOffset="59914.48">11413 1848 1125 0,'18'9'486'16,"-1"-4"-255"-16,6 4-115 0,4 4-40 0,4-6-16 15,-4 0-25-15,11-5 0 16,-19-1 7-16,0 1 39 0,24 8-7 0,10-3-7 0,-4-3 16 0,19 1 1 15,-2-3-15-15,2 3 13 0,2 4 1 0,-9-7-6 16,10 3-35-16,-14-3 0 16,-30-1 47-16,2 2 10 0,86 2-16 0,-6-2-34 0,7-1-14 0,-4-1-8 15,-31-2 0-15,-41 1 19 0,2 0-18 16,102 3-7-16,28-3-18 0,-33 2-27 0,21-2 35 0,-1 0-2 0,2-3-26 16,21 0-1-16,-22 4 2 0,1-3-1 0,2-3-4 15,-3 2 25-15,10 1-4 0,3-1 2 16,2 3 1-16,5-3-3 0,-3 0-1 0,1 2 1 15,5 3 3-15,3-4-3 0,1-1-2 0,-6 0 1 16,-60 0 1-16,-61 1-1 16,1 0 1-16,188 5 0 0,-25-6 0 0,-1 0 0 0,29-7 0 0,1 5 1 15,-32 3 1-15,14-10 1 0,-67 5-2 0,-57 5 0 16,-54 1 2-16,-1 1 1 0,174-12-2 0,3 3 2 0,-36 4 0 16,29-3 1-16,3 4-2 0,-1 0 2 0,-2-6-2 15,-32 3 0-15,-6 3 1 0,0 0-1 0,-2 3 0 16,-1-2-3-16,0-2 3 0,-2 3-2 0,-3-3 2 15,-5 4 1-15,3-2-2 0,-7 0 8 0,0-2 3 16,-3 4 10-16,-1-1-4 0,-6 2 8 0,-2 3 2 16,-4-4 3-16,-4 1 3 0,-4 0-6 0,-2 2-2 15,-23-1-6-15,-6-5 5 0,13 6-3 0,3-1-3 16,-23-1-3-16,-4 0 1 0,-6 0-3 0,16-2 0 16,-11 4-5-16,7 3 2 0,-27-6-6 0,10-2-1 15,-2 3 0-15,-4 0-3 0,-3 0 1 0,-11 2-3 16,0-2 2-16,-6 1-2 0,-7-1-4 0,-11-3-31 15,3 2-28-15,-15-4-32 0,-1 2-41 0,-10-1 95 16,2-2-77-16,-13-8-31 0</inkml:trace>
  <inkml:trace contextRef="#ctx0" brushRef="#br0" timeOffset="61216.34">8738 4967 1271 0,'-7'-7'658'15,"0"0"-348"-15,-1 2-196 0,3 1 90 0,2 0-78 16,-2 4-47-16,-2 2-22 0,8 3-2 0,-1 3-3 16,-1 0-8-16,0 9-6 0,-1 1 3 0,-1 6-16 15,3 0 17-15,-1 10-4 0,1-3-2 0,-1 26-3 16,-1-3 0-16,2 1-5 0,-1 13-6 15,1-10-2-15,0 11-1 0,0-8-5 0,0 11-2 0,1 8 7 16,0-5-1-16,-1-7 1 0,1 14 3 0,0 12 2 0,3 9 9 16,-1-1 3-16,1 0 4 0,-3 2-5 0,2 14 8 15,-3 8-2-15,-1-4-1 0,4 10-3 0,-1-1-3 16,-1 15-4-16,1-3-1 0,-1-2-1 0,-1 15-5 16,8-2-3-16,-7 1-3 0,2-14 1 0,-2 25-5 15,-1-15 0-15,-9 6-1 0,13 10-1 0,-1-13 0 16,-3 5 1-16,5 7-1 0,-1 5-2 0,-2-3 0 15,9 0-2-15,2-6-2 0,-8-3-1 16,-2-12-3-16,1-2-1 0,-1 25 0 0,2-1 0 16,-3-33 0-16,1 14 0 0,-3-8 0 0,0 24 0 15,-2-15 0-15,1 3 0 0,-5-24 0 0,0 9 0 16,0 2 0-16,-2-4 0 0,-4-2 0 0,1-10 0 16,-1 4 0-16,-1-11 0 0,2-1 0 0,-4-7 0 15,1 3 0-15,3-18 0 0,-2 3 0 0,-2-3 0 16,1-2 0-16,0-15 0 0,-1 3 0 0,0-11 0 15,0 0 0-15,5-14 0 0,-6 2 0 0,4-13 0 0,2-11 0 16,-1 4-2-16,1-1-9 0,2-10-12 0,-1-2-9 16,2-4-16-16,1-3-39 0,0-10-13 0,-1 4-1 15,3-11-26-15,2-8-84 0,0-1-165 0,0-9 269 16,-5-6-158-16,-1-9-104 0</inkml:trace>
  <inkml:trace contextRef="#ctx0" brushRef="#br0" timeOffset="61929.32">2408 9428 1656 0,'-15'-2'629'0,"3"0"-465"0,5 0-124 15,7 1 20-15,-1 0-30 0,8-2-15 0,-4-1 1 16,7 1-3-16,8-1 5 0,2 3 6 0,1-2-3 16,7-1 7-16,6 2 16 0,2-2 0 0,9 4 2 15,4-3 2-15,12-2 1 0,-3 1-3 0,19-2 5 16,-3 0-3-16,14-4-13 0,-1 3 2 0,19-1-7 15,-3 1-2-15,8-2-4 0,7-3 1 0,5 2-5 16,-1 1-3-16,10-1-1 0,4-1-6 16,2 0 2-16,3-2-1 0,-21 6-4 0,6-11-3 0,30 2 2 15,-2-3-3-15,-21 1-2 0,8-4 1 0,-5 2-1 0,32-6 0 16,-2 2 0-16,2 1 0 0,-18-2-1 0,29 6 0 16,-1-3 2-16,8 3-2 0,-6 1 1 0,7 1-1 15,1 1 3-15,-5 5-1 0,7-3 0 0,5-5 2 16,-8 4 1-16,7-3 3 0,3 2 3 0,-9 2 3 15,18-6-2-15,-15 2 4 0,3 0 0 0,-9 0 0 16,1-4 0-16,-4 3-4 0,1-3-2 16,-29 1-2-16,-5-6 1 0,23 7-3 0,-2-3 1 15,-26 3-4-15,-2 0 0 0,-9 4 0 0,24-7-1 16,-9 12 0-16,1-1 0 0,-31 3-1 0,13-4 2 16,4 4 0-16,-8 0 1 0,-6 0 1 0,-9 0 0 15,-2-1-1-15,-5 1 0 0,-9 1 1 0,-10 2-3 16,-6-2 1-16,-8 2-1 0,5-4 1 0,-13 4-1 15,1-1 0-15,-15-1-2 0,1 5-2 0,-14-4-33 16,17 1-19-16,-32 1-28 0,2 4-41 0,-13 1 86 16,-6-1-69-16,-13 2-27 0</inkml:trace>
  <inkml:trace contextRef="#ctx0" brushRef="#br0" timeOffset="63179.44">3663 11931 1476 0,'-4'0'565'0,"0"5"-341"0,0 3-130 0,0-7 46 15,2-1-32-15,-1 0-15 0,-1 1-3 16,4 0-7-16,0 4-6 0,0-5-5 0,2 0-6 16,0 0-1-16,0-1-2 0,3-3-5 0,-2 4-1 15,13-2-2-15,-11-4 0 0,2 0-8 0,2 1 0 16,-4-7-4-16,7 3 0 0,3 1-8 0,-3-6-2 16,3-1-1-16,8-1-3 0,-5 2-7 0,16-1 0 0,3-8 5 15,-7 0-3-15,1-3 1 0,1-1-1 0,5-2-2 0,5-9 2 16,1-6-2-16,-1-1 1 0,1 7-7 15,15-8-1-15,-3 0-2 0,4-1 0 0,-3-6 1 16,6-2-5-16,4 2 0 0,-2-5-2 0,7-9-1 16,-3 7-3-16,1-7 0 0,7 2-1 0,0-3-2 15,1-5 0-15,3 1 0 0,-1-2 0 0,4 7 0 16,-2-11 0-16,3 0 0 0,-1-5 0 0,6-2 0 16,-4 7 0-16,2-5 0 0,3 6 0 0,-8-8 0 15,-7 11 0-15,3-4 0 0,16-8 0 0,-5 1 0 16,-10 10 0-16,2-2 0 0,-3-6 0 0,23-10 0 15,-9 5 0-15,2-1 0 0,-16 20 0 0,19-26 0 16,0-2 0-16,2 6 0 0,-2 7 0 0,-3 0 0 16,6-6 0-16,-1 0 0 0,2-8 0 0,-4 17 0 15,-3-3 0-15,4 2 0 0,4-9 0 0,-3-5 0 16,-1 9 0-16,0 5 0 0,1 4 0 0,4-16 0 16,-2 5 0-16,1 0 0 0,-2 6 0 0,-11 13 0 0,-3 0 0 15,15-19 0-15,-2-6 0 0,-15 29 0 0,-1-8 0 16,-20 10 0-16,35-14 0 0,-7 6 0 15,-1-4 0-15,-10 6 0 0,5 0 0 0,-3 2 0 0,17-8 0 16,-3 7 0-16,-15 1 0 0,0-4 0 16,-2 13 0-16,-4-3 0 0,1 3 0 0,-2 1 0 15,-2-1 0-15,-7 5 0 0,-6 1 0 0,4 1 0 16,-10 11 0-16,4-6 0 0,-10 1 0 16,-2 3 0-16,-5 1 0 0,3 3 0 0,-5 2 0 0,-5 0 0 15,-7 3 0-15,0 5 0 0,-6 11 0 0,-12 4 0 0,4 3 0 16,-3 0 0-16,-7 0 0 0,-2 10 0 0,-6-2 0 0,-1 1 0 15,-7 3 0-15,3 0 0 0,-9 3 0 16,-3-1 0-16,-3 3 0 0,-2 3 0 0,1-1 0 16,-5 2 0-16,-2-1 0 0,0 1 0 0,5 2 0 15,-1 3 0-15,0-4 0 0,3 6 0 0,2-2 0 16,2 0 0-16,4 2 0 0,-3-5 0 0,0 3 0 16,9-7 0-16,1-1 0 0,0-3 0 0,4-2 0 15,6-3 0-15,4-6 0 0,6-5 0 0,0 1 0 16,-1 0 0-16,7-9 0 0,8 2 0 0,-3 2 0 15,-4 0 0-15,7 3 0 0,5-2 0 0,4 0 0 16,2 6 0-16,1 0 0 0,-5 3 0 0,-14-3 0 16,23 1 0-16,-18 3 0 0,10 1 0 0,-4 3 0 15,-5-1 0-15,6 2 0 0,-8 3 0 0,13 6 0 16,-16-2 0-16,-10 11 0 0,8 2 0 0,-10 4 0 16,4-2 0-16,-8 15 0 0,4-2 0 0,-4-1 0 15,-5 5 0-15,2-9 0 0,-2 0 0 0,2-2 0 0,0-11 0 16,0 4 0-16,-5-3 0 0,2-7 0 0,0 1 0 15,1-2 0-15,-2 1 0 0,1-5 0 16,0 0 0-16,-1-2-31 0,-2-1-120 0,1 0 129 16,-2 1-68-16,-3-4-63 0</inkml:trace>
  <inkml:trace contextRef="#ctx0" brushRef="#br0" timeOffset="63862.75">3700 11451 1367 0,'1'-8'849'0,"-2"7"-415"0,1-2-286 0,0 4 196 15,0 0-177-15,-2 4-33 0,0-3-18 0,1 4-10 16,1 3-113-16,0 4 93 0,0 2-3 0,0-4-17 16,0 10-9-16,2 3-7 0,-2 1-8 0,-2 1-19 15,0 3-8-15,-2 1-5 0,-2 5-5 0,-3 3-5 16,0 0 0-16,1-6 0 0,-1 0 0 16,2 1 0-16,0-3 0 0,0-4 0 0,3-8 0 15,0 3 0-15,3-6 0 0,1-4 0 0,5-1 0 0,-1-3 0 16,6-2 0-16,1-2 0 0,0-3 0 15,2 0 0-15,4-4 0 0,3 0 0 0,3-1 0 16,2-4 0-16,2 2 0 0,4 1 0 0,0 0 0 0,6 2 0 0,-8-4 0 16,2 4 0-16,-5-1 0 0,-4 2 0 0,1-3 0 15,-1 2 0-15,-6 4 0 0,-2-2 0 0,0 6 0 16,1-4 0-16,-2 0 0 0,1 5 0 16,-2 0-26-16,-4 0-81 0,0 1-47 0,0-2-85 15,0-1 174-15,2 2-174 0,-6 2-96 0</inkml:trace>
  <inkml:trace contextRef="#ctx0" brushRef="#br0" timeOffset="64696.15">5075 11049 1037 0,'18'57'349'0,"-5"-19"-237"16,7 14-73-16,4 13 14 0,15 30 7 0,-6-12 9 15,7 12-5-15,10 21-1 0,2 5-43 0,7 9 22 16,-6 1-9-16,-6 8-19 0,6-4-10 0,-6 2-4 16,1-3-4-16,-7-10-39 0,-6-3-26 0,3-8-38 15,-1-14-25-15,-5-12 88 0,-1 6-75 0,-14-34-28 16</inkml:trace>
  <inkml:trace contextRef="#ctx0" brushRef="#br0" timeOffset="65011.87">5738 10486 331 0,'14'67'241'15,"6"13"-81"-15,-2-5 48 0,1 6-46 0,9 19 2 16,5 2-7-16,5 17-87 0,-1 0 49 0,8 11-18 16,-3-1-16-16,6 5-10 0,1-5-5 0,7 5-10 15,-6-3-7-15,6 4 7 0,0-4-14 0,0-7-19 16,4 3-3-16,-5-6-8 0,0 1-7 0,-7-15-9 16,3 4 0-16,-8-16-12 0,7 5 1 0,-8-14-56 15,0-10-50-15,-13-11-51 0,8-1-72 0,-6-8 167 0,-8-23-136 16,6 4-108-16</inkml:trace>
  <inkml:trace contextRef="#ctx0" brushRef="#br0" timeOffset="65361.7">6569 9654 258 0,'6'20'97'0,"-2"-2"-55"0,8 29-3 0,1 3 18 16,0 13 45-16,2-4 17 0,9 30 14 0,-1 1 17 15,10 14 21-15,3 7-2 0,3 15-11 0,4 0-7 16,-4-13-32-16,9 15-15 0,5 25-2 0,-1-4-13 15,-10-15-28-15,1 2-8 0,2 1-7 0,7 15-8 16,-3 1-14-16,-1 5 0 0,-5-31-14 0,6 17-1 16,4 3-3-16,-1-9 2 0,-1-1-2 0,-4-10-3 15,3-3-2-15,-5-6-3 0,4-2-3 0,1-11-19 16,-3 0 10-16,0-26-49 0,-2 1-43 0,-3-10-153 16,4 2 201-16,-15-27-124 0,1 0-87 0</inkml:trace>
  <inkml:trace contextRef="#ctx0" brushRef="#br0" timeOffset="65694.89">7564 9513 1527 0,'33'113'588'0,"2"10"-377"0,10 7-112 0,-6 4-23 16,1-17-15-16,7 10-45 0,4 21 13 15,4 6-2-15,-5-22-6 0,1 1-9 0,-4-1 10 0,9 13 5 16,-1-2-10-16,-1 3 12 0,-6-29-6 0,0 15-5 15,0-3-2-15,2-5 5 0,-2-8-12 0,-5-6-5 16,-1 0 2-16,-8-15-6 0,0 1-2 0,-3-14-19 16,0 2 14-16,-43-47 0 15,7-19-14-15,0 0 15 0,52 67-14 0,-18-24-4 0</inkml:trace>
  <inkml:trace contextRef="#ctx0" brushRef="#br0" timeOffset="66061.67">8469 7756 988 0,'6'19'18'0,"0"1"-5"0,-3-1 0 0,10 30 85 16,0-4 3-16,-1-3-4 0,6 24-54 0,-1-4 0 16,-9-31 123-16,1 0 12 0,24 89 13 15,11 29-33-15,10 23-47 0,-2-13-23 0,-3-2-1 0,1 11-22 16,28 44-25-16,-22-50-15 0,2 0-21 16,-17-52 1-16,-20-55 41 0,-11-27-2 15,1-1-1-15,58 159-21 0,12 27-1 0,-1-12 4 0,-2-11-16 0,-13-15-3 16,14 15-11-16,-15-25-5 0,-20-52-3 0,0-2-4 15,-11-16 12-15,0-15-20 0,3 8-1 0,1 3-5 16,-6-16-11-16,-1-12 3 0,-8-2-32 0,4 2-115 16,-6-14-56-16,2 7 32 0,-9-25 126 0,0-6-168 15,-4-4-72-15,-1-15-43 0</inkml:trace>
  <inkml:trace contextRef="#ctx0" brushRef="#br0" timeOffset="66431.12">9399 6885 318 0,'13'0'116'0,"3"-6"-81"16,-4 13-17-16,4 17 62 0,-2 5 22 0,4 14-8 15,-1 10 24-15,9 21 22 0,0 4 5 0,3 20 27 16,2 9-30-16,7 20-43 0,-2-8-45 16,785 1970 862 15,-785-2027-913-15,-12 8 1-16,-12-34-1 15,1 0 0-15,31 65 0 0,-9-17-2 0,-4-12 3 0,-5-14 0 0,39 95-7 16,-5-9-6-16,-11-26-5 0,-11-29-7 0,0-5-10 0,-2 4-26 15,-2-10-13-15,0 3-19 0,-6-26-26 0,-5 1-99 16,0-3-61-16,-6-16 184 0,-4-7-138 0,-4-17-84 16</inkml:trace>
  <inkml:trace contextRef="#ctx0" brushRef="#br0" timeOffset="66745.39">10815 6244 499 0,'6'-5'-85'0,"4"2"30"0,-4 5 26 0,0 4 23 15,-2-3-19-15,-1 14 58 0,9 6-4 0,0 16 37 16,-1 10 29-16,3 11 14 0,5 22 22 0,-2-8-1 15,9 41 24-15,1-8-49 0,0 16-27 0,5 14-9 16,2 10-9-16,2-2-7 0,-6-16-19 0,15 12-10 0,5 19 11 16,-1 6 1-16,-3-14-1 0,7-1 1 0,2-12 7 0,7 33 3 15,-3-12-7-15,1 6 4 0,-11-33-15 0,9 19-5 16,-2-9-7-16,-3 2-1 0,-4-4-8 16,-2-14-10-16,-2-4-11 0,-4-5 6 0,0-6-74 15,-7-14 67-15,2 5-32 0,-9-20-18 0</inkml:trace>
  <inkml:trace contextRef="#ctx0" brushRef="#br0" timeOffset="68581.38">4583 4766 1339 0,'-5'0'633'0,"-1"-6"-412"16,6 6-62-16,-2 7-97 0,3 1 10 16,-3-4-3-16,3 3 0 0,4-2 2 0,2 5 12 15,-4 0-3-15,3-3-12 0,1 1 0 0,1 3-2 0,2 0 5 16,2 4 0-16,-2-1-1 0,3 2-11 0,2 3 6 16,0 2-3-16,1 1-2 0,3 1-2 0,6 9-6 15,0 3-3-15,4 3-2 0,-4 6-5 0,6-2-2 16,2 7-1-16,-3 2-1 0,4 4 0 0,1 1-4 15,-5-4-2-15,7 15-3 0,-1-6-1 0,4 3-12 16,0 6-1-16,8-5-5 0,-3 7-1 0,2 10-8 16,4-5-1-16,5 1 0 0,-2-2 0 0,-5-5 0 15,-8 1 0-15,25 28 0 0,-1-7 0 0,-11-22 0 16,8 15 0-16,-1-8 0 0,4 25 0 0,14 3 0 16,-1-1 0-16,-6-20 0 0,5 29 0 0,2-4 0 15,4 10 0-15,-4-6 0 0,13 9 0 0,-7-4 0 16,1 8 0-16,-9-6 0 0,7 1 0 0,3 3 0 15,1-4 0-15,3 16 0 0,-3-11 0 16,-3 2 0-16,8 2 0 0,2 8 0 0,0-6 0 16,-2 5 0-16,2 2 0 0,-2-5 0 0,-10-19 0 0,-2-1 0 0,16 29 0 15,1-9 0-15,-17-21 0 0,2 2 0 0,-2 0 0 16,15 18 0-16,0-2 0 0,0 3 0 0,-14-17 0 16,12 13 0-16,-3 4 0 0,2 0 0 0,-3 4 0 15,1-10 0-15,-3 6 0 0,-1-9 0 16,4 4 0-16,-4-5 0 0,-3 0 0 0,4-6 0 0,-4 3 0 15,-2-7 0-15,1 1 0 0,-10-6 0 16,0 1 0-16,-3-6 0 0,4 5 0 0,-8-19 0 16,2 4 0-16,-4 4 0 0,1-9 0 0,-2-5 0 15,0-6 0-15,-9-5 0 0,-7-11 0 0,3 13 0 16,4 0 0-16,-15-20 0 0,-3 2 0 0,-4-9 0 0,5 9 0 16,-5-11 0-16,3 8 0 0,-7-20 0 0,-1 1 0 15,2 0 0-15,-2-3 0 0,-3-4 0 0,-5-4 0 16,-1-1 0-16,-7-3 0 0,2-3 0 0,-10-3 0 15,5 0 0-15,-3-7 0 0,1 2 0 0,-5-5 0 16,2 2 0-16,0-3 0 0,-4-1 0 0,1-2 0 16,-4 0 0-16,1-2 0 0,-2 0 0 0,4 0 0 15,-1 0 0-15,-4-3 0 0,3 1 0 0,2 0 0 16,0-4 0-16,-7 1 0 0,1-1 0 0,-1-1 0 16,-2 2 0-16,-1-4 0 0,-1-1 0 0,-4-1 0 15,-2 2 0-15,3-1 0 0,-7-3 0 0,4 0 0 16,-2-1 0-16,1 3 0 0,-4-2 0 0,-2 0 0 15,1 0 0-15,1 0 0 0,0 1 0 0,-3 1 0 16,-3-5 0-16,2 2 0 0,7-1 0 16,-4 0 0-16,7-3 0 0,1 4 0 0,2 1 0 0,8 1 0 15,-3 6 0-15,6 0 0 0,-3 2 0 0,4 6 0 16,2-1 0-16,-3 1 0 0,1 0 0 0,1 1 0 0,9 7 0 16,-3-2 0-16,-2 1 0 0,7 7 0 0,0 1 0 15,8 3 0-15,10 9 0 0,-3-3 0 0,2 1 0 16,1 5 0-16,-1-1 0 0,3 6 0 0,7-3 0 15,-4 3 0-15,-2-2 0 0,3-1 0 16,-6-4 0-16,-1-3 0 0,9 1 0 0,-16-4 0 16,3-4 0-16,-11-5 0 0,4 2 0 0,-4-8 0 15,1 1 0-15,-4-3 0 0,-3-3 0 0,-2-2 0 16,0 0 0-16,3 0 0 0,-5 0 0 0,-1-9 0 16,-1 1 0-16,0 0 0 0,0-4 0 0,1-2 0 0,-2-6 0 15,0-5 0-15,0 0 0 0,-3 1 0 0,4-7 0 16,-2-1 0-16,0-1 0 0,-1 0 0 0,-1-6 0 15,-1 0 0-15,1-4 0 0,-2-4 0 0,3-4 0 16,-3 4 0-16,1-7 0 0,4 5 0 0,-2 7 0 16,1-6 0-16,-2 14 0 0,-1-4 0 0,-3 9-90 15,3 0 42-15,-12-2 31 0,-3-2-46 0,2 3-40 16</inkml:trace>
  <inkml:trace contextRef="#ctx0" brushRef="#br0" timeOffset="69560.53">4608 4786 963 0,'-10'-15'469'0,"-5"2"-283"0,3 1-56 15,-1 1-54-15,4-4 19 0,3 11 4 0,2 0-12 0,-1 5-14 16,-1 1-4-16,5-1-12 0,1-1-18 0,-1 6-1 16,1 0 1-16,-1 2 2 0,-1 1-1 0,2-1 3 15,2 12-10-15,-2 2 5 0,1 1-3 0,1 9 1 16,2 3-1-16,-1 6 2 0,5 4 3 0,-3 1 2 16,1-2 2-16,0 1 10 0,2 5 8 0,-4-12-1 15,0 2 4-15,-2-8-1 0,-1 1 4 0,-3-15-11 16,2 4-1-16,-1-12-15 0,-2-2-8 0,3-1-5 15,-2-7-4-15,2-4-5 0,0-7-11 16,-1-9 6-16,0 0-3 0,1 0-4 0,-1-12-1 0,0-9 2 16,1 1-1-16,0 2-4 0,0-2 1 0,0 2-1 0,0-9 3 15,0 2-1-15,0-3 0 0,0 14-1 0,1-8 2 16,-1 4 2-16,3 3-3 0,3 0 2 0,-3 13-1 16,2-1 1-16,1 6 0 0,-1 2 1 0,2 12 1 15,-1-2-1-15,5 13 2 0,-1 1-1 0,3 8-1 16,-1-3 2-16,3 13-1 0,1 0-1 15,4 4-4-15,-3 3 0 0,3-2-1 0,-2-2 0 16,0-5-3-16,2 2-6 0,-2-6-12 0,2-3-18 16,-6-3-21-16,-1-10-32 0,-3-3 63 0,3 2-49 15,-3-4-18-15</inkml:trace>
  <inkml:trace contextRef="#ctx1" brushRef="#br0">14052 14146 0,'0'0'16,"0"0"-16,0 0 16,0 0-16,0 0 15,0 0 1,0 0-16,-35-3 16,23-14-1,1-6-15</inkml:trace>
  <inkml:trace contextRef="#ctx1" brushRef="#br0" timeOffset="170.53">14190 12321 0</inkml:trace>
  <inkml:trace contextRef="#ctx0" brushRef="#br0" timeOffset="71944.32">5641 6606 1716 0,'-6'-6'760'15,"5"-8"-539"-15,1 4-175 0,5-6-43 0,6-3-6 16,7-6-4-16,-2 1 0 0,10-4 2 0,1-2 0 15,10-3 5-15,-4 0-2 0,9-6 2 0,-4 2 0 16,1 0 2-16,1-1-1 0,-8 0 2 0,0 5 0 16,-7 2-2-16,-4 2 3 0,-8 4-2 15,1 2 3-15,-3 2-1 0,-11 5 2 0,-1 2 0 0,1 0 3 16,-6 2-1-16,-3 4-1 0,-8 0 2 0,1-1-1 16,-7 6 1-16,2-1-2 0,-6 2-2 0,-8-4-1 15,4 3 2-15,-6 0-1 0,4 0-2 0,-1-6 0 16,-1-1 0-16,7-3-2 0,4-6 1 0,6-3-3 15,-4 0 0-15,16-16-4 0,-5 4 2 0,8-7-3 16,-3 1 0-16,16-5-2 0,0-7-1 0,5-5-1 16,8 0-2-16,4-9 0 0,4 1-2 0,1 6 1 0,2-8-2 15,9-13-13-15,-2 8-7 0,-2 6-2 16,0 3-4-16,-7-2-2 0,2-4 2 0,-6 2 0 16,5-1-7-16,-16 20 26 0,-5-10 6 0,0 2 9 15,-6 7 6-15,-6 8 6 0,-8-2 9 0,-2 1 3 16,-6 3 14-16,-3 2-10 0,-4 5 2 0,-3 1-1 15,-2-3 0-15,-1 0-3 0,1 5-7 0,-1 1 0 16,5 1-7-16,-2-3-3 0,6 0-2 0,-2-1-4 16,7-4-5-16,7 5-3 0,2-3-126 0,6-2-174 15,10 2 254-15,2 4-158 0,2 1-98 0</inkml:trace>
  <inkml:trace contextRef="#ctx0" brushRef="#br0" timeOffset="72646.36">6670 7094 1060 0,'-17'-12'603'0,"1"3"-352"0,-7 0-19 0,-6 3-143 16,-4-2 44-16,-8 5-20 0,-2-3-50 0,-8 3-15 15,6 0-9-15,-2-2-6 0,3 3-9 0,8-5-6 0,-4 0 1 16,2-2-4-16,11-2-4 0,5 0-1 0,6-6-3 16,2-4-7-16,14-7-2 0,-5 4-2 0,11-6-4 15,11-8 0-15,-1-2-3 0,11-2 0 0,5-5 0 16,14-6-5-16,-3-1-4 0,13-3 2 0,-4 0-11 15,5-6-10-15,4 1-7 0,-2-3-9 0,3 4-12 16,-3-2-70-16,-1 1-8 0,-7 6-6 0,2-2 11 16,-11 5 20-16,-2 2 15 0,-16 6 19 0,-2-1 32 15,-18 5 130-15,-7 2 28 0,-9 5 16 0,-6-1 11 16,-3 7 0-16,-14 4-4 0,-4-2-3 16,-2-3-15-16,5 6-53 0,-4-1-12 0,3-3-11 0,1-5-11 15,10-6-8-15,-7 2 0 0,21-6-11 0,1-7-6 16,2-1-1-16,11-6-2 0,10-4-6 0,13-8-4 15,1-1 1-15,12-4-6 0,10-3 2 0,12-4-6 16,-2 2-6-16,15-4-9 0,-7-1-4 0,7 4-21 16,3-1-13-16,-15 10-13 0,1-4-5 0,-9 8 8 15,-4 5 11-15,-19 9 13 0,0 1 22 0,-6 9 39 0,-25 8 29 16,-11 2 45-16,1 2 19 0,-7 7 7 16,-12 6 11-16,-5 2-12 0,0 1-11 0,-1 8-13 15,-4-1-14-15,16 0-33 0,-2 4-12 0,-1-2-17 16,13 4-30-16,7 0-35 0,6 1 55 0,-2 0-33 15,9 2-19-15</inkml:trace>
  <inkml:trace contextRef="#ctx0" brushRef="#br0" timeOffset="73149.81">7407 8003 181 0,'11'-36'58'0,"-2"2"-45"0,1-10-5 0,2 0-1 15,-3 2 4-15,-6 2 5 0,4-7 34 0,-1 1 12 16,1-2-8-16,-2 0 26 0,0 2 27 0,-5 0 13 15,5 1 10-15,-4 1 7 0,-7 4 0 0,3 0 3 16,-19 4 12-16,6-3-18 0,-10 5-23 0,6-3-8 16,-18 3-14-16,3 3-11 0,-1 1-31 0,-1 0-12 15,3-4-7-15,0 4-6 0,6-1-13 0,3-1-3 16,13-2-3-16,-1-5-3 0,5 6-1 0,13-12-8 0,4-6-3 16,9-1-6-16,4 3 0 0,8-5-6 0,9-4-4 15,13-10-33-15,20-7-21 0,-8 5-18 0,-4 4-26 16,21-11-105-16,0 1 160 0,2-2-109 0,-5 1-49 15</inkml:trace>
  <inkml:trace contextRef="#ctx0" brushRef="#br0" timeOffset="73296.7">8059 5229 1583 0,'-40'-34'804'0,"-3"-1"-455"16,0 1-230-16,5 5-19 0,6-2-82 0,-1-11 18 16,3 4-12-16,4 1-14 0,13-4-46 0,7-5 36 0,6-9-7 15,22-7-24-15,-9 3 21 0,11 3-1 0,18-13-5 16,0 0-6-16,12-2 4 0,-3 1-19 0,17-2-29 15,-2 0-23-15,10-1-38 0,1 4-79 0,-4 3 146 16,3-2-98-16,-7 13-37 0</inkml:trace>
  <inkml:trace contextRef="#ctx0" brushRef="#br0" timeOffset="73960.13">7667 9455 50 0,'35'-28'29'16,"2"-2"37"-16,8-5 10 0,-2-1-30 0,5-11 27 15,6 0-1-15,1-5 1 0,-6-5-5 0,3-4-18 16,0-1-5-16,1-6-8 0,3 0-3 0,-4-1-10 16,1-2 2-16,-5-2 4 0,0 5 20 0,-6-2 45 15,-6-2 23-15,-8 5 21 0,-4-2 19 0,-8 1 32 16,-7 3 9-16,-11 2-2 0,-1-2-8 0,-4 10-44 16,-16 6-20-16,-9-12-12 0,-3 2-20 0,1 12-33 15,-11-1-13-15,-5 0-8 0,-5-5-8 16,-10-1-4-16,1-3-4 0,12 12-10 0,-4-11 0 15,3-2 1-15,7 2-5 0,5-4-1 0,11-6-8 16,7 4-3-16,9-7-1 0,10-2-1 0,16-7-5 16,-6 3-4-16,34-8 1 0,-2 1 1 0,15-7 0 15,-3 3-2-15,25-8-7 0,1 1-1 0,8 4-15 16,9-4-7-16,-3 1-8 0,6-1-7 0,-10 15 0 0,-10 2-12 0,13-6-13 16,-6 1 2-16,-16 12 17 0,-8 8 10 15,-21 0 11-15,8-7 30 0,-23 12 16 0,8-3 30 16,-26 15 31-16,-13-2 30 0,0-3 7 0,-9 11 5 15,-4-1 2-15,-17 3-16 0,-2 0-12 0,-7 1 0 16,-1 1-29-16,3 1-28 0,-4-2-6 0,10 2-7 16,0 1-3-16,9-1-10 0,-5 3-3 0,25-2-22 15,-4 1 11-15,12-1-30 0,8 0 11 0,11 3-76 16,6-4-113-16,13 5 173 0,7 0-101 0,12 9-45 16</inkml:trace>
  <inkml:trace contextRef="#ctx0" brushRef="#br0" timeOffset="74609.95">8283 10676 545 0,'6'0'205'0,"9"-14"-135"0,-3 6-30 15,6-14-22-15,12-9-6 0,0-2-6 0,9-13-4 16,5-4 0-16,6-10 0 0,0-3-2 0,7-6-1 16,5-5-1-16,3-5-3 0,2 2-2 0,-1-8-10 15,-1 4-6-15,0-5-17 0,5 1 2 0,-22 1-3 16,6 1 3-16,-12 0 12 0,-4 2 12 0,-17 3 23 16,3-1 32-16,-9 14 43 0,-21 3 34 0,-3-3 71 15,-1-6 19-15,-7 11 2 0,-7 6-1 0,-2-3-9 0,-13-10-14 16,-3-1-26-16,2 0-32 0,2 7-70 0,-5-12-16 15,-1 2-12-15,1-2-8 0,3-1-9 0,7-1-9 16,-1-4-3-16,7-2 0 0,7-4-1 0,8-5-6 16,-3 3 0-16,27-14-1 0,-3 3 0 0,11-12-1 15,-2 6 0-15,24-5-2 0,-3-4-2 0,12-1-1 16,4-1-5-16,4 2-8 0,3-2-8 0,-3 17-6 16,5-2-24-16,8-9-74 0,-2-3-21 15,-10 17-10-15,1 3-13 0,-4 0 6 0,3-11 6 16,-11 8 9-16,4-1 29 0,-22 15 82 0,-4-1 58 15,0 0 41-15,-16 7 45 0,-6 6 25 0,-13 8 43 16,-5 0 11-16,-11 8 3 0,-5 5-1 0,-7 3-26 16,3 2-22-16,-7 4-4 0,-1 2-44 0,3 2-40 15,-4 1-11-15,11-1-10 0,-1 4-6 0,9 5-17 16,-5-4-7-16,27 2-29 0,-3 0 12 0,12 4-109 16,9 2-72-16,14 3 159 0,2-2-115 0,0 0-60 0</inkml:trace>
  <inkml:trace contextRef="#ctx0" brushRef="#br0" timeOffset="75954.89">7635 8379 636 0,'-1'-11'435'0,"1"-2"-209"0,-1 1 13 0,1 2-2 16,2 2-132-16,0 2 78 0,-2 3-50 0,1-2-24 16,-1 7-19-16,0 4-10 0,0 6-21 0,-1-3-3 15,1 14-6-15,0 0-4 0,0 8-13 16,0 7-1-16,0 13 0 0,0-3-3 0,0 5-2 15,0 10-2-15,0-10-1 0,-2 2 2 0,1-4-5 0,1-20-2 0,-2 6 2 16,1 0-1-16,1-16-6 0,0-1-2 0,0-6-3 16,0 0-2-16,1-6-7 0,0 3 1 0,5-12-33 15,-1-8-99-15,-2 1-176 0,4-7 246 16,-4-5-154-16,7-13-143 0</inkml:trace>
  <inkml:trace contextRef="#ctx0" brushRef="#br0" timeOffset="76191.37">7950 8203 1610 0,'-7'4'649'0,"-1"10"-419"0,-4 10-127 15,3 3 31-15,1 6-4 0,-5-2-14 0,11 5-15 16,-3 0-4-16,-2 3-10 0,-5 15-7 0,9 4-15 16,-5-6 1-16,4 13-22 0,3-3 3 0,-6 3-15 15,4 8-5-15,4-17-5 0,1 4-4 0,-2-8-9 16,0 1-8-16,-2-11 3 0,3-2 1 0,0-9-10 15,-1-9-14-15,-1-6-9 0,4-4-12 0,0-8-12 16,4-9-15-16,0-23-44 0,-4 4-31 0,2-3-34 16,-1-19 15-16,2 5 89 0,1-10-103 0,1-8-29 15</inkml:trace>
  <inkml:trace contextRef="#ctx0" brushRef="#br0" timeOffset="76407.89">8084 8017 1424 0,'-4'12'661'0,"1"-2"-372"0,1 21-179 0,-2 7 69 16,-2-6-16-16,3 9-45 0,-2 5-11 0,4 0-12 16,-3 17 0-16,2 13-26 0,-1-9 10 0,3 5-22 15,0 18-2-15,0-3-5 0,0 15 0 16,0 3-12-16,0 1-13 0,0-7-3 0,0 6 1 16,0-13-9-16,2-7-4 0,-1 3-1 0,3-34-9 15,-1 6 4-15,2-20-7 0,-2 2 1 0,3-26-29 16,-1 0-5-16,-1-13-24 0,1-7-16 0,-1-17-14 15,-1-1-23-15,-1 2 5 0,1-32-73 0,1-7 122 16,1 1-62-16,-2 0 0 0</inkml:trace>
  <inkml:trace contextRef="#ctx0" brushRef="#br0" timeOffset="76658.84">8265 7848 1557 0,'5'8'752'0,"-8"19"-444"15,0-2-207-15,-4 16 47 0,2 9 26 0,1 13-43 0,-1 3-5 0,0-9-29 16,4 16-100-16,-2 27 76 0,0 1-4 0,2-14-19 16,1 12-39-16,0-1 24 0,1 21-1 0,-1 9-12 15,2 1 3-15,0-31-6 0,0 14-5 0,1 2-1 16,1-5-1-16,1-11-1 0,1-22-3 16,-1 1-2-16,2-14-2 0,1-9 0 0,-2-19-5 15,0 3-10-15,-5-29-4 0,4 5-5 0,-3-18-20 16,0 2 4-16,-1-33-26 0,-2 1-16 0,-1-14-41 15,1-17-20-15,1-10-41 0,-3-2-137 0,1 3 230 0,0-9-147 0,-2-31-93 16</inkml:trace>
  <inkml:trace contextRef="#ctx0" brushRef="#br0" timeOffset="76875.27">8505 7816 1541 0,'-6'35'717'16,"1"-4"-403"-16,-2 20-183 0,6 8 39 0,-1 9-12 15,0 7-17-15,-1 5-32 0,1 14-2 0,1 7-28 16,1 9-10-16,0-20-11 0,-2 9-22 0,3 29-3 16,1-5-9-16,-2-11-8 0,0 4-20 0,1-6 16 0,0 6-1 15,4-10-13-15,1 15 11 0,-6-47-4 0,3 3 2 16,2 3-3-16,-3-18 0 0,-2-12-2 0,4-17-16 16,-3 1-9-16,1-15-13 0,0-3-6 0,-2-16-34 15,0 0 6-15,-2-30-43 0,-1 3-30 0,-4-18 94 16,2 4-56-16,-6-37-11 0</inkml:trace>
  <inkml:trace contextRef="#ctx0" brushRef="#br0" timeOffset="77141.23">8621 7712 1776 0,'-10'40'757'0,"2"16"-486"0,-3 5-173 0,4 17 25 15,0-6 8-15,3 22-29 0,-1-4-4 0,3 17-36 16,2 14-12-16,-1 2-9 0,1 5-8 0,2-15-13 0,-2 9-22 0,5 19 15 16,-3 2-2-16,0-30-2 0,3 7-2 15,1-5 0-15,-2 6 0 0,4-18 0 0,-1 10-2 16,-1-39 0-16,0 1-1 0,-2-2-3 0,2-16 2 16,-2-9-11-16,-1-19-32 0,6 1-15 0,-2-14-5 15,-7-9-14-15,-1-14-53 0,1 3-38 0,-6-31-139 16,2 4 210-16,1-24-136 0,-14 6-75 0</inkml:trace>
  <inkml:trace contextRef="#ctx0" brushRef="#br0" timeOffset="77410.83">8765 7505 1621 0,'-6'76'796'0,"3"-1"-500"0,-8 9-83 15,2 18-129-15,3 12 26 0,1 2-13 0,4 17-22 16,1 6-15-16,1 4-13 0,1 8-11 0,2-17-19 16,4 7-2-16,2 20-2 0,-2 2-2 0,3-28-4 15,-1 3 1-15,4-9-2 0,-3 7 2 16,2-18-1-16,1 11-1 0,2-39-1 0,0 2 0 0,-6-3-1 16,3-13-2-16,-7-10-3 0,5-18-26 15,2-1-18-15,-7-18-11 0,-1-7-8 0,-7-19-23 16,7 7-8-16,-10-38-9 0,5 2-3 0,-9-24-6 15,-1 7-3-15,-2-42-26 0,0 4-85 0,0-25 164 16,0-10-88-16,-4-21-33 0</inkml:trace>
  <inkml:trace contextRef="#ctx0" brushRef="#br0" timeOffset="77642.13">9043 7246 1266 0,'0'-8'626'0,"-2"15"-329"16,-3 9-169-16,1 20 68 0,1-7-25 0,-5 38-28 15,5 1-5-15,-5 20-39 0,2-6-15 0,5 46-12 16,-5-5-12-16,4 19-20 0,2 16-1 0,-1 10-12 16,-1 2-5-16,6-15-9 0,-5 15-3 0,2 20 1 15,3 5-2-15,-1-26 0 0,4 4-8 0,0-12 6 0,2 15 0 16,3-23-1-16,2 14 1 0,-3-50-3 0,0 2 0 16,3-3 0-16,-4-19-2 0,0-8-4 0,3-26-22 15,-3 0-10-15,-1-14-14 0,0-5-14 0,-4-19-67 16,2-1-30-16,-4-12-107 0,1-5 181 0,-4-19-142 15,3 8-70-15</inkml:trace>
  <inkml:trace contextRef="#ctx0" brushRef="#br0" timeOffset="77931.61">9306 7382 1673 0,'-17'92'709'0,"-10"13"-457"0,9 1-164 0,2 22 20 15,-1 13-8-15,7 13-6 0,-3 3-4 0,5-25-30 0,7 22-10 0,1 29 2 16,1 2-4-16,3-27-9 0,-1 5-4 16,4-4-4-16,2 20-3 0,7-9-5 0,-3 4-2 15,4-44-9-15,3 14-2 0,0-2-3 0,2-15-1 16,-1-6-1-16,1-20-1 0,1-1 0 0,0-12-2 15,-5-10-2-15,-4-16-23 0,-1 3 11 0,4-30-36 16,-6 5-15-16,-3-13-70 0,-1-1-40 0,-6-20-149 16,3 1 227-16,0-13-179 0,-8-7-97 0</inkml:trace>
  <inkml:trace contextRef="#ctx0" brushRef="#br0" timeOffset="78208.42">9638 7082 1773 0,'-22'91'671'0,"8"35"-452"16,-9 26-143-16,0-6 20 0,10 11-30 0,2 33-1 15,-2 6-8-15,7 26-7 0,0 8-11 0,6-4-14 16,4 18 0-16,2-1-9 0,3-15 7 0,5-7-3 15,-1 1 0-15,7-47-1 0,2 9-2 0,-6-18-2 16,4-4-6-16,-1-41-1 0,-2 8-3 0,0-27 0 16,-3-11-3-16,1-12-6 0,-5-4-2 0,6-17-27 15,-6-10 11-15,-2-11-42 0,-3-4-23 0,0-7-34 0,-3-20-81 0,-5-6 142 16,-1-7-96-16,-1-8-25 0</inkml:trace>
  <inkml:trace contextRef="#ctx0" brushRef="#br0" timeOffset="78496.45">9980 6612 1874 0,'-28'99'782'0,"-5"25"-495"0,-1 14-199 0,5 34 23 16,-2 1-14-16,1 26 8 0,9 13-29 0,5 25-26 15,-3-1-8-15,19 36-30 0,0-6 18 0,5-2-6 16,0 14-3-16,12-19-20 0,0 5 18 0,6-18-2 16,5-11-1-16,2-24 0 0,-1-4-4 15,3-21-4-15,1-17 0 0,0-20 0 0,-3-5-2 16,-5-30-2-16,-3-26-6 0,3 5-4 0,0 1-4 16,-7-28-12-16,-2-11-10 0,-2-11-11 0,1 3-38 15,-5-24-29-15,3 9-29 0,-11-19-61 0,-1-14 131 16,1-5-90-16,-5-10-29 0</inkml:trace>
  <inkml:trace contextRef="#ctx0" brushRef="#br0" timeOffset="78808.31">10687 5898 1575 0,'-16'80'758'0,"-2"6"-423"0,-8 24-187 16,-3 16 86-16,3 35-92 0,-5-10 6 0,-3 53-44 16,4 7-12-16,5 29-31 0,-4-8-9 0,14 44-22 15,0-9 6-15,10 7-7 0,5 13-33 16,5-11 25-16,-5-9-4 0,6-34-5 0,7-29-1 0,7 25 0 16,-2-4 0-16,-6-42-5 0,9-19 2 0,-3-12-1 0,9 13-4 15,-7-30-2-15,0 9 1 0,-5-52-8 0,6 5-11 16,-6-2-7-16,0-23-7 0,-3-8-11 0,-5-17-25 15,4-6-17-15,-5-11-19 0,-2-5-16 0,-4-16-68 16,0-6-71-16,0-10-92 0,-4-15 230 16,-7-21-192-16,1 7-89 0</inkml:trace>
  <inkml:trace contextRef="#ctx0" brushRef="#br0" timeOffset="79094.8">11141 5537 1468 0,'-12'50'675'0,"-16"54"-395"0,5-4-169 0,-13 31 56 16,-3 20-14-16,-5 28-15 0,0 1-16 0,2 35-29 16,-6 21-12-16,10 20-8 0,1 3-9 0,8-26-24 0,12 35-7 15,6 32-1-15,-4 5-1 0,8-45-7 0,7 6 1 16,0-11 0-16,3 37 1 0,8-34-1 0,-3 14 3 15,1-65-12-15,10 21-1 0,-3-8-3 0,8-17-3 16,1-12-4-16,-3-26-5 0,0-1-2 0,-1-20-4 16,2-13-2-16,-8-21-18 0,4 3-10 0,-6-42-15 15,-2 10-13-15,1-26-68 0,1 4 19 0,-12-37 155 16,7 5-82-16,-4-24 5 0,-3-11 39 0</inkml:trace>
  <inkml:trace contextRef="#ctx0" brushRef="#br0" timeOffset="79375.31">11350 6631 1484 0,'-8'56'742'0,"1"8"-455"15,-6-8-98-15,-2 37-100 0,-7 33 75 0,2 4-17 16,0-2-36-16,-4 27-9 0,4 14-10 0,-2 43-9 15,7 39-8-15,-4-14-9 0,14-6-26 0,5 58-3 16,-2-8-4-16,8 21-6 0,7 1-2 0,8-4-4 16,1 6-3-16,7-5-1 0,-1-23-2 0,-3-24-3 15,13 14-1-15,-13-63-1 0,1 12-3 0,-9-35-2 16,4 3 0-16,-11-54-6 0,2 11-4 0,-3-30-21 16,-4-14-16-16,0-22-21 0,-4-4-19 0,5-21-115 15,-2-12 216-15,-3-12-63 0,-1-10-33 0,-1-9 20 0</inkml:trace>
  <inkml:trace contextRef="#ctx0" brushRef="#br0" timeOffset="79660.78">11528 8370 1832 0,'-30'66'731'0,"0"-12"-482"0,3 20-137 0,-3 33-43 16,2 0 0-16,1 30-18 0,1 15 17 0,6 33 3 16,1 0-2-16,5 32-15 0,5 9 7 0,8 13-26 15,0 2-3-15,9 7-11 0,2-2-5 0,5-4-4 16,-1-1 2-16,5-25-4 0,-4 6 1 0,0-27-1 16,1-8-4-16,-1-18 4 0,-6-4-1 15,0-27 0-15,-12-42-4 0,0 8-4 0,4-4-1 0,-1-18-10 16,-5-25-8-16,-6-10-10 0,4-7-48 15,1-23-34-15,1 9-55 0,-5-28-258 0,-9-20 324 16,-2-2-183-16,1-21-86 0</inkml:trace>
  <inkml:trace contextRef="#ctx0" brushRef="#br0" timeOffset="79891.2">11242 10708 2030 0,'-8'122'755'0,"-1"30"-480"0,-2-13-147 16,11 5-21-16,0 37 2 0,2 4-4 0,7 16-55 16,5 1 29-16,1 7-22 0,1 0-9 0,5 4 2 15,-6-11-13-15,0-19-13 0,4 12-1 0,-7-46-6 16,4 2 1-16,-5-29-6 0,-2 7-3 0,0-58-5 16,-2 8-5-16,0-26-29 0,-3-20 9 15,-3-16-36-15,-4-3-18 0,2-11-13 0,-10-22-17 0,-12-26-61 16,2 0-50-16,-4-6-145 0,-12-23 240 0,2-8-136 0,-9-23-117 15</inkml:trace>
  <inkml:trace contextRef="#ctx0" brushRef="#br0" timeOffset="80092.48">10370 11147 1819 0,'15'134'836'0,"2"0"-574"16,-12-10-177-16,9 14-44 0,4-3 9 0,5 26 22 15,6 1 4-15,0 5 3 0,-9-36 2 0,5 9 5 16,-2-1-8-16,-7-13-7 0,-2-18-10 0,-5-25-24 16,-2-4-8-16,-1-26-9 0,0-17-10 0,-6-23-24 15,1-5-16-15,-2-20-16 0,-3-13-15 0,-6-26-40 16,3 6 6-16,-9-43-43 0,2 7-26 0,-7-24 101 16,2 3-65-16,-10-30-8 0</inkml:trace>
  <inkml:trace contextRef="#ctx0" brushRef="#br0" timeOffset="80240.23">10115 11110 1630 0,'-9'84'776'0,"1"16"-510"0,0-1-145 0,2 1-73 15,-2-10 31-15,2 1-25 0,2 7-1 16,-2-20-3-16,2 2-4 0,3-20-20 0,-3 7-15 16,6-37-21-16,1 8-24 0,4-26-247 0,4-12 235 15,5-19-126-15,-1-10-111 0</inkml:trace>
  <inkml:trace contextRef="#ctx0" brushRef="#br0" timeOffset="80912.56">13359 5890 1888 0,'11'-13'738'0,"-3"2"-488"15,-8 3-151-15,-4 2 37 0,0 1-28 0,2 2-19 0,-9 6 0 16,-3 4 6-16,2 2-8 0,-2 3-30 15,-6 5-10-15,-3 3-8 0,-7 8-8 0,-4 8-4 0,2-3-5 16,-3 1-9-16,-9 11-1 0,2 3-2 16,-4 3-1-16,-11 5-1 0,-13 13-1 0,6-4-1 15,-13 9-1-15,-3 0 1 0,-13 9-1 0,-3-1 1 16,-4-2-1-16,3 3 2 0,9-12 6 0,-9 5 4 16,21-12 5-16,-4 1 0 0,19-15 2 0,10-5 4 15,12-8-6-15,2-4-1 0,9-10-8 0,12-9-1 16,7-6-12-16,-2-1 0 0,8-5 0 0,3-7 0 0,8-13 0 15,-1 1 0-15,2-1 0 0,5-10 0 0,2-2 0 16,8-7 0-16,11-9 0 0,-4 2 0 0,-5 5 0 16,8-5 0-16,-1-2 0 0,0 1 0 0,-6 4 0 15,2 1 0-15,-5 0 0 0,2 2 0 0,-4 3 0 16,-5 4 0-16,5 0 0 0,-8 6 0 0,-1 5 0 16,-4 4 0-16,-1 0 0 0,-10 10 0 0,0 0 0 15,-7 9 0-15,-5 5 0 0,-4 11 0 0,-3-4 0 16,0 3 0-16,-9 10 0 0,-10 14 0 0,-1-1 0 15,3 0 0-15,-8 8 0 0,1 3 0 0,-7 8 0 16,-4 8 0-16,1-1 0 0,14-12 0 0,0 3 0 16,-1 0 0-16,11-8 0 0,6-6 0 0,12-7 0 15,-1 0 0-15,10-12 0 0,7-3 0 0,8-8 0 16,-3 2 0-16,15-15 0 0,0 5 0 0,10-8 0 16,2 0 0-16,13-16 0 0,-3 3 0 0,10-3 0 15,7-5 0-15,-1 4 0 0,-1-4 0 0,-5 3 0 16,-9 5-15-16,13-7-70 0,0 2-36 0,-11 4-56 0,-1-3-282 15,4 8 352-15,7-6-270 0,0 3-162 16</inkml:trace>
  <inkml:trace contextRef="#ctx0" brushRef="#br0" timeOffset="81542.34">14204 5791 501 0,'4'-30'380'0,"1"1"-97"0,-1 0-131 15,-2 10 113-15,1-7-63 0,-1 8 1 16,-2 2-26-16,0 3-27 0,-1-2-20 0,-5 7-12 16,2 2-14-16,-5 4-18 0,3 0 4 0,-7 3-37 15,-1 3 14-15,-3 2-19 0,-2 4-4 16,-3 1-3-16,1 3-1 0,1-4-11 0,-8 6 1 0,6 7 24 16,3-3 4-16,0 1-3 0,7 2-1 0,-3 1-2 0,3-2-2 15,10-4 2-15,-2 4-14 0,1-10-17 0,5-1-7 16,-2 1-2-16,5-7-6 0,7 4-2 0,6-1-4 15,-2 1 0-15,10 0-1 0,6-1 0 0,-2 7 2 16,5-1-2-16,1 0 2 0,-1 4-1 0,-4 1 1 16,3-1 0-16,-14 5 1 0,2 0 3 0,-7 3-1 15,-7 2 1-15,-10-3 3 0,-1 0 4 0,-4-1-2 16,-8-4 5-16,-8 4-2 0,5-3 2 16,-3-7 0-16,0 1 1 0,4-4-3 0,-7-3-3 15,3-8-1-15,-1 4 0 0,10-8-6 0,-7-4-5 16,2-1-7-16,1-5-6 0,3-4-11 0,5-3-48 15,0-1-24-15,3-5-35 0,6-3-57 0,9-1 127 16,-5 1-98-16,17-3-29 0</inkml:trace>
  <inkml:trace contextRef="#ctx0" brushRef="#br0" timeOffset="81809.28">14531 5722 1825 0,'-8'23'898'0,"-5"12"-566"0,3-5-210 16,4-2 21-16,-6 9 28 0,3 0-28 0,2 0-14 15,3-6-18-15,-1 0-39 0,2-2-12 0,0 1-11 16,0-6-9-16,7-5-44 0,-1 1 8 0,7-8-4 16,2 3 0-16,-2-11 0 0,4 1 0 0,5-10 0 15,3 1 0-15,-6-9 0 0,5-4 0 0,0-5 0 16,-3-1 0-16,1 0 0 0,-8-5 0 0,4-2 0 16,-1 1 0-16,-3 2 0 0,-3 0 0 0,-5-3 0 0,-1-3 0 15,-7-3 0-15,2 4 0 0,-4 6 0 0,-4-4 0 16,-2 2 0-16,-1 4 0 0,-3 3 0 0,-5 6-8 15,6 3-15-15,-7 2-12 0,2-1-18 0,-1 4-50 16,2 3-24-16,1-1-33 0,8 3-54 0,3-2 133 16,-3 0-94-16,11-4-20 0</inkml:trace>
  <inkml:trace contextRef="#ctx0" brushRef="#br0" timeOffset="82026.35">14847 5163 1456 0,'5'20'839'16,"2"-6"-417"-16,-11 29-256 0,1-4 203 0,0 5-225 16,-3 0-10-16,5 2-4 0,1 3 1 0,0 9-49 15,1-7 10-15,5 11-34 0,-5-4-9 0,-1-4-26 16,0 10-23-16,0-12 0 0,1 0 0 0,-1-7 0 0,0-21 0 16,1 3 0-16,1-1 0 0,3-7 0 0,0-7 0 15,0-4-12-15,-1 1-33 0,1-8-20 0,-1 2 13 16,-4-7-49-16,6-10-66 0,1 2-52 0,0-4-164 15,6-5 265-15,3 2-191 0,-1-6-105 0</inkml:trace>
  <inkml:trace contextRef="#ctx0" brushRef="#br0" timeOffset="82356.05">15088 5676 1966 0,'-6'34'787'15,"4"15"-477"-15,-2-4-99 0,3-5-59 0,1 7 4 16,0 3-10-16,2-9-82 0,1-4 32 0,5-5-30 15,-4-2-12-15,3-4-13 0,2-3-8 0,1-11-22 16,-1 5-9-16,0-15-2 0,4 4 0 16,1-11 0-16,-2 4 0 0,0-18 0 0,2 4 0 15,-2-3 0-15,2-6 0 0,-2-4 0 0,-1 3 0 16,-3-1 0-16,-1 7 0 0,1-8 0 0,-2-1 0 16,0 3 0-16,-2 1 0 0,-1-4 0 0,2 3 0 15,0 0 0-15,0-5 0 0,-3 15 0 0,3 6 0 16,-1-3 0-16,1 13 0 0,2 11 0 0,-4 7 0 15,1 2 0-15,-1 10 0 0,3-5 0 0,1 8 0 16,-1 4 0-16,2-3 0 0,-6 0 0 0,8-2 0 16,1-2 0-16,-1 0 0 0,-2 2 0 0,-2-10 0 15,2-1 0-15,-2-5 0 0,6-4 0 0,-8-5-54 16,0-5-26-16,1-9-31 0,0-2-37 0,0 1-65 0,6-17 213 16,-4-4-76-16,1 3-34 0,1-3 72 0</inkml:trace>
  <inkml:trace contextRef="#ctx0" brushRef="#br0" timeOffset="82558.06">15647 5069 2016 0,'0'21'992'16,"0"1"-593"-16,0 8-280 0,-1-9 135 0,-1 19-114 0,2 9-31 16,4-5-43-16,-2-1-66 0,2 10 0 0,-1-6 0 0,-3 11 0 15,7-4 0-15,-2 1 0 0,3-2 0 16,-4 3 0-16,3-4 0 0,2 5 0 0,-6-7 0 0,-2-10 0 15,-1 3 0-15,-7-15 0 0,-2-9-18 0,5-6-67 16,-4 3-27-16,6-15-39 0,-5 1-55 0,7-8 135 16,-8-3-121-16,1-8-35 0</inkml:trace>
  <inkml:trace contextRef="#ctx0" brushRef="#br0" timeOffset="82791.55">15438 5454 1976 0,'2'-1'905'0,"2"1"-574"0,9 2-134 16,-3 0-31-16,6 2-86 0,4 2 52 0,3 2-45 16,-1 0 6-16,5 1-34 0,4 2-12 0,-1-1-25 15,0 0-22-15,7 3 0 0,-3 2 0 0,-3-1 0 16,1 3 0-16,-3 0 0 0,-4 2 0 0,-2-2 0 0,-10 6 0 16,-1 10 0-16,-1-3 0 0,-3-5 0 0,-6 8 0 15,1-4 0-15,-1 2 0 0,-2-8 0 0,0 5 0 16,-6-15 0-16,4-3 0 0,-1 0 0 15,-1-6 0-15,1-3 0 0,-1-9-66 0,-3-1-38 16,4-6 29-16,-1-7-149 0,0-13 166 0,-1 5-111 16,-1-11-44-16</inkml:trace>
  <inkml:trace contextRef="#ctx0" brushRef="#br0" timeOffset="83438.89">16081 5379 1602 0,'-3'1'761'0,"-1"6"-515"0,1-2-172 0,1 8 16 0,-1-3-33 15,3 2-16-15,-1 0-4 0,2 0-7 16,3 4-28-16,-2-1-7 0,6-2-9 0,-3-1-3 16,4 8-3-16,0-3-2 0,0-2 3 0,1 7 3 15,-2-1 12-15,1 0 9 0,-1 3 16 0,-1 3 18 16,-1 0 45-16,-4 4 16 0,3 1 13 0,-5-5 8 16,1-1 5-16,1-5 2 0,4 2 1 0,-1-3-13 15,1-8-38-15,4-3-14 0,-7-3-14 0,9-4-11 16,-4-7-11-16,1 3-3 0,-4-11-19 0,3-7-6 15,-3 2 0-15,3-11 0 0,-1-4 0 0,-3 6 0 16,0-4 0-16,-2 1 0 0,-2-1 0 0,-4 6 0 16,1-1 0-16,-5 5 0 0,2 4 0 0,-11-4 0 15,4 0 0-15,4 3 0 0,1 3 0 0,-4 1 0 16,3 3 0-16,2 3 0 0,-2 0 0 0,11 2 0 16,-5 5 0-16,-1 1 0 0,2 1 0 0,-1 0 0 0,5 5 0 15,0 5 0-15,0-2 0 0,-2 0 0 0,3 3 0 16,5-1 0-16,2 5 0 0,4-1 0 0,-2 0 0 15,-2-4 0-15,2 4 0 0,13 2 0 0,-10 1 0 16,-4 5 0-16,3-9 0 0,0 3 0 16,0 2 0-16,-1-6 0 0,-3 5 0 0,-2-4 0 15,-1-2 0-15,2-4 0 0,-5 3 0 0,-1-1 0 16,-4-2 0-16,4-1 0 0,-1-3 0 0,0-2 0 16,2-2 0-16,0 0 0 0,-2-7 0 0,4-3 0 15,2 0 0-15,-6-2 0 0,2-1 0 0,-2-7 0 0,-1-3 0 16,1 4 0-16,2 3 0 0,-2-5 0 0,3 0 0 0,0-1 0 15,6 4 0-15,-3-2 0 0,-1 1 0 0,5-2 0 16,0 1 0-16,0 1 0 0,-1 7 0 0,2 2 0 16,-1-4 0-16,5 12 0 0,-1-2 0 15,-6 5 0-15,3 0 0 0,-4 6 0 0,0 3 0 16,-2 5 0-16,1-5 0 0,-4 14 0 0,-1-2 0 16,2 5 0-16,-3 2 0 0,-1 5 0 0,3-2 0 15,-1-4 0-15,1 5 0 0,-2 0 0 0,6-2 0 16,-3-2 0-16,1-6 0 0,3-3 0 0,0 2 0 15,3-9 0-15,0 2 0 0,0-7 0 0,-2-1-25 16,3-4-24-16,-2-1-25 0,-3-5-31 0,5-5-122 16,0-1 167-16,-1-4-115 0,6-1-63 0</inkml:trace>
  <inkml:trace contextRef="#ctx0" brushRef="#br0" timeOffset="83614.57">17264 5416 2026 0,'5'15'1004'0,"-3"5"-540"16,0-2-205-16,1 4-152 0,0-1 2 0,2 1-37 15,-1 3-57-15,4-1 9 0,-2-2-9 0,-1-3-15 0,1-5 0 0,-1 3 0 16,1-1 0-16,-1-3 0 0,-3-2-7 0,2-3-21 16,-3-2-68-16,-1-4-33 0,0 4-46 0,0-12-104 15,-3-4 189-15,2-2-148 0,-2-5-44 0</inkml:trace>
  <inkml:trace contextRef="#ctx0" brushRef="#br0" timeOffset="83955.42">17729 5271 1398 0,'2'-10'929'16,"2"-2"-441"-16,-4 6-310 0,-4-2 283 0,-4 6-360 15,-1 0-14-15,-3 2-9 0,1 3-12 0,-4 0-35 16,-3 3-9-16,0 6-7 0,0-1-5 0,1 0-8 16,0-1-1-16,6 3 0 0,-2-4-1 0,5 4 0 15,2-2-1-15,2 3 1 0,2-4 3 0,2 2 1 16,6-2 2-16,2 2 4 0,-1 0 4 0,0 0 3 16,5 0 0-16,0-4 4 0,2 9 6 0,-1-1-2 15,-1 0-3-15,0-1-3 0,-2 1-5 0,2 2-2 16,-2 0 0-16,-3-1-7 0,-3-3-5 0,-1 0 0 15,-3-1 0-15,-3-2 0 0,-7-3 0 0,1 0 0 16,-5-2 0-16,1-2 0 0,-7-7 0 0,0 3 0 16,-6-11-21-16,2 4-27 0,1-7 14 0,-2 0-133 15,9-4-82-15,-8-2 184 0,0 1-162 16,5-3-78-16</inkml:trace>
  <inkml:trace contextRef="#ctx0" brushRef="#br0" timeOffset="84067.5">17269 4872 2122 0,'-11'-10'804'0,"-1"-1"-589"0,0-1-167 0,2 2 14 16,2 1-53-16,1-1 8 0,2-3-68 0,1 3-56 15,2 0 82-15,2 1-52 0,-1-1-29 16</inkml:trace>
  <inkml:trace contextRef="#ctx0" brushRef="#br0" timeOffset="84708.97">18498 5035 1936 0,'-7'-3'773'0,"7"-4"-508"15,1 7-158-15,-1 0 39 0,1 3-16 0,-1 0-34 16,6 9-19-16,-3-4-17 0,1 10 0 16,0-3-23-16,2 12-13 0,0-4-2 0,1 12-13 15,0 0 19-15,-3-2 8 0,3 3 4 0,-3-3-10 16,0 3 16-16,-1-8-5 0,-1-6-2 0,0-7-6 16,1 0-6-16,-1-8-13 0,-1-5-3 0,1-3-6 15,1-5-2-15,0 2-3 0,1-13 0 0,0-4 0 16,2 0 0-16,-3-1 0 0,3-6 0 0,0-1 0 0,0 3 0 15,1-2 0-15,0-3 0 0,-2 9 0 0,1 4 0 16,1-2 0-16,-1 6 0 0,0 3 0 0,0 3 0 16,3 3 0-16,-3 4 0 0,1 3 0 0,4 3 0 15,-3 0 0-15,6 8 0 0,1 8 0 0,0-5 0 16,0 0 0-16,2 4 0 0,3-2 0 0,-2 1 0 16,2-4 0-16,-5-1 0 0,-4-9 0 0,1 5 0 15,0-10 0-15,-2-3 0 0,-5 0 0 0,0-3 0 16,0-5 0-16,-3 0 0 0,7-4 0 0,-7-1 0 15,1-1 0-15,-2 0 0 0,0 2 0 0,1-3 0 16,-1 1 0-16,-2-5 0 0,-5 1-12 0,2 2-15 16,-1-3-21-16,4 1-21 0,-2-11-72 15,-8 2-46-15,3-17-100 0,6 8 191 0,-4-9-174 16,0 0-73-16</inkml:trace>
  <inkml:trace contextRef="#ctx0" brushRef="#br0" timeOffset="85609.58">19059 4191 2135 0,'-2'35'854'0,"2"0"-572"0,-1 9-181 0,2 1 34 16,2 9-27-16,0 0-3 0,1 7 0 15,2 6-22-15,0 3-26 0,0-5 10 0,-4 6-29 16,0-4-13-16,1-4-25 0,0 7 0 0,-3-26 0 16,-1 8 0-16,1-17 0 0,-1-6 0 0,1-6 0 15,0-2 0-15,0-7 0 0,1-6 0 0,0-6 0 16,2-2 0-16,0-3 0 0,-2-8 0 0,1 1 0 0,0-5 0 15,1-7 0-15,-1 1 0 0,0 2 0 0,2-8 0 16,0 5 0-16,1-4 0 0,2 4 0 0,1-2 0 16,0-2 0-16,1 4 0 0,1 3 0 0,1 6 0 15,1-4 0-15,0 16 0 0,2-4 0 0,0 12 0 16,0-2 0-16,1 12 0 0,0 0 0 0,1 7 0 16,0 1 0-16,1-6 0 0,0 4 0 0,-1-3 0 15,1 1 0-15,-2-2 0 0,2-4 0 0,-4-3 0 16,2-8 0-16,2 7 0 0,-1-4 0 0,-1-5 0 15,3-2 0-15,2-5 0 0,1-2 0 0,2-4 0 16,-1 3 0-16,-5-11 0 0,9 0 0 0,-6 0 0 16,1-3 0-16,-2 1 0 0,-3-8 0 15,0-1 0-15,-1 1 0 0,-1-2 0 0,-8-4 0 16,3-1 0-16,-9 1 0 0,2-2 0 0,-2 6 0 16,-2-3 0-16,-3 9 0 0,-1 0 0 0,1 8 0 15,-2 4 0-15,1 4 0 0,0 4 0 0,0 0 0 0,2 11 0 16,0 4 0-16,0 1 0 0,0 0 0 0,3 6 0 0,-1 8 0 15,1 3 0-15,1 11 0 0,0-4 0 0,1 1 0 16,3 0 0-16,0 3 0 0,3-3 0 0,0-12 0 16,3 1 0-16,2-1 0 0,0-9 0 15,0-4 0-15,-2-5 0 0,2 2 0 0,-1-11 0 16,4 3 0-16,-6-5 0 0,1-2 0 0,1-7 0 16,-2-1 0-16,0-7 0 0,-5 0 0 0,-2-2 0 15,4 0 0-15,-1-8 0 0,-4 1 0 0,2-1 0 16,-3 4 0-16,5 2 0 0,-1 4 0 0,2 0 0 15,-6-2 0-15,2 9 0 0,-1 2 0 0,1 1 0 0,0 0 0 16,1 6 0-16,-2-2 0 0,5 5 0 0,-1 3 0 16,-1-3 0-16,-1 7 0 0,-2-2-4 0,7 3 0 15,-2-2 1-15,-3 3-1 0,-1 1 0 0,4-1 0 16,1-1 1-16,2-2-2 0,3 4 5 0,0-3 0 16,-1 1 2-16,7-3-1 0,0 1 1 0,0-3 0 15,1 1 2-15,2-4 0 0,-2 2 0 0,-1-2-1 16,0-2-1-16,6-2 0 0,-2 1 1 0,-1-3-1 15,0 3-2-15,1-2 0 0,0-3 0 0,-3-2 0 16,4-1 0-16,-11 1 0 0,4-4 0 16,-2 1 0-16,-4-1 0 0,-2 0 0 0,-2-5 0 15,-1 0 0-15,-2-1 0 0,-3 2 0 0,-1 4 0 16,-1-1 0-16,-3 6 0 0,-2 7 0 0,-4 7 0 16,1 3 0-16,-5 17 0 0,2-2 0 0,-2 7 0 15,-3 0 0-15,1 7 0 0,1-1 0 0,3 2 0 16,0 1 0-16,4 2 0 0,2-3 0 0,2-4 0 0,5-1 0 0,6 3 0 15,-1-4 0-15,2-1 0 0,7-6 0 16,1-6 0-16,2 3 0 0,6-12 0 0,-1 5 0 0,-6-12 0 16,8-2 0-16,-5-3 0 0,0-7 0 15,5-6 0-15,-1-3 0 0,0 0 0 0,4-6 0 16,1 0-4-16,-4-2-74 0,7 2-35 0,-10 0-53 16,1 1-145-16,-5-7 227 0,2 6-163 0,-15 4-69 15</inkml:trace>
  <inkml:trace contextRef="#ctx0" brushRef="#br0" timeOffset="86054.86">15458 6367 1177 0,'-6'-11'836'0,"4"3"-356"16,-2-6-297-16,3 8 248 0,1 5-285 0,-1 4-29 16,2 4-11-16,0 9-5 0,1-4 9 15,-3 5-41-15,0 12-4 0,2-2-9 0,2 4 1 16,1 4-14-16,0 9-10 0,0 2-5 0,5 7-12 16,-3 3 3-16,-2-3-7 0,1 6-3 0,0-10-10 15,-1 3 3-15,-3-2-2 0,-1-2 0 0,2-15 0 16,-2 2 0-16,1-4-2 0,-2-3-8 0,-1-9-11 15,1 3-13-15,1-8-14 0,1-6-18 0,-5-2-36 16,4 1-16-16,-2-6-14 0,-2-2-11 0,-6-5-13 0,4-3-193 16,-6-4 250-16,0 2-138 0,1-2-46 0</inkml:trace>
  <inkml:trace contextRef="#ctx0" brushRef="#br0" timeOffset="87026.8">15216 6937 1063 0,'-2'-4'568'15,"2"2"-289"-15,3-1 8 0,0-2-65 0,1 0-67 16,0 3-93-16,4-6 49 0,2-4-12 0,-1 2-28 16,1-1-17-16,-1-2 5 0,7-8 1 15,6-10-18-15,-2 1 10 0,-2 7-21 0,3-13-2 16,0 2-5-16,3-4 1 0,-2 1-9 0,3 6-6 16,-4 3-1-16,2-2-9 0,-2-1 6 0,0 14-4 15,2-5 1-15,-5 11-5 0,2 2 6 0,-4 3 0 16,-1-2 0-16,-2 19 4 0,0 1-1 0,1 7 5 15,-2 6-1-15,-2 15 0 0,2-5 1 0,-2 3-1 0,-6 10 3 0,1 7 0 16,-1-2 6-16,-3-6 1 0,-1-1-1 0,-3-7 16 16,-2 9 12-16,-1-15 2 0,0 6 2 15,2-22-3-15,0 1-2 0,0-2-3 0,4-9 0 16,-3-7-15-16,5-7-16 0,1-2-4 0,2-5-2 16,2-3-2-16,-1-4-4 0,3-1-1 0,2 3 0 15,1 0 0-15,1 0-1 0,-1 0 1 0,2 8-1 16,2-1-1-16,1 6 2 0,2 2 0 0,-1 4 0 15,-2 0 2-15,3 6-1 0,-1 1 0 0,4-1 3 16,-4 0 2-16,-3-1-2 0,3-2 4 0,1-3 3 16,2 0 4-16,-4-3 1 0,1-2 2 0,-2-1-2 0,2-6-1 15,-2-6 0-15,2 3-4 0,-4-1-4 0,3-8-3 16,-2 1-3-16,1-5-1 0,-3 0 0 0,-2 2 0 16,1 0 0-16,-5 0 0 0,-3-3 0 0,-1 7 0 15,-1-1 0-15,-4 2 0 0,0 2 0 0,-5 0 0 16,3-2 0-16,-5 7 0 0,-5 0 0 0,3 2 0 15,-2 3 0-15,5 7 0 0,-4 2 0 0,2 1 0 16,6 14 0-16,-6 6 0 0,7-3 0 16,-2 4 0-16,0 7 0 0,3 6 0 0,3 2 0 15,0 8 0-15,-1-3 0 0,6-5 0 0,-3 1 0 16,8 0 0-16,-3-8 0 0,6-8 0 0,1-4 0 16,-3-2 0-16,6-10 0 0,-3-3 0 0,6-3 0 15,-6 0 0-15,2-1 0 0,-4-3 0 0,1-10 0 16,1 3 0-16,-6-8 0 0,3-2 0 0,-2-2 0 15,-3-2 0-15,-6-3 0 0,7-2 0 0,-4 2 0 16,-2 0 0-16,-2-2 0 0,3 4 0 0,-3 2 0 0,1 1 0 0,2-1 0 16,-3 2 0-16,2 2 0 0,3 4 0 15,1 0 0-15,-4 0 0 0,0 4 0 0,1 0 0 16,0 6-3-16,3 0-5 0,-5-1-3 0,1 6 3 16,1-1-6-16,3 5 0 0,-4 2-3 0,1 2-1 15,7-3 6-15,-1 6 3 0,-3 0 1 0,7-2 2 16,0 6 4-16,2-5 2 0,1-1 1 0,4-1 1 15,-2 2-2-15,3-5 5 0,1 0 1 0,0-3-2 16,3 1 1-16,-2-2 0 0,0-4 2 0,8-2 5 16,0-1 1-16,-4 1-1 0,3-3 0 0,-4-3-1 0,2-1-1 15,-6 2-1-15,3-2 1 0,-11 4-6 0,5-5-2 16,-7-1-2-16,-1 3 0 0,3 1 0 0,-10-4 0 16,2-1 0-16,-3-2 0 0,1 2 0 0,-9-1 0 15,5 1 0-15,-8 0 0 0,-2 2 0 0,2 2 0 16,0-2 0-16,-3 5 0 0,1 2 0 0,0 6 0 15,-1-3 0-15,1 11 0 0,2-3 0 0,-5 11 0 16,0 5 0-16,3 7 0 0,0-1 0 0,-1 0 0 16,1-2 0-16,0 12 0 0,-3 0 0 0,8-5 0 15,-2 0 0-15,3-2 0 0,0 7 0 16,4 4 0-16,0 2 0 0,6-9 0 0,6 3 0 16,-3-3 0-16,6 2 0 0,1-4 0 0,2-9 0 15,4-1 0-15,-1-9 0 0,5-3 0 0,0-7 0 16,-1 2 0-16,3-11-14 0,0-3-19 0,4-4-68 15,-3 1 31-15,2-7-115 0,0-1-98 0,-1-4 197 16,2-4-141-16,-1-8-43 0</inkml:trace>
  <inkml:trace contextRef="#ctx0" brushRef="#br0" timeOffset="87220.79">17977 6081 2255 0,'-1'6'995'15,"-9"6"-655"-15,8 5-169 0,0-1-53 0,-6 20-77 16,5-5 44-16,2 5-43 0,0 11-13 0,0-6-10 16,1 2-19-16,1-1 0 0,2-7 0 0,6-8 0 15,-7 3 0-15,0-7 0 0,-2-7 0 0,6 3-29 16,-1-3-24-16,-2-7-25 0,0 1-26 0,0-5-36 0,3-5 89 16,3-11-79-16,0 6-16 0</inkml:trace>
  <inkml:trace contextRef="#ctx0" brushRef="#br0" timeOffset="87540.93">18449 6000 2114 0,'-8'-3'976'0,"-1"1"-619"15,3-2-115-15,-2 2-163 0,-2 3 23 0,-4 4-28 16,-2-3-14-16,-3 5-5 0,1 2-26 0,-2 3-22 15,-2 2-7-15,6 1 0 0,-1-3 0 0,3 2 0 16,-1 0 0-16,9-1 0 0,0-1 0 0,6 1 0 16,0-3 0-16,5 3 0 0,2 0 0 0,5 1 0 15,4 1 0-15,1 2 0 0,0 0 0 0,1-3 0 0,-2 6 0 16,2 3 0-16,0 0 0 0,-6-4 0 0,0 4 0 16,-3-6 0-16,-2 2 0 0,0-5 0 0,1 1 0 15,-8-5 0-15,-3 3 0 0,3-4 0 0,-5 5 0 16,-5-1 0-16,-4-3 0 0,-6-1 0 0,-2-1 0 15,-3-5-2-15,-2-4-63 0,-6 1-30 0,5-19-38 16,1 9-60-16,-1-6 132 0,0-2-112 0,12-5-43 16</inkml:trace>
  <inkml:trace contextRef="#ctx0" brushRef="#br0" timeOffset="87675.34">17995 5727 2178 0,'-7'0'1000'15,"1"-2"-690"-15,2 0-215 0,-4-7-63 0,9 10-92 16,-5-4-64-16,6-2 49 0,5 2 37 0,1 3-89 16,-3 0-42-16</inkml:trace>
  <inkml:trace contextRef="#ctx0" brushRef="#br0" timeOffset="88138.05">19448 5717 1758 0,'-4'-15'717'0,"1"2"-473"0,3 2-158 16,1 5 40-16,2-2-47 0,2 1 6 0,-3 1 3 16,0 8-5-16,-1-1-16 0,1 6-5 0,-5 10-5 15,3-2 0-15,0 11-13 0,-2 10 0 0,-1 3-8 16,1-4 0-16,-1 4-6 0,3-3 4 0,5 5 9 16,-2 2 4-16,-4-10 1 0,6 0-4 0,-4-7 2 0,6 4-5 15,0-7-6-15,0 3-6 0,1-10-14 0,1-6-5 16,0 1-6-16,5-7-4 0,3-5 0 0,0-5 0 15,-1-3 0-15,2-9 0 0,1-4 0 0,0-1 0 16,2-3 0-16,-3-6 0 0,1 3 0 0,-4 0 0 16,2-1 0-16,-13 3 0 0,5-4 0 0,-8-1 0 15,-2 4 0-15,-6-6 0 0,-1 2 0 0,0 3 0 16,-4 0 0-16,-1 4-1 0,-2-1-8 16,2 5-9-16,0 8-7 0,1 3-9 0,1-2-33 15,2 7-15-15,-3-2-17 0,9 2-17 0,0 2-61 16,2 0-41-16,2 1-126 0,6-1 229 0,5 4-167 15,1 1-83-15</inkml:trace>
  <inkml:trace contextRef="#ctx0" brushRef="#br0" timeOffset="89120.96">19790 5703 1035 0,'23'22'647'0,"-3"0"-290"15,-1 2 33-15,-5 2-41 0,1-3-58 0,-2-1-97 16,-2-1-105-16,0-4 41 0,-3 1-15 0,-2-4-31 0,-1-7-9 16,2 1-2-16,-2-1-9 0,1-3-21 0,-2 0-1 15,3-3-10-15,-2 1-3 0,1-2-7 0,-1 0-4 16,1 0-10-16,0 0-1 0,-1 0-6 0,-3-1-1 15,0 0 0-15,4-6 0 0,-2 0 0 0,1-4 0 16,2-2 0-16,1-5 0 0,0 0 0 16,4-12 0-16,-2 4 0 0,2-2 0 0,-2 0 0 0,1-5 0 15,1 5 0-15,0 1 0 0,-2 1 0 16,0 8 0-16,2-2 0 0,-2 5 0 0,-3 5 0 0,4 2 0 16,-2-1 0-16,-1 4 0 0,0 2 0 0,0-1 0 0,-2 1 0 15,2 3 0-15,0 0 0 0,-2-3 0 0,1 1 0 16,1 1 0-16,-1-1 0 0,3-3 0 0,-1 1 0 15,-2-1 0-15,3-1 0 0,1-2 0 16,1 2 0-16,-1-2 0 0,-2 0 0 0,0 2 0 0,3-1 0 16,2 0 0-16,-4 5 0 0,0 1 0 15,-2-4 0-15,4 3 0 0,1-3 0 0,-6 1 0 16,0-2 0-16,1-1 0 0,2 1 0 0,-4-4 0 16,1 2 0-16,0-4 0 0,-1 2 0 0,4 1 0 15,-2-2 0-15,-1 0 0 0,-4-1 0 0,8 0 0 16,-5-1 0-16,3 1 0 0,-3 4 0 0,1-1 0 15,-3-1 0-15,-1 2 0 0,4 1 0 0,-3 2 0 16,0 1 0-16,-1-1 0 0,-1-3 0 0,-1 3 0 16,2 1 0-16,-3-2 0 0,0 1 0 0,-1 2 0 15,0-1 0-15,0-3 0 0,0 9 0 0,-1-2 0 16,-1 0 0-16,1 1 0 0,1-2 0 0,0-1 0 0,-3-1 0 16,2 9 0-16,-2-9 0 0,2 1 0 0,-1 1 0 15,0 0 0-15,0 1 0 0,1 0 0 0,-1 1 0 16,1-6 0-16,-1 5 0 0,0 0 0 0,0-1 0 15,-1 2 0-15,0-1 0 0,0-1 0 0,0 4 0 16,0-1 0-16,-2 1 0 0,-1 0 0 0,1-1 0 16,-3-2 0-16,4 6 0 0,-5-2 0 0,0 8 0 15,-1-3 0-15,0 3 0 0,3-2 0 0,-2 11 0 16,3-2 0-16,-5 5 0 0,4 0 0 16,0-3 0-16,-2 5 0 0,2-3 0 0,-1-2 0 0,3 5 0 15,0 2 0-15,1-7 0 0,5 3 0 0,-3-5 0 0,6 7 0 16,4-7 0-16,0 3 0 0,2-11 0 0,-1 2 0 15,1 1 0-15,1-1 0 0,5-2 0 0,-4-6 0 16,2 1 0-16,1 0 0 0,0-4 0 0,2-3 0 16,-1-2 0-16,2-5 0 0,-2 0 0 0,-1-1 0 15,3-1 0-15,-4-2 0 0,1 2 0 0,0-5 0 16,-4 2 0-16,2-3 0 0,-2 3 0 16,-1 1 0-16,0-4 0 0,-3-1 0 0,1 4 0 15,-2 1 0-15,-4 0 0 0,2 3 0 0,0-3 0 16,-2 2 0-16,1 3 0 0,0 5 0 0,0-5 0 15,0 5 0-15,1 0 0 0,-2 0 0 0,1 2-3 16,0 0-1-16,-1 0 2 0,-1 0-3 0,2 6 1 16,0 0 1-16,0 3-1 0,-2 0 2 0,3 6 1 15,0 0 1-15,-3-1 0 0,3 2 0 0,-2-3 3 16,0 1-2-16,1-6 2 0,-1 2 0 0,-1-5 1 16,0 0-1-16,0-2 0 0,0-1 0 0,0-2-1 0,-3-3 0 15,2 2-1-15,0-3-1 0,-1 0 0 0,1-2 0 16,-1-3 0-16,-1-2 0 0,2 0 0 0,0-1 0 15,1-3 0-15,0-1 0 0,0 0 0 0,2 1 0 16,0-1 0-16,3-7 0 0,0 2 0 0,0-1 0 16,2-2 0-16,2 0 0 0,-1-4 0 0,6-4 0 15,0 6 0-15,1 3 0 0,0-4 0 0,4 8 0 16,0-2 0-16,1 4 0 0,-1 6 0 0,-4-3 0 16,5 2-13-16,-3 3-65 0,-1 1 32 15,3-2-97-15,-2 3-60 0,-3-1 142 0,6 0-108 0,1 2-85 16</inkml:trace>
  <inkml:trace contextRef="#ctx0" brushRef="#br0" timeOffset="89341.4">21406 4653 2311 0,'-4'-2'1059'0,"-4"1"-700"0,7 2-281 15,-3 1 85-15,5 10-76 0,-4 9-49 0,2-2-38 16,1 3 0-16,0 10 0 0,1 7 0 0,-3 6 0 15,-4 7-4-15,1-1 8 0,5-10-4 0,-7 10 0 16,-1 0 0-16,2-6 0 0,2-3 0 0,-1-5 0 16,2 0 0-16,-5-2 0 0,2-2 0 0,5-10 0 15,-3-3 0-15,3-5-1 0,1-1-17 0,2-10-58 16,1 3-33-16,0-14-43 0,1-1-80 0,3-3 158 16,1 0-127-16,1-4-44 0</inkml:trace>
  <inkml:trace contextRef="#ctx0" brushRef="#br0" timeOffset="90157.73">21702 4934 1420 0,'4'-16'898'0,"0"-2"-397"0,-1-1-308 0,-2 0 299 0,-1-1-331 16,0 3-27-16,0 3-34 0,0-2-14 16,-4 13-18-16,3-5-26 0,-5 7-42 0,0 4-16 15,-2 6 27-15,-2 0-6 0,-2 8-5 0,-2 3 0 16,0 5 0-16,-2 1 0 0,1-1 0 0,0 2 0 0,-2 5 0 15,2 0 0-15,2-5 0 0,1-2 0 0,4-3 0 0,-1 2 0 16,8-5 0-16,-3 2 0 0,4-11 0 16,3 2 0-16,1 0 0 0,1-3 0 0,3-1 0 0,5-8 0 15,-3 0 0-15,7-2 0 0,-2-6 0 0,2-1 0 16,1-4 0-16,-3-4 0 0,1 0 0 16,-1 0 0-16,2 1 0 0,-5-2 0 0,2 3 0 15,-1-4 0-15,-1 2 0 0,-2 3 0 0,1-4 0 16,-3 0 0-16,0 3 0 0,2 3 0 0,-6-3 0 15,0 3 0-15,0 4 0 0,0-5 0 0,-2 2 0 16,0 5 0-16,0 0 0 0,-5-1 0 0,3 7 0 16,-1 3 0-16,-1-3 0 0,-2 9 0 0,1 4 0 15,-1-3 0-15,4 10 0 0,0-9 0 0,0 11 0 16,0-2 0-16,4-2 0 0,-1-2 0 0,3-1 0 16,-2 2 0-16,2-4 0 0,1 8 0 0,0-12 0 15,-1 1 0-15,2-4 0 0,2 2 0 0,-1-2 0 16,0-2 0-16,-3-4 0 0,3 0 0 0,-1-2 0 15,-1-1 0-15,3-3 0 0,-2 0 0 0,-2-1 0 0,2-2 0 16,1 1 0-16,-2-2 0 0,1 1 0 0,-2 0 0 16,1-1 0-16,-1 0 0 0,-4 3 0 0,3 0 0 15,-5 2 0-15,1 5 0 0,1 0 0 0,-2 8 0 16,-1 3 0-16,-3 5 0 0,2 1 0 0,-1 7 0 16,3-1 0-16,0 6 0 0,-5-3 0 0,9 13 0 15,-3-6 0-15,-1 0 0 0,3-2 0 0,-2-1 0 16,-1 1 0-16,3-7 0 0,-5-7 0 0,2-6 0 15,-1 1 0-15,1-7 0 0,-1-5 0 16,0-4 0-16,0-2 0 0,-3-1 0 0,0-10 0 0,-2-8 0 16,-2 3 0-16,3 1 0 0,0-6 0 0,0-3 0 0,-1-1 0 15,4 0 0-15,-2-1 0 0,6 7 0 0,0-5 0 16,-1-3 0-16,4 3 0 0,6 2 0 16,-4-11 0-16,2 1 0 0,2-5 0 0,0 3 0 0,4-3 0 15,-1 0 0-15,1 3 0 0,-2 2 0 16,6 10 0-16,-1-2 0 0,-2 17 0 0,1-5 0 0,5 9 0 15,-2 7 0-15,0 2 0 0,1 1 0 16,-3 2 0-16,-1 9 0 0,2 3 0 0,-1-1 0 16,-7 3 0-16,-1 4 0 0,0 1 0 0,-7 5 0 15,-4 4 0-15,1-1 0 0,-5 0 0 0,-5 0 0 16,0-2 0-16,-3 0 0 0,-6-4 0 0,0-1 0 16,-1 0 0-16,-6-6 0 0,-2-6 0 0,-1 1 0 15,2 2 0-15,-1-7 0 0,-2 2 0 0,0-4 0 16,0-2-18-16,-1-3-29 0,1 3-35 0,-2-4-140 15,-2-3 176-15,-5-2-110 0,4 1-83 0</inkml:trace>
  <inkml:trace contextRef="#ctx0" brushRef="#br0" timeOffset="90671.26">15610 7920 1420 0,'-8'5'804'0,"-3"1"-352"0,2 2-315 0,3 2 243 15,-1 0-294-15,3 7-26 0,-1 8-16 0,3 8 1 16,2-3-3-16,0 21-69 0,1-8 58 0,4 3-1 15,-2 7 2-15,5-14 0 0,-1 5 4 0,0-7-3 0,1-17 1 16,0 4 4-16,1 0 1 0,0-8-6 16,-4-7-4-16,3-4-4 0,-2-5-1 0,4-9-5 0,-1 4 1 15,2-14-11-15,2-2 0 0,-1-3-1 0,5-5 0 16,-7-1 0-16,6-6-3 0,-8 0 1 16,-1 0-2-16,-3-1 3 0,-4 5 1 0,-3-1-1 15,-1 2-2-15,-4 1 3 0,-6 8-3 0,1-1 2 16,-1 8-2-16,-1 3 0 0,-2 2-4 0,0-2-2 15,2 10-4-15,0 2-6 0,3 0-26 0,-1 5 10 16,3 1-47-16,2-1-21 0,1 1 13 0,7-4-70 0,0 7 97 16,1 1-65-16,4-5-5 0</inkml:trace>
  <inkml:trace contextRef="#ctx0" brushRef="#br0" timeOffset="90938.87">16094 7608 1664 0,'-9'-30'841'16,"1"2"-462"-16,-1 6-230 0,-2 3 143 0,2-3-152 16,0 3-44-16,-1 4-3 0,-2 5-2 0,5-5-16 15,0 3-30-15,1 7 1 0,2 0-14 0,-4 3-5 16,5 7-8-16,-1 0-5 0,2 2-10 0,-1 10-2 16,2 2-1-16,-1 7-9 0,0 13 8 0,0 14-3 15,2-3 2-15,-1 20 0 0,-4-2-2 0,8 10 2 16,-5 1 1-16,1 1 0 0,0-3-1 0,3-14 0 15,-2 9 1-15,0-25-17 0,5 10-12 0,-5-15-51 16,0-11-27-16,-3-11-36 0,3 4-66 0,-3-5-227 0,0-12 308 16,-2-6-237-16,-5-2-182 0</inkml:trace>
  <inkml:trace contextRef="#ctx0" brushRef="#br0" timeOffset="91066.33">15741 8124 2228 0,'6'-8'915'0,"-3"6"-607"15,8-2-209-15,-3 0 51 0,8-1-68 0,3-1-8 16,-2-6-10-16,1 6-13 0,0-4-29 0,3 3-6 0,4-3 3 16,1 0-20-16,-5-1-31 0,4 3 16 0,3-1-88 0,8-2 83 15,2-3-43-15,-3 1-32 0</inkml:trace>
  <inkml:trace contextRef="#ctx0" brushRef="#br0" timeOffset="91574.05">16888 7672 1344 0,'3'-15'588'0,"-4"0"-327"0,2 4-148 16,-1-2 62-16,1 9-58 0,-1-2 17 0,1 2-9 16,1 4-12-16,-2 6-13 0,-3 8-23 0,-3 0-7 15,-3 7-6-15,-3 5-9 0,-2 6-11 0,-1-2-4 16,-3 1 4-16,2 5 3 0,2 0 3 0,-6 0 1 15,8-11-1-15,-1 5-2 0,4-8-7 0,3 2-1 16,4-3-8-16,0-5-6 0,0-2-6 0,8-10-9 0,4 1-1 16,0-2-3-16,0-1-5 0,5-7 1 0,0-3-2 15,8 3-1-15,-1-2-1 0,0 1 3 0,-5-4-2 16,4 6 1-16,0 0 0 0,-1 4 0 0,-6 0 2 16,-4 4 1-16,3-1-1 0,-5 9 0 15,-1 0 3-15,-4 6 3 0,-3-5-1 0,-3 8 1 0,0 0 0 16,-5-5-2-16,0 5 1 0,-8-6-2 0,5 2-2 15,-4-5-12-15,0-2-5 0,-2-5-7 0,1 0-8 16,-4-5-29-16,2-2 4 0,2-5-36 16,-4 0-20-16,4 0 13 0,3-8-46 0,-1-8-243 15,3 0 288-15,3 3-153 0,2-9-94 0</inkml:trace>
  <inkml:trace contextRef="#ctx0" brushRef="#br0" timeOffset="91919.67">16954 7219 1629 0,'15'-9'839'0,"6"-5"-507"0,-7 18-72 16,1 5-149-16,-2 15 43 0,2-4-10 0,-3 6-43 16,-2 9-16-16,3 7-10 0,-1 5-10 0,-3-6-19 15,0 3 0-15,-2 2-1 0,1 9-6 0,-2 9-3 16,0-3-6-16,-3-13-8 0,-3 5-5 16,0 0-4-16,0-5-7 0,0-9-6 0,-1-12 0 0,-1 0 0 15,2-10 0-15,1-9 0 0,0-7 0 0,0 2 0 16,2-15 0-16,1 1 0 0,-2-10 0 0,2 3 0 15,-2-11 0-15,1 5 0 0,1-10 0 16,-1-1 0-16,3 2 0 0,-1-3 0 0,2 1 0 16,2-2 0-16,-1 4 0 0,1 1 0 0,0 4 0 0,-1 7 0 0,5 0 0 15,-4 1 0-15,1 8 0 0,0 5 0 0,-1 1 0 16,5 6 0-16,0 13 0 0,-1-5 0 0,-4 8 0 16,5 8 0-16,-4-2 0 0,0 10 0 0,3-1 0 15,-7 3 0-15,2-3 0 0,0 0 0 0,3-7 0 16,-7-1 0-16,5 3 0 0,-7-13 0 0,3 6-16 15,3-9-57-15,-4 2 29 0,-1-10-82 0,3 5-32 16,4-7 105-16,3-3-88 0,6-3-27 16</inkml:trace>
  <inkml:trace contextRef="#ctx0" brushRef="#br0" timeOffset="92603.7">17710 7532 1933 0,'-5'-22'825'0,"-3"2"-530"0,-2 4-192 15,1 2 36-15,0-4 4 0,-2 11-31 0,2 0-15 0,0 3-34 16,-1 4-7-16,0 7-11 0,1 0-6 0,2 0-20 16,-1 7-19-16,-1 7 16 0,1 0 2 0,0 0 0 15,0 7 3-15,3 6 4 0,1 1 1 0,1 8-1 16,0 2-2-16,3-13-5 0,3 0-4 0,1 1-2 16,0-11-4-16,2-5-6 0,1-7-2 0,2 0 0 15,2-7 0-15,0 0 0 0,3-4 0 0,-1 0 0 16,-1-9 0-16,1-2 0 0,0-5 0 15,1 3 0-15,-5-15 0 0,2 4 0 0,-3-3 0 0,0-2 0 16,-2-2 0-16,0 8 0 0,-1 0 0 16,-3 2 0-16,1 4 0 0,0 2 0 0,-2 2 0 0,-1 6 0 0,1 4-1 15,0-4-2-15,0 7-2 0,-1 1 2 0,0-2-4 16,0 5-2-16,3 7-1 0,-1-2 0 0,1 6 1 16,2 8 1-16,0-4 0 0,1 11 1 15,5-2 3-15,-2 5 2 0,0-1 1 0,3 1 0 0,-4-4 0 16,2-1 2-16,2 0 0 0,-3-1-1 15,-1 7 0-15,-1-4 0 0,1-2 0 0,-3 8 0 16,4 2 2-16,-4-1-1 0,-2 3 2 0,-2-2-1 16,-1-4-1-16,0-3 4 0,1-6-2 0,-3 6 3 15,-4-5-1-15,0-5-1 0,1-2 0 0,0-8 2 0,3 3 3 16,-4-9-2-16,-1 4 0 0,6-8-1 0,-3-3-1 16,1-1 0-16,-2-4-2 0,-3-3 0 0,4-10-3 15,-1 4 0-15,-2-10 0 0,-1 1 0 0,0-10 0 16,1 1 0-16,-1-13 0 0,3 1 0 0,-3-5 0 15,1 1 0-15,3-11 0 0,-1-4 0 0,3 2 0 16,2-2 0-16,5 5 0 0,-2 0 0 0,0 7 0 16,6 13 0-16,6-3 0 0,-4 3 0 0,3 9 0 15,2 9 0-15,1-2 0 0,-1 6 0 0,1 7 0 16,1-2 0-16,-5 11 0 0,5 6 0 16,-5 2 0-16,0 11 0 0,-1-3 0 0,0 10 0 0,3 1 0 15,-4 4 0-15,-2 1 0 0,-2 1 0 16,0-4 0-16,-2 7 0 0,-4 2 0 0,-1 0 0 15,0-3 0-15,-9-1 0 0,2 1 0 0,-5-4 0 0,1 4 0 16,-1-11 0-16,2 3 0 0,-3-10 0 16,3 0 0-16,2-5 0 0,0-3 0 0,2-3 0 0,-1-6 0 0,-1-3 0 15,0-2 0-15,-1-1-3 0,0-4 1 0,-2-3-29 16,1-5-48-16,1-8-22 0,-1 4-22 0,7 2-31 16,-4-8 93-16,6-1-88 0,1-1-19 15</inkml:trace>
  <inkml:trace contextRef="#ctx0" brushRef="#br0" timeOffset="92819.74">18227 7169 1756 0,'11'13'888'16,"0"2"-454"-16,-4 3-190 0,0 4-117 0,0 2 3 0,1 3-7 16,-2 5-74-16,3-4 29 0,-4-1-24 0,1 4-2 15,-1 0-7-15,0 0-14 0,0-5 0 0,-3 1-13 16,3 0-3-16,-10-9-3 0,5 6-4 0,0-9-8 15,-2 0 0-15,0-6 0 0,-1-1 0 0,-2-7-11 16,1-1-14-16,2-13-14 0,-3 3-17 0,-2-5-56 16,2-5-23-16,-1-4-32 0,0 4-46 15,3-3-98-15,2 0 202 0,-3 0-168 0,2 0-79 0</inkml:trace>
  <inkml:trace contextRef="#ctx0" brushRef="#br0" timeOffset="93519.33">18460 7378 1509 0,'-1'3'777'0,"2"1"-311"0,-5 3-275 15,2-2-4-15,-3-2-81 0,2 1-68 0,4-3 13 16,-4-2-7-16,0-5-8 0,-1 1 0 16,4 0-15-16,2-1 3 0,-2-2 0 0,0 1 2 15,-5-2 5-15,7-4 7 0,-2 3 3 0,-2-7-3 16,2-2 6-16,0-3 2 0,2 1-2 0,-1-7-3 15,7 5-1-15,-2 3-8 0,0-5 2 0,-2 12-7 16,5-4 0-16,-2 6-8 0,3 5-3 0,7 2-1 16,-9 0-3-16,1 4-5 0,6 4-6 0,0 1 4 15,-4 2-4-15,1-1-1 0,-4 8 0 0,2 1 0 16,3 1 0-16,-4-7 0 0,0 5 0 0,0-1 0 0,3-1 0 16,0-1 0-16,-1 0 0 0,2-7 0 0,1-2 0 15,2 4 0-15,2-6 0 0,-2-6 0 0,3-5 0 16,2-1 0-16,-1-3 0 0,-1 2 0 0,0-7 0 15,0-1 0-15,2 2 0 0,-1 0 0 0,-5 2 0 16,0-3 0-16,-1 1 0 0,-1-1 0 0,-2 1 0 16,-4 0 0-16,-3-6 0 0,-1 5 0 0,3 0 0 15,-7 6 0-15,-4-6 0 0,4-1 0 16,-2 3 0-16,-3 5 0 0,4 1 0 0,-5 2 0 16,2 1 0-16,2-4 0 0,0 13 0 0,-1 0 0 15,-3 1 0-15,0 6 0 0,2 3 0 0,-1-2 0 16,3 4 0-16,-2-2 0 0,2 4 0 0,2 6 0 15,3-3 0-15,-1 4 0 0,5-4 0 0,1 8 0 16,-1 2 0-16,6 2 0 0,1 3 0 0,1 3 0 16,1-3 0-16,7 14 0 0,-3-3 0 0,4-1 0 15,1 6 0-15,2-6 0 0,-1 4 0 0,0-8 0 0,2-2 0 0,2 13 0 16,1-2 0-16,-5-5 0 0,0 7 0 0,-3-4 0 16,-3 2 0-16,-12-2 0 0,7 6 0 15,-12-18 0-15,-5 4 0 0,-2-3 0 0,-9-4 0 16,-3-3 0-16,-6-4 0 0,3-2 0 0,-6-5 0 15,2-4 0-15,-6-8 0 0,0 3 0 0,-1-14 0 16,-2 2 0-16,3-8 0 0,-2 1 0 0,4-11 0 16,0 5 0-16,2-6 0 0,4-4 0 0,4 3 0 15,2-5 0-15,1 4 0 0,5-3 0 0,7-1 0 16,-2-3 0-16,3 5 0 0,4-3 0 0,4-1 0 0,2 1 0 16,3 3 0-16,0-2 0 0,3 8 0 0,6 4 0 15,-2-2 0-15,4 8 0 0,2 0 0 0,1 0-30 16,5 2-28-16,-1 0 19 0,2 3-8 0,1-5 25 15,0 3-35-15,1-1-7 0</inkml:trace>
  <inkml:trace contextRef="#ctx0" brushRef="#br0" timeOffset="93677.25">19884 7282 2637 0,'0'-6'1024'0,"-2"6"-756"0,-3-1-214 0,-2 1-2 15,3 0-19-15,-2 0-11 0,0 0-17 0,-6 0-25 16,6 0-27-16,-2 0-30 0,1-2-37 0,-5 1 114 16,-3-1-33-16,-5-1-24 0,3-1 28 0</inkml:trace>
  <inkml:trace contextRef="#ctx0" brushRef="#br0" timeOffset="93888.62">18726 6692 2806 0,'-8'-1'1004'15,"6"-1"-775"-15,-6 3-193 0,1 0-16 0,2-1-20 16,3 1 0-16,2 1 0 0,1-2 0 0,4 1 0 16,-1-1 0-16,1-1 0 0,3 1 0 0,-1-3 0 0,2 3 0 15,-2 0 0-15,2 0-3 0,-5-4-27 0,0 0-79 16,2 3-48-16,-4-1-106 0,-2-3 193 0,-3 0-184 15,0-1-101-15</inkml:trace>
  <inkml:trace contextRef="#ctx0" brushRef="#br0" timeOffset="95851.63">10349 9950 1691 0,'-5'0'865'0,"5"5"-408"0,-7-5-214 16,7 5-123-16,-6 0 6 0,2 2-6 0,-4 0-72 15,3 0 28-15,-5-1-27 0,1-1 0 0,-1 1-8 16,1-1 0-16,-1 1-6 0,3-5-4 0,-1 1 0 15,3-3-8-15,-7 0-3 0,10-2-8 0,-4-1 5 16,-4-4-17-16,10-2 0 0,1-1 0 16,3-1 0-16,1-1 0 0,5 0 0 0,-4 1 0 0,1 7 0 15,-4 3 0-15,1-1 0 0,13-9 0 0,-4-1 0 16,1 7 0-16,4 5 0 0,1-1 0 0,-4-4 0 0,5 15 0 16,-6 3 0-16,2 0 0 0,-5 6 0 0,-7 2 0 15,1-1 0-15,-2 2 0 0,-4-1 0 0,1 2 0 16,-3-6 0-16,-2 4 0 0,-8-8 0 0,4 0 0 15,-3-1 0-15,2 0 0 16,-1-11 0-16,5 0 0 0,1 0 0 0,-15 6 0 16,-1-6 0-16,4-4 0 0,1-1 0 0,-4-1 0 0,4-3 0 15,5-9 0-15,2 8 0 0,5-5 0 0,1-3 0 16,-4 3 0-16,4 1 0 0,2-1 0 0,-2 0 0 0,6-1 0 16,4 1 0-16,-3-3 0 0,1 7 0 0,6-2 0 15,0 2 0-15,4 1 0 0,1 5 0 0,-3 0 0 16,-1 0 0-16,3 9 0 15,-8-2 0-15,1 0 0 0,7 4 0 0,0 3 0 0,1 0 0 0,-1 9 0 16,1-3 0-16,-9-4 0 16,0 1 0-16,-7 12 0 0,-5 0 0 0,3-4 0 0,-2 1 0 15,1 2 0-15,-2-10 0 16,2-7 0-16,1 1 0 0,-15 3 0 0,3-2 0 0,0-3 0 0,-1 2 0 16,1-3 0-16,0-2 0 0,-2-8 0 0,6 4 0 15,-2-5 0-15,3 1 0 0,0-2 0 0,-3-1 0 16,3 0 0-16,3 2 0 0,3-3 0 0,-2-2 0 15,3-2 0-15,0-4 0 0,2 5 0 0,2-3 0 16,4 1 0-16,1 1 0 0,1-2 0 0,-2 2 0 16,6 4 0-16,2 2 0 0,0-2 0 0,2 4 0 15,3 1 0-15,1 3 0 0,-2-1 0 0,-1 7 0 0,-1 5 0 16,0-2 0-16,0 2 0 0,-5 4 0 0,0 1 0 16,-4 1 0-16,-2 2 0 0,-1 0 0 0,-4-4 0 15,2 4 0-15,-2-2 0 0,-5 1 0 0,-3-1 0 16,-3-3 0-16,1 2 0 0,-6-5 0 15,6-1 0-15,-9-3 0 0,2 1 0 0,-3-7 0 16,3 0 0-16,-8-1 0 0,-2-4 0 0,13-2 0 16,-5 0 0-16,1 0 0 0,13-2 0 0,-5-2 0 15,-2-2 0-15,17 1 0 0,-6 0 0 0,-1 0 0 0,2-3 0 16,2 0 0-16,-2 0 0 0,4-1 0 0,1 1 0 16,4 1 0-16,0-1 0 0,1 2 0 0,5 4 0 15,0-2 0-15,4 5 0 0,0 2 0 0,3 5 0 16,-1 0 0-16,-11 7 0 15,-4-4 0-15,0 1 0 0,18 8 0 0,-6 1 0 0,2 1 0 16,-10 8 0-16,8-2 0 0,-13 0 0 0,-5 0 0 0,0-7 0 16,-3-7 0-16,1-2 0 15,1-1 0-15,-5 11 0 0,-1 1 0 0,1-8 0 0,-4-4 0 0,3 2 0 16,-6 1 0-16,0-10 0 0,4-2 0 0,-3-3 0 16,-1-1 0-16,-1-1 0 0,5 1 0 0,-3-4 0 15,2 0 0-15,4 1 0 0,-3 0 0 0,3 3 0 16,6 4 0-16,0 3 0 0,0 1 0 15,0-8 0-15,-1-3 0 0,1 3 0 0,8 7 0 0,-2 2 0 0,-3-6 0 16,5 14 0-16,-4-3 0 16,0 0 0-16,6 8 0 0,2-1 0 0,1 10 0 0,-3-2 0 0,0-1 0 15,-1-1 0-15,-9-7 0 0,1-2 0 16,0-1 0-16,-1-7 0 16,0 0 0-16,0 1 0 0,-5-2-85 0,3-2-44 0,-8-12 102 0,3 5-61 0,-1-11-42 15</inkml:trace>
  <inkml:trace contextRef="#ctx0" brushRef="#br0" timeOffset="96951.4">10447 10054 634 0,'-4'-6'526'0,"-4"-2"-153"0,1 4-198 0,6 0 133 16,-1 3-79-16,0-1-28 0,1-2-14 0,3 4-32 15,-2-1-17-15,1 0-17 0,5 1-10 0,-1 3-21 16,4-1-5-16,1 8-4 0,3 0-5 0,1 2-7 16,3 4-6-16,5 5-6 0,0 0-3 15,-1-2-12-15,6 5-1 0,11 5 6 0,0 1-1 16,1-4-10-16,4 2-2 0,7 2-2 0,16 13-4 15,12 9-5-15,-5-6-4 0,7 5-11 0,17 12-4 16,1 4-2-16,11 9-2 0,6 8 0 0,4 8 0 16,-3-2 0-16,4 11 0 0,6-1 0 0,-11-3 0 15,8 8 0-15,-20-11 0 0,6 5 0 0,-7-7 0 16,7-3 0-16,-23-17 0 0,-4 1 0 0,-5-3 0 16,-7-12 0-16,-12-8 0 0,1 0 0 0,-18-13 0 0,-10-2 0 15,0-2 0-15,0-1 0 0,-12-7 0 0,-2-5 0 16,-2-2 0-16,-4-3 0 0,-7-9 0 0,2 2 0 15,-4-5 0-15,-1-2 0 0,-1-1 0 0,0-1 0 16,0-2 0-16,0 3 0 0,-1-3 0 0,-2-4 0 16,-1 3 0-16,0-1 0 0,-1 1-23 15,-6-11-32-15,-7 4-35 0,7-5 69 0,-7-3-47 16,5-3-25-16</inkml:trace>
  <inkml:trace contextRef="#ctx0" brushRef="#br0" timeOffset="97587.01">10523 10176 2640 0,'-2'-1'58'0,"-3"2"37"0,1-1-15 15,6 8-20-15,3-4-4 0,-3 10 8 0,-2-4 69 16,5 12-16-16,-2-1-7 0,5 1-25 0,-1 5-8 0,2 7 12 16,-4 2-5-16,1-8-16 0,-2 2-38 0,-2-12 1 15,-2-10 50-15,1 1-1 0,2 28-23 16,-3-7-57-16,0 1 0 0,-3-9 0 0,0 2 0 0,0-3 0 15,-2-24 0-15,2-1 0 0,-2-1 0 0,-2-6 0 16,2-8 0-16,-1 3 0 0,3-2 0 16,2 8 0-16,0 1 0 0,-5-24 0 15,-2-1 0-15,1 2 0 0,2-6 0 0,0-1 0 0,2 18 0 16,0 11 0-16,2-1 0 0,-10-32 0 0,20 6 0 16,-9 0 0-16,0-1 0 0,0-3 0 0,2 10 0 0,0 6 0 15,1 5 0-15,1 5 0 0,1 4 0 0,-3 2 0 16,4 3 0-16,0 3 0 0,1 0 0 0,4 3 0 15,3 5 0-15,-2-1 0 0,-2-3 0 16,-4-1 0-16,-1 2 0 0,17 2 0 0,-2 0 0 0,7-4 0 16,0-3 0-16,-3 1 0 0,1-3 0 0,5-11-7 15,-10 5 3-15,7-2-89 0,-2-3-58 0,5 0 120 16,-3 2-69-16,13-8 39 0,-3 4-50 0</inkml:trace>
  <inkml:trace contextRef="#ctx0" brushRef="#br0" timeOffset="98469.43">13555 12373 1985 0,'-2'20'837'15,"2"-5"-521"-15,-1 3-106 0,0-10-76 0,3-1-10 16,5-3-66-16,0 3 39 0,-1-9-30 0,-2 2-1 16,6-9-14-16,0-2-4 0,3-4-15 0,-2 1-7 15,2-12-8-15,-4-1-1 0,9 0-10 16,-3-6-7-16,2 2 0 0,0-2 0 0,-2-2 0 0,4 2 0 15,-7-1 0-15,5 0 0 0,-6 5 0 0,-9 5 0 0,5-7 0 16,-4 1 0-16,-3 4 0 0,0 2 0 0,-5 0 0 16,0 1 0-16,-2 3 0 0,1-4 0 0,-2 10 0 15,0 5 0-15,0 0 0 0,3 6 0 16,2 10 0-16,2-3 0 0,0 0 0 0,-5 13 0 16,0 2 0-16,11 8 0 0,1-1 0 15,-6 23 0-15,2 8 0 0,-19 1 0 0,30 13 0 0,-5-19 0 16,3 0 0-16,-1 1 0 0,-4-29 0 0,2-2 0 15,0-11 0-15,3-6 0 0,0-8 0 0,-3-2 0 16,1-3 0-16,1-11 0 0,-2-10 0 16,3 1 0-16,-2-1 0 0,-1-5 0 0,-2 2 0 0,3-9 0 15,1 1 0-15,-1-3 0 0,-2 9 0 0,-1-2 0 16,-2 0 0-16,1 2 0 0,2 2 0 0,-2 10 0 16,-1 1 0-16,3 7 0 0,3 2 0 0,-2 9 0 15,3-1 0-15,-1 16 0 0,4 1 0 0,3 5 0 16,-3-2 0-16,8 9 0 0,-5 1 0 0,3 1 0 15,3 0 0-15,-1-3 0 0,-1-2 0 0,-5-3 0 0,0-6 0 16,-1 1 0-16,1-1 0 0,-3-4 0 0,-1-3 0 16,-2-1 0-16,-1-2-45 0,-3-3-24 0,2 1 17 15,-1-2-66-15,-4-6-117 0,-2 0 235 16,3-3-65-16,-3 1-47 0,-1-4 34 0</inkml:trace>
  <inkml:trace contextRef="#ctx0" brushRef="#br0" timeOffset="98644.46">14209 11704 2056 0,'-11'20'995'0,"3"3"-673"15,-5 3-154-15,4 10-117 0,-2-4 61 0,3 0-44 16,0 8-11-16,-1-1-9 0,1 0-101 0,0-2 83 16,1-1-12-16,1-2-6 0,0-3-28 0,2-4 16 15,0-9-17-15,0 4-17 0,5-15-12 0,-2 2-25 16,2-9-59-16,0 0-44 0,6-13-153 0,-4-1 230 15,7-6-181-15,-1-4-81 0</inkml:trace>
  <inkml:trace contextRef="#ctx0" brushRef="#br0" timeOffset="99035.31">14406 11767 1492 0,'9'38'766'0,"6"2"-462"0,-5 3-14 16,-6 0-104-16,4 8-98 0,-2-3 38 0,2 1-3 15,-3 2-3-15,-4-3-10 0,2-1-7 0,-3-7-7 16,-2-10-21-16,3 3-8 0,-1-1-10 0,0-10-24 16,5-8-13-16,-3-4-1 0,-2-1-4 0,-1-10-16 15,1 2 5-15,0-10-3 0,-1-8 0 0,-5 1-1 16,2-10 0-16,-1-3 0 0,3-5 0 0,-1 0 0 16,-1-5 0-16,-2 1 0 0,5-6 0 0,0 4 0 15,1-3 0-15,0-2 0 0,-2-1 0 0,2 1 0 16,4 1 0-16,1 3 0 0,-2 4 0 0,2 0 0 15,7 8 0-15,-1 4 0 0,4 4 0 16,2 9 0-16,0 7 0 0,1-1 0 0,1 5 0 0,-4 9 0 0,1 5 0 16,0-1 0-16,-3 6 0 0,-3 1 0 0,0 1 0 15,-5 3 0-15,-3 2 0 0,1 1 0 0,-4-5 0 16,-6 6 0-16,1-3 0 0,-4 4 0 0,-2-4 0 16,-4-1 0-16,5 0 0 0,-6 0 0 0,2-4 0 15,-2-8 0-15,1 3 0 0,2-9 0 16,-1-1-5-16,6-4-31 0,-7-2-20 0,6-7-23 15,-2 0-26-15,6-5-106 0,0-5-169 0,5 1 271 16,0-3-184-16,-2 3-69 0</inkml:trace>
  <inkml:trace contextRef="#ctx0" brushRef="#br0" timeOffset="99500.79">14714 11681 1643 0,'13'24'864'0,"1"4"-318"16,-1-1-207-16,-5 1-172 0,5 1 10 0,-6-6-44 15,-1-1-88-15,1 0 27 0,-4-4-13 0,0-4-29 16,-3-4-16-16,0-3-8 0,0 1-6 0,0-3 0 16,0-6 0-16,-4-3 0 0,2-4 0 0,2-5 0 15,-1 1 0-15,1-1 0 0,-4-6 0 0,2 3 0 16,0-4 0-16,0 0 0 0,2 3 0 0,-1 0 0 16,1-1 0-16,1 1 0 0,2 5 0 0,-1-3 0 15,3 4 0-15,0 2 0 0,2 3 0 0,-1-1 0 16,3 6 0-16,2 1 0 0,2 1 0 15,1 4 0-15,5-3 0 0,0 0 0 0,2 0 0 16,3-2 0-16,4-3 0 0,-3 1 0 0,-2-1 0 0,3-7 0 0,3 0 0 16,-5-2 0-16,1 2 0 0,-3-3 0 0,-1 0 0 15,4-6 0-15,-4-3 0 0,2 3 0 0,-8 0 0 16,1-3 0-16,-3 3 0 0,-5-1 0 0,-5-2 0 16,-3 4 0-16,0 3 0 0,-7 0 0 15,-1 4 0-15,-3 4 0 0,0-5 0 0,-5 11 0 16,5-1 0-16,-4 4 0 0,0-1 0 0,2 8 0 15,-2 1 0-15,0 8 0 0,2 2 0 0,4 8 0 16,-1 1 0-16,2-1 0 0,2 6 0 0,0 6 0 16,2 0 0-16,3-7 0 0,1 2 0 0,1-5 0 0,2 1 0 15,6-8 0-15,-2 5 0 0,2-12 0 0,4-4 0 16,-2 1 0-16,-1-5 0 0,5-3 0 0,1-6-5 16,-2-2-22-16,1-4 13 0,-1-8-59 0,4-2-53 15,5 0-28-15,-2-9 10 0,3 1-201 0,3-3 241 16,-2 0-135-16,14 2-47 0</inkml:trace>
  <inkml:trace contextRef="#ctx0" brushRef="#br0" timeOffset="99801.4">15688 11260 2258 0,'-17'5'927'16,"-2"0"-617"-16,0 2-205 0,0 0 49 0,-2 1-57 0,0 0-19 15,0 3-16-15,6-2-13 0,2 1-23 16,-3 1-7-16,10-1-10 0,2 2-8 0,4-1-1 15,-2 0 0-15,6-3 0 0,1 2 0 0,9 0 0 16,-1-2 0-16,8 3 0 0,-5-1 0 0,6-3 0 0,0 5 0 0,7 1 0 16,-1-1 0-16,-6 0 0 0,2-1 0 0,-3 1 0 15,-2 1 0-15,-6 2 0 0,5 0 0 0,-12 0 0 16,-6 4 0-16,1-1 0 0,-8 2 0 0,-2-3 0 16,-6 2 0-16,-1-2 0 0,-5-2 0 15,2-5 0-15,-1 0 0 0,-2-4 0 0,2 0 0 16,3-5 0-16,3-2 0 0,-1 1 0 0,10-7-5 15,-5 3-10-15,9-7-38 0,-2 2-16 0,13-6-18 16,-1 1-17-16,5-3-62 0,6-3 1 0,2 1-150 16,2-2 208-16,-2 1-98 0,3-1-43 0</inkml:trace>
  <inkml:trace contextRef="#ctx0" brushRef="#br0" timeOffset="100084.13">16041 11312 1618 0,'16'-17'608'0,"-2"-2"-313"0,-1 5-13 15,-5 1-50-15,-4 1-36 0,0 2-16 0,-5 3-80 16,1 0 43-16,-10 6 56 0,0-3-82 0,2 4-58 15,-2 0-14-15,-7 5-24 0,4 1-21 0,-2-2 0 16,1 2 0-16,1 2 0 0,6-2 0 0,-3 3 0 16,8-1 0-16,-1 0 0 0,0 0 0 0,3-1 0 15,2-1 0-15,6 4 0 0,-2 1 0 0,0-2 0 16,5 1 0-16,5 2 0 0,2 2 0 0,4 4 0 16,-1-1 0-16,-2-1 0 0,-1 5 0 15,1 1 0-15,-5 2 0 0,-4-1 0 0,-5 4 0 0,-1-3 0 16,-5 3 0-16,-4-5 0 0,-3-1 0 15,-2 1 0-15,-4-9 0 0,-1 2 0 0,-1-6 0 16,0 2 0-16,-6-11 0 0,4 3 0 0,0-3 0 16,0-3 0-16,6-1 0 0,-2-2 0 0,4 1 0 0,10-2-21 0,-3-2-66 15,-1-1-33-15,4 2-46 0,1-2 10 0,4 2 87 16,4-4-135-16,8 0-42 0</inkml:trace>
  <inkml:trace contextRef="#ctx0" brushRef="#br0" timeOffset="100584.38">17005 10908 3370 0,'-8'-5'67'0,"3"4"-19"15,1-2-22-15,0 3 1 16,3 0 36-16,0 1-9 0,-7-1-5 0,5 5 17 0,-4 1-5 0,-1 0-18 15,4 2 6-15,-4 2-26 0,1 14-14 0,1-7-8 16,6 8-5-16,-5-9 21 0,4 3-4 16,1 2-1-16,4-5-11 0,0-1 9 0,8 3-5 0,-2-6 0 15,3 0-1-15,5 0 0 0,0 1-1 16,4-1 0-16,-4-1-1 0,4 3 0 0,-2-4-1 0,-11 0 1 16,-5-6-2-16,1 2 1 0,13 11-1 15,1 3 2-15,-8-5-1 0,-4 3 0 0,3 2 2 0,0 0-1 0,-11-3 3 16,-3-1 1-16,1-2 2 0,-3 1-1 0,-3-1-1 15,-2-5 0-15,1 1-1 0,-5-2 1 0,-1-2-6 16,-1-4 0-16,-1 1 0 0,5-7 0 16,-4 1 0-16,4-1-15 0,-2 0 6 0,4-4-36 15,1 0-17-15,4-3-62 0,-1 1 21 0,3-4-113 16,1 2-194-16,3 0 304 0,4-2-189 0,7-3-123 16</inkml:trace>
  <inkml:trace contextRef="#ctx0" brushRef="#br0" timeOffset="100917.61">17438 10890 2016 0,'-1'-5'982'0,"-7"0"-626"0,3 2-129 16,-5 4-146-16,1 9 56 0,1-3-24 0,-1 1-52 16,-4 4-13-16,0 8-12 0,3 6-9 0,1 13-27 15,-1-5 11-15,6 1-11 0,-4 5 0 0,4 3 0 16,1-1 0-16,3-4 0 0,4-9 0 15,2 2 0-15,3-6 0 0,4-5 0 0,3-8 0 16,-2-1 0-16,-4-14 0 0,1-1 0 16,6 0 0-16,2-7 0 0,1 0 0 0,-2-14 0 15,-2 4 0-15,-8 5 0 0,-5 8 0 16,2 0 0-16,5-36 0 0,-2 7 0 0,0 2 0 0,-5 0 0 16,4-2 0-16,-7 5 0 0,-8 6 0 0,3 5 0 0,-5 7 0 0,-2 1 0 15,0-2 0-15,2 3 0 0,-3 6 0 0,4-1 0 16,-3 4 0-16,2 3 0 0,1-4 0 0,2 4-23 15,3 5-53-15,-5-5-27 0,1 2-31 0,-1-2-49 16,3 4 118-16,4-4-105 0,-1 0-30 0</inkml:trace>
  <inkml:trace contextRef="#ctx0" brushRef="#br0" timeOffset="101150.21">17625 10430 2095 0,'2'-1'849'15,"3"5"-556"-15,-2 5-185 0,1 9 36 0,2 12-30 16,1-2 3-16,-2 15-12 0,2 4-19 0,1 4-32 16,0 4 9-16,0-2-27 0,2 0-5 0,-3 3-31 15,1-2 0-15,-5 1 0 0,4-6 0 0,-3-4 0 16,-2 0 0-16,-1-15 0 0,1 5 0 0,1-15 0 16,0-8 0-16,0-6 0 0,0-2 0 0,-1-3 0 15,0-10 0-15,3-5-24 0,-3-1-17 0,-1-2-20 16,2-5-18-16,-3-2-21 0,2-4-59 0,-2-1-32 15,0-1-46-15,0 7-92 0,1-7 217 0,2 3-133 16,-2 0-36-16</inkml:trace>
  <inkml:trace contextRef="#ctx0" brushRef="#br0" timeOffset="101466.53">17803 10779 1244 0,'3'-2'718'0,"-2"8"-394"0,3 0 46 0,0 4-115 16,-1 3-144-16,-2 5 48 0,5-1-17 0,-2 1-30 0,5 6-13 0,1 4 6 15,-2-4-2-15,-1 2-26 0,2 0-9 16,-2-3-8-16,3 3-8 0,-4-5-15 0,0 1-2 0,2-7-19 15,-3-4-8-15,0 0-8 0,3-6 0 16,-2-1 0-16,2-11 0 0,1 0 0 0,-3-8 0 16,0-1 0-16,1-5 0 0,1 0 0 0,-1 0 0 15,2-6 0-15,-6 6 0 0,1-2 0 16,-2 5 0-16,3-3 0 0,-1 6 0 0,-1 2 0 0,-3 0 0 16,2 4 0-16,-2 4 0 0,0 1 0 0,2 4 0 15,-1 4 0-15,-1-3 0 0,3 12 0 0,1 4 0 16,0 0 0-16,4 2 0 0,-1 5 0 0,-3 1 0 0,3 2 0 15,5 0 0-15,-3 1 0 0,-3-19 0 16,-4-4 0-16,2 1 0 0,6 13 0 0,-1-2 0 16,0-12 0-16,4 1 0 0,-3-4-13 0,-2-4-23 0,1-27-59 15,-3 9-24-15,-1-4-28 0,2 0-46 0,0-8 117 16,-1 1-108-16,-2-5-17 0</inkml:trace>
  <inkml:trace contextRef="#ctx0" brushRef="#br0" timeOffset="101637.73">18223 10292 1481 0,'0'-18'723'0,"0"15"-392"16,2-7 50-16,-1 14-178 0,2 10-22 0,-1-1-15 16,2 12-103-16,1 2 49 0,0 8-35 15,1 3-11-15,1 5-38 0,1 7 24 0,-2 3-16 16,1 2 2-16,-4 1-10 0,4 1-1 0,-3-3-7 16,-1 1-4-16,-2-12-4 0,3 1-2 0,-3-10-14 15,2 0-21-15,-3-11-16 0,1 1-30 0,-1-7 11 0,-3-10-82 0,-2-4 98 16,0-1-65-16,-2-4-12 0</inkml:trace>
  <inkml:trace contextRef="#ctx0" brushRef="#br0" timeOffset="101916.23">18087 10673 3772 0,'0'0'51'0,"6"0"17"0,-4 0-27 0,6 1-14 15,-1-1-8-15,3 0-4 0,0 2 33 0,6-2-15 0,5-2-12 16,2 1-21-16,2-1 0 0,5 0 0 15,-1-1 0-15,-1 1 0 0,-3 2 0 0,5 0 0 16,-3 0 0-16,-3 1 0 0,-7 1 0 0,-4 4 0 0,2 2 0 16,-3 5 0-16,1-3 0 0,-6 4 0 0,0 4 0 15,-1 0 0-15,0 2 0 0,-6-2 0 0,1 0 0 16,-1 0 0-16,-1-1 0 0,2 3 0 0,-2-7 0 16,-2 4 0-16,6-5 0 0,0-1 0 0,-1-3 0 15,-2 3 0-15,0-8 0 0,-2-1 0 0,4-1 0 16,-2-2 0-16,1-5 0 15,-1 4 0-15,2-1 0 0,1-7-114 0,-1-1-30 0,4-6-34 16,0 4-53-16,2-6-156 0,-3 3 256 0,5-5-199 0,-2 4-26 16</inkml:trace>
  <inkml:trace contextRef="#ctx0" brushRef="#br0" timeOffset="102533.81">18619 10674 894 0,'6'-15'674'0,"1"5"-225"0,-2 2-232 0,0 1 125 16,1 4-62-16,1 3-50 0,-1 5-67 0,1 2 9 15,-2 8-43-15,2 1-10 0,2 6-35 0,-1-2-14 16,3 4-4-16,-1-3-4 0,3 1-18 15,2-1-32-15,1-1 21 0,-1-5-7 0,-3-2-12 0,3-4-3 0,3-1-7 16,-4 1-4-16,-3-4 0 0,2-4 0 0,-1-3 0 16,2 1 0-16,-2-7 0 0,1 1 0 0,-9-5 0 15,5-2 0-15,-2 2 0 0,-3-3 0 0,-2-3 0 16,0 0 0-16,-4-3 0 0,0 2 0 16,-1 1 0-16,-1-1 0 0,0-2 0 0,-4 4 0 0,0-1 0 15,-1 3 0-15,4 2 0 0,-6 2 0 16,3 1 0-16,0 4 0 0,0 5 0 0,-3 3 0 15,3 4 0-15,0-1 0 0,2 6 0 0,3 3 0 16,-3 0 0-16,-1-1 0 0,5 0 0 0,2 0 0 0,0 3 0 16,3-2 0-16,0 1 0 0,1-5 0 0,5 0 0 15,0 1 0-15,0-4 0 0,0-2 0 0,-2-4 0 16,4 0 0-16,-1-1 0 0,-1-4 0 0,-2 1 0 16,1-2 0-16,0 1 0 0,0-2 0 0,0 0 0 15,-3-1 0-15,-2-1 0 0,8 3 0 0,-6-4 0 16,1 3 0-16,-2 2 0 0,1-2 0 0,2 2 0 15,-3 1 0-15,3 2 0 0,-9-1 0 0,5 1 0 16,-4-2 0-16,8-1 0 0,-4 0 0 0,-1 2 0 16,3-1 0-16,-3-1 0 0,4 0 0 0,-1-2 0 15,3 0 0-15,-8-1 0 0,2 0 0 0,-1-1 0 16,1 0 0-16,1 1 0 0,-2-1 0 0,2-1 0 16,2 2 0-16,2 0 0 0,-1-1 0 15,1 1 0-15,-1 4 0 0,3-3 0 0,0 0 0 0,-1 3 0 16,1-1 0-16,-1 1 0 0,1 3 0 15,1 0 0-15,1 1 0 0,-1 2 0 0,0 1 0 0,-2 0 0 0,4 3 0 16,0-2 0-16,-1 2 0 0,1-1 0 0,-3-2 0 16,3 1 0-16,-2 1 0 0,3-1 0 0,-5 0 0 15,1 1 0-15,-2-1 0 0,0 1 0 16,1 0 0-16,-1 0 0 0,1-2 0 0,0 0 0 0,-3 0 0 16,0-1 0-16,2-2 0 0,-1-1 0 0,5 0 0 15,-2-2 0-15,-2-1 0 0,8-5 0 16,-6 0-9-16,2-1-49 0,3 0-22 0,-7-4-23 15,2 1-26-15,5 2-131 0,-2 0 180 0,3 1-129 16,2-4-48-16</inkml:trace>
  <inkml:trace contextRef="#ctx0" brushRef="#br0" timeOffset="103183.55">20266 10273 2006 0,'1'-3'800'0,"-1"-4"-465"0,0-1-88 0,-1-1-55 16,0 0-29-16,1 1-33 0,-2 1-86 0,-2-2 27 16,1 0-15-16,-1 2-30 0,0 1-9 0,-3 4-10 0,-1-1-6 15,-5 3-1-15,3-2 0 0,-5 8 0 0,1 2 0 16,-2 3 0-16,0 1 0 0,-2 4 0 0,0 5 0 16,-3 2 0-16,2 0 0 0,6 2 0 0,-2 1 0 15,-2-1 0-15,2-2 0 0,7 1 0 0,6-5 0 16,0 2 0-16,2-11 0 0,0 3 0 0,6-5 0 15,4-3 0-15,4-2 0 0,-2-4 0 0,0-4 0 16,6-3 0-16,-5 0 0 0,4-6 0 16,-1 4 0-16,-5-8 0 0,4-2 0 0,0 3 0 0,-4 0 0 15,2 0 0-15,-1 0 0 0,-2 2 0 16,-2 5 0-16,3-2 0 0,-7 6 0 0,2 3 0 0,-2 0 0 16,-1 3 0-16,1 5 0 0,-2 2 0 15,0 1 0-15,2 5 0 0,-3-2 0 0,2 2 0 16,0 0 0-16,1-4 0 0,0 1 0 0,0-1 0 15,0 0 0-15,4-5 0 0,0 1-8 0,-1-3-45 16,0-2-22-16,-2-1-24 0,6-4-23 0,-3 1-2 0,3-6-69 0,0-1 109 16,5 1-76-16,-2-3 19 0</inkml:trace>
  <inkml:trace contextRef="#ctx0" brushRef="#br0" timeOffset="103465.65">20618 10115 1526 0,'7'-26'920'0,"-9"0"-544"0,5 0-10 0,-3 3-248 16,-1 3 49-16,-1 9-49 0,-10-5-15 0,0 12-12 15,-6-3-8-15,3 4-23 0,-7 5-9 16,-4 3-10-16,5-1-9 0,-3 2-7 0,-2 1-12 0,2 0-8 16,13 1-5-16,-4 0 0 0,10-3 0 0,3 3 0 15,-5 0 0-15,8-3 0 0,2 1 0 0,5 3 0 0,-4 1 0 16,6 1 0-16,1 2 0 0,2 0 0 0,7 2 0 16,-3 3 0-16,6-2 0 0,2 1 0 0,-6 3 0 15,2 3 0-15,-4-1 0 0,-8-2 0 0,1-2 0 16,-5 3 0-16,-5-7 0 0,2 3 0 0,-7-2 0 15,3-2 0-15,-10-5 0 0,2 3 0 0,-6-3 0 16,-9-1 0-16,4-3 0 0,-3 0 0 0,-1 0 0 16,9-2 0-16,-7 1 0 0,2-3 0 0,8-1 0 15,3 1 0-15,0 0 0 0,-1-3-49 0,3-1-35 16,-2 0-41-16,2-2-68 0,-4-2 137 16,0 1-109-16,-2-2-46 0</inkml:trace>
  <inkml:trace contextRef="#ctx0" brushRef="#br0" timeOffset="104284.29">15033 12457 1547 0,'-4'-3'1547'0,"-2"1"-1438"15,0-1-55-15,3 6 1 16,1-2 39-16,0 2 18 0,-2 4-62 0,-3-3 48 0,-5 2 0 0,4 2 13 16,0 9-63-16,-1 1-25 0,1 22-15 0,4-9-37 0,0-3 38 15,3-2 1-15,1-13 7 16,0 1-4-16,0 35-29 0,2 8 25 0,1-8 10 0,8-4 1 0,-3 6-10 16,-4-28 1-16,2 0 2 15,10-4 0-15,-2-1-1 0,-6-18 0 16,1 0 4-16,8-15-14 0,-4 6-2 0,1-3 0 0,1-28 0 15,-11 19 0-15,-2 11 0 16,0-1 0-16,9-34 0 0,-12-2 0 0,-2 9 0 0,2-1 0 0,-5 6 0 0,1-2 0 16,-7 10 0-16,5 6 0 0,-1 3 0 0,3 9 0 15,3 4 0-15,1 0 0 0,-9-10 0 16,6 9 0-16,-2-1 0 0,5 7 0 0,-2-1 0 0,3 5 0 16,0-3 0-16,1 0 0 0,14 31 0 15,-2-9 0-15,5 6 0 0,-1 2 0 0,2-1 0 0,-7-14 0 16,-6-8 0-16,1 0 0 0,22 23 0 15,-5-8 0-15,-2-1 0 0,2 1 0 0,-9-10 0 0,4 0 0 16,-12-13 0-16,-2 2 0 0,-3-6 0 0,0-1 0 16,-1 0 0-16,-1-5 0 0,-1-5 0 0,-4 0 0 15,1 2 0-15,-1-3 0 0,3-2 0 0,-3-3 0 16,1-4 0-16,-2 1 0 0,2 2 0 0,1-6 0 16,1 0 0-16,-1-1 0 0,4 2 0 0,-1-4 0 15,0 1 0-15,2 3 0 0,1-1 0 0,3 4 0 16,-3-3 0-16,6 6-12 0,0-2-18 0,2 6-69 15,1 0 62-15,1 12 1 16,-6 0-49-16,0 2 48 0,17-7-58 0,5 1-13 0</inkml:trace>
  <inkml:trace contextRef="#ctx0" brushRef="#br0" timeOffset="104967.17">15687 12374 2068 0,'-11'-1'962'16,"-1"-3"-625"-16,-1 3-112 0,5 0-89 0,-7 0-74 15,0 2 13-15,0-2-13 0,3 1-40 0,0 24 0 32,6-13-34-32,4-5 50 0,1-2-2 0,0-3-8 15,1 1-18-15,-20 35 14 0,-2-4-24 0,11 11 0 0,3 12 0 0,-5-7 0 0,-11 15 0 16,28-21 0-16,8-23 0 0,-4 2 0 0,0-12 0 0,1-4 0 16,2-7 0-16,2 1 0 0,-3-16 0 15,-6 8-2-15,2 1 2 0,15-16 0 16,-4-5 0-16,-1-3 1 0,2-16-1 0,1 5 0 0,-11 14 0 15,-3 15 1-15,-1 0-1 0,0-51 0 0,5 17 0 16,-7 0 0-16,2-1 0 0,-2 3 0 0,-1 2 0 0,-2 5 0 16,-5 7 0-16,8 5 0 0,-6 14 0 15,2 6 0-15,1 0 0 0,1-18 0 0,-6 7 0 0,0 7 0 16,1 12 0-16,0-4 0 0,2 8 0 16,2-2 0-16,1-1 0 0,-1 39 0 0,1-11 0 0,0 3 0 15,5 16 0-15,-4-7 0 0,-1-16 0 16,0-13 0-16,0 1 0 0,16 48 0 0,1-16 0 0,4 0 0 15,-6 2 0-15,9-9 0 0,-8-5 0 0,26-18 0 0,-3-7 0 16,-17 0 0-16,-9-11 0 16,-8 1 0-16,2 0 0 0,18-1 0 0,-4-11 0 0,3-3 0 0,-7-3 0 15,2 0 0-15,-9 3 0 16,-6 6 0-16,1 3 0 0,9-34 0 0,-4 9 0 0,-3-4 0 0,-4-1 0 16,2 5 0-16,-6 11 0 15,0 11 0-15,1 0 0 0,-14-29 0 0,4 10 0 0,-4 0 0 0,0-3 0 16,1 13 0-16,2-4 0 0,3 21 0 0,1-4 0 15,2 11 0-15,2 2 0 0,0 8 0 0,3 5 0 16,4 5 0-16,-2 3 0 0,-1-2 0 0,6 5 0 0,0 7 0 16,1-1 0-16,0-6 0 0,1 3 0 0,3-4 0 15,2-1 0-15,1-8 0 0,-1 4 0 0,-1-14 0 16,0-2 0-16,2 1 0 0,-2-7 0 0,-2-5 0 16,-3-5 0-16,3 2 0 0,-3-10 0 15,-1 1 0-15,-1-5 0 0,-1 1 0 0,-1-5 0 16,-1 0 0-16,1 0 0 0,-2-1 0 15</inkml:trace>
  <inkml:trace contextRef="#ctx0" brushRef="#br0" timeOffset="105685.69">16382 12278 823 0,'-1'7'732'16,"1"-4"-278"-16,0 1-115 0,0-4-142 0,0 4-35 16,1 3 48-16,2-2 233 0,-3 1-237 0,6-4-67 15,-3 3-64-15,8-4 1 16,-5 0 16-16,0 0 52 0,13 5-141 0,-1-6-3 0,9 0 0 0,3-2 0 16,0 0 0-16,-12-1 0 15,-9 1 0-15,0 1 0 0,14-16-21 0,6 7 21 0,-5-4 0 0,2 2 0 16,-5-1 0-16,-4 0-4 0,-5-1 12 0,-8 3 9 0,14 2-17 15,-21 2 0-15,2 3 0 0,-1 2 0 16,-2-11 0-16,-10 2 0 0,-1-2 0 0,-3 3 0 0,-1-1 0 16,2 3 0-16,-10 8 0 0,5 1 0 0,3 2 0 15,6 4 0-15,7-4 0 16,1 2 0-16,-14 8 0 0,0 4 0 0,4 10 0 0,-6-4 0 0,7 10 0 16,4-6 0-16,10 22 0 0,-2-14 0 0,7 0 0 15,3-2 0-15,1-1 0 0,9-5 0 0,2-5 0 16,0-1 0-16,0-6 0 0,-2-16 0 15,-9 0 0-15,0 1 0 0,26 0 0 0,0 2 0 0,-4-10-18 16,10-14-29-16,2 5-10 0,-3-1 6 0,3-14-24 0,-10 4-17 16,3 2 3-16,-2-2-18 0,-7 4 36 0,-5 2 31 15,-2-4 11-15,-3 5-20 0,-1 1 46 0,-7 1 11 16,1 0-1-16,-9-2 56 0,3 2-7 0,-4 0 14 16,-1 1-1-16,-3 9 27 15,1 4-18-15,1 2 6 0,-10-17-2 0,0 3-38 16,0 6-10-16,0-1-11 0,-3 4-9 0,1 1-14 0,1 14 0 15,2-2 0-15,2 2 0 0,6 4 0 32,2-7 0-32,0 2 0 0,-14 19 0 0,7-4 0 0,2 90 0 0,1-67 0 15,1 5 0-15,-1 37-2 0,11-71 2 0,-6-6 1 0,6-2 0 16,-1-5-1-16,5 3 0 0,-6-5 0 0,4-2 0 16,1-4 0-16,4-7 0 0,1-8 0 0,-1 3 0 15,2-3 0-15,-3-3 0 0,6-4 0 0,-6 1 0 16,1 0 0-16,-2-2 0 0,1 0 0 15,-4-2 0-15,-2-1 0 0,-3-9 0 0,0 6 0 16,-5-16 0-16,0 6 0 0,-2-1 0 0,-1-3 0 16,-4 3 0-16,1-1 0 0,0 4 0 0,-2 7 0 15,1 7 0-15,2-1 0 0,0 9 0 0,3 7 0 16,-3 11 0-16,4-1 0 0,-1 5 0 0,0 16 0 0,2 6 0 16,1-2 0-16,0 4 0 0,2 5 0 0,4 4 0 15,-1 9 0-15,7 5 0 0,-1 1 0 0,1-7 0 16,6 5 0-16,-4-1 0 0,5-4 0 0,2-6 0 15,4-8 0-15,-3-2 0 0,6-10 0 0,-5-4 0 16,-1-6 0-16,3 2-7 0,-10-12-28 0,4 2-28 16,-4-7-95-16,-1 2 40 0,-8-9 70 0,0 1-90 15,-7-1-60-15</inkml:trace>
  <inkml:trace contextRef="#ctx0" brushRef="#br0" timeOffset="106165.77">16138 12363 1458 0,'4'6'625'15,"3"5"-402"-15,0-5-147 0,0 2 24 0,-6 3-26 0,14 8-3 16,0-1-3-16,-1-4-28 0,1 4-7 0,-4-3-6 16,4 5 10-16,1-4 3 0,3 3-5 0,-12-8 14 15,1-3 24-15,-1 2 8 0,-2-4 5 0,-3-3 6 16,-1 0-3-16,0-2-4 0,-1-2 5 0,2-3-19 15,-5 1-19-15,2-2-8 0,-4-3-6 0,1 0-4 16,-1-1-9-16,-1 1-2 0,1-4-3 16,-3-2-1-16,2-2-5 0,4 0 0 0,-1-3-1 15,3 2-1-15,0 0-2 0,1-5 3 0,3-2 10 16,-1 0-1-16,2 4-3 0,1-1-1 0,1-1-1 0,1-6-1 16,3-2-1-16,0 2-4 0,0 3-11 0,4-6 0 15,-1-4 0-15,2 3 0 0,3 3 0 0,-4 1 0 16,2 3 0-16,-2 1 0 0,1 4 0 0,-1 6-3 15,1 3 1-15,-2 5-46 0,0-1-28 0,3 7-116 16,-3 0 192-16,2 6-40 0,-1 2-54 0,0 3-18 16</inkml:trace>
  <inkml:trace contextRef="#ctx0" brushRef="#br0" timeOffset="106853.45">18238 11714 1678 0,'4'-19'738'0,"-2"0"-443"0,2 8-45 0,-1 7-129 15,1-4-23-15,1 28-53 0,3-4 37 0,0 14-26 16,0-6-9-16,10 33-19 0,-9-2 3 0,3 7 1 16,1 11 5-16,-2-2 2 0,1 3 3 0,-3-4 1 15,-9-14 3-15,-5 5 11 0,5-1 1 0,0-16-11 16,-6-9-6-16,3-4-4 0,-3-4-5 0,4-12-5 16,-1 5-12-16,2-25 1 15,0 3 5-15,1 1-4 0,0-2-14 0,-2-6-1 0,1-24-2 0,-1 3-3 16,1-2 2-16,0-4-8 0,5-31-3 15,-1 18 0-15,-2-4 12 0,7 1 0 0,-3-3 2 16,3 0 1-16,-7-3-1 0,6 4 1 0,-1 0 1 16,1-2 0-16,4 7-2 0,-3-2 1 0,-1 7-1 15,8 4 1-15,-3 8 0 0,3 2-3 0,-5 2 3 0,2 21 0 0,-3 6 0 16,2-1-1-16,0 5 1 0,-2 14-2 0,1 3 0 16,-2 8 3-16,-3 6-4 0,1 0 0 0,-4-4 0 15,-3 5 0-15,-1 2 0 0,-5-2 0 16,-4 2 0-16,-4-3 0 0,1 0 0 0,-2 3 0 15,5-5 0-15,-6-6 0 0,0 2 0 0,4-6 0 16,-2-5 0-16,3-5 0 0,-1-1 0 0,0-7 0 16,-1-3 0-16,1-2 0 0,0 1 0 0,3-8 0 15,1 1-8-15,-1-2-45 0,2-3-23 0,3-2-25 16,-1 2-29-16,4 0-37 0,5-2-74 0,4-4 144 16,-1-3-105-16,1 4 4 0</inkml:trace>
  <inkml:trace contextRef="#ctx0" brushRef="#br0" timeOffset="107532.29">18999 11549 1572 0,'-9'-17'939'0,"-2"0"-479"16,6-5-287-16,-10 3 219 0,6 0-214 0,2 4-77 16,-4 0-14-16,3 1-17 0,-7 1-17 0,2 10-16 15,-2-2-5-15,3 4-31 0,2 3-1 16,-5 3 0-16,1 5 0 0,-1 11 0 0,4 7 0 15,1-3 0-15,0 13 0 0,0 2 0 0,0 4 0 16,2 3 0-16,0-6 0 0,2 4 0 0,4-3 0 16,-4 0 0-16,6-10 0 0,1 3 0 0,3-10 0 15,3-2 0-15,2-4 0 0,-1-4 0 0,1-4 0 0,3-9 0 0,0-4 0 16,1-1 0-16,1 0 0 0,0-9 0 0,-2-3 0 16,0-3 0-16,3-5 0 0,-2-1 0 15,-2 1 0-15,-2-1 0 0,-2-1 0 0,2-1 0 16,-2 2 0-16,5-1 0 0,-9 2 0 0,2 1 0 15,-2 5 0-15,3-2 0 0,-2 0 0 0,-3 8 0 16,-1-4 0-16,-1 5 0 0,-2-2 0 0,2 8 0 16,-1-3 0-16,-2 6 0 0,3 2 0 0,-1 8 0 15,2 0 0-15,0 6 0 0,1 5 0 0,1-1 0 16,4 4 0-16,-3-2 0 0,1 3 0 0,7 0 0 16,-3 3 0-16,0-6 0 0,2 2 0 0,0-1 0 0,-2 1 0 15,3-2 0-15,2-1 0 0,-4-5 0 0,-1-3 0 16,0 2 0-16,-1-5 0 0,0-2 0 0,1-7 0 15,-1-1 0-15,-2-5 0 0,1-2 0 0,0-2 0 16,1-1 0-16,-1-4 0 0,-3 1 0 0,2-2 0 16,-1 2 0-16,0 2 0 0,-2-2 0 0,0-1 0 15,0 1 0-15,-2-1 0 0,1 0 0 16,0 2 0-16,-1 0 0 0,0-1 0 0,0-1 0 0,0 2 0 16,0 3 0-16,0 0 0 0,0 1 0 15,0 5 0-15,1-4 0 0,0 3 0 0,0 5 0 16,1 0 0-16,0 3 0 0,-1 3 0 0,1 3 0 15,1 1 0-15,0 6 0 0,1-1 0 0,1 4 0 16,0-1 0-16,1-3 0 0,2 4 0 0,1 0 0 16,-2-2 0-16,0 0 0 0,2 2 0 0,-2-7 0 15,1 6 0-15,-1-4 0 0,0-2 0 0,-4 0 0 16,3-3 0-16,0-1 0 0,0-1 0 0,-3 0 0 0,-3-5 0 16,1 0 0-16,1 2 0 0,1-4 0 0,-3-1 0 15,0-3 0-15,-3-3 0 0,2-1 0 0,1 0 0 16,-2-1-23-16,-3-4-49 0,3 0-21 0,-1-2-25 15,-1 0-32-15,1-3 150 0,-2 0-57 0,2-2-22 16,-2-4 77-16</inkml:trace>
  <inkml:trace contextRef="#ctx0" brushRef="#br0" timeOffset="107847.65">19426 11712 1450 0,'6'24'715'0,"-1"3"-377"0,3 0-188 0,-1-4 100 15,-3 1-40-15,0-1-2 0,3-3-25 0,-2-5-34 16,-3 1-20-16,-2-10-20 0,-2 1-19 0,1-3-40 16,2-1-3-16,1-5-35 0,-4-3-7 0,-2-2-5 15,4-2 0-15,-3-4 0 0,2 3 0 0,0-4 0 16,-5-2 0-16,3-4 0 0,1 5 0 16,-1 0 0-16,2-1 0 0,1-2 0 0,-3-2 0 15,5 4 0-15,-1 0 0 0,0 1 0 0,-1-8 0 16,3 2 0-16,1 0 0 0,-1 5 0 0,0-6 0 15,-1 2 0-15,0-1 0 0,0 2 0 0,8 7 0 16,-7-3 0-16,8 2 0 0,-1 0 0 0,5 10 0 16,-4-5 0-16,7 8 0 0,-3-1 0 0,-1-3 0 15,2 3 0-15,-2 1 0 0,-1 1-13 0,1-1-86 16,0 0 41-16,-6-3-168 0,2-2 176 0,0 5-108 0,-7 0-62 16</inkml:trace>
  <inkml:trace contextRef="#ctx0" brushRef="#br0" timeOffset="108002.26">19563 11151 2586 0,'-14'2'1017'0,"5"-1"-738"16,1 0-218-16,2 0 3 0,6-1-27 0,0-1-10 16,0 1-3-16,0 0-24 0,0-1 0 0,4 0-12 0,-2 0-58 15,1 0-32-15,0-1 20 0,0 2-134 0,1 0 156 16,0 0-107-16,-1 0-37 0</inkml:trace>
  <inkml:trace contextRef="#ctx0" brushRef="#br0" timeOffset="108451.64">15589 13280 1971 0,'-6'-16'819'0,"4"13"-527"0,2 1-184 16,0 3 46-16,2 3-32 0,1-2-37 0,1 10-2 0,3 6 4 15,1-1-6-15,-2 2-25 0,2 6 2 0,0 5-10 0,0 1-7 16,0 4-6-16,0 1 2 0,-2-10-24 0,-1 6-8 15,-1 1-5-15,-3-7 0 0,-2 0 0 0,1-8 0 16,0 3 0-16,-1-4 0 0,0-5-4 16,0-7-36-16,0 3 27 0,1-17 1 15,0 5-17-15,1 0-11 0,1-9-377 0,0-3 348 16,1-1-145-16,3-13-149 0</inkml:trace>
  <inkml:trace contextRef="#ctx0" brushRef="#br0" timeOffset="108714.17">15876 13582 2006 0,'0'23'806'0,"-4"-2"-471"16,-1 0-102-16,-1-5-20 0,3-5-39 0,2-9-51 15,-3 3-68-15,4-16 9 0,1 1-12 0,3-8-26 16,-4 2-18-16,3-14-8 0,2 2 0 0,2-4 0 16,1-2 0-16,-1 15 0 15,0-1 0-15,2-20 0 0,-1 5 0 0,0 5-1 0,7 0 1 16,-5-2 0-16,0 8 0 0,2 17 1 0,-3 0-1 0,1 9 0 0,5 5 0 15,2 1 0-15,-7 0 0 0,4 11 0 16,-1 2 0-16,1 2 0 0,-3 2 0 0,2 1 0 16,-6-2 0-16,-1-6 0 0,-2 3 0 0,-2-5 0 15,1-5-4-15,-3-3-60 0,0-1-27 0,0-5-34 16,0-2-45-16,-1-6 114 0,-1 1-102 0,2-12-35 16</inkml:trace>
  <inkml:trace contextRef="#ctx0" brushRef="#br0" timeOffset="108855.32">16079 12911 2432 0,'-9'-6'948'0,"1"4"-670"0,4 3-216 15,2 1 12-15,2 4-37 0,0 6-12 0,6-3-36 16,-3 1-23-16,6 4-24 0,3 0-21 0,4 1-76 16,-3-2-86-16,13 2 169 0,0-3-125 0,5 0-79 15</inkml:trace>
  <inkml:trace contextRef="#ctx0" brushRef="#br0" timeOffset="109351.72">17147 13022 2256 0,'-19'-8'972'15,"0"1"-630"-15,-1-8-234 0,0 5 94 0,1-1-142 16,0-3-8-16,1 5-4 0,5-4-10 0,2 4-27 0,-4 3-6 15,7 6-4-15,-3-2-1 0,3 2 0 0,1 6 0 16,4 7 0-16,-10 7 0 0,7 15 0 0,2-7 0 16,-9 7 0-16,3 8 0 0,4 2 0 0,-4 1 0 15,3-1 0-15,2 2 0 0,2 0 0 0,6-2 0 16,7-4 0-16,1-11 0 0,-1 4 0 0,3-19 0 16,-2 5 0-16,9-14 0 0,-9 2 0 0,0-18 0 15,-1 0 0-15,3-6 0 0,2-6 0 0,2-8 0 16,-1-1 0-16,-1-4-12 0,5-4 5 0,-4 0-34 15,0-1-18-15,-3 4 14 0,-3 1-40 0,-1-9-25 16,1 3-3-16,-6 3 10 0,0-1-29 0,-1-3 56 0,0-4 18 16,-5 0-11-16,0-1 42 0,1 11 24 0,-3-2 11 15,0-1 11-15,-1 6 27 0,4 2-14 0,0 13 23 16,-1-1 7-16,0 8 6 0,1 4 8 0,1 9 9 16,0 1-1-16,-1 15-1 0,1 0-1 15,0 4-21-15,1-2 4 0,2 12-20 0,-1 5-9 16,3 5-16-16,-1 4-7 0,0 4-13 0,-2 1 0 15,1 0 0-15,2-4 0 0,-2 4 0 0,0 2 0 16,-1-14 0-16,2-4 0 0,-2-6 0 0,2-1 0 16,0-9 0-16,1 4 0 0,-3-16 0 0,2 0 0 15,1-3-21-15,0-4 12 0,2-3-64 0,-1-8-84 16,0-1-71-16,3-4 167 0,-2-4-132 0,-1-5-104 16,1 0 149-16</inkml:trace>
  <inkml:trace contextRef="#ctx0" brushRef="#br0" timeOffset="109631.59">17354 12844 1969 0,'0'0'965'0,"2"19"-619"0,0-6-224 16,-2 13 27-16,0 0-16 0,0 2-22 0,0 10 8 15,1-2-39-15,5-1-36 0,-3 2-9 0,6-4-13 16,-1-2-22-16,4-6 0 0,-1 4 0 16,5-13 0-16,-2 4 0 0,-2-9 0 0,1 1 0 15,-3-12 0-15,4 0 0 0,0-5 0 0,-3-4 0 16,1-6 0-16,1-1 0 0,-1 0 0 0,-1-7 0 0,0-2 0 15,-2 0 0-15,-2 1 0 0,-5 0 0 0,2 2 0 0,-5-7 0 16,-5-1 0-16,1 2 0 0,-4 4 0 0,-4-4 0 16,-2 1 0-16,-2-2 0 0,-4 0 0 0,5 12 0 15,-2 1 0-15,2 5 0 0,3 1 0 16,-4 10 0-16,5 0 0 0,-2 10 0 0,3 2 0 0,1-4-14 16,-3 1 6-16,2 8-51 0,0 1-26 15,6-8-93-15,2 4-74 0,4-1 177 0,3-2-143 16,6 3-101-16</inkml:trace>
  <inkml:trace contextRef="#ctx0" brushRef="#br0" timeOffset="110314.47">17699 12833 1073 0,'3'1'684'0,"0"0"-432"0,-3 6 1 16,0-4 194-16,1 2-254 0,0 8-67 0,-1 0-11 0,3 15 306 16,2-3-226-16,-4 1-25 0,-1 3-108 0,4 13-104 15,-3-8 102-15,2-9-13 0,2 2-13 0,-1-8-29 16,0 1-5-16,2-10 0 0,1 2 0 0,-1-5 0 15,1-5 0-15,3-4 0 0,-1-3 0 0,0-8 0 16,4-1 0-16,-1-4 0 0,1 0 0 0,-1-2 0 0,-3-7 0 16,0-4 0-16,3-1 0 0,-5 6 0 0,-3-4 0 15,2 5 0-15,-1-3 0 0,-3 9 0 0,2-4 0 16,6 9 0-16,-11 7 0 0,4 2 0 0,-2 2 0 16,-1 3 0-16,5 12 0 0,-1-1 0 0,-3 11 0 15,-2 8 0-15,2 4 0 0,3-2 0 16,1 5 0-16,5 0 0 0,-4-2 0 0,-1 1 0 0,9-13 0 15,-2 1 0-15,2-4 0 0,0-5 0 0,-3-6 0 16,-1 0 0-16,1-2 0 0,-3-7 0 0,1-3-19 16,-1-3-18-16,0-2-18 0,-1-5 8 0,2-3-42 0,-2-6-40 15,0-7-16-15,1 4-16 0,-2-3 1 0,-3-7-22 16,2-1 11-16,-5-2-34 0,0 1 67 0,0-1 47 16,-3-1 27-16,-1 0 30 0,1-3 34 0,-3-2 74 15,1 5 17-15,0-5 38 0,-1 2-18 16,1 2 16-16,1-5-5 0,1 27-4 0,1-7-7 15,0 12-20-15,2 13 2 0,0 12-14 0,0 1-8 16,0 13-15-16,0 4-6 0,1 3-8 0,0 2-7 16,1-2-12-16,-1 2-12 0,1 6 16 0,1 0 6 15,-1-3 1-15,1 0 2 0,1-3-1 0,0 6-1 16,3-8-3-16,-2 5 8 0,1-17-21 0,0-1-12 16,0-2-6-16,-1-10 0 0,4-3 0 0,-3-11 0 15,1-1 0-15,0-7 0 0,-1-2 0 0,3-7 0 16,-1 0 0-16,-2-7 0 0,2 3 0 0,0 2 0 15,-1-3 0-15,6 8 0 0,-3-2 0 0,1 6 0 16,0 3 0-16,1 3 0 0,1 1 0 0,-2 3 0 0,0 6 0 16,2 4 0-16,0-2 0 0,-3 3 0 0,2 7 0 15,-4 0 0-15,0 4 0 0,-1 9 0 0,1-3 0 16,0 2 0-16,-8 5 0 0,1-3 0 0,0 4 0 16,-1-1 0-16,-8-1 0 0,0-2 0 0,-7-4 0 15,-2-2 0-15,-2-4 0 0,0 1 0 0,-3-12 0 16,-1 3 0-16,2-6 0 0,-3 3 0 0,3-15 0 15,-1 7 0-15,3-6 0 0,-1-4 0 0,3 3-13 16,-2-5-12-16,7-3-42 0,-2 2 19 16,8-3-55-16,-3-3-21 0,3 2-23 0,4-11-34 0,2-6 105 15,3 3-70-15,2 1 2 0</inkml:trace>
  <inkml:trace contextRef="#ctx0" brushRef="#br0" timeOffset="110714.37">18362 12339 1445 0,'18'-4'824'15,"1"-11"-373"-15,-10 11-252 0,1-2 129 0,-11 5-111 0,8 5-30 16,-2 6-56-16,-5 0-23 0,1 9-21 0,0 0-22 16,0 2-36-16,0 14-13 0,7 3-8 0,-7 1-8 15,2-2 0-15,-3 2 0 0,-1-4 0 0,1 8 0 16,2-4 0-16,1 0 0 0,1-5 0 0,3 0 0 16,0-2 0-16,4 0 0 0,0-4 0 0,4-4 0 15,-4-2 0-15,3-7 0 0,1-7 0 0,1-8 0 16,-2 5 0-16,3-19 0 0,-1 1 0 0,2-5 0 15,-1-3 0-15,-1-4 0 0,1 3 0 0,1-2 0 16,-1 1 0-16,-2 1 0 0,1 1 0 0,-3-1 0 16,-1 1 0-16,-2-5 0 0,-2 1 0 0,-4 4 0 0,-6-2 0 15,2 1 0-15,-1-3 0 0,-4 6 0 0,2 5 0 16,-3 6 0-16,-2 1 0 0,-1 13 0 16,2-5 0-16,-6 8 0 0,2 11 0 0,-1-2 0 0,1 9 0 15,5-3 0-15,-2 7 0 0,0-2 0 16,6 4 0-16,2 1 0 0,4-2 0 0,-3 1 0 15,7-1 0-15,-1 0 0 0,6-4 0 0,-3 0 0 16,6-10 0-16,-1 2 0 0,0-7 0 0,1-4 0 16,1-4 0-16,-1-3 0 0,-3-2 0 0,-1-7 0 0,0-5-8 15,1-1-28-15,-1-2-28 0,-2-5-35 0,3 5-48 0,-6-10 103 16,0 0-80-16,1-3-36 0</inkml:trace>
  <inkml:trace contextRef="#ctx0" brushRef="#br0" timeOffset="111279.93">19583 12352 1429 0,'-4'-16'698'0,"4"3"-370"0,-4 5-183 16,4 1 98-16,-3 2-69 0,0 1-6 0,-3 4-15 16,-1-1-12-16,-1 3-35 0,-1 3 6 15,-4 5-26-15,3 0-9 0,1-2-27 0,-1 10-4 0,0 7-4 16,-5-1-6-16,6 2-11 0,0 4-21 0,4-4 10 16,-3 2-4-16,4-5-4 0,-1 5-4 0,5-15-2 0,3 1 0 15,3-1 0-15,-2-6 0 0,3-4 0 16,8 1 0-16,0-2 0 0,4-2 0 0,0 0 0 0,6 0 0 15,-2 0 0-15,1 0 0 0,1 3 0 16,-1 3 0-16,1-2 0 0,-9 6 0 0,1 4 0 16,-3-1 0-16,-4 5 0 0,-3 2 0 0,-1 0 0 15,-6 0 0-15,-2 2 0 0,-8-1 0 0,2-1 0 16,-1-2 0-16,-4-6 0 0,-2 4 0 0,0-3 0 16,-1-1 0-16,4-4 0 0,0-2 0 0,-5-6 0 15,0-4 0-15,0 3 0 0,5-8 0 0,-1-4-36 16,0-2-25-16,2-3-25 0,2-3-33 0,5-1-1 15,1-5 67-15,3 1-74 0,8-3-9 0</inkml:trace>
  <inkml:trace contextRef="#ctx0" brushRef="#br0" timeOffset="111596.43">19930 12007 2259 0,'0'35'1006'0,"2"12"-651"16,3-2-165-16,-5 9-131 0,4 0 25 0,-3 0-16 15,-1 8-17-15,0-6-34 0,4 1-11 0,-5 3-6 16,-4-10 0-16,5-5 0 0,-1 2 0 16,0-26 0-16,1 3 0 0,0-7 0 0,0-2 0 15,1-15 0-15,5 1 0 0,-4-6 0 0,1-4 0 16,4-5 0-16,-2 0 0 0,2-1 0 0,-1-8 0 0,3-1 0 16,-2-3 0-16,1 4 0 0,0-2 0 0,-1 1 0 0,4-3 0 15,4 4 0-15,-2-2 0 0,-3 12 0 0,7 2 0 16,-4-2 0-16,2 8 0 0,1 5 0 0,-1 4 0 15,-1 3 0-15,1 2 0 0,-3 4 0 16,2 2 0-16,-2 0 0 0,1 1 0 0,2-4 0 16,-2 0 0-16,-1 1 0 0,6-9 0 0,-1 1-9 15,-1-5-63-15,3-1-24 0,0-5-25 0,3 0-27 16,2-4-191-16,0-4 241 0,4 0-165 0,-1 3-68 16</inkml:trace>
  <inkml:trace contextRef="#ctx0" brushRef="#br0" timeOffset="111814.19">20610 12302 1510 0,'-5'-14'816'0,"-4"1"-455"0,0 1 62 0,-3 3-195 16,2 0-56-16,-3 3-110 0,4 1 36 0,-1 5-39 16,-1 0 2-16,1 4-22 0,-1-1-8 0,5 6-13 15,-4-2-1-15,5 6-5 0,-2 2 0 0,2-4 4 16,3 7-14-16,-3-6 13 0,7 3 0 0,-2-3-1 0,3-3-1 16,4 2-3-16,-2-3 1 0,2-4-6 0,5 1-1 15,2-1-4-15,-5-4-3 0,5-2-6 0,1 0-7 16,-4-6-7-16,2 1-29 0,-2 0-11 0,1-5 5 15,-3 1-26-15,0 2-25 0,1 1-8 16,-3 1-2-16,0 2-10 0,-3 0-12 0,1 1-14 0,-1 4-10 16,0-1-93-16,-1 1 184 0,1 0-93 15,-2 0-30-15</inkml:trace>
  <inkml:trace contextRef="#ctx0" brushRef="#br0" timeOffset="112612.76">20920 12240 1619 0,'-2'0'818'0,"-3"-1"-508"0,5-1-78 15,-1 0-34-15,0-1-112 0,-3 2 56 0,1-3-30 16,3 2-7-16,0-1-44 0,0 0 22 0,-4-1-21 16,1 0-7-16,-4-2-5 0,2 3-4 0,0-2-14 0,-6 1-6 15,1 0-4-15,-2-1-4 0,3 2-9 0,0 2-3 16,-3 1-3-16,-4 0-3 0,-1 7 0 15,3-1 0-15,-2 3 0 0,-3 7 0 0,-4-2 0 16,3 6 0-16,5 3 0 0,2 4 0 0,0-4 0 16,6 8 0-16,5-2 0 0,2-5 0 0,2 5 0 15,5-9 0-15,1-2 0 0,5-10 0 0,-1 5 0 16,3-18 0-16,0 1 0 0,4-7 0 0,3-9 0 16,-2-6 0-16,2 0 0 0,-2-2 0 0,2-4 0 15,-9 1 0-15,5 1 0 0,-6 2 0 0,-3 4 0 0,2-8 0 16,-3 2 0-16,-5 0 0 0,3-1 0 0,0-4 0 15,-4-3 0-15,-1-5 0 0,0 1 0 0,-2 8 0 0,2 2 0 16,-3-4 0-16,2 10 0 0,0 1 0 16,-1 12 0-16,-3-2 0 0,3 8 0 0,1 4 0 15,-6 6 0-15,3 0 0 0,-6 11 0 0,6 4 0 16,0 9 0-16,-1-4 0 0,4 22 0 0,-5-5 0 16,4 4 0-16,1 10 0 0,3-10 0 0,-1 2 0 15,-2-4 0-15,11-16 0 0,-7 5 0 0,5-2 0 16,0-9 0-16,1-2 0 0,4 0 0 0,0-5 0 15,-1-2 0-15,0 1 0 0,2-9 0 0,1-1 0 16,2-2 0-16,-3-6 0 0,0-2 0 0,1 0 0 16,0-6 0-16,0-1 0 0,-1-1 0 0,1-2 0 15,0 0 0-15,-2-7 0 0,0 3 0 0,-4-3 0 16,2-1 0-16,-9-1 0 0,4-1 0 0,-6-2 0 16,-1 2 0-16,0 8 0 0,-2-3 0 0,-3 3 0 15,1 4 0-15,-2 11 0 0,-1-4 0 0,1 8 0 0,-3 4 0 16,-1 8 0-16,-2 1 0 0,3 3 0 15,-3 5 0-15,4 1 0 0,-1 8 0 0,2 3 0 0,-1 0 0 16,5-8 0-16,2 4 0 0,-1 0 0 16,2-5 0-16,2-6 0 0,3 0 0 0,1-2 0 15,3-2 0-15,2-4 0 0,1-3 0 0,0 0-13 16,3-6-16-16,1 2-13 0,6-3-49 0,-4-3-23 16,10-2-30-16,-6 0-41 0,4-2 108 0,6-1-85 15,-6-2-15-15</inkml:trace>
  <inkml:trace contextRef="#ctx0" brushRef="#br0" timeOffset="112998.96">21652 12102 1541 0,'0'-16'960'0,"0"-1"-433"16,-3-1-335-16,-2 1 146 0,-1-3-133 0,-1 2-42 15,-1 4-70-15,0-2-22 0,-1 4-108 0,-1-1 72 16,-2 8-28-16,2-5-7 0,-4 13 0 16,2-1 0-16,0 5 0 0,-2 8 0 0,-4 7 0 0,6 1 0 15,-1 2 0-15,-1 6 0 0,-4-3 0 0,10 3 0 16,-4-4 0-16,8-7 0 0,1 2 0 0,-2-1 0 15,0-6 0-15,7-3 0 0,6-2 0 0,-5-2 0 16,5-7 0-16,0 3 0 0,-1-8 0 0,5-2 0 16,2 2 0-16,1-8 0 0,4 0 0 0,-3-8 0 15,1 0 0-15,1-4 0 0,0-3 0 0,-4-5 0 16,2 1 0-16,-7-10 0 0,0 5 0 0,0-1 0 16,-2-3 0-16,0 2 0 0,-3-3 0 0,0-2 0 15,0 2 0-15,-2 0 0 0,3-3 0 0,-3 2 0 0,-3 9 0 16,2 3 0-16,1-1 0 0,-2 10 0 0,1 12 0 15,-1 4 0-15,-2 11 0 0,1 17 0 0,1-7 0 16,-2 10 0-16,1 12 0 0,-3 0 0 16,4 9 0-16,2 1 0 0,-2 2 0 0,2 1 0 0,-2 2 0 15,3 1 0-15,5-8 0 0,1 2 0 16,3-4 0-16,1-8 0 0,5-5 0 0,0 3 0 16,2-22 0-16,-2 6 0 0,2-8 0 0,0 0 0 15,-2-10 0-15,-3 3-33 0,0-6-128 0,-1-2 136 16,4-2-71-16,9-4-68 0</inkml:trace>
  <inkml:trace contextRef="#ctx0" brushRef="#br0" timeOffset="118662.13">18889 13219 2091 0,'-10'1'815'0,"3"-1"-529"0,-1 6-181 16,-3 1 28-16,-1-3-35 0,2 9 7 15,0 2-11-15,-2 5-2 0,-1 8-21 0,-2 10-18 16,-1-3-10-16,4 13-5 0,-1-4-6 0,0 6-14 15,1-1-4-15,2-5-14 0,2 7 7 0,1 1-7 16,0-3 0-16,7 11 0 0,0-2 0 0,6-3 0 16,2 9 0-16,5-9 0 0,2 1 0 0,3-9 0 15,5-5 0-15,2-6 0 0,0 1 0 0,-3-6 0 0,2-10 0 0,0-2 0 16,2 1 0-16,-4-5 0 0,-3-5 0 16,-3-2 0-16,4-3 0 0,-5-4 0 0,0 1 0 15,-2-3 0-15,-4-1 0 0,-2-3 0 0,2 1 0 16,2-1-12-16,-8-2-40 0,-1 0-17 0,-1-1-19 15,2 1-20-15,-5 0-68 0,1-1-57 0,-2-2-190 16,-1 3 291-16,3 1-196 0,0-1-102 0</inkml:trace>
  <inkml:trace contextRef="#ctx0" brushRef="#br0" timeOffset="122925.99">19780 13153 1925 0,'4'-6'808'0,"-4"-1"-482"16,0-1-202-16,0 3 50 0,0 0-25 0,-1-1-22 0,0 6 1 16,-2 0-15-16,-1 0-42 0,-3 4-32 0,-1-1 7 15,-3 5-10-15,-6 5-25 0,3 1 5 0,-4-2-14 16,-5 1-2-16,1 2 0 0,-3 0 0 0,0-1 0 15,-3-5 0-15,0 3 0 0,1-4 0 0,-1 1 0 16,5-2 0-16,-4-1 0 0,8-5 0 16,-2 3 0-16,2 0 0 0,1-1 0 0,10-3 0 15,5 0 0-15,-1 0 0 0,-12-1 0 16,2-1 0-16,5 1 0 0,-2 0 0 0,1-2 0 0,4-1 0 0,6 1 0 16,0 1 0-16,0 1 0 0,0 1 0 15,1 0 0-15,1 2 0 0,-1 4 0 0,-1 7 0 16,0-7 0-16,0 1 0 0,0 15 0 0,0 15 0 0,0 0 0 15,-1 0 0-15,-1 6 0 0,1-6 0 0,0-2 0 16,0-6 0-16,0-10 0 0,2 0 0 0,-1-6 0 16,2 2 0-16,2-9 0 0,-1 3 0 0,3-7 0 15,1 0 0-15,3 0 0 0,1-5 0 0,-1 0 0 16,0-4 0-16,5-3 0 0,2-1 0 0,-2 1 0 16,0-3 0-16,1 0 0 0,1-2 0 0,5 0 0 15,0 2 0-15,-1 3 0 0,2-1 0 0,1 0 0 16,1 5 0-16,2 4 0 0,-1 2 0 0,1 3 0 15,-1 2 0-15,0 5 0 0,-1 5 0 0,0 0 0 16,-2 2 0-16,-4-1 0 0,-4 5 0 0,2-3 0 16,-12 3 0-16,2 0 0 0,-7 2 0 15,0-2 0-15,-13 7 0 0,5 0 0 0,-8 2 0 0,-2 3 0 16,6-14 0-16,5-10 0 16,1 2 0-16,-19 28 0 0,-1-8 0 0,3-6 0 0,0 6 0 0,4-10 0 0,-4-2 0 15,8-21 0-15,3 0 0 0,1-1 0 16,5-2 0-16,3 3 0 0,1 1 0 0,-6-6 0 15,2-6-4-15,3 0-52 0,1-2-24 0,0 1-25 0,4 2-30 16,13-7-204-16,-3 5 249 0,0-2-165 0,3 5-81 16</inkml:trace>
  <inkml:trace contextRef="#ctx0" brushRef="#br0" timeOffset="123112.32">20029 13983 2046 0,'10'31'831'16,"-2"5"-506"-16,1 0-87 0,1-6-77 0,-3 5-13 15,2 0-22-15,-2 0-72 0,0-1 16 0,-3-2-27 16,1 1 6-16,-4-6-45 0,1 1-4 0,-2-6 0 16,0 5 0-16,-3-15 0 0,-2 4 0 0,1-6 0 15,-1-5 0-15,0-4-6 0,0-1-12 0,0 0-18 16,-1-8-23-16,1-7-60 0,0 0-33 16,0-1-53-16,2-7-159 0,-1 3 250 0,4-8-203 0,5-6-95 15,-2-1 201-15</inkml:trace>
  <inkml:trace contextRef="#ctx0" brushRef="#br0" timeOffset="123435.88">20290 13595 2039 0,'-8'5'931'0,"6"2"-624"16,-4-1-218-16,3-4 5 0,4 1-3 0,3-2-17 0,0-3-1 16,8-3-13-16,-2 1-30 0,0 1 0 15,-4 1 27-15,0 1-1 0,19-8-15 16,-4 1-10-16,11-1 4 0,-3-1-10 0,0 2-3 0,-1-1-12 16,-1-3-10-16,-5 4-5 0,-6 2 9 0,2-3-3 15,-2 1-1-15,1 1 0 0,-4 1 0 0,-2-1 0 16,1 5 0-16,-2-2 0 0,-2 0 0 0,3 2 0 15,-4-1 0-15,-2 2 0 0,0 0 0 0,1 1 0 16,-3-2 0-16,-1 2-2 0,0 0-19 0,0 0-63 16,0-1-31-16,-1-2 20 0,1 3-117 0,0-2 146 15,-1 1-108-15,2-2-30 0</inkml:trace>
  <inkml:trace contextRef="#ctx0" brushRef="#br0" timeOffset="124009.02">20892 13035 1620 0,'0'-5'806'0,"0"0"-437"0,0-2-201 16,0-1-20-16,5-1 1 0,4-3-75 0,0 2 42 0,2 0-24 16,1-3 2-16,1 0-6 0,2-1-11 0,4 2-5 15,1 1-16-15,1 0-8 0,2 3-8 16,0 1-8-16,0 3-14 0,1-1-6 0,-5 2-2 16,0 3-4-16,-1 5-6 0,-2 1 0 0,-5 6 0 15,0 1 0-15,-4 4 0 0,-4 8 0 0,-4 1 0 16,-2-1 0-16,-2 2 0 0,-8-1 0 0,-5 2 0 0,-1 2 0 15,0-7 0-15,-3-1 0 0,-2-6 0 0,1 3 0 16,0-7 0-16,-3 3 0 0,10-8 0 0,2 1 0 16,-2-2 0-16,6 1 0 0,-1-2 0 0,9-5 0 15,0 0 0-15,3 0 0 0,7 0 0 0,2-4 0 16,2 1 0-16,11-2 0 0,0 0 0 0,-1 3 0 16,2-2 0-16,3 1 0 0,0 1 0 0,2 1 0 15,0 1 0-15,0 0 0 0,2 0 0 0,-5 0 0 16,-1 2 0-16,-1 6 0 0,0-2 0 0,-2 2 0 15,-6 5 0-15,-2 4 0 0,-5 8 0 0,-5 11 0 16,2-5 0-16,-6 5 0 0,-6 3 0 16,-5 1 0-16,-3 1 0 0,-6-5 0 0,-3-4 0 15,2 2 0-15,-8-9 0 0,0 0 0 0,-1-4 0 16,-1 1 0-16,2-7 0 0,3-2 0 0,-2-2 0 16,3-5 0-16,3-4 0 0,-4 0 0 0,9-5 0 15,0-4-1-15,6-5-19 0,-5 2-24 0,6-2 17 0,5-7-77 0,2-7-159 16,3 0 206-16,0-1-136 0,6-3-72 0</inkml:trace>
  <inkml:trace contextRef="#ctx0" brushRef="#br0" timeOffset="124275.51">21418 12479 2304 0,'30'-18'899'0,"-15"8"-630"0,-6 8-177 0,7-2 24 0,6 8-17 16,9 8-11-16,-6-4-11 0,7 11-25 0,10 9-12 15,3-2-12-15,4 13-8 0,-2-1-9 0,6 6-11 16,0 2 0-16,6 1 0 0,-3 5 0 0,-1 1 0 16,0-2 0-16,-9 7 0 0,1-3 0 15,-12-1 0-15,3 2 0 0,-22-3 0 0,4 3 0 16,-10-11 0-16,-10 13 0 0,-7-2 0 0,1-2 0 16,-4-1 0-16,-6-2 0 0,-1-7 0 0,-6 6 0 15,-6-16 0-15,1 2 0 0,4-6-4 0,-6 0-50 16,1-4-28-16,0 2-31 0,3-3-49 0,12-6 110 15,-3-1-93-15,9-7-36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6-17T19:48:19.7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12497 744 1591 0,'-28'-18'639'0,"13"2"-407"0,-4 1-134 0,-9 5 23 16,3-1-12-16,-7 7-10 0,-2-1-5 0,2 8-5 16,-3 0-10-16,-2 10-16 0,3 4-5 0,-11 4-2 15,7-2-1-15,0 6 1 0,-6 2 1 0,-1 2 2 16,0 6 1-16,0 5-4 0,5 6 2 0,5 0 0 16,-2-3 0-16,3-1-5 0,7 7-6 0,7-15-5 0,3 2-5 15,7-14-10-15,10-9-8 0,-5 4-4 0,9-8-6 16,7-6-8-16,10-6-1 0,-5 3 0 0,8-7 0 15,10-2 0-15,0 1 0 0,10-2 0 0,2 2 0 0,7 5 0 16,-1-2 0-16,5 5 0 0,-1 4 0 0,1 7 0 16,-1 0 0-16,1 8 0 0,-10 6 0 0,-4 6-2 15,0 0 1-15,-8 11 0 0,-13 7 1 0,-10 4 0 16,-2 1 0-16,-9 9 0 0,-3 0 0 0,-15-5 2 16,0 5 0-16,-6-6-2 0,-10-4 0 0,-5-5 0 15,6 2 0-15,-9-9 0 0,-3-7 0 0,2-1 0 16,-3-2 0-16,3-7 0 0,3-6 0 0,8-6 0 15,-11 0 0-15,10-7 0 0,1-5 0 0,4-7 0 16,4-1 0-16,1-9 0 0,5-1-6 0,4-5-37 0,4-2-21 16,5-5-28-16,4-6-33 0,8 2-109 0,1-3 163 15,8-2-121-15,11 0-51 0</inkml:trace>
  <inkml:trace contextRef="#ctx0" brushRef="#br0" timeOffset="332.83">13074 1406 2067 0,'-6'26'900'0,"1"3"-548"16,2 2-101-16,-2-6-79 0,-1-3-30 0,1 2-98 0,-4-6 37 15,8-7-41-15,-1-1-13 0,1-8-13 0,2-4-9 16,0-6-5-16,0-3 0 0,4-6 0 0,1-5 0 16,-6-5 0-16,0 2 0 0,-1-9 0 0,-2 8 0 15,-3-5 0-15,4 3 0 0,-6 2 0 0,-7 0 0 16,5 7 0-16,-1-2 0 0,-4 0 0 0,3 3 0 0,-2 8 0 15,-6 2 0-15,6 5 0 0,2 3 0 0,-4 10 0 16,-1 1 0-16,-1 8 0 0,0 10 0 0,0 6 0 16,3 2 0-16,-2 11 0 0,3 4 0 0,5 5 0 15,0 5 0-15,5 4 0 0,3-2 0 0,3-2 0 16,3-3 0-16,4-6 0 0,0 5 0 0,5-19 0 0,4-2 0 16,7-11 0-16,-2 4 0 0,-1-13 0 0,6-4 0 15,2-1 0-15,0-10-17 0,3-2-28 0,0-7-69 16,-6-1-47-16,6-7-81 0,5-3 170 0,-1-3-169 15,-4-2-79-15,0-4-1122 0</inkml:trace>
  <inkml:trace contextRef="#ctx0" brushRef="#br0" timeOffset="1066.45">13764 1362 2120 0,'-10'-12'882'0,"-4"-2"-553"15,-1 6-129-15,0-2-60 0,-1 2-17 0,2 4-76 16,-1 3 32-16,-1 3-31 0,0 1-12 0,1 4-5 15,2 5-10-15,-4 14-11 0,-2-1-3 0,2 18-2 0,0-9-4 16,10 10 0-16,-5 13-1 0,5 9 1 0,-2 1-8 16,3-8 7-16,6 8 0 0,3-3 3 0,-3 2-3 15,2-12 3-15,4-9 1 0,-2 1 0 0,6-12-1 16,0-8 1-16,4-12-4 0,-2-3 0 0,6-8 0 16,-2-6 0-16,3-15 0 0,-6 0 0 0,1-11 0 15,7-3 0-15,-2-12 0 0,0 1 0 0,0-9 0 0,-4-1 0 16,-2 0 0-16,12 1 0 0,-12-2 0 0,3-2 0 15,-8 7 0-15,-1 1 0 0,0 3 0 0,-3 12 0 0,-1 7 0 16,1 1 0-16,-6 16 0 0,1 11 0 0,2 19 0 16,1-1 0-16,1 18 0 0,-2 1 0 0,5 11 0 15,0 3 0-15,-1 7 0 0,1 0 0 0,3-7 0 16,-1 3 0-16,5-1 0 0,-2-4 0 0,0-12 0 16,-2-3 0-16,3-10 0 0,7-3 0 0,-5-7 0 15,0-3 0-15,6-10 0 0,0-5 0 0,-1-13-38 16,4 7-10-16,-3-23-14 0,-2 7 4 0,-1-11-33 0,4-8-23 15,-4-10-10-15,1 2-14 0,-3 4 42 0,-2-14 5 16,1 4 13-16,-3-6-27 0,-2-3 58 0,-3-1 23 16,-3-2 13-16,-2-8 19 0,-1-4 6 0,-2 3 19 15,0 1 7-15,-3 0 27 0,0 19-18 0,3 6 14 16,-3-2 8-16,3 26-3 0,-1 7 5 0,-1 15-2 0,1 0 0 16,-1 10 4-16,-1 7-6 0,1 12-5 0,0 5-7 15,0 9 1-15,3 9-12 0,0 4-11 0,0 5-6 16,4 10-9-16,3 7 2 0,2 5-12 0,-1-8-3 0,4 10-3 15,3-6-3-15,6 0-1 0,1 3 0 0,5-9 0 16,-2-8 0-16,7-15 0 0,-1 5 0 0,4-13 0 16,4-7 0-16,-2-12 0 0,-2-2 0 0,6-10 0 0,0-8 0 15,1-5 0-15,2-1 0 0,0-16 0 0,-2 5 0 16,-8-9 0-16,2-3 0 0,-10-9 0 0,8 0 0 16,-15 10 0-16,-5-14 0 0,-2 1 0 0,-4 2 0 15,2-7 0-15,-9 2 0 0,2 5 0 0,-5-11 0 0,-4 10 0 16,4 3 0-16,-3 5 0 0,-4 8 0 0,-10 11 0 15,9 13 0-15,-4-2 0 0,-3 14 0 0,-2 12 0 16,0 12 0-16,2 2 0 0,1 13 0 0,6 5 0 0,-1 8 0 16,2-1 0-16,8 8 0 0,2-4 0 0,5 0 0 15,4-1 0-15,4-3 0 0,7-5 0 0,2-12 0 16,1 0 0-16,7-8 0 0,2-11 0 0,2-8 0 16,0 0 0-16,2-12 0 0,0-4 0 0,4-10 0 15,-1-3 0-15,3-6 0 0,2-8 0 0,-3-8-9 16,5 3-31-16,1-10 17 0,4-6-89 0,1 0 89 15,-1-3-50-15,4-1-27 0</inkml:trace>
  <inkml:trace contextRef="#ctx0" brushRef="#br0" timeOffset="1366.65">17107 945 1621 0,'2'-25'775'16,"0"3"-482"-16,1 12-71 0,-2 0-62 0,1 5-88 16,0 1 46-16,-1 10-13 0,0 1-13 0,-1 7-9 0,1 16-7 15,1 9-12-15,-1 2-5 0,1 17-2 0,0-3-10 16,3 16-6-16,0 4-2 0,0 0-2 0,1 2 0 15,1-1-10-15,-1-6-4 0,-2 5-5 0,2 5 0 0,-4-27-11 16,0 2-3-16,-5-16-6 0,1 6-16 0,-1-24-26 16,-2 3-73-16,1-6-53 0,0-8 25 0,-1-4 83 15,2-13-126-15,-1-2-45 0</inkml:trace>
  <inkml:trace contextRef="#ctx0" brushRef="#br0" timeOffset="1557.74">16823 892 2387 0,'8'-3'1037'0,"9"-2"-693"0,0-2-211 15,3-1-40-15,11-1-68 0,9-1 30 0,0-3-38 16,3-1-13-16,6 0-4 0,8-3 0 0,8 1 0 0,-5-3 0 16,9 2 0-16,-4-1 0 0,2 2-57 0,-4-1-38 15,-5 5 27-15,-10-1-156 0,-8 6 169 0,-2 1-110 16,-18 8-51-16</inkml:trace>
  <inkml:trace contextRef="#ctx0" brushRef="#br0" timeOffset="1732.49">16934 1549 2306 0,'6'-2'946'0,"7"-4"-649"16,7-6-212-16,5 0-35 0,3-10-29 0,4 3 12 15,12-7-3-15,2 6-17 0,7-7-12 0,4-3-14 16,5 8-103-16,-1-3-150 0,8-2 214 0,-7 2-138 16,-4 1-127-16</inkml:trace>
  <inkml:trace contextRef="#ctx0" brushRef="#br0" timeOffset="2181.91">18045 1360 2081 0,'-7'-13'974'16,"0"0"-639"-16,0-7-212 0,2-3-79 0,-6 1 21 0,3 0-14 15,-3-2-12-15,1 0-7 0,-2-3-6 16,-3-3 0-16,-2 2-5 0,-2-3-4 0,0 14-2 0,-2-3 0 15,-2 6-1-15,-1 13 1 0,-2 12-4 0,1 1-2 16,0 20-1-16,0 4-1 0,0 4-4 0,1 4-3 16,3 5-2-16,3 11-1 0,4 2 2 0,0 2 0 0,6 11 0 15,5-14 2-15,3-1 11 0,3 7 5 0,8-21 2 16,-3 7 2-16,1-22 0 0,7-5 1 0,4-10-2 16,-4 4-2-16,2-20-9 0,7 0-3 0,-4-3-3 0,8-10 0 15,-1-10-3-15,0-7 0 0,-3 0 0 0,1-8 0 16,-4 0 0-16,-1-11 0 0,-1-2 0 0,-5-2 0 15,-1 10 0-15,-4 1 0 0,0-1 0 0,0 7 0 16,-4 3 0-16,0 13 0 0,-1 2 0 0,-2 4 0 0,1 7 0 16,-2 9 0-16,-1 1 0 0,0 10 0 0,2 10 0 15,-2 7 0-15,2 2 0 0,1 9 0 0,-1-3 0 16,3 1 0-16,-1 5 0 0,1-5 0 0,4-8 0 0,-1-2-30 16,-1-3-25-16,5-8 17 0,-1-6-77 0,4-5-131 15,1-2 186-15,1-5-123 0,-1-7-72 0</inkml:trace>
  <inkml:trace contextRef="#ctx0" brushRef="#br0" timeOffset="2399.25">18567 1004 2289 0,'-20'-21'1108'0,"1"24"-744"16,-2-3-198-16,0 8-124 0,0 14 35 0,4 2-42 15,0 1-21-15,2 14-14 0,2 1 0 0,5 3 0 16,0 6 0-16,6-3 0 0,-1 12 0 0,3-1 0 0,2 3 0 15,1 9 0-15,4-6 0 0,0-5 0 0,2 4 0 16,5-13 0-16,1-12 0 0,7-2 0 0,-5-7 0 16,7-8 0-16,1-6 0 0,-2-7 0 0,2-5 0 15,-1-2 0-15,0-15 0 0,-1-6-20 0,2-3-31 0,-3-12-32 16,-2 3-36-16,2-17-148 0,-2 0 199 0,-1-7-136 16,3 5-81-16</inkml:trace>
  <inkml:trace contextRef="#ctx0" brushRef="#br0" timeOffset="2567.19">18958 671 1757 0,'4'-16'874'16,"0"5"-479"-16,-1 10-245 0,5 2 53 0,-5 10-18 0,1 5-14 16,0 9-47-16,-2 1-27 0,2 8-93 0,1 1 59 15,1 17-30-15,-1-2-11 0,0 12-10 0,2 3-7 16,0 3-5-16,1 4 0 0,-2 8 0 0,1 8 0 16,-1-10 0-16,0-3 0 0,-4 5 0 0,0-17 0 0,2-4 0 15,-1 2 0-15,-2-22-11 0,2-6-30 0,-3-8-83 16,2-2-65-16,-2-7 189 0,2-12-46 0,-2-8-74 15,0-5-8-15</inkml:trace>
  <inkml:trace contextRef="#ctx0" brushRef="#br0" timeOffset="3148.87">18686 1182 2518 0,'-4'4'1001'0,"4"0"-696"0,7-2-233 16,-1-1 4-16,8-1-15 0,3-2 0 0,7-2-60 15,0 2-1-15,9-4 0 0,-2 3 0 0,7-5 0 0,1 3 0 16,4-1 0-16,2 2 0 0,3-4 0 0,-1 5 0 16,8-1 0-16,-4-1 0 0,-3 9 0 0,-1-4 0 15,-2 4 0-15,-4 8 0 0,-7 4 0 0,-2-1 0 0,-5 8 0 16,-7 4 0-16,1 1 0 0,-2 4 0 0,-4 2 0 16,-2 11 0-16,-2 1 0 0,-2-4 0 0,-3 5 0 15,2 0 0-15,-2-12 0 0,1 5 0 0,-3-18 0 16,2 3 0-16,1-17 0 0,2 1 0 0,1 1 0 0,0-9 0 15,-1-7 0-15,2-6 0 0,2-2 0 0,-1-5 0 16,-4-5 0-16,-1-8 0 0,0 0 0 0,-3-5 0 16,-4 3 0-16,-2-1 0 0,-2-1 0 0,-2 5 0 15,-6 3 0-15,-3 5 0 0,-1 0 0 0,-4 3 0 0,2 2 0 16,-1 5 0-16,-4-1 0 0,4 4 0 0,5 1 0 16,1 3 0-16,2 1 0 0,4 3 0 0,3 2 0 15,5 2 0-15,4 1 0 0,4 4 0 0,3 2 0 0,6 5 0 16,1-3 0-16,5 8 0 0,1-1 0 0,4 6 0 15,0 2 0-15,3 0 0 0,3 5 0 0,-6 3 0 16,-3 0 0-16,1 5 0 0,0-4 0 0,-8-7 0 16,0 3 0-16,-7-10 0 0,-1 4 0 0,-3-12 0 0,5-1 0 15,-9-4 0-15,-1 2 0 0,1-7 0 0,-3-1 0 16,2-2 0-16,-2-1 0 0,3-7 0 0,-3-3 0 16,-1-1 0-16,0-3 0 0,-1-6 0 0,2-9 0 15,0 2 0-15,0-8 0 0,5 4 0 0,-1-5 0 16,2-3 0-16,2 4 0 0,2 0 0 0,2 4 0 15,3-3 0-15,-1 3 0 0,4 2 0 0,1 1 0 16,3 2 0-16,3 3 0 0,3-1 0 0,0 5 0 0,1 2 0 16,4 0 0-16,-4 8 0 0,3 2 0 0,0 0 0 15,-2 6-16-15,-2-3-26 0,-3 5-80 0,-1 5-60 16,1-2-187-16,-3 2 277 0,-6 2-231 0,-1 1-128 16</inkml:trace>
  <inkml:trace contextRef="#ctx0" brushRef="#br0" timeOffset="3751.89">10942 3098 879 0,'82'0'575'0,"13"0"-243"0,7-3-6 0,13 3 16 0,5 0 7 16,13-2-196-16,4-2 73 0,20-3-70 0,1 1-23 15,16-2-24-15,10 1-19 0,18-10-28 0,-4 2-10 16,20-5-18-16,2-3-1 0,14-1-14 0,5 1-7 0,6-6-6 15,4-3-2-15,5 9-3 0,2 1-2 0,9 1-9 16,7-2 9-16,2 7 2 0,-4-3-1 0,13 5 2 16,-10 3 0-16,5-2 0 0,7-5 1 0,-7 7 4 15,-9 2 1-15,-3 3 1 0,-2-4 4 0,-5 3 1 16,-10-3 2-16,-6 5 1 0,-3 2-2 0,-8-2-1 0,-11 3-1 16,-12-3-2-16,-4 3-3 0,-7 1 0 0,-14-1-2 15,-14-1 2-15,-3 3 1 0,-12 0-3 0,-12-2 0 0,-14 1-1 16,-1-2 0-16,-20 1-2 0,9 0 0 0,-40 2-3 15,9-3 0-15,-19 3 0 0,8 0 0 0,-31-2 0 16,0 0 0-16,-2 1 0 0,-9-3-8 0,-4 3-26 16,-16-5-72-16,-3-1-44 0,-8 2-92 0,-1 1 175 0,-12-3-167 15,-2 0-88-15</inkml:trace>
  <inkml:trace contextRef="#ctx0" brushRef="#br0" timeOffset="8018.02">3323 5368 403 0,'1'-3'384'0,"1"2"-71"0,-1-1-148 0,1 1 113 16,4 1-39-16,-2-2-17 0,-2-1-22 0,0 1-37 16,3-2-19-16,-2 0-6 0,1 2-5 0,-2-2-11 15,-2-2-5-15,1 1-6 0,2-4-3 0,-2 4-13 16,-2-1-6-16,-1-1-6 0,1-2-1 0,0 3-23 0,-1 0-2 16,-3 2-4-16,2-1-7 0,-5-1-12 0,1 4-4 15,-2 0-4-15,-4 2-12 0,0 3 3 0,-5 3-7 16,3-4-4-16,-3 10-1 0,5 0-1 0,-3 3-2 15,-2-1-2-15,3 0 1 0,-1 1-1 0,3 1 0 16,-4 5 1-16,-2-1-1 0,0-7-1 0,3 9 1 16,-1-2 2-16,0 1-1 0,4-3 2 0,3 1 0 0,-1-2 0 15,3 1 3-15,-1-3-2 0,6-3 2 0,1-2-3 16,1-2 0-16,2-2-3 0,-1-3 1 0,8 0-1 16,2-2-1-16,3 0 1 0,0-2-1 0,-1 0 0 0,6-2 1 15,1 3 4-15,2-3-3 0,-1 2 1 0,2-1 2 16,1-1-2-16,2 3 0 0,0 0 0 0,3 3 0 15,-1-2-1-15,-7 3-1 0,9 4 0 0,2 7 0 0,0-2 1 16,-8 4-1-16,2 5 1 0,0-1-1 0,-2 4 2 16,-3 1-1-16,-5 1 4 0,-6 2-1 0,-3-1 0 15,1 1 1-15,-9 1 2 0,0-1 0 0,-5 3-1 16,6-3 1-16,-12 1-1 0,8 2 1 0,-6-1-1 16,-4-3 0-16,-3-5-2 0,1-1 0 0,-9-3-1 0,0-3 0 15,1-3-2-15,-3-4-1 0,1-3 0 0,-1-3 0 16,8 0 0-16,-1 1 0 0,4-2 0 0,1-2 0 15,2-3 0-15,-1 0 0 0,4-1 0 0,2 0 0 16,2-3 0-16,0-2 0 0,3-2 0 0,0 0-1 0,4-2-12 16,1 0-13-16,4-2-20 0,9-3-25 0,-6 1-64 15,0-2-40-15,5 1-74 0,-3-1 161 0,8 1-149 16,0-2-58-16</inkml:trace>
  <inkml:trace contextRef="#ctx0" brushRef="#br0" timeOffset="8314.99">3928 5680 2160 0,'-7'0'1019'0,"3"-4"-675"0,-1 1-164 0,1 3-50 16,1-3-88-16,-3-1 45 0,1 2-32 0,4-1-12 16,-2 1-63-16,-1 1 44 0,1-1-11 0,-4-3-5 15,3 1-1-15,-4 0-4 0,1 2-3 0,1 0 0 16,-4 1 0-16,0 3 0 0,-3 4 0 0,3-1 0 0,-2 7 0 15,2 4 0-15,-2 1 0 0,1 4 0 0,-1 2 0 16,0 1 0-16,4 5 0 0,0 1 0 0,3 4 0 16,-1-4 0-16,6 0 0 0,-2 2 0 0,1 1 0 0,1 2 0 15,8-12 0-15,2 3 0 0,-1-1 0 0,8-3 0 16,-2-5 0-16,4-5 0 0,10-1 0 0,-6-3 0 16,-2-5 0-16,3-3-21 0,-1-1 10 0,0-3-65 0,4-8-31 15,-5-2-98-15,-3-2 205 0,3-3-52 0,3-2-53 16,-3-2 8-16</inkml:trace>
  <inkml:trace contextRef="#ctx0" brushRef="#br0" timeOffset="8667.17">4357 5718 1479 0,'0'-10'793'0,"-4"1"-371"0,-3-1-265 0,0 5 136 16,-3 0-111-16,0 2-39 0,0 0-19 0,-1 6-39 15,1-1-16-15,-1 4-46 0,-2 3 23 0,1 2-20 16,1 1-3-16,1 5-7 0,0-1 5 0,4 7-10 0,-3 3 2 15,4 4-2-15,-1-1 2 0,4-2 1 0,-1 8 7 16,-1-2 2-16,1-3-10 0,1-6 6 0,2 1-3 16,3-1 0-16,0-3 0 0,1-9-9 0,4-5-7 15,0-2 0-15,1-5 0 0,1-5 0 0,3-10 0 16,-1-1 0-16,1-6 0 0,2-1 0 0,-2-5 0 16,1 0 0-16,0-3 0 0,-2 1 0 0,1 3 0 0,-4 2 0 15,2 0 0-15,-2 1 0 0,-2 7 0 0,-4 1 0 16,2 4 0-16,0 7 0 0,-2 3 0 0,3 1 0 15,-2 8 0-15,-2 8 0 0,2 6 0 0,2-2 0 0,-1 10 0 16,-1-2 0-16,7 4 0 0,-7 0 0 0,8-1 0 16,-1-1 0-16,-2-4 0 0,1-1 0 0,-1-1 0 15,-2-8 0-15,-3-2 0 0,1-4 0 0,0-9 0 16,-1 3 0-16,-6-8-17 0,3-5-47 0,6-9-25 0,-2 5 15 16,2-3-70-16,-1-6 144 0,-2-1-48 0,9-3-21 15,-3 4 62-15</inkml:trace>
  <inkml:trace contextRef="#ctx0" brushRef="#br0" timeOffset="9096.19">4667 5164 2144 0,'1'9'934'0,"2"4"-564"0,2 12-252 0,2 4 35 16,-2 0-27-16,1 13-24 0,0 1-22 0,-2 4-38 16,6 6-16-16,-3-1-34 0,-8 2 16 0,12 3-8 15,-1-4 0-15,-2 6 0 0,3-5 0 0,3-9 0 16,-9 0 0-16,7-11 0 0,7 5 0 0,-10-14 0 0,1 2 0 15,0-7 0-15,-1 1 0 0,-3-7 0 0,3-4 0 16,0 0 0-16,-2-6 0 0,-1-4 0 0,4-4 0 16,-2 0 0-16,3-7 0 0,-3 1 0 0,2 0 0 15,3-4 0-15,-1 1 0 0,-1 2 0 0,-1-2 0 16,3-1 0-16,2 0 0 0,3 0 0 0,-1-1 0 16,0 2 0-16,3-4 0 0,-1 2 0 0,-2-2 0 0,4 0 0 15,-6-2 0-15,-2-1 0 0,-1-3 0 0,2 3 0 16,-2-5 0-16,-2-3 0 0,-2 1 0 0,0 2 0 15,-2 0 0-15,-10-1 0 0,7 4 0 0,-2-3 0 0,-2 5 0 16,-2 3 0-16,-2 4 0 0,-3 0 0 0,6 5 0 16,0 5 0-16,-7 8 0 0,-1 1 0 0,0 7 0 15,1 6 0-15,-1 10 0 0,2 1 0 0,-2 7 0 16,5 2 0-16,1 3 0 0,0 1 0 0,4 3 0 0,0 3 0 16,4-16 0-16,1 5 0 0,4-9 0 0,-2 6 0 15,4-15 0-15,6 0 0 0,-2-4 0 0,2-3 0 16,1-8 0-16,5-5 0 0,2-1 0 0,0-9 0 15,4-3-37-15,-3-7-87 0,2-1-70 0,3-6 149 0,11 1-113 16,-6-4-98-16</inkml:trace>
  <inkml:trace contextRef="#ctx0" brushRef="#br0" timeOffset="9395.98">6627 5030 1795 0,'-1'6'788'0,"1"-1"-469"0,-2 1-211 0,5 5 52 15,0 0-38-15,1 4 0 0,-3 5-18 0,5 9-17 16,-3-1-9-16,2 12-29 0,-3 2 23 0,1 7-6 15,1-1-7-15,-1 9-15 0,0-6 1 0,-3 2-14 16,0 1-6-16,-2-5-4 0,0-4-21 0,-4-8 0 0,1 1 0 16,-2-7 0-16,-1-3 0 0,2-11 0 0,-1 0 0 0,-1-6-34 15,1-5-24-15,2-3-67 0,1-3-47 0,3-3 21 16,-1-6 84-16,2-6-129 0,-1-3-37 0</inkml:trace>
  <inkml:trace contextRef="#ctx0" brushRef="#br0" timeOffset="9563.98">6416 5053 2020 0,'2'0'1051'15,"1"-6"-692"-15,4 0-153 0,3-4-135 0,-2 2 79 0,11-1-43 16,1-2-34-16,1 0-15 0,7 3-99 0,4 0 72 16,3-3-21-16,3 2-10 0,3-1-13 0,-4-1 12 15,6 1-21-15,-1-1-26 0,3 0-28 0,-7 2-35 0,-3 1-99 16,-2 3 212-16,-5 1-58 0,0 6-47 0,-6 5 23 15</inkml:trace>
  <inkml:trace contextRef="#ctx0" brushRef="#br0" timeOffset="9752.12">6558 5579 2204 0,'-5'10'849'0,"3"-5"-603"15,9-2-168-15,4-3 16 0,4-3-38 0,2-2-2 16,9-5-9-16,-3 2-5 0,3-5-16 0,9-1-11 0,10-2-13 16,-5 0-6-16,-1 5-15 0,7-3-75 0,3-1-54 15,2 3 194-15,-6 3-74 0,-4 4-33 0,-4-2 7 16</inkml:trace>
  <inkml:trace contextRef="#ctx0" brushRef="#br0" timeOffset="10114.61">7303 5368 2191 0,'-10'-7'890'0,"-3"1"-599"0,1 3-197 0,-3 3 39 16,3-6-50-16,-1 1-9 0,1 1-13 0,0 0-17 15,0 3-20-15,0 1-8 0,1 0-6 0,-1 1-6 0,0 10-8 16,1-2-2-16,-1 6-1 0,1 4 1 0,1 6-1 16,-1 0 2-16,2 10-1 0,-1-3 2 0,5 0 4 15,0 5 7-15,2 3 1 0,-1 1 6 0,2-9 6 16,3 0 8-16,4-1 1 0,-3-5 0 0,4-6-3 0,1-5-5 15,2-4-1-15,1-8-1 0,3-3-15 0,1-11-4 16,-1 0 0-16,-1-8 0 0,1-9 0 0,3-5 0 16,0 0 0-16,0-9 0 0,3 0 0 0,-4 2 0 15,2-3 0-15,-1 4 0 0,0 4 0 0,-4 3 0 16,1 0 0-16,-3 5 0 0,-1 10 0 0,2 4 0 16,-6 3 0-16,1 8 0 0,-4 9 0 0,7 9 0 15,-6 3 0-15,4 9 0 0,-1-4 0 0,1 10 0 16,-4 0 0-16,4 0 0 0,-1 3 0 0,-1-6 0 0,0-1 0 15,2 3 0-15,7-3 0 0,-8-7 0 0,4 1 0 16,0-10 0-16,2 4-22 0,3-8 1 0,1-4-90 16,-1-5 33-16,-2 2-15 0,9-4 93 0,1-7-40 0,-1 2-32 15,1-4 42-15</inkml:trace>
  <inkml:trace contextRef="#ctx0" brushRef="#br0" timeOffset="10328.29">7872 5276 2050 0,'-15'-7'960'16,"1"-3"-605"-16,-3 10-120 0,-3 6-65 0,0-2-108 0,3 6 37 16,0 6-38-16,1-1-15 0,2 12-5 0,0-1-25 15,1 4-16-15,5-1 0 0,0 2 0 0,1 3 0 16,4 1 0-16,2 0 0 0,2 3 0 0,2-4 0 16,3 1 0-16,1-4 0 0,6-4 0 0,-3 3 0 0,-1-11 0 15,5-5 0-15,3-8 0 0,0 4 0 0,-2-10 0 16,4-3-10-16,0-2-30 0,1-8 17 0,1-11-85 0,-5-5-145 15,3 3 198-15,-2-13-124 0,1-3-88 0</inkml:trace>
  <inkml:trace contextRef="#ctx0" brushRef="#br0" timeOffset="10512.16">8109 4801 1850 0,'-9'11'936'0,"0"18"-518"0,4-1-261 0,3 4 150 16,0 7-167-16,2-3-41 0,1 3-21 0,5 6-28 15,-2-1-16-15,1 6-15 0,-1 7-12 0,2 1-7 0,0-1 0 16,0 8 0-16,-2-5 0 0,0-4 0 0,0 2 0 16,0-7 0-16,0-11 0 0,-1-2 0 0,0-1-4 15,-1-13-21-15,2 5-27 0,-3-13-33 0,0 0-101 16,-1-4 186-16,0 2-44 0,-2-12-50 0,-3-2 0 0</inkml:trace>
  <inkml:trace contextRef="#ctx0" brushRef="#br0" timeOffset="11064.05">7894 5353 2096 0,'1'-3'1017'0,"0"0"-595"0,7 1-251 15,4 1-39-15,-5-5-37 0,4-1-23 0,1 2-51 0,1-2 14 16,6 2-16-16,0-1-8 0,3 0-7 0,3 1-4 16,2 5 0-16,2 0 0 0,3 5 0 0,-3 0 0 0,1 5 0 15,-2-2 0-15,-1 5 0 0,-3 2 0 0,-1 1 0 16,0 1 0-16,-6 3 0 0,3 1 0 0,-5-4 0 15,0 5 0-15,-2 0 0 0,0-2 0 16,-7-9 0-16,-3-7 0 0,1 2 0 0,11 14 0 16,-4 3 0-16,5-4 0 0,3 2 0 0,-3-2 0 0,-1-7 0 0,10-9 0 15,-5-2 0-15,-3 1 0 0,6-8 0 0,-7-4 0 16,-1-3 0-16,2-1 0 0,-4-4 0 0,-3-3 0 16,-1 2 0-16,-6-4 0 0,-3 3 0 0,-3-5 0 15,-1-1 0-15,-6 3 0 0,-5-1 0 0,-7 2 0 16,4-1 0-16,-9-1 0 0,2 6 0 0,-2 6 0 15,-3 0 0-15,3 9 0 0,-5 5 0 0,7 4 0 0,1 1 0 16,-1 5 0-16,1-1 0 0,8 3 0 0,1-2 0 16,12-1 0-16,-5-1 0 0,7-2 0 0,6 1 0 15,15-1 0-15,-5 2 0 0,5-2 0 0,8 1 0 16,-1 0 0-16,8 2 0 0,0-3 0 0,2 7 0 16,-3-1 0-16,4 0 0 0,-5 3 0 0,-3-1 0 0,1 2 0 15,-4 3 0-15,-8-5 0 0,-3-2 0 0,1 1 0 16,-6-2 0-16,-3-2 0 0,-4-4 0 0,-2-1 0 15,-1 0 0-15,-2-2 0 0,-3-3 0 0,2-2 0 0,-2-1 0 16,-2-6 0-16,1-4 0 0,2 2 0 0,-1-6 0 16,1-4 0-16,0 1 0 0,2-4 0 0,1-1 0 15,1 5 0-15,3-5 0 0,-1-2 0 0,3 1 0 0,1-3 0 16,3 1 0-16,1 0 0 0,2-4 0 0,3 3 0 16,0 4 0-16,-2 0 0 0,3 3 0 0,1 3 0 15,0 3-21-15,0 2-25 0,-1 4 16 0,5 2-74 16,-1 0-111-16,2 1 163 0,0 4-109 0,0-4-65 0</inkml:trace>
  <inkml:trace contextRef="#ctx0" brushRef="#br0" timeOffset="11285.34">9328 5086 1617 0,'8'2'808'0,"5"-1"-491"0,-2-1-48 16,2-1-72-16,0-2-109 0,1 1 40 0,8 0-26 16,-1-1-12-16,0 1-14 0,4-1-9 0,4 0-25 15,-4 1-9-15,4 1-9 0,-2-5-7 0,-3 3-9 16,6-2-7-16,-8-1-5 0,0 2 1 0,-6-3-21 0,2-1-43 16,-6 2-25-16,3 0 13 0,-11-2-77 0,-1 3 106 0,-1 0-76 15,-3 2-25-15</inkml:trace>
  <inkml:trace contextRef="#ctx0" brushRef="#br0" timeOffset="11511.44">9332 5287 1655 0,'0'0'867'0,"3"1"-460"16,-3-3-262-16,2 2 143 0,7-1-120 0,-2 0-41 15,-2-7-25-15,10 1-10 0,1 3-13 0,1-5-15 16,7 7-12-16,0-4-25 0,-3-2-12 0,11 5-8 0,0-2-7 16,-3 2 0-16,1 1 0 0,-2-4 0 0,0-2-1 15,0-1-51-15,-3 4-33 0,-1 1-35 0,-3 5-49 16,-2-3 116-16,-3-4-100 0,-5 6-42 0</inkml:trace>
  <inkml:trace contextRef="#ctx0" brushRef="#br0" timeOffset="13015.64">10820 4728 1178 0,'0'-12'608'0,"-4"2"-313"0,4 3-170 0,0-3 89 16,-2 2-72-16,3 1-14 0,-1 4-21 0,1 2 0 0,2-1-42 16,-3 1-5-16,0-3-6 0,1 3-2 0,-1 0-4 15,0 0-5-15,0 1 0 0,-1 0-16 0,-2 0 16 16,3 1-1-16,-1-1-2 0,1 4-2 0,0 1-4 16,0 0-4-16,-1-2 0 0,0 4 0 0,-2-4-5 0,2 2-2 15,0 3 1-15,0-2-2 0,-2-4 0 0,3 3 3 16,0-1-1-16,1 1-3 0,-1 1 4 0,0-4-4 15,0 0-2-15,0 1-2 0,-1-3-2 0,-1 1-3 16,0 1-1-16,2-2 1 0,0 3-2 0,0-2-1 16,-2-2 0-16,1 0 1 0,1 1 3 0,0 0-2 15,0 1 1-15,0-1-1 0,-4-5-1 0,4 3 3 16,0 2-3-16,0-1 1 0,-2-5-4 0,1 0 2 16,-2 0-1-16,3 3 0 0,0-1 1 0,-2-4-3 0,0 4 0 15,2 3-2-15,1-1 1 0,0-2-3 0,-1 4-1 16,1-1-1-16,2 1 0 0,-3 0 0 0,2-3 0 15,-2 2 0-15,0 0 0 0,0 1 0 0,0-2 0 16,0-2 0-16,0 4 0 0,0-1 0 0,0 1 0 0,0 0 0 16,0 0 0-16,-1 0 0 0,2 0 0 0,-1-1 0 15,2 1 0-15,-2 3 0 0,1 2 0 0,0 0 0 16,2 4 0-16,-3 2 0 0,0 3 0 0,1 4 0 0,0 5 0 16,0 1 0-16,-1 4 0 0,0-1 0 15,1 7 0-15,1-7 0 0,-1 9 0 0,-1-4 0 0,0 3 0 16,1 2 0-16,-1-6 0 0,0 1 0 0,0 5 0 15,-1-1 0-15,0-3 0 0,-1-2 0 0,1-1 0 0,-1-1 0 16,0-3 0-16,-1 0 0 0,3-4 0 0,0-2 0 16,-1-4 0-16,-1-1 0 0,2-5 0 0,-2-1 0 15,0-3 0-15,2 0 0 0,-2-6 0 0,0 1 0 0,-1-1 0 16,1-3 0-16,0-7 0 0,1 2 0 0,0-2 0 16,-1-7 0-16,1 2 0 0,1-8 0 0,0 1 0 15,1-6 0-15,1 3 0 0,-1-4 0 0,0-5 0 0,0 4-3 16,0-2-3-16,0-1 3 0,0-3-7 0,-1 2-4 15,0 0-2-15,0 0-2 0,2 2-1 0,-2-2 3 16,0-1 1-16,0 3-5 0,1 5 10 0,-1 0 4 16,0-1 3-16,1 6 2 0,0 1 1 0,-1 13 3 15,2-5 0-15,1 7 4 0,0-3-5 0,-2 9 1 16,0 0 0-16,2 3 1 0,0 0-2 0,2 5 0 16,-3 3 2-16,2 4 1 0,0 9 2 0,4 2 1 15,3 2-1-15,2 10 0 0,-1-3 5 0,4 3 2 0,1 4 0 16,1 0-2-16,0 4-2 0,4-4 0 0,-3-3-2 15,4 2 0-15,0 3-3 0,-4-13-5 0,3 3 0 16,-1-11 0-16,1 3 0 0,-6-7 0 0,0-3 0 16,-2-2 0-16,-3-3 0 0,2-1 0 0,-13-4 0 0,14-1 0 15,-9-4 0-15,3-2 0 0,-1-3 0 0,2 1 0 16,0-5 0-16,-6-1 0 0,12-3 0 0,-15 1 0 16,2-4 0-16,-2-8 0 0,0 4 0 0,-3 0 0 0,0-8 0 15,-2 2 0-15,-7-5 0 0,8 0 0 0,-4 1 0 16,5-7 0-16,-5-1 0 0,-1 1 0 0,6-5 0 15,-5 1 0-15,8-4 0 0,-8 2 0 0,0 3 0 16,2 3 0-16,1 5 0 0,0-2 0 0,2 6 0 0,0 7 0 16,2 6-1-16,0-4-22 0,-1 12-21 0,1-4-27 15,1 5-63-15,1 0-45 0,2 1 15 0,1 4 87 16,-1 0-125-16,-1 2-25 0</inkml:trace>
  <inkml:trace contextRef="#ctx0" brushRef="#br0" timeOffset="13398.72">11353 5052 1660 0,'4'16'800'0,"3"-1"-438"0,0-7-209 15,-3 0 76-15,4-2-59 0,2-1-21 0,-1-4-22 16,2 0-11-16,-1-1-18 0,6-4-16 0,-4-4-32 16,3 1-9-16,3-3 0 0,0-7-24 0,4 2-17 15,-3-1 0-15,0-3 0 0,0 2 0 0,-2-5 0 16,-2-1 0-16,-2 2 0 0,-1 4 0 0,-5-9 0 0,2 5 0 15,-4-2 0-15,-2-3 0 0,-3 5 0 0,0 6 0 16,-3-1 0-16,0-4 0 0,-2 9 0 0,-2-4 0 16,-2 8 0-16,0-1 0 0,2 5 0 0,-5 0 0 15,2 3 0-15,-3 6 0 0,1 5 0 0,3 6 0 0,-3-2 0 16,0 9 0-16,-1 8 0 0,4 1 0 0,0-2 0 16,0 8 0-16,2 0 0 0,0 3 0 0,2 1 0 15,4-3 0-15,-2 0 0 0,3-3 0 0,0 1 0 0,0-2 0 16,2-8 0-16,4 1 0 0,-3 0 0 0,5-7 0 15,4-1 0-15,-6-7 0 0,5-1 0 0,-1-2 0 16,3-3 0-16,0-7 0 0,1 1 0 0,-2-4 0 16,0-1 0-16,1-7 0 0,2 3 0 0,-4-5 0 15,2-6 0-15,-2 2-39 0,1-4-25 0,-2-6 17 0,1-1-68 16,-1 0-74-16,0-1-63 0,-2 2 164 0,2-2-136 16,-2-4-59-16</inkml:trace>
  <inkml:trace contextRef="#ctx0" brushRef="#br0" timeOffset="13862">11877 4798 1987 0,'2'3'811'16,"2"7"-496"-16,-2-3-67 0,-3 7-98 0,5 2-24 15,0 3-18-15,2 3-63 0,-2-2 24 0,-1 9-14 16,-1 0-4-16,4-1-28 0,3 1 13 0,-7 3-10 16,4-2-6-16,1 4-3 0,-4-2-9 0,0-8-8 15,3-1 0-15,-4-2 0 0,3-1 0 0,0-8 0 16,-4 0 0-16,4-5 0 0,-4-5 0 0,6 1 0 15,-6 1 0-15,0-5 0 0,-1-5 0 0,0-4 0 16,0 1 0-16,0-3 0 0,1-3 0 0,-1-2 0 16,0-2 0-16,0 0 0 0,0-1 0 0,5 3 0 0,-4-3 0 15,5 4 0-15,0-1 0 0,-1 5 0 0,2-2 0 16,-2 5 0-16,-5 1 0 0,6 8 0 0,1 0 0 16,-4 6 0-16,3 3 0 0,1 8 0 0,0 1 0 0,3 7 0 15,2 5 0-15,-2 0 0 0,1-2 0 0,2 3 0 16,0 2 0-16,-2-7 0 0,5 1 0 0,-2-6 0 15,0 1 0-15,-3-8 0 0,4 1 0 0,-2-1 0 16,-1-6 0-16,-2-3 0 0,1-3 0 0,-1 0 0 0,-1-4 0 16,0-3 0-16,1-5 0 0,-3-1 0 0,2-4 0 15,0-3 0-15,-1-3 0 0,0 1 0 0,-1-5 0 16,-3-1 0-16,-1 1 0 0,3-1 0 0,-3 1 0 16,-3-5 0-16,3 1 0 0,-2-1 0 0,1-3 0 0,-1 7 0 15,-1-5 0-15,0-4 0 0,0 6 0 0,1-4 0 16,-1 3 0-16,-4 5 0 0,1-5 0 0,0 4 0 15,1 2 0-15,-2 2 0 0,1 7 0 0,-4 4 0 0,2 0 0 16,5 0 0-16,-3 4 0 0,0-1-32 0,0 2-102 16,2-1-77-16,1 1 164 0,1-1-124 0,-1-3-76 15</inkml:trace>
  <inkml:trace contextRef="#ctx0" brushRef="#br0" timeOffset="15968">13174 4994 1702 0,'-1'-2'764'0,"1"2"-443"0,0 0-205 0,0-2 62 16,0-3-34-16,1 3-16 0,-1-3-11 0,1-1-24 16,-1-1-13-16,0-1-24 0,0-1 4 0,-2-2-19 0,1-1-8 15,-3-1-6-15,1 1 1 0,-2 0-12 0,-1-2-1 16,-1 2-10-16,0-1 7 0,0-3-4 0,-1 9 1 15,-1-2-1-15,0 1-5 0,1 1 1 0,-5 6-1 16,3-1 0-16,-3 8-3 0,-2 9 0 0,1-2-1 0,2 3 0 16,-3 7 0-16,7 0 1 0,-5 8 1 15,0 1 0-15,5 2 1 0,-2-1 3 0,5 7 5 0,-2-1 4 16,0 3-3-16,6 5 4 0,0-7-1 0,1-1 1 0,7 1-2 16,-4-6-1-16,5-4-6 0,2-3-5 0,-3-9 3 15,2-4-4-15,5-6 0 0,-5 2 0 0,8-8 0 16,2 0 0-16,-3-8 0 0,-1 0 0 0,1-6 0 15,0-3 0-15,-3-6 0 0,2-1 0 0,-3-8 0 16,0 0 0-16,-1 0 0 0,1 0 0 0,-2-1 0 0,-2 2 0 16,3 2 0-16,-1 2 0 0,-1 2 0 0,1 0 0 15,-3 4 0-15,-1 0 0 0,1 3 0 0,-1 2 0 0,1 7 0 16,-1 1 0-16,1 8 0 0,0-2 0 16,1 5 0-16,0 7 0 0,3 8 0 0,1-1 0 0,-1-4 0 15,2 9 0-15,-3-1 0 0,2 4 0 0,-9-3 0 0,5-2 0 16,3-3 0-16,-8 3 0 0,1-1 0 15,-4-11 0-15,3 4 0 0,0-5 0 0,-1-4 0 0,0 0 0 16,-4-5 0-16,0-3 0 0,2 0 0 0,0-3 0 16,-2-3 0-16,1-3 0 0,1-7 0 0,0 1 0 15,4 5 0-15,-3-9 0 0,-1-1 0 0,0-2 0 16,7 3 0-16,-5 2 0 0,-3-1 0 0,6-2 0 16,-3-2 0-16,4 2 0 0,-2-1 0 0,5 0 0 15,-6-3 0-15,8-1 0 0,0 3 0 0,-2-3 0 16,2 4 0-16,3-2-12 0,1 4-22 0,-2 4-56 0,1 2-27 15,1 2-31-15,-1 4-48 0,-1 6 122 0,-1 0-113 16,-1 4-20-16</inkml:trace>
  <inkml:trace contextRef="#ctx0" brushRef="#br0" timeOffset="16281.06">13681 4962 1414 0,'4'10'908'0,"-4"-6"-449"0,8 5-272 0,-8-2 181 15,8-2-106-15,0-2-88 0,-4 0-48 0,2 1-21 16,1-1-112-16,0-3 71 0,3-3-30 0,2 1-33 15,2-3-12-15,3 0 17 0,0-3-6 0,1-3 0 0,2 3 0 16,1 0 0-16,-1-6 0 0,-4-1 0 0,-1-2 4 16,-6-1-4-16,1 1 0 0,2 1 0 0,-6-3 1 15,-2-3-1-15,0 6 0 0,-2-1 0 0,3 1 0 0,-5-1 0 16,0 3 0-16,-7 0 0 0,1 4 0 0,-3 0 0 16,-4 6 0-16,4 1 0 0,-3 3 0 0,2 5 0 15,-7 7 0-15,4-2 0 0,0 11 0 0,-2 6 0 16,2 4 0-16,-5-2 0 0,3 10 0 0,1-4 0 0,5 2 0 15,-1 4 0-15,7-5 0 0,-2 1 0 0,5-10 0 0,2 5 0 16,7-3 0-16,-1 2 0 0,5-15 0 0,3-1 0 16,-1 1 0-16,6-6 0 0,-4 0 0 0,10-9-18 15,-1-3-25-15,2-2 15 0,5-3-75 0,1-6-94 16,-2 0 38-16,8-8 91 0,-2-2-111 0,-4-5-51 16</inkml:trace>
  <inkml:trace contextRef="#ctx0" brushRef="#br0" timeOffset="16578.14">14395 4816 1669 0,'-7'-19'881'0,"-2"11"-504"0,2 3 81 0,-8 2-258 0,-1 3-55 16,1 0-91-16,-2 6 37 0,4 6-35 0,-4 2-13 15,1 6-9-15,2 5-6 0,2 2-12 0,-1-1-3 16,3 4-4-16,2-2-2 0,1 5-2 0,1-3-1 0,5-2-1 16,-3 0-1-16,4-8-2 0,-3 0 0 0,6-5 0 15,0 3 0-15,4-12 0 0,-1-1 0 0,3-3 0 16,3-2 0-16,0-7 0 0,6-2 0 0,-7-3 0 15,2-3 0-15,1-2 0 0,-2-4 0 0,0 1 0 0,0-2 0 16,-2 6 0-16,-2-2 0 0,5 1 0 0,-6 5 0 16,2 4 0-16,-1 1 0 0,2 5 0 0,0 0 0 15,-8 3 0-15,4 5 0 0,-3 1 0 0,-3 4 0 0,4 1 0 16,1 6 0-16,-4-1 0 0,7 5 0 0,1-4 0 16,1 1 0-16,2-1 0 0,1-1 0 0,-2-3 0 15,3-5 0-15,-3-1 0 0,2-1 0 0,0-5 0 16,1-2-57-16,-1-2-32 0,2-4-32 0,3-7-44 0,-2-2 111 15,-3-1-100-15,2-3-41 0</inkml:trace>
  <inkml:trace contextRef="#ctx0" brushRef="#br0" timeOffset="16843.48">15021 4125 2178 0,'-3'0'944'15,"-2"-2"-595"-15,1 4-227 0,4 3 61 0,-6 6-83 16,3 3-14-16,-3 8-20 0,-3 14-21 0,0 7-29 0,3-1-10 16,-7 18-6-16,2-5 0 0,0 16 0 15,-4-1 0-15,3 1 0 0,3 9 0 0,-6 1 0 0,0-2 0 16,-2 11 0-16,-1-9 0 0,2-5 0 0,2-1 0 16,-4-11 0-16,0-6 0 0,4-13 0 0,2 2 0 15,0-11 0-15,0-5 0 0,1-2 0 0,2-3 0 0,3-5 0 16,-2 0 0-16,5-8 0 0,-3-2 0 0,6-6-19 15,0 4-29-15,0-9-29 0,0-5-79 0,0-2-77 16,1-1 166-16,-2-9-133 0,5 2-92 0</inkml:trace>
  <inkml:trace contextRef="#ctx0" brushRef="#br0" timeOffset="17752.41">15525 4955 1619 0,'-13'-14'807'15,"5"4"-445"-15,-1-2-216 0,0-4 130 0,5-1-131 0,-5-2-10 16,2-4-13-16,-7-3-12 0,12 5-31 0,-2-2-11 16,0-2-12-16,-6 2-11 0,3 2-15 0,-1 1-8 15,4 2-2-15,-6-3-4 0,0 7-5 0,-3 0-2 16,2 3-2-16,-2-2-1 0,-2 7-4 0,1 1 0 0,3 5-2 15,-3 0 0-15,0 4 0 0,0 2 0 0,2 6 0 16,-2 0 0-16,0 1 0 0,0 10 0 0,1 13-1 16,1-5 0-16,3 13 1 0,-2-2 0 0,2 3 0 0,4 11 0 15,2-11 0-15,2-2 0 0,1 1 1 0,1-10 0 16,-1-10-1-16,7-2 0 0,0-3 0 0,1-4 0 16,1-3 0-16,4-9 0 0,-1-3 0 0,5 0 0 15,-1-10 0-15,1-4 0 0,-2 1 0 0,2-7 0 16,5-8 0-16,-7-1 0 0,4-4 0 0,-1-3-3 0,-4-3-5 15,-4-6-17-15,5 1-5 0,-9-2-3 0,6 1-5 16,-6 1-4-16,-2 1-1 0,3 4 2 0,-5-2 4 16,2 0 15-16,-1 0 7 0,-4-1-1 0,-1-4 9 0,2 5 5 15,-2-5 1-15,4 2 2 0,-2 12 5 0,-4 5-2 16,4 1 1-16,-3 13 2 0,4 4-4 0,0 9-1 16,-7 4 3-16,6 6-4 0,-3 7 0 0,3 8 4 15,0 5-3-15,-3 10 3 0,0-4 0 0,2 10 1 16,0 3-2-16,1 0 5 0,1 2 2 0,-1-5 5 0,0 7 15 15,2 9 4-15,0 1 2 0,4-18-1 0,-2 5 0 16,0 5-4-16,4-9-4 0,2-9-6 0,1-9-15 16,-1 0-6-16,1-7-1 0,2-5 0 0,-1-4 0 15,2-1 0-15,-1-3 0 0,2-7 0 0,-3-3 0 16,2-1 0-16,-2-6 0 0,2-2 0 0,-3-8 0 16,2 1 0-16,-1-4 0 0,-3 4 0 0,1-8 0 0,-8 0 0 15,-2 2 0-15,7-1 0 0,1-2 0 0,-3-2 0 16,3-2 0-16,-3-5 0 0,-4 7 0 0,16 0 0 15,-14-1 0-15,0 4 0 0,-1 5 0 0,0 2 0 16,0 7 0-16,1 0 0 0,-1 4 0 0,1 1 0 0,0 5 0 16,-3 1 0-16,2 1 0 0,2 1 0 0,-3 6 0 15,-1 1 0-15,2 1 0 0,-2 2 0 0,3 3 0 16,-2-3 0-16,2 10 0 0,-1-2 0 0,4 6 0 16,0 6 0-16,-3 1 0 0,3-2 0 0,0 9 0 0,1 3 0 15,-5-16 0-15,3 8 0 0,1-9 0 16,-2 4 0-16,2-12 0 0,2 4 0 0,-3-3 0 0,4 1 0 15,-2-6 0-15,-6-3 0 0,5-2 0 0,-6-2 0 0,7-3 0 16,-7-3-22-16,0-2-25 0,3 0 16 0,-4-6-75 16,2-4-106-16,0 2 159 0,-3-7-106 0,-6-2-65 15</inkml:trace>
  <inkml:trace contextRef="#ctx0" brushRef="#br0" timeOffset="18243.14">16043 4730 1558 0,'-7'26'846'0,"2"2"-502"0,5 1 46 16,0 1-207-16,0 1-111 0,5-2 27 0,-2 0-5 15,-2-1-12-15,3-6-12 0,0 1-8 0,-1-7-14 0,1 2-2 16,-4-6-5-16,0 3-4 0,2-8-11 0,0 0-3 16,-2-1-2-16,0-1 0 0,2-4-7 0,-4-2-5 15,2 0-2-15,-1-4-5 0,0-4-2 0,1-4 0 16,0 1 0-16,0-4 0 0,1 3 0 0,3-7 0 0,-2-4 0 15,2 3 0-15,0-1 0 0,2-2 0 0,0 1 0 16,1-5 0-16,1 5 0 0,0 2 0 0,-1 1 0 16,1 1 0-16,1 2 0 0,1 8 0 0,1 0 0 0,-1 4 0 15,0 5 0-15,1 5 0 0,-1-2 0 0,1 9 0 16,-2 6 0-16,-1 3 0 0,-1-3 0 0,-3 7 0 16,1-2 0-16,-3-1 0 0,1 2 0 0,-2-6 0 15,-1 0 0-15,0-7 0 0,-1 2 0 0,-1-6 0 0,1-2 0 16,0-1 0-16,-1-1 0 0,2-3 0 0,-1-2 0 15,1-6 0-15,0 1 0 0,0-8 0 0,1 4 0 16,0-4 0-16,1-5 0 0,3-7 0 0,-2 3 0 16,-1 0 0-16,3 3 0 0,1-3 0 0,1 0 0 0,-1 2 0 15,2 5 0-15,-2 2 0 0,2 4 0 0,2 2 0 16,2 2 0-16,-6 4 0 0,6 3 0 0,-2 0 0 16,0 3 0-16,3 5 0 0,-5 3 0 0,4 16 0 0,1 0 0 15,-2-2 0-15,3 15 0 0,-7-5 0 0,7 0 0 16,-4 0 0-16,-3-8 0 0,2-6 0 0,1-1 0 15,-4-1 0-15,5-5 0 0,-4-7 0 0,-4 1 0 16,5-3 0-16,-5-3 0 0,2-2 0 0,-5-11-55 16,0 2-52-16,2-4 34 0,0-2 44 0,2-5-76 15,0-6-42-15</inkml:trace>
  <inkml:trace contextRef="#ctx0" brushRef="#br0" timeOffset="18373.84">16409 4186 3473 0,'6'2'27'0,"-6"0"-15"16,0 0-3-16,0-3-6 0,0 3-5 0,2 1-4 16,0 1 3-16,-2-2-13 0,6 4-84 0,3 0-69 15,3 3-223-15,0 2 304 0,6-2-228 0,-3 1-143 16</inkml:trace>
  <inkml:trace contextRef="#ctx0" brushRef="#br0" timeOffset="18644.06">17154 4158 2014 0,'-9'18'926'16,"0"2"-541"-16,0 10-240 0,-1-2 72 0,-1 11-62 0,-1 3-57 16,-1 5-23-16,0-1-20 0,-2 8-30 0,1-1-25 15,1 3 0-15,-1 1 0 0,1 3 0 0,2 3 0 16,-1-2 0-16,2-1 0 0,0 3 0 0,-1-8 0 0,7-2 0 15,-7-6 0-15,5-7 0 0,-1 0 0 0,4-8 0 16,-3 2 0-16,3-3 0 0,-2-3 0 0,-2-9 0 16,7 4 0-16,-1-9 0 0,-1 0 0 0,-1-8-21 15,1-2-26-15,2-4 16 0,2-3-77 0,2-6-126 16,-4 1 179-16,5-7-106 0,0-3 59 0,3-4-80 16</inkml:trace>
  <inkml:trace contextRef="#ctx0" brushRef="#br0" timeOffset="18993.16">17220 4579 1976 0,'2'5'909'16,"-2"-3"-514"-16,2-2-267 0,-1 4 94 0,-1-1-92 15,2 2-28-15,1-1-12 0,0 5-28 0,2 2-16 0,-1 3-49 16,3 4 26-16,0 9-13 0,-1-2-5 0,3 10-5 15,-2 8 0-15,2-5 0 0,0-1 0 0,1 5 0 16,-1-11 0-16,-1-1 0 0,0 1 0 0,0-14 0 0,-4-3 0 16,4-5 0-16,-4 4 0 0,1-5 0 0,2-1 0 15,-4-7 0-15,3 0 0 0,2-3 0 0,-2-7 0 16,-3-1 0-16,7-1 0 0,-6-7 0 0,1 3 0 16,1-7 0-16,-1-6 0 0,2-7 0 0,1 5 0 0,-1 1 0 15,-6-7 0-15,9 0 0 0,-6 0 0 0,-1 5 0 16,0 3 0-16,0 4 0 0,0 1 0 0,-3-4 0 15,7 7 0-15,-7 4 0 0,2-2 0 0,3 7 0 0,-2-2 0 16,-1-1 0-16,3 9 0 0,2 2 0 0,-5-2-29 16,3-2-39-16,-2 2-43 0,1 4-54 0,3-1 118 15,2 3-94-15,0 0-46 0</inkml:trace>
  <inkml:trace contextRef="#ctx0" brushRef="#br0" timeOffset="19309.98">17745 4557 2329 0,'-4'13'1029'0,"1"0"-680"0,-2-3-190 0,1 4-54 16,2 7-76-16,-1-2 29 0,1 8-35 0,0 4-12 15,-3-1-8-15,3 11-3 0,-4 2 0 0,4-6 0 0,2 2 0 16,-2-3 0-16,2-4 0 0,4-4 0 0,-2-3 0 16,6-6 0-16,-1-8 0 0,1-1 0 0,1 2 0 15,2-7 0-15,-2-7 0 0,3-1 0 0,0-5 0 16,2-4 0-16,-2 0 0 0,5-6 0 0,-2-1 0 0,3-3 0 15,-4-5 0-15,1-5 0 0,-3 3 0 0,-1-8 0 16,-4 5 0-16,-3-5 0 0,-1-1 0 0,-2 2 0 0,5 3 0 16,-8 2 0-16,-1 3 0 0,2-1 0 0,-5 6 0 15,1 4 0-15,-1 0 0 0,-7 5 0 0,3 4 0 16,-6 4 0-16,2 2 0 0,-3 4 0 0,3-1 0 16,-3 1 0-16,-2 4 0 0,-1 5-16 0,-1-2-18 0,6-1-21 15,1 4-56-15,0 0-30 0,4 0-41 0,3-2-70 16,4-2 154-16,1-3-116 0,4 1-26 0</inkml:trace>
  <inkml:trace contextRef="#ctx0" brushRef="#br0" timeOffset="19576.88">18062 4171 2205 0,'1'-5'917'15,"4"3"-559"-15,-1 3-244 0,1 5 50 0,0 8-62 16,0-4-9-16,1 16 8 0,0-6-60 0,0 8-41 0,1 9 0 15,-2 8 0-15,1-2 0 0,1-7 0 0,-1 14 0 16,1 0 0-16,-2-3 0 0,1 4 0 0,0 0 0 16,1 4 0-16,-1 3 0 0,-1-10 0 0,2-6 0 15,-2 5 0-15,0-12 0 0,-1-4 0 0,1-9 0 0,-2-1 0 16,1-5 0-16,0-3 0 0,-1-2 0 0,0-1 0 16,-1-1 0-16,1-6 0 0,-2 1 0 0,1-4 0 15,-1 0 0-15,-1-3-18 0,3-1-47 0,-1-4-23 0,0 2 16 16,2-1-64-16,-3-4-62 0,0-1-45 0,1-1-101 15,3 1-56-15,0 2 270 0,-3-2-179 0,2 4-67 16</inkml:trace>
  <inkml:trace contextRef="#ctx0" brushRef="#br0" timeOffset="19706.29">18298 4975 1438 0,'4'-2'849'0,"-1"2"-467"15,1-1 25-15,-3 1-80 0,0-1-199 0,0 1 54 16,-1 0-62-16,-1 0-22 0,1 0-21 0,-1 0-22 16,1 1-33-16,0-1-12 0,1 0-10 0,1 0 0 0,-3 1 0 15,6-1 0-15,-5 0 0 0,2-1 0 0,-2-2 0 16,-2-1-3-16,-3 2-30 0,2-5-32 0,-1 0-42 15,-5 2 107-15,1-2-26 0,-1 0-26 0,-5 3 14 0</inkml:trace>
  <inkml:trace contextRef="#ctx0" brushRef="#br0" timeOffset="20659.86">10294 5733 1836 0,'-1'1'721'15,"-4"1"-504"-15,3-2-151 0,-2 0 32 0,3-4-41 16,0 4 7-16,2 0-5 0,-1-6 0 0,3 1-10 0,2 5 2 16,-1-2 0-16,3 4-10 0,-2 0 5 0,5-2-5 15,-2-6-3-15,2 5-4 0,4-4-4 0,-1-2-7 16,-1 5-5-16,4-4-3 0,8 5-1 0,-8 0-5 16,4-4-2-16,2 5 3 0,5 5 2 0,5 0 4 15,-2-3 3-15,5 1 0 0,3-6 0 0,12-3 0 16,-5 5-1-16,8-11 1 0,6 1-7 0,2 5-6 15,-3-4-1-15,4 6-1 0,20-4-2 0,-2 0-1 16,3 5-1-16,10-2-4 0,-1 2 4 0,6-8 0 0,18 0-1 16,-10 3-1-16,1 2 1 0,8-2-2 0,0-2 0 15,8 0 0-15,0 1 1 0,3-2-1 0,3 1 0 16,5-2-1-16,-2-5 1 0,8 6 1 0,-3-1 0 16,6 0 1-16,4 1-1 0,2 3 1 0,-6-4 1 0,8 4 0 15,0-5 2-15,1 0 3 0,3-2 1 0,1-3 2 16,-1-1 5-16,-20 4 3 0,29-1 8 0,-7 5 2 15,5-3 4-15,-15-1 0 0,19 6 3 0,0-5-3 16,6-1-4-16,-8 7-3 0,1-5-9 0,5-1-3 0,-7 6-4 16,-9 4-2-16,3-8-4 0,-2 10-1 0,-2-4 0 15,-2-3 0-15,-3 5 0 0,-3 2 0 0,1 0 0 16,-4-6 0-16,-1 8 0 0,-5-5 0 0,-1 5 0 0,-3-5 0 16,-7 5 0-16,2-3 0 0,-7 3 0 0,-6 1 0 15,-5-2 0-15,-2 1 0 0,-6 1 0 0,-10 0 0 0,-4-1 0 16,0 0 0-16,-9 0 0 0,-9-2 0 0,-9 2 0 15,3 0 0-15,-10-1 0 0,-8 1 0 0,-7 0 0 16,-4 0 0-16,-5 4 0 0,-4 1 0 0,-4-4 0 16,-5 1 0-16,-3 1 0 0,-4-3 0 0,-3 2 0 15,0-2 0-15,-6 0 0 0,0 0 0 0,0-2 0 0,-6 2 0 16,1-1 0-16,0-1 0 0,-3-3-15 0,-2 1-90 16,1 0-61-16,-2-2 130 0,-2-1-95 0,4-1-87 15</inkml:trace>
  <inkml:trace contextRef="#ctx0" brushRef="#br0" timeOffset="21410.28">11386 6344 1552 0,'-11'-15'779'15,"-1"-1"-474"-15,7 5-43 0,-2 1-75 0,-2-2-107 16,-4-1 37-16,4 5-21 0,2 0-9 0,-1 2 1 15,-1-1-20-15,-2 11-22 0,3-1 5 0,1 6-20 0,-3 10-5 16,3 4-12-16,-2 1-4 0,1 12-10 0,-7-2 7 16,10 3 4-16,-1 2-9 0,2-1 17 0,3 2 4 15,0 0 11-15,-1-2 4 0,8 4-4 0,3-4 1 0,-1-5-6 16,-2-1-4-16,5-5-4 0,0-5-7 0,4-8-10 16,0-1-4-16,5-13 0 0,-3 3 0 0,3-9 0 15,-1-8 0-15,1-15 0 0,1 5 0 0,-5-10 0 0,1-1 0 16,0-1 0-16,-4-5 0 0,3 1 0 0,-3 2 0 15,-2 2 0-15,0 2 0 0,-3 4 0 0,-5-10 0 16,1 3 0-16,-7-2 0 0,-2 1 0 0,-2 1 0 16,-1 0 0-16,-6 0 0 0,0 8 0 0,-4 6 0 15,1 1 0-15,-3 8 0 0,6 3-3 0,-7 6-29 16,-1-3-16-16,1 5 12 0,-1 3-53 0,7-1-63 16,3 1-57-16,-5 0 209 0,3-6-67 0,9 1-29 0,0 3 16 15</inkml:trace>
  <inkml:trace contextRef="#ctx0" brushRef="#br0" timeOffset="21624.97">11623 5785 1957 0,'-3'-3'992'0,"0"3"-633"0,0 13-97 0,2-1-79 16,-1 9-117-16,-3-4 36 0,4 14-31 0,1 0-15 16,-1 6-63-16,1 2 39 0,2 5-17 0,-2 0-8 0,3 9-7 15,1 9 0-15,-1-5 0 0,2 0 0 0,-2 9 0 16,0-13 0-16,1-1 0 0,0 2 0 0,-1-15 0 15,1 1 0-15,1-6 0 0,-1-4 0 0,2 2 0 0,-2-5 0 16,-1-5 0-16,2 0-21 0,-1-7 11 0,-4-3-72 16,7-7-103-16,0 2 185 0,1-7-37 0,0 0-53 15,1-7-17-15</inkml:trace>
  <inkml:trace contextRef="#ctx0" brushRef="#br0" timeOffset="22041.62">12145 6381 2180 0,'-4'-14'975'0,"-1"-1"-633"0,-1-2-164 15,1 0-44-15,-1-2-83 0,-1 2 35 0,0 2-38 16,0 0-11-16,-1 3-10 0,1 6-8 0,-1 1-9 16,-1 1-4-16,2 4-4 0,-5 13-2 0,3 6 0 15,0-1 0-15,-4 11 0 0,-4-5 0 0,7 14 0 0,-4 0 0 16,1 4 0-16,0-3 0 0,5-2 0 0,-1 7 0 15,9 5 0-15,-2 3 0 0,1-14 0 0,1-2 0 16,4 0 0-16,2-8 0 0,0-6 0 0,1-10 0 16,-3-1 0-16,3-8 0 0,5-5 0 0,-4-9 0 0,0-3 0 15,1-8 0-15,2-2 0 0,2-7 0 0,0 0 0 16,1-7 0-16,-5-3 0 0,5 2 0 0,-2 2 0 16,-2-3 0-16,0 0 0 0,-4-11 0 0,1 1 0 0,-2-4 0 15,-3-5 0-15,-2 6 0 0,0-2 0 0,-5-3 0 16,2 4 0-16,-2 2 0 0,1 1 0 0,-1 5 0 15,-2 13 0-15,2-2 0 0,3 5 0 0,-2 8 0 16,-2 14 0-16,2 19 0 0,1 0 0 0,-1 18 0 0,4 1 0 16,2 15 0-16,-2 0 0 0,2 6 0 0,2 11 0 15,2 6 0-15,0-1 0 0,0 14 0 0,1-6 0 16,0-3 0-16,3 7 0 0,-1-10 0 0,4-7-13 0,-7-11-100 16,9-4-73-16,0-14 147 0,-2 5-106 0,-1-16-70 15</inkml:trace>
  <inkml:trace contextRef="#ctx0" brushRef="#br0" timeOffset="23076.73">13445 6206 1593 0,'-14'-27'834'16,"9"9"-514"-16,1-1-93 0,-1 2-146 0,2 3 26 16,-4 2-18-16,-1 0-15 0,4 5-15 0,1-4-12 0,-4 7-19 15,0 1-1-15,0 0-6 0,-1 0 2 0,2 3-11 16,-1 3-1-16,-2 10-3 0,1-1 2 0,2-2-6 15,-3 17-1-15,1-3-1 0,0 8-2 0,1 8 1 16,2 0 2-16,0 1 0 0,1 9 1 0,3-6 2 0,1-4 7 16,3 1 6-16,3-7-2 0,-2-11 7 0,2 1 2 15,1-1-1-15,1-8 3 0,-1-3-5 0,5-5-6 16,-5-1-5-16,3 0 6 0,3-3-9 0,-3-5 0 16,-1-3-1-16,3-3-6 0,-6-3 0 15,-4 5 7-15,2 2 0 0,5-16-1 0,3-5-3 0,-5-9 2 16,-1 3-3-16,2 0 3 0,-1 0-4 0,1 1-2 15,1 7-1-15,-3 3 0 0,0 3 1 0,1 8-2 0,2 3-4 16,-1 10 0-16,-1-4 3 0,0 13-2 0,3 1 2 16,0 4-3-16,1 6 1 0,1-1 4 0,-2 3 2 15,-1-1 1-15,-1-2-1 0,2-6 5 0,-6 2 0 0,1-2 0 16,-1-5 2-16,0-5-2 0,-1-3 1 0,-2 1 1 16,1-5 1-16,0-3-1 0,-2-4 2 0,0-1 3 15,1-1-2-15,-1-4 2 0,0-4 1 0,0-1-1 16,0-1 1-16,0 4-2 0,0-6-4 0,0 0-2 0,0 3 0 15,0-3-2-15,2 0-3 0,1 0 0 0,-1-7-2 16,1 3 0-16,3 3 0 0,-1-3 0 0,3 4 0 16,-1-4 0-16,1 8 0 0,3 2-1 0,0 1-3 0,-3 0-3 15,3 5-12-15,0-1-9 0,-1 5-14 0,-1-1-17 16,3 6-31-16,-4-5-14 0,2 5-15 0,-3 2-12 16,1 1-23-16,2 0-6 0,-5 4 8 0,2 0 11 15,-1-5 27-15,-1 7 18 0,-1-2 15 0,3 2 20 16,-6-3 40-16,6-1 34 0,1 0 23 0,-2 0 20 0,2-2 17 15,0-1 25-15,1 2 12 0,3-4 8 0,-1-1 2 16,1 3-3-16,-2-3-7 0,0 0-7 0,-4-2-7 0,9 0-14 16,-3-4-7-16,1 0-1 0,-2 0-14 0,2-2-12 15,2 5-7-15,2-3 1 0,0 0-15 0,-2-1-9 16,-1 2-3-16,1 0-9 0,-2-5 4 0,0 3-4 16,-3 0 1-16,-1-2-7 0,-2 2 7 0,-1-1-2 15,-1 0-2-15,-3 3-1 0,0 1 2 0,-3 0-2 16,-1-1-2-16,-4 2 0 0,-1 1 0 0,-1 2 0 15,-2 0 0-15,-3 2 0 0,1 0 0 0,-3 6 0 16,2-1 0-16,-2 3 0 0,1 1 0 0,2 8 0 0,-2-3 0 16,3 6 0-16,-1 5 0 0,4 7 0 0,0-3 0 15,4 11 0-15,-3-1 0 0,1-9 0 0,7 1 0 16,4-4 0-16,-3 4 0 0,5-14 0 0,9 2 0 16,-7-2 0-16,10-2-2 0,3-6-16 0,-3-1-42 0,3 1-18 15,2-5 13-15,2-4-51 0,-3-6-38 0,3 0-22 16,0-5-25-16,2-1-27 0,-1 0 151 0,-1-4-87 15,2 1-24-15</inkml:trace>
  <inkml:trace contextRef="#ctx0" brushRef="#br0" timeOffset="23342.48">14452 6228 1276 0,'0'-23'720'0,"-3"-1"-340"15,2-2-220-15,-4 8 124 0,-2-1-81 0,5 3-42 16,-2-1-28-16,-2 10-39 0,0-2-15 0,-2 9 0 16,-3 2-25-16,2 3-18 0,-1 0-5 0,1 7-4 0,-3 5 2 15,-1 7 1-15,3 3 6 0,-2 8-8 0,0 5 18 16,2-4-1-16,-1 3-2 0,2 2-4 0,3-6-6 15,3-7-11-15,-3-1-6 0,7-11-7 0,-1-6-7 0,3-2-2 16,2-3 0-16,1-5 0 0,1-3 0 0,4-4 0 16,-2-3 0-16,6-2 0 0,0-1 0 0,-2-5 0 15,-1 1 0-15,0-3 0 0,2 3 0 0,-6-3 0 16,3 2 0-16,-6 5 0 0,2-3 0 0,2 9 0 0,0 5 0 16,-3 9 0-16,1-4 0 0,4 12 0 0,0 2 0 15,2-2 0-15,0 7 0 0,-3-3 0 0,0 1 0 16,4 0 0-16,-5-4 0 0,2-2 0 0,0-4-50 15,-1 2-30-15,3-4-33 0,2-5-44 0,-1-4 107 16,-2-1-93-16,0-7-41 0</inkml:trace>
  <inkml:trace contextRef="#ctx0" brushRef="#br0" timeOffset="23658.86">15091 5490 2015 0,'-7'-8'940'0,"5"8"-614"16,0-4-214-16,-2 4 24 0,1 3-20 0,1 1-8 15,0 7-6-15,-4 1-15 0,2 7-38 0,1-3-10 0,-1 8-9 16,-4 7-7-16,0 12-13 0,3 0-8 0,-2 12-2 16,-3 1 0-16,-2 4 0 0,2 5 0 0,-2 4 0 15,1 13 0-15,-4-7 0 0,4-4 0 0,-1 11 0 0,-3-11 0 16,8 0 0-16,-5 3 0 0,3-16 0 0,0-5 0 15,3-4 0-15,-1-3 0 0,3-3 0 0,4-6 0 16,-5-8 0-16,5-1 0 0,1-6 0 0,-2-2 0 16,2-6 0-16,0-3 0 0,-2-1 0 0,-2-8 0 0,3 2 0 15,-4 1 0-15,3-5 0 0,1-3 0 0,-2-4 0 16,2 1 0-16,0-1-2 0,2 0-24 0,0-9-70 16,2-1-40-16,2-2-61 0,1-2 140 0,-2-4-142 15,5-3-76-15</inkml:trace>
  <inkml:trace contextRef="#ctx0" brushRef="#br0" timeOffset="24443.78">15401 6205 2049 0,'0'-8'931'15,"-1"4"-573"-15,0 0-60 0,1-1-110 0,0-2-131 0,1-1 30 16,2 2 9-16,0-2-65 0,-3-1-31 15,2 1 0-15,-2 1 0 0,-3-2 0 0,-1 3 0 0,4 1 0 16,-3 2 0-16,-4-2 0 0,1 2 0 0,-3-1 0 16,0 4 0-16,-3 0 0 0,2 2 0 0,-5-4 0 0,3 2 0 15,-2 8 0-15,-1 5 0 0,2-1 0 0,-2 8 0 16,1 12 0-16,1 3 0 0,-2 1 0 0,1 10 0 16,3-6 0-16,3 3 0 0,-2 0 0 0,5-6 0 15,3-6 0-15,0-6 0 0,2 2 0 0,0-8 0 0,4 0 0 16,-8-8 0-16,13-3 0 0,-6-1 0 0,11-2 0 15,-2-6 0-15,2-3 0 0,6-5 0 0,-5-7 0 16,15-3 0-16,-13 1 0 0,1-10 0 0,-2 2 0 16,-2-8 0-16,1 1 0 0,-1-6 0 0,0 4 0 0,-7-2 0 15,1-2 0-15,-3-5 0 0,1 0 0 0,1 8 0 16,-4-5 0-16,-3 1 0 0,2 1 0 0,-3 1 0 16,1-7 0-16,2 0 0 0,-2-4 0 0,-2 1 0 0,2 5 0 15,-1 2 0-15,1-1 0 0,2 9 0 0,-2 11 0 16,-2 2 0-16,2 13 0 0,0 0 0 0,-6 7 0 15,5 0 0-15,-4 7 0 0,5 6 0 0,-3 5 0 16,2 2 0-16,-2 10 0 0,-3 7 0 0,6 7 0 16,-1 1 0-16,-3 8 0 0,-2-4 0 0,5 9 0 15,-4 0 0-15,3-2 0 0,6 7 0 0,1-4 0 16,-1-1 0-16,6 5 0 0,1-11 0 0,0-3 0 0,3 0 0 16,-2-13 0-16,2-7 0 0,2-4 0 15,0-3 0-15,2-4 0 0,-3-3 0 0,2-6 0 0,-1-5 0 16,-1-2 0-16,0-2 0 0,-2-6 0 0,-2-1 0 15,1-8 0-15,1 3 0 0,-5-5 0 0,2-2 0 0,-9-7 0 16,4 0 0-16,4 7 0 0,-3-8 0 0,-3-3 0 16,3 3 0-16,-1-9 0 0,-4 1 0 0,1 4 0 15,-8-8 0-15,9 4 0 0,-2 3 0 0,-1 0 0 0,1 9 0 16,1 0 0-16,-4 10 0 0,7-2 0 0,-11 6 0 16,7 0 0-16,0 5 0 0,-1 0 0 0,2 4 0 15,-3 0 0-15,0 2 0 0,14-1 0 0,-12 4 0 16,-1 2 0-16,2 4 0 0,-1-4 0 0,2 7 0 0,-1 14 0 15,3-4 0-15,-2 1 0 0,3 10 0 0,-3 2 0 16,3-4 0-16,-1 10 0 0,0-9 0 0,5-4 0 16,-5 5 0-16,0-4 0 0,1-3 0 0,0-9 0 15,0 1 0-15,3-2 0 0,-3-3 0 0,-3-5 0 0,1-4 0 16,2-1 0-16,-1-2 0 0,0 2 0 0,-2-8 0 16,-2-3 0-16,2-4-23 0,2 3-26 0,-3-8-26 15,-2-2-77-15,3-2-61 0,-2-2 148 0,-1 6-122 0,0-6-81 16</inkml:trace>
  <inkml:trace contextRef="#ctx0" brushRef="#br0" timeOffset="24895.17">15997 6485 2017 0,'0'15'822'0,"-2"-1"-522"0,-2-7-139 0,4-3-52 0,-2 1-22 16,2-4-61-16,-3-2 29 0,2-3-32 0,1-1-6 15,-3-2-12-15,2 2 5 0,-1-6-3 0,1-3 0 16,1-2 3-16,0 2-8 0,-2-2 11 0,2-6 7 0,2-1 1 16,-1 0 5-16,2-3 3 0,2 0 12 15,-4 0-1-15,5-1 2 0,0 1 1 0,-2 2-4 0,2 5-3 16,0 2-6-16,-1 2-4 0,0 10-13 0,3-5-3 16,-1 10-4-16,0 0-4 0,2 6-2 0,-2-1 0 0,3 9 0 15,-3 6 0-15,4 2 0 0,-3-3 0 0,0 8 0 16,0 0 0-16,-2 1 0 0,1-1 0 0,-3-4 0 0,1-7 0 15,-3-2 0-15,0 1 0 0,0-7 0 16,-2-3 0-16,0-3 0 0,1-2 0 0,-1 1 0 0,0-1 0 16,0-1 0-16,0-5 0 0,0 2 0 0,0-5 0 15,1-6 0-15,0 0 0 0,1-6 0 0,1-2 0 0,1-1 0 16,-1-1 0-16,-1 0 0 0,5 1 0 0,1 3 0 16,-1-1 0-16,3 7 0 0,-1-2 0 0,-2 5 0 15,9 0 0-15,-3 8 0 0,1-3 0 0,-2 7 0 16,3 5 0-16,-1 1 0 0,4 6 0 0,-1 8 0 0,0 4 0 15,1-2 0-15,0 9 0 0,-1 0 0 0,-2-1 0 16,-2-1 0-16,0-2 0 0,-4-9 0 0,1-3 0 16,-2 2 0-16,-1-11 0 0,5 2 0 0,-3-7 0 15,1-1 0-15,4 0 0 0,2-1 0 0,-1-1-77 16,3-4-45-16,-1-3-67 0,0-4 141 0,4-2-136 16,0 0-82-16</inkml:trace>
  <inkml:trace contextRef="#ctx0" brushRef="#br0" timeOffset="25174.48">17313 5501 2586 0,'-3'20'1002'0,"1"0"-727"15,-5 6-211-15,-1 8 19 0,-2 11-48 0,3-4-4 0,-1 18-14 16,-2-1-15-16,-1 4-2 0,-2 1 0 0,-2 4 0 15,0 11 0-15,-1-4 0 0,-1-3 0 0,0 8 0 16,0-6 0-16,-1-2 0 0,-1 8 0 0,1-15 0 16,1 1 0-16,2-9 0 0,-5-2 0 0,3-3 0 0,2-7 0 15,2-1 0-15,4-5 0 0,1-8 0 0,2-6 0 16,-1-1 0-16,4 0 0 0,-1-5 0 0,4-8-8 0,1-5-87 16,-2 1-57-16,1-5-114 0,1-5 200 0,-3-6-178 15,8-2-110-15</inkml:trace>
  <inkml:trace contextRef="#ctx0" brushRef="#br0" timeOffset="25774.76">17619 6073 1737 0,'-7'-18'852'0,"2"-7"-484"15,2 5-240-15,1 4 79 0,1-2-73 0,-1 7-21 16,2-1-8-16,1 0-9 0,0 11-97 0,3-2 71 0,0 8-19 15,-1 1-3-15,3 5 0 0,1 2-8 0,0 4-11 16,1 2-3-16,-1 5-2 0,0-2-10 0,1 7-8 16,0-4-6-16,-1 5 0 0,-1-5 0 0,-2 3 0 15,3-5 0-15,-2 2 0 0,-2-3 0 0,3-10 0 16,-1-1 0-16,-1-7 0 0,1 2 0 0,1-5 0 0,2-5 0 16,2-8 0-16,0 1 0 0,0-6 0 0,1-3 0 15,2 1 0-15,0-9 0 0,2 1 0 0,-4 2 0 16,-1 1 0-16,2 2 0 0,-3-5 0 0,0 4 0 15,0 2 0-15,-3-4 0 0,0 2 0 0,-2-4 0 16,0-2 0-16,1 0 0 0,-2 1 0 0,-3 2 0 16,-1-1 0-16,0 0 0 0,2 5 0 0,-1 6 0 0,-2 3 0 15,1 6 0-15,-3 0 0 0,4 7-39 0,4 3-30 16,-3 3-35-16,0 7-39 0,-3 2 98 0,4 2-84 16,-1 6-38-16</inkml:trace>
  <inkml:trace contextRef="#ctx0" brushRef="#br0" timeOffset="26110.23">18192 5943 1962 0,'-5'2'893'16,"1"3"-579"-16,-1 2-139 0,0-3-50 0,1 9-72 16,0 1 32-16,1 3-22 0,3 1-16 0,-1 2-3 0,1 6 1 15,0-3 9-15,0 3-3 0,4 2-10 0,-2 0 1 16,3-2-15-16,-1 2 3 0,2-2-6 0,0-4-5 15,2-2-18-15,0-5-1 0,2-4 0 0,1-5 0 0,0-2 0 16,1-6 0-16,0-5 0 0,4-8 0 0,2-5 0 16,-4 1 0-16,3-10 0 0,1 2 0 0,-3-3 0 15,1 2 0-15,-3 2 0 0,-1-3 0 0,-4 6 0 16,0-1 0-16,-6 1 0 0,0 2 0 0,6 3 0 0,-8-3 0 16,-2 1 0-16,2 2 0 0,-7 0 0 0,3-3 0 15,-3 4 0-15,-8-5 0 0,1 7 0 0,-3 4 0 16,4-2 0-16,-2 6 0 0,-1 0 0 0,-2 7 0 15,5 5-5-15,-3-1-22 0,-2 7-25 0,8-3-66 16,-2 0-42-16,3 2-75 0,0 0 161 0,5-1-161 16,1-2-67-16</inkml:trace>
  <inkml:trace contextRef="#ctx0" brushRef="#br0" timeOffset="26307.65">18585 5453 2150 0,'2'7'829'0,"1"7"-519"16,-2-5-124-16,3 9-51 0,0 9-3 0,2 2-16 16,1 11-72-16,2 11 25 0,2 2-23 0,0 1-8 0,3 12-13 15,-3-6-10-15,4 2-15 0,-2 0 0 0,1-6 0 16,-4-6 0-16,0 0 0 0,0-5 0 0,-2-2 0 16,0-5 0-16,-5-10 0 0,2 1 0 0,-1-7-30 15,-2-5-48-15,-2-4 78 0,0-1-13 0,-1-8-18 0,-7-1-1 16</inkml:trace>
  <inkml:trace contextRef="#ctx0" brushRef="#br0" timeOffset="32389.29">4266 9682 1374 0,'-5'-18'661'0,"3"4"-379"15,-2-3-31-15,3 7-66 0,1-3-15 0,-2 2-95 16,-3 0 45-16,4 3-24 0,-1 0-7 0,1 4-7 0,-4-2-6 16,0 1-12-16,-3 3-7 0,1 0-4 0,3 1-6 15,-1 9-12-15,-1 0-6 0,3 5-4 0,-3 13-4 0,-2 2-4 16,6 1-1-16,-6 11-3 0,0 1 1 16,-2 13-1-16,1 5 1 0,0 5-1 0,1 7 2 0,3 9 4 15,0-4 3-15,5 10 5 0,-4 2-3 0,5-13-2 16,3 5-1-16,5-9-1 0,-1 3-1 0,0-26-10 0,7 7-4 15,-2-2-5-15,3-13 0 0,6-8 0 0,3-9 0 16,-2-4 0-16,6-7 0 0,4-5 0 0,0-14 0 16,1-1 0-16,0-13 0 0,-3-7 0 0,-1-10 0 15,3-1 0-15,-5-13 0 0,-3 0 0 0,-3-2 0 16,-1 1 0-16,-3-2 0 0,-3 3 0 0,-7-2 0 16,-2 4 0-16,-6 1 0 0,-1-7 0 0,-7 1 0 15,-1 0 0-15,-6-8 0 0,-1 8 0 0,-5 3 0 16,-2-3 0-16,-4 9 0 0,1 5 0 0,-8 6 0 0,0 0 0 15,-5 6 0-15,-1 9 0 0,3 2 0 0,1 4 0 16,-2 7 0-16,1 4 0 0,7 5 0 0,1 3-6 16,3 3 4-16,6 1-32 0,1 0-38 0,2 2-20 15,10-2-25-15,-4 0-27 0,6-3-48 0,5 3 116 0,10-3-99 16,-3 1 6-16</inkml:trace>
  <inkml:trace contextRef="#ctx0" brushRef="#br0" timeOffset="32660.58">4918 10265 2102 0,'0'60'896'0,"1"5"-555"0,-1-4-111 16,3-1-70-16,-3-2-18 0,0-3-96 0,-2-12 39 16,2-6-41-16,-2 3-16 0,2-15-8 0,-1-8-19 0,1-4-1 15,-1-3 0-15,1-7 0 0,1-6 0 0,2-5 0 16,0-4 0-16,5-8 0 0,-1 5 0 0,-4-8 0 15,3-7 0-15,-3-6 0 0,1 3 0 0,-4-4 0 16,0 1 0-16,-1-1 0 0,-2-1 0 0,2 2 0 0,1 1 0 16,0-2 0-16,0 3 0 0,0 2 0 0,4-5 0 15,-2 4 0-15,0-3 0 0,5 5 0 0,-3 0 0 16,1 1 0-16,2 2 0 0,-2 4-24 0,8 4-55 16,-2 1-28-16,2 3-26 0,2 1-41 0,0 4 110 15,-1 1-105-15,4 2-27 0</inkml:trace>
  <inkml:trace contextRef="#ctx0" brushRef="#br0" timeOffset="32812.05">5297 10217 1699 0,'4'44'776'15,"2"3"-457"-15,2-1-63 0,-3 3-54 0,1-1-18 0,1-1-101 16,0 3 48-16,-3-15-37 0,4 1-11 0,-3-12-13 16,1 7-11-16,-2-17-29 0,-1-2-12 0,2-3-8 15,-1-8-20-15,-3-5 5 0,2-9-89 0,-2-1-36 16,1-9-55-16,-1-4 192 0,2-9-58 0,-4-2-53 15,1-7 13-15</inkml:trace>
  <inkml:trace contextRef="#ctx0" brushRef="#br0" timeOffset="32932.51">5407 9845 1941 0,'-7'6'594'15,"2"-2"-408"-15,3 0-158 0,1 4-40 0,3 2-59 0,-2-6-178 0,9 2 218 16,3 0-108-16,3 1-43 0</inkml:trace>
  <inkml:trace contextRef="#ctx0" brushRef="#br0" timeOffset="33424.68">5715 9945 1878 0,'-12'2'784'16,"15"0"-512"-16,-12 1-179 0,-1 3 43 0,1 1-44 15,-3 4-11-15,1 4-15 0,-3 8-11 0,4 10-17 16,-1 1-5-16,1 12-7 0,1 3-3 0,3 10 0 15,-1 1-6-15,3 6 0 0,1 2 21 0,2-6 12 16,1 0 7-16,2-2 4 0,5-8-2 0,-2-9-7 0,2 2 0 16,1-14-1-16,1-7-25 0,0-8-15 0,4-2-7 15,-2-9-4-15,0-4 0 0,-4-11 0 0,6-2 0 16,-1-9 0-16,1-4 0 0,-1-7 0 0,-1-3 0 0,-1-9 0 16,1 3 0-16,0 4 0 0,-6-5 0 0,-2 3 0 15,3-4 0-15,-6 8 0 0,1-5 0 0,1 4 0 16,-2-4 0-16,-2 4 0 0,1-4 0 0,-1 2 0 15,-1 1 0-15,2 10 0 0,0 4 0 0,-1 1 0 0,2 9 0 16,0 7 0-16,1 12 0 0,0 2 0 0,1 11 0 16,2 7 0-16,1 8 0 0,0 1 0 0,3 10 0 15,1 4 0-15,2 14 0 0,0 0 0 0,1 11 0 0,2 7 0 16,-4 8 0-16,6 2 0 0,-2 11 0 0,1-2 0 16,-2-1 0-16,-2-1 0 0,0-1 0 0,-8-9 0 15,5-10 0-15,-6 1 0 0,-3-10 0 0,2-2 0 16,-5-12 0-16,0-1 0 0,2-7 0 0,3-6 0 0,-9-4 0 15,1-1 0-15,-4-8 0 0,-7-5 0 0,3-7 0 16,-1 2 0-16,-7-9 0 0,-1-3 0 0,-3-6 0 16,10 1 0-16,-7-9 0 0,3 4 0 0,-1-2 0 15,-3-7 0-15,0-5 0 0,-1 2 0 0,8-6 0 0,-11-9 0 16,5 4 0-16,1-14-6 0,8-6-23 0,-1-3-58 16,2-1-29-16,5-8-47 0,-3 2-75 0,6-6 158 15,4 2-133-15,-3-1-39 0</inkml:trace>
  <inkml:trace contextRef="#ctx0" brushRef="#br0" timeOffset="33659.58">6103 9901 2004 0,'-8'7'904'15,"1"0"-539"-15,6 7-229 0,0 2 67 0,1 10-68 16,0-5-27-16,5 10-27 0,-3 5-18 0,4 11-16 15,-1-1-16-15,4-4-18 0,-1 5-8 0,-3-1-5 16,2-3 0-16,1-2 0 0,0 0 0 0,-1-1 0 0,-2-2 0 16,1-5 0-16,-3-5 0 0,2 1 0 0,-5-7 0 15,3-4 0-15,1-6 0 0,-3-2 0 0,-1-5 0 16,1-5-15-16,-1-6-58 0,-1-1-31 0,0-7 22 0,1-5-127 16,-3-8 149-16,3 2-106 0,0-10-36 0</inkml:trace>
  <inkml:trace contextRef="#ctx0" brushRef="#br0" timeOffset="34022.25">6336 10100 1932 0,'7'39'1050'0,"-5"-2"-699"0,4 7-140 16,5 1-133-16,-1 1 53 0,-3-9-27 0,0 5-16 16,5-3-15-16,-1 0-97 0,-7-2 74 0,0-6-23 15,-1-2-10-15,-3-3-10 0,-2-6-7 0,4-5 0 16,-2-1 0-16,3-7 0 0,-2-7 0 0,0-4 0 15,-1-1 0-15,1-8 0 0,-2-2 0 0,0-7 0 16,-4 2 0-16,2-4 0 0,2-5 0 0,-1 4 0 16,2-2 0-16,2-1 0 0,-4-2 0 0,7 2 0 15,-3-5 0-15,-1 1 0 0,4 1 0 0,0-3 0 0,-1-1 0 16,6-1 0-16,1 8 0 0,-4-2 0 0,6 2 0 16,-3 5 0-16,3 6 0 0,2 5 0 0,-1 3 0 15,3 3 0-15,-2 6 0 0,2 14 0 0,3 0 0 0,-3 15 0 16,0-8 0-16,-3 9 0 0,1 7 0 0,-7 7 0 15,3-1 0-15,2-6 0 0,-1 3 0 0,-2 0 0 16,1-3 0-16,-4-1 0 0,-3-5 0 0,10 0 0 16,-10-2 0-16,-3-4 0 0,0-5 0 0,0 0 0 0,-1-4 0 15,3-7-3-15,-1-4-71 0,-1-1-35 0,1-5 28 16,1-4-141-16,2-11 161 0,-3 2-113 0,3-5-46 16</inkml:trace>
  <inkml:trace contextRef="#ctx0" brushRef="#br0" timeOffset="34688.65">7157 9978 1960 0,'-6'-14'906'15,"-2"2"-535"-15,1 3-234 0,0 0 137 0,6 2-144 16,-5 0-19-16,2 7-21 0,-3-2-22 0,2-1-32 0,1 4-24 16,-4 1-12-16,-3 4 0 0,2 8 0 0,1 4 0 15,-1-1 0-15,-1 12 0 0,0 9 0 0,-1 6 0 16,4-1 0-16,0 11 0 0,-1-7 0 0,2 3 0 15,0 1 0-15,4-9 0 0,-2-3 0 0,4-5 0 16,0-3 0-16,5-5 0 0,-7-6 0 0,7-7 0 16,1-2 0-16,1-7 0 0,-1-4 0 0,2-12 0 15,0 1 0-15,8-9 0 0,-1-3 0 0,-4-1 0 16,-1-3 0-16,1-4 0 0,0-1 0 0,-4-2 0 0,2 2 0 16,-3-1 0-16,-2-4 0 0,2 0 0 0,0 1 0 15,-3-2 0-15,1 5 0 0,-1 9 0 0,0-4 0 16,-1 11 0-16,-1 5 0 0,-1 6 0 0,2 6 0 15,-2 12 0-15,0-4 0 0,0 15 0 0,0 2 0 0,3 16 0 16,-1-3 0-16,-1-1 0 0,4 5 0 0,-1 1 0 16,2-4 0-16,-5-7 0 0,10 0 0 0,-1-1 0 15,3-7 0-15,2-2 0 0,1-6 0 0,0 0 0 0,6-2 0 16,-1-5 0-16,-1-3 0 0,-1-3 0 0,-2-3 0 16,-1-3 0-16,-2-6 0 0,1-4 0 0,-5-5 0 15,1-2 0-15,-3-5 0 0,1 0 0 0,-1-3 0 16,-1-4 0-16,1-5 0 0,-1 2 0 0,1-7 0 0,-6-5 0 15,0-5 0-15,-1 3 0 0,-2-9 0 0,1-2 0 16,-5-6 0-16,0 1 0 0,2-5 0 0,-3 0 0 16,5 11 0-16,-1-2 0 0,-1 5 0 0,-1 13 0 0,1 13 0 15,1-1 0-15,0 20 0 0,2 3 0 0,-1 4 0 16,-4 2 0-16,5 4 0 0,1-1 0 0,-1 4 0 16,-2 0 0-16,-2 8 0 0,2-4 0 0,-1 9 0 0,3 9 0 15,-7 1 0-15,3 11 0 0,-1 5 0 0,3 10 0 16,-5-1 0-16,1 11 0 0,8-1 0 0,-3 5 0 15,-2-2 0-15,5 4 0 0,4-7 0 0,1-5 0 16,5 4 0-16,1-8 0 0,5-5 0 0,-2-9 0 16,1-3 0-16,3-6 0 0,1-3 0 0,0-10 0 15,2-1 0-15,-3-7 0 0,1-3 0 0,1-7 0 16,1 1 0-16,0-6 0 0,-1-4 0 0,0-5 0 16,-2 0 0-16,0-4 0 0,-1-3 0 0,-3-3 0 0,-1-2 0 15,-4-4 0-15,-1-2 0 0,-3-8-53 0,-2 0-39 16,-2-8 27-16,-5-1-144 0,-9-9 157 0,2 3-104 15,-9-7-45-15</inkml:trace>
  <inkml:trace contextRef="#ctx0" brushRef="#br0" timeOffset="34908.11">6144 9389 4095 0,'-27'22'0'0,"-3"-7"0"0,2-1 0 16,10-6 0-16,-5-2 0 0,10 2 0 0,2-3 0 15,7-1 0-15,2-2 0 0,3-1 0 0,7-1 0 16,-4-1 0-16,6 0 0 0,3 0 0 0,1 1-33 0,1-1-196 16,1 1 196-16,2 0-100 0,-3 0-95 0</inkml:trace>
  <inkml:trace contextRef="#ctx0" brushRef="#br0" timeOffset="39524.75">9175 9112 1781 0,'-2'-3'726'0,"2"-4"-489"0,-3 1-163 0,-2 2 49 16,2-3-52-16,3 5-10 0,0-1-9 0,0-3-10 0,0 3-11 16,2-1 0-16,-1 2 1 0,2-3-16 0,-2-2 17 15,0 6 6-15,1 0 3 0,-2 0 6 0,1-2 3 16,1 1 6-16,-1 1 0 0,0 1 0 0,0-1-1 0,-1 1-4 15,-1 0-4-15,-3 1-5 0,2 2-3 0,-4-2-7 16,1 2-6-16,-1 1-2 0,2 1-2 0,-1 1-4 16,-1 0-3-16,1 2 0 0,1-1-5 0,-3 1-3 15,1 4-1-15,-2-2-1 0,3 4-3 0,-4 1-2 16,-1-3-1-16,-1 6 0 0,-3 0 0 0,3 5 0 16,-3-1 0-16,-3 2 0 0,5 3 0 0,-6 0 0 15,3 5 0-15,-1 0 0 0,-1 11 0 0,1 6 0 16,1-2 0-16,-4 13 0 0,-2-8 0 0,11 6 0 15,-2 3 0-15,6-8 0 0,-1 5 0 0,7-11 0 0,2 7 0 16,10 0 0-16,0 3 0 0,-1-13 0 0,3 3 0 16,1 0 0-16,1-5 0 0,0-4 0 0,-2-7 0 15,4-2 0-15,-3-5 0 0,0-3 0 0,3-5 0 0,-1 2 0 16,2-5 0-16,-3-3 0 0,2-3 0 0,-3 0 0 16,-1-1 0-16,-4-5 0 0,1 2 0 0,-3-3 0 15,-1 0 0-15,0 3 0 0,-3-6 0 0,2-1 0 0,1 2 0 16,-6-1 0-16,0-1 0 0,4-2 0 0,-5-1 0 15,0 2 0-15,0 2 0 0,-1 1 0 0,2-1 0 16,-1 2 0-16,-1 0 0 0,0 1 0 0,-2 0 0 16,3 1 0-16,-1-1 0 0,-5 1 0 0,4 0 0 0,0 1 0 15,0-2 0-15,0 1 0 0,-1-1 0 0,-1 0 0 16,2 0-47-16,0-1-37 0,0-1 25 0,-1-2-127 16,3 1 139-16,-1-1-92 0,0-4-41 0</inkml:trace>
  <inkml:trace contextRef="#ctx0" brushRef="#br0" timeOffset="40253.3">9828 9357 1970 0,'-3'-4'779'0,"-2"-2"-521"0,-1 3-163 16,-4-4 22-16,2 4-15 0,-1-2-1 0,1 4 6 0,-2-4-24 15,-3 5-21-15,1-1-10 0,-2 3-8 0,-2 3-7 0,-1 4-7 16,-2-3-4-16,-1 7-18 0,-2-2 15 0,-1 2 3 16,0 3 1-16,0 0 1 0,1-2-1 0,0 6-4 15,1-3-1-15,2 5-1 0,2 1-5 0,6 0-10 16,-1-3-2-16,3 4-3 0,2-5-1 0,4-5 0 16,-1 2 0-16,4-5 0 0,4-1 0 0,1-4 0 15,0 0 0-15,3-3 0 0,4 0 0 0,4 0 0 16,0-1 0-16,7-2 0 0,-5 0 0 0,2 4 0 0,8-2 0 15,-2 1 0-15,2 0 0 0,-6 6 0 0,4-1 0 16,-2 1 0-16,-1 2 0 0,-3-2 0 0,-2 7 0 16,2 2 0-16,-5 0 0 0,-2 1 0 0,-5 2 0 15,0 1 0-15,-3 3 0 0,-2-2 0 0,-5 4 0 0,-5-3 0 16,-5 1 0-16,2 2 0 0,-10 1 0 16,5-2 0-16,-7 4 0 0,6-3 0 0,-3-4 0 0,-2 0 0 15,2-5 0-15,0-2 0 0,3-5 0 0,-3 0 0 16,0-5 0-16,-3-1 0 0,4-4 0 0,3 1 0 15,2-3 0-15,1 0 0 0,2-6 0 0,-2 0 0 0,5-3 0 16,1-1 0-16,5-10-47 0,-2 2-27 0,2-9 20 16,-4-3-79-16,6 2-171 0,6-2 228 0,0-4-149 15,12-1-82-15</inkml:trace>
  <inkml:trace contextRef="#ctx0" brushRef="#br0" timeOffset="40472.25">10078 9360 2158 0,'-2'7'888'0,"1"0"-580"0,0 1-198 0,0 1 37 0,1 5-29 16,1 3-13-16,2 4-19 0,1 7-19 0,-1 8-28 15,2-3-9-15,-2 12-1 0,3-4-19 0,-3 4-10 16,1 0 0-16,1 0 0 0,-2-3 0 0,-1-4 0 16,2-5 0-16,-3 1 0 0,1 1 0 0,0-5 0 15,0-2 0-15,0 2 0 0,-1-3 0 0,0-4 0 16,2 0 0-16,-3-5 0 0,1-4 0 0,-1-5 0 15,1 0-6-15,-1-7-21 0,-1 1-21 0,2-3-23 0,-1-5-60 16,0-4-43-16,0 1 8 0,1-2 89 0,0-9-117 16,1 4-24-16</inkml:trace>
  <inkml:trace contextRef="#ctx0" brushRef="#br0" timeOffset="40702.18">10028 9278 2232 0,'0'-1'820'0,"0"0"-519"0,3 1-140 16,6-1-37-16,5-1-14 0,-1-1-12 0,4 3-59 15,4 0 23-15,3 0-22 0,1-2-6 0,2 2-7 0,4-2-7 16,1 0-10-16,1 1-3 0,2-1-3 16,0-1 1-16,-6-1-4 0,5-1-1 0,-4 0 0 0,3 0 0 15,-10 0-5-15,0 1-29 0,1-1-20 0,-4 2-20 16,-3 2-23-16,-6 1-59 0,2 0-48 0,-4 2 5 0,-2 3 102 15,-3 1-103-15,-1 0-26 0</inkml:trace>
  <inkml:trace contextRef="#ctx0" brushRef="#br0" timeOffset="40933.61">10039 9822 2284 0,'-14'10'876'0,"-3"-2"-596"16,17-4-187-16,-3 3 29 0,6-7-46 0,6 0 6 16,-1 1-3-16,10-3-13 0,0-3-10 0,6-1-24 15,-4-1-8-15,6-1-8 0,7-3-7 0,2-1-9 16,-1 0 0-16,5-2 0 0,-6 5 0 0,0-1 0 16,8-4 0-16,-8 6 0 0,-7-2-11 0,-3 5-46 15,2-3-25-15,-5 1-26 0,-3 1-32 0,-3 1-218 16,0 2 263-16,-2 1-171 0,-2 3-87 0</inkml:trace>
  <inkml:trace contextRef="#ctx0" brushRef="#br0" timeOffset="41502.87">10491 8632 1646 0,'-9'-4'775'0,"3"2"-508"16,2 1-147-16,4-1-62 0,3 6 29 0,5-1-2 16,2 2-9-16,4 1 1 0,4 1-3 0,5 7-5 15,5-1-2-15,4 2-1 0,4 4-5 0,7 3-8 0,-4 2-3 16,7 4-6-16,-1 2-1 0,3 5-8 15,-3 2-6-15,0 4-6 0,-2 3-5 0,-5 11-5 0,0-3-3 16,-4 9 0-16,-3-4-2 0,-22 10 0 0,20 1 1 16,-17 1 1-16,4 9 0 0,-11-7 6 0,-5 3 7 0,0 4-5 15,-8-6 8-15,8 0-2 0,-13 0-2 0,-8-9-2 16,-5-2-1-16,-1-5-7 0,7-2-6 0,-7-3 2 16,-1-1-8-16,6-10 0 0,-6-4 0 0,8-4 0 15,8-4 0-15,2-2 0 0,-3-3 0 0,5-8 0 0,1 1 0 16,5-3 0-16,4-3 0 0,-1-5 0 0,-3 0 0 15,5-2 0-15,1-6 0 0,0 3 0 0,2-5 0 16,-4-1 0-16,9 0 0 0,-5-2 0 0,3 0 0 0,-1 0-14 16,-1 0-55-16,2-3-29 0,0 0 21 0,3-2-107 15,-6-1 128-15,6 0-95 0,0-2-31 0</inkml:trace>
  <inkml:trace contextRef="#ctx0" brushRef="#br0" timeOffset="41827.44">11589 9501 1879 0,'1'-1'708'0,"3"1"-433"0,1 0-106 16,4 0-27-16,5 1-15 0,2-1-14 0,0-5-61 15,4 5 35-15,2-1-19 0,2-2-10 0,5 0-10 16,1-1-11-16,2-2-1 0,-3 0-12 0,0 2-4 0,0-3-11 16,-6-4 7-16,3 7-11 0,-7-1 1 0,-3 2-2 15,0 1-3-15,-3-1-7 0,-2-1 4 0,-3 4-25 16,4 0-15-16,-8-1-16 0,1 1-47 0,-5 1-27 0,0 1-39 15,-1-2-126-15,-4 1 195 0,4 1-121 0,-4 0-43 16</inkml:trace>
  <inkml:trace contextRef="#ctx0" brushRef="#br0" timeOffset="42028.66">11529 9834 2225 0,'-1'7'1026'0,"4"-3"-679"16,2 0-214-16,8-4-71 0,-3 2 20 0,7-4-14 0,5-2-12 16,7-2-13-16,0 1-10 0,-1-7-18 0,9 1-10 15,1 1-5-15,5-3 0 0,-12 4 0 0,5-2-26 16,2 0-26-16,-6 4 17 0,0 1-79 0,-7 1 114 16,-2 0-29-16,4 1-21 0,-4 2 25 0</inkml:trace>
  <inkml:trace contextRef="#ctx0" brushRef="#br0" timeOffset="42969.08">12529 9123 508 0,'2'-33'391'15,"0"9"-91"-15,1 2-123 0,-3 3 105 0,1 1-59 0,2 3-23 16,-3 10-2-16,-5-7-7 0,7 3-21 0,-2 4-44 16,2 5-12-16,-1 0-3 0,0-3-14 0,-1 3-12 15,2 1-6-15,-2 5-5 0,1 4-5 0,-1 4-10 16,0 2-7-16,2 8-11 0,-1 11 3 0,1 3-12 16,-1-2-1-16,0 11-2 0,-1-2-7 0,1 6-3 15,3 0-2-15,-2-1-1 0,1 9 0 0,-3-2 2 0,1 0 2 16,0 5-1-16,0-12 5 0,-1-2 1 0,-1 3 0 15,-1-18 3-15,2-4-6 0,-2-8-4 0,0 0-4 16,-1-6-250-16,0-3 244 0,-1-5-2 0,1-1-1 16,-1-2-4-16,1-2 2 0,2-6 21 0,-2 0-21 0,-2-4 249 15,3-4-251-15,-3-5-2 0,2 0 0 0,-2-5 0 16,4-1 1-16,1-10-21 0,-1-1 19 0,1-5 0 0,1-6 1 16,3-2 2-16,0 5-1 0,0-10 0 0,-2 5 0 15,1 1 1-15,2-1-1 0,0 1 0 0,-2 3 2 16,3 3-2-16,-3-8 0 0,3 2-1 0,0-4 2 15,0 16-2-15,0 0 1 0,1 3 0 0,-1 9-1 16,2 4 0-16,-1 10 1 0,-1-2 1 0,-3 9 0 0,3 0 3 16,1 8 1-16,-2-1 1 0,0 5 3 0,5 11 1 15,-1 9-1-15,2 3 0 0,2 13-3 0,1-3-1 0,4 9-1 16,3 5-3-16,3-1-1 0,4 8 0 0,0-1 0 16,-1-5 0-16,4 11 0 0,-5-11 0 0,3-1 0 15,-2-2 0-15,-2-8 0 0,-1-7 0 0,-2-9 0 16,0-2 0-16,1-4 0 0,-3-7 0 0,-3-8 0 15,-1-1 0-15,-3-8 0 0,4-2 0 0,-4-7 0 16,-8-2 0-16,0-6 0 0,11-8 0 0,-5-3 0 16,-3-1 0-16,3-7 0 0,-4 0 0 0,-5-12 0 15,3 1 0-15,-15-2 0 0,10 0 0 0,0 2 0 16,-5-5 0-16,-2 2 0 0,0-4 0 0,-2 11 0 0,14-11 0 16,-12-4 0-16,1 2 0 0,-5 1 0 0,0-1 0 15,9 1 0-15,-6 1 0 0,-1 2 0 0,1 13 0 0,1 0 0 16,0 12 0-16,1 3 0 0,0 5 0 0,2 1-13 15,1 9-27-15,-1 1-33 0,2 6-91 0,2-1-76 16,0 2 174-16,1 2-141 0,4 4-100 0</inkml:trace>
  <inkml:trace contextRef="#ctx0" brushRef="#br0" timeOffset="43368.95">13512 9469 2135 0,'-11'13'971'0,"11"-9"-605"0,0 2-37 0,4-6-210 16,5-4-38-16,2 2-59 0,1-4 23 0,3-4-18 15,3-3-27-15,0 0 0 0,2-2 0 0,5-3 0 16,0-2 0-16,-1 0 0 0,4-2 0 0,1 4 0 0,-6-7 0 16,3-2 0-16,-3 2 0 0,-4-4 0 0,-9 0 0 15,1 2 0-15,-10-4 0 0,1-3 0 0,-3 9 0 16,-8-1 0-16,-2 5 0 0,0 3 0 0,-3 3 0 15,0 1 0-15,-3 9 0 0,1 0 0 0,-5 5 0 16,0 2 0-16,-1 5 0 0,4-2 0 0,-3 12 0 16,-1-1 0-16,4 7 0 0,-1 9 0 0,3 0 0 15,0 1 0-15,1 12 0 0,5-2 0 0,2 3 0 16,-1-2 0-16,7 0 0 0,1-1 0 0,1 8 0 0,5-6 0 16,3 8 0-16,-4-2 0 0,6-17 0 0,2 9 0 15,5-11 0-15,-3 5 0 0,4-16 0 0,0-5 0 16,2 0 0-16,0-3 0 0,0-3 0 0,-2-8 0 15,1-2 0-15,-1-5 0 0,1-8 0 0,-2-1 0 16,0-2 0-16,1-7-24 0,0-1-27 0,-1-11-63 0,-2 4-37 16,2-3-51-16,-8 3-161 0,6-5 250 0,4-1-182 15,-5 1-50-15</inkml:trace>
  <inkml:trace contextRef="#ctx0" brushRef="#br0" timeOffset="43835.46">14064 9251 1514 0,'-6'1'763'0,"4"5"-406"16,-3 2-210-16,1 9 90 0,2 0-49 0,-2 4-7 15,1 1-40-15,1 2-33 0,2 6-11 0,2 2 1 0,1 6-18 16,3-3-22-16,-3 0-10 0,4 3-28 0,0-2 23 16,-1-4-28-16,2-2-15 0,0-11 0 0,1 4 0 0,-1-9 0 15,1-8 0-15,-2 1 0 0,2-7 0 16,1-7 0-16,-2-7 0 0,1-2 0 0,2-10 0 0,-1-1 0 16,0-4 0-16,2 1 0 0,-2-6 0 0,-1 1 0 15,2 3 0-15,-2 2 0 0,-1 0 0 0,0 0 0 0,-2 4 0 16,1 0 0-16,-2 3 0 0,2 4 0 0,-2 1 0 15,0 1 0-15,-1 6 0 0,-2 6 0 0,2 5 0 16,-2-2 0-16,-1 6 0 0,2 7 0 0,1 8 0 16,0 0 0-16,1 6 0 0,1-4 0 0,1 6 0 15,-1 3 0-15,1-1 0 0,4-1 0 0,-1-2 0 16,-1 1 0-16,3 1 0 0,1 2 0 0,-5-10 0 0,7 1 0 16,-3-4 0-16,-1 4 0 0,-4-12 0 0,7-1 0 15,-2 0 0-15,1-6 0 0,2-2 0 0,-1-5 0 16,0-1 0-16,5-4 0 0,-1 0 0 0,-4-4 0 15,1 0 0-15,-1-3 0 0,1-1 0 0,-4-2 0 16,1 0 0-16,-2-2 0 0,-1-6 0 0,-1 5 0 0,0 0 0 16,-5-2 0-16,-1-5 0 0,-1 2 0 0,-1-4 0 15,-2 1 0-15,2-7 0 0,-7-7 0 0,0 2 0 16,-1-5 0-16,0 5 0 0,-4 4 0 0,2-4 0 0,-4 13 0 16,3 1 0-16,-2 10 0 0,1-2 0 0,0 7 0 15,-2 2 0-15,2 1 0 0,7 5 0 16,2 4 0-16,1 0 0 0,-10-2-13 0,0 1-33 0,3 1 19 15,3-1-99-15,3 3 100 0,0 3-57 0,3-1-30 0</inkml:trace>
  <inkml:trace contextRef="#ctx0" brushRef="#br0" timeOffset="45017.86">3583 11656 1050 0,'-26'-2'448'0,"1"0"-320"0,1 1-113 0,10 0 50 0,-9 1-89 15,5-4-9-15,-2 1 6 0,9 2 10 0,-1 0 6 16,6-2 8-16,-3 0 4 0,6-2 17 0,7 1 11 16,0 0 4-16,8-3 4 0,2 0 4 0,5 3 3 15,2-2 0-15,2 0 3 0,0 0-10 0,5 1-8 16,6 0-7-16,0 0-6 0,7-2-5 0,7 3-8 15,-2-2-2-15,9 1-1 0,2 2 2 0,3-2-1 16,6 1 1-16,3 0-1 0,6 3-1 0,0-3 3 0,6 0 1 16,3 1 4-16,-4-2 1 0,15 0 8 0,1 2 7 15,2-4 7-15,1 1 5 0,6 2 14 0,2 0 1 0,8 1 2 16,5-1 3-16,3 2-5 0,-4-2-2 0,13 2 1 16,-4-2-6-16,12-1-10 0,-5 2-3 0,7-4 0 15,2 3-6-15,5-2-1 0,-5 2-2 0,10-1-6 16,5 4 0-16,-1-2 0 0,-1-3 1 0,6-1-4 0,-1 1 4 15,-23 3-2-15,31-1 4 0,-5 0 1 0,-1-2 1 16,-13 2-5-16,13-1 2 0,3 1 2 0,5-2 0 16,-2-3 2-16,3-1 3 0,-3 1 3 0,0-3-2 15,-1 0 8-15,7 2 8 0,-4-5-4 0,2 5 2 16,0-4-3-16,-2 0-5 0,2 0-5 0,2-3 3 0,-3 2-10 16,-2-6-7-16,-1 2-2 0,-1-1 1 0,-7 2-2 15,2-6-2-15,-7 4 0 0,-1-2 0 0,1-1 1 0,-9 4-1 16,2-1 0-16,-3 0-1 0,-5-4-1 0,-9 6-1 15,6 0 0-15,-12 2 0 0,-4-1-2 0,-9 0 0 16,-2 1 0-16,-6 4 0 0,-9 1-2 0,-8-1 1 16,0-2 0-16,-13 5-1 0,-12-2-2 0,-4 3-14 15,-2-1-12-15,-12 1 8 0,-6 1-48 0,-12 3-102 16,0-1-219-16,-14 2 302 0,6 0-192 0,-15-2-106 0</inkml:trace>
  <inkml:trace contextRef="#ctx0" brushRef="#br0" timeOffset="45504.42">8701 11730 1930 0,'-6'7'764'15,"1"-2"-522"-15,1 1-160 0,0 1 35 0,0 4-39 16,0 0 3-16,0 4 9 0,-1 1-5 0,2 6-15 16,0 3-5-16,1 5-4 0,0 6-6 0,0 5-10 15,2 3-6-15,0 9-6 0,-1-3-4 0,0 1-10 16,1 0 2-16,-1-4-6 0,1 3-2 0,-2-8-5 0,-2 0 0 15,1 1-5-15,-1 1 2 0,1-13-1 0,-3 2-4 16,1-1-2-16,1-6 2 0,-3-7-4 0,1-1-11 0,3-4-17 16,-2-5 10-16,-1-8-43 0,1-1-40 0,1-4-21 15,-1-4 2-15,1-3-87 0,-1-10 138 0,3 0-85 16,0-5-27-16</inkml:trace>
  <inkml:trace contextRef="#ctx0" brushRef="#br0" timeOffset="45818.75">8630 11605 1721 0,'-3'-16'737'0,"1"1"-454"0,-2-1-174 0,1 6 41 15,-3 6-35-15,2-2-10 0,-4 13-17 0,3-3-3 16,-5 9-41-16,0 1-6 0,-1 7-4 0,-1-2-1 0,-2 1-7 16,0 5 4-16,2-1-3 0,-2 0-12 0,0-5 16 15,6 1 0-15,-1 0 0 0,4-2-2 0,-3-7-1 16,7-3-6-16,0 0 1 0,1-3 2 0,2-5-7 0,-2-1-2 15,3-5-1-15,7-1-2 0,1-3 1 0,2-2 0 16,1 0-1-16,4-1-2 0,2-3-1 0,3 1-4 16,-4-2 0-16,4-1-1 0,-6 6-1 0,6-2 0 15,-3-1-1-15,1 4-2 0,-1 4 1 0,-2 4 2 16,0 2-1-16,2 1-1 0,-1 4-1 0,-4 8 2 16,0 1 0-16,-1 4 1 0,2 1-1 0,-6 1-2 15,2-2-2-15,-2 2-6 0,-2-4-11 0,-2-4-72 0,2 2-43 16,-5-5-88-16,0 0 161 0,0-5-121 0,-1 2-97 15</inkml:trace>
  <inkml:trace contextRef="#ctx0" brushRef="#br0" timeOffset="46583.55">8909 12496 1602 0,'-3'-29'757'0,"3"0"-440"0,0 9-207 15,-2-2 46-15,2 3-4 0,-3 3-34 0,6 9-21 16,2 1-13-16,-3 6-83 0,-4 11 61 0,6 7-19 16,0 3-7-16,3 11-30 0,-5 5 18 0,1 5-8 15,3 1 0-15,2 5-3 0,2-8-1 0,-10 5 12 16,1-5 4-16,5-3-4 0,-2-1 13 0,-2-5 3 15,-4 0 3-15,-1 0 3 0,2-3-2 0,1-11-9 16,0 3-4-16,0-9 2 0,-1-1-13 0,1-7-2 16,0-2-8-16,-1-3-3 0,-6-10 0 0,5-3-3 0,-4 0-3 15,1-9 1-15,1 2 0 0,2-2-2 0,2-4 0 16,5 2 0-16,1-2 1 0,-6 3 0 0,3-2 0 0,3-3-1 16,-5 0 2-16,1-1 0 0,1-6-1 0,-1 1 1 15,3-6-1-15,0 2-1 0,4 6 2 0,0 0-1 16,1 3 0-16,-2 6 0 0,-1 8-1 0,6 3 1 15,-5 10-1-15,1 2 0 0,0 11 0 0,-1 0 0 0,0 8 0 16,2 13 0-16,-3 6 0 0,0-2 0 0,-1 17 0 16,-1-5 0-16,-1-1 0 0,-1 4 0 0,-3-9 0 0,0-3 0 15,-2-4 0-15,-1 0 0 0,-1-5 0 0,0-2 0 16,2-7 0-16,-1-3 0 0,1-4 0 0,4-4 0 16,-1-6 0-16,-4 0 0 0,3-7 0 0,0-5 0 15,2-3 0-15,0 1 0 0,-1-6 0 0,2-4 0 0,2 1 0 16,0-3 0-16,0 0 0 0,0-4 0 0,0-1 0 15,2 0 0-15,-1 1 0 0,1 0 0 0,-1-2 0 16,1-5 0-16,2 4 0 0,2-1 0 0,-3 6 0 0,3 0 0 16,0 2 0-16,0 8 0 0,1 5 0 0,2 11 0 15,-2 2 0-15,2 10 0 0,0 10 0 0,-1 7 0 16,-2-1 0-16,1 11 0 0,-3-1 0 0,-3 2 0 16,3-3 0-16,-5 0 0 0,1-4 0 0,-3-3 0 15,2 0 0-15,-2-3 0 0,0-4 0 0,1-3 0 16,-3-2 0-16,0-3-11 0,1-3-26 0,1-6-65 15,3-1-34-15,-2-4-51 0,2-4 15 0,3-5 92 16,3-3-116-16,-1-6-16 0</inkml:trace>
  <inkml:trace contextRef="#ctx0" brushRef="#br0" timeOffset="46984.43">9727 12347 2062 0,'-9'-11'885'0,"0"-1"-555"0,-4 5-212 0,-1-2 32 15,-1 3-9-15,1 0-31 0,0 4-30 0,1 0-17 0,1 2-12 16,-4 4-12-16,2 6-13 0,5 2-6 16,-3 8-23-16,2 8 13 0,2 9-5 0,-4-1-1 15,6 13-2-15,-2-2 0 0,8 4-2 0,-3-5 0 0,3 2 0 16,1-6 0-16,5-8 0 0,2 1 0 0,3-8 0 0,-3-9 0 16,3-4 0-16,-1 0 0 0,2-9 0 0,0-3 0 15,0-7 0-15,-3-1 0 0,4-4 0 0,2-7 0 16,-9-4 0-16,6 1 0 0,-4-5 0 0,4 0 0 15,-2-4 0-15,1-2 0 0,-1 2 0 0,-3-1 0 0,4-4 0 16,-4 1 0-16,-1-1 0 0,-2 0 0 0,0 4 0 16,-2 1 0-16,0 6 0 0,-1-5 0 0,-1 13 0 15,0 0 0-15,1 11 0 0,-1-4 0 0,-1 10 0 0,1 4 0 16,0 0 0-16,0 7 0 0,0 8 0 0,0 6 0 16,0 0 0-16,2 8 0 0,0-3 0 0,3 6 0 15,-2 0 0-15,2-1 0 0,2-2 0 0,2-4 0 16,-1-3 0-16,4-3 0 0,-5-4 0 0,7-4 0 15,-4 0 0-15,3-5 0 0,2-3 0 0,-6-3-37 16,3 0-27-16,2-4-59 0,0-2-2 0,-1-2-131 16,3-4 180-16,-2-1-135 0,4-6-62 0</inkml:trace>
  <inkml:trace contextRef="#ctx0" brushRef="#br0" timeOffset="47244.98">10173 12350 1446 0,'-8'-14'861'15,"0"-5"-414"-15,-1 10-276 0,0 3 162 0,0-2-152 16,3 6-10-16,-2-2-34 0,3 3-36 0,-1 1-18 16,1 0-19-16,1 3-11 0,-2-1-26 0,2 1-7 0,1 3-25 15,0 2 10-15,0 1-5 0,1 2 0 0,0 1 0 16,-3 6 0-16,5 6 0 0,-2-2 0 0,1 7 0 16,-1 1 0-16,2 0 0 0,-1 0 0 0,1 0 0 0,0-4 0 15,1-4 0-15,1 2 0 0,0-6 0 0,0-5 0 16,0 0 0-16,2-1 0 0,-2-4 0 0,2-4 0 0,-2 0 0 15,1-3 0-15,1-1 0 0,-1 0 0 16,1-5 0-16,-1 1 0 0,0-2 0 0,-1-6 0 0,0 3-14 16,-1-1-29-16,-1-3-29 0,0 2 19 0,-1 0-93 15,1-4 105-15,-2 4-71 0,0-1-27 0</inkml:trace>
  <inkml:trace contextRef="#ctx0" brushRef="#br0" timeOffset="47551.33">10018 11757 1899 0,'-6'-8'809'16,"2"-1"-510"-16,4-1-183 0,1 1 49 0,3 3-48 16,-3 1-4-16,2 2-1 0,3 3-13 0,-3 7-20 15,3 0-8-15,-2 7-3 0,-3 6-12 0,2 8-19 0,5 4-8 16,-4 8-10-16,-1 12-12 0,2 4-7 0,0 0 0 15,-1 12 0-15,-2-7 0 0,1 8 0 0,0 1 0 16,0-5 0-16,-2-2 0 0,0-2 0 0,0 0 0 0,0 1 0 16,-1-34 0-1,0-13 0-15,0-8 0 0,0-3 0 0,1 0 0 0,0 53 0 0,-1-8 0 16,2-13 0-16,-2-19 0 0,0-7 0 0,0-1 0 16,0 16 0-16,0 4-4 0,-2-28-52 0,0-1-27 0,2-4-29 0,-2 4-36 15,-3-18-65-15,4 3 136 0,-2-1-117 0,1 0-20 16</inkml:trace>
  <inkml:trace contextRef="#ctx0" brushRef="#br0" timeOffset="47733.17">9910 12382 2201 0,'2'-5'916'16,"6"2"-592"-16,-4-2-206 0,1 1 38 0,7-3-50 15,-3 1 22-15,5 0-11 0,5-1-88 0,5 0-29 16,-2-1 0-16,8 1 0 0,0 0 0 0,4-1 0 15,3 1 0-15,0-2 0 0,-1 1 0 0,3 0-5 16,-2 1-93-16,1-2-31 0,-2 1-24 0,-6 2 105 16,1 3-92-16,-3-1-39 0</inkml:trace>
  <inkml:trace contextRef="#ctx0" brushRef="#br0" timeOffset="48299.92">10595 12258 1925 0,'-6'0'838'0,"1"-1"-521"15,0-1-198-15,1 0 61 0,-1-2-53 0,1 0-15 0,-1-1-16 16,1 0-15-16,0 2-23 0,0 1-10 0,-2-2-8 16,1 2-9-16,-3 1-9 0,1 4-5 0,-5 3-2 15,1 0-1-15,1 5-4 0,0 7 0 0,-2 13-2 16,-2-6 0-16,5 15-3 0,-1 4 1 0,5 3-2 16,-1 10-2-16,4-5 0 0,2-3-2 0,-1 2 0 15,3-9 0-15,0-24 0 0,0-9 0 16,-1 1 0-16,9 21 0 0,-5-3 0 0,5-15 0 0,2 2 0 0,-2-3 0 15,3-9 0-15,10-22 0 0,-5 0 0 0,-3 2 0 0,6-11 0 16,-4-3-35-16,0-4-18 0,-2-4 14 0,0-5-50 16,-1-1-33-16,-2 0-14 0,-1-4-13 0,-3 4-15 15,0 0 16-15,1 0 11 0,-4 5-11 0,-6-3 49 0,7-4 41 16,-4 2 25-16,2-5-5 0,0-2 56 0,0 4 47 16,-4-1 20-16,8 0 12 0,1 11 10 0,-8 11 12 15,3 1-4-15,-2 17 31 0,-1 6-35 0,-1 11-14 16,0 6-9-16,0 12-9 0,1 10-5 0,-1 11-13 15,0-1-8-15,1 14-12 0,-2-6-6 0,1 12-13 16,0 0-6-16,0-1-5 0,-2 4-3 0,1-5-8 16,-3-3 0-16,3 6 0 0,-1-12 0 0,2-8 0 15,-1-2 0-15,2-15 0 0,1-8 0 0,1-7 0 16,0-1 0-16,2-8 0 0,0-6 0 0,2-9 0 16,0-1 0-16,1-6 0 0,3-6 0 0,-2-7 0 15,1 0 0-15,1-5 0 0,1-3 0 0,0-6 0 16,-1 2 0-16,0-3 0 0,0 4 0 0,3 5 0 0,-4-1 0 15,4 7 0-15,0 8 0 0,3 10 0 0,0 1 0 16,2 10 0-16,0 7 0 0,-1 11 0 0,4 2 0 16,1 11 0-16,-9-6 0 15,-7-12 0-15,1 1 0 0,15 34 0 0,-1-1 0 0,-1 10 0 0,2-4 0 0,-4-1 0 16,-11-8 0-16,-3-17 0 0,-1-7 0 0,-7-4 0 16,2 0 0-16,1-7 0 0,-2-2-56 0,7-3-55 0,6 0 34 15,-12-8 46-15,-3-7-78 0,17 2-43 0</inkml:trace>
  <inkml:trace contextRef="#ctx0" brushRef="#br0" timeOffset="49622.36">12156 11999 1598 0,'-5'-3'739'16,"4"1"-362"-16,1 4-244 0,-1-2 95 0,2 4-89 15,4 3 6-15,-4 0-8 0,2 5-10 0,0 1-9 16,-3 0-68-16,4 0 37 0,-4 1-14 0,1-1-13 0,-1 0-25 16,0-1-11-16,0-5-8 0,3-4-7 0,-4 3-9 15,1-2 0-15,-3-4 0 0,2-1 0 0,1 0 0 16,0 0 0-16,0-1 0 0,0-3 0 0,0-5 0 16,1 0 0-16,-1-5 0 0,0 0 0 0,-2-3 0 15,2 0 0-15,-5-4 0 0,8 1 0 0,-7 4 0 16,2-2 0-16,0 2 0 0,-3 1 0 0,1 3 0 15,2-2 0-15,-7 5 0 0,-1-6 0 0,4 6 0 16,0 2 0-16,-1 0 0 0,-1 0 0 0,1 5 0 16,-2-1 0-16,0 7 0 0,-1-1 0 0,1 4 0 0,-2-2 0 15,-2 10 0-15,2-1 0 0,-1 4 0 0,5 10 0 16,-4-1 0-16,5 10 0 0,-7 0 0 0,5 8 0 16,3-1 0-16,-3 4 0 0,6 2 0 0,-3 3 0 0,3 0 0 15,6 4 0-15,1 1 0 0,0-6 0 0,2 1 0 16,1-2 0-16,8-11 0 0,-2-4 0 0,-3-2 0 15,7-11 0-15,-1-8 0 0,5-6 0 0,-6-2 0 0,1-5 0 16,1-6 0-16,-2-6 0 0,2-4 0 0,-2-5 0 16,-1-3 0-16,3-6-36 0,0-1-20 0,1-4-19 15,0-1-19-15,1-4-39 0,-3 1-17 0,3-3-14 0,2 5-26 16,-6 3-7-16,0 0-1 0,-1 3-7 0,1 0 10 16,-8 2 50-16,2 2 45 0,-5-1 42 0,0 3 48 15,-4 2 90-15,0-1 39 0,-5 5 41 0,1 6 20 16,0 5 7-16,1 3-23 0,0 8-19 0,-3-2-17 0,2 9-41 15,1 7-3-15,-2 9-14 0,1-4-2 0,3 3-17 16,1 8-1-16,0 2-5 0,5 3 1 0,2 7 0 16,-1-5 2-16,1 3 2 0,0 3-10 0,-1-3 0 0,-2-2-3 15,3-2-6-15,-3-6-6 0,2-11-4 0,-1-4-17 16,4-2-4-16,1-7 0 0,0-7 0 0,3-7 0 16,-3-5 0-16,1-3 0 0,-3-5 0 0,1-10 0 15,0 2 0-15,-4-6 0 0,0-1 0 0,-3-3 0 16,-2 4 0-16,-1-3 0 0,-2 1 0 0,-3 5 0 15,1-1 0-15,-4 3 0 0,-4-2 0 0,3 3 0 16,1-4 0-16,-3 2 0 0,-1 3 0 0,1 1 0 16,0-1 0-16,2 3 0 0,4 6 0 0,-2 4 0 15,-3 1 0-15,6 5 0 0,1 5 0 0,0 2 0 0,3 4 0 16,-1 4 0-16,-1-2 0 0,-5 5 0 0,12 4 0 16,-1 1 0-16,-1 1 0 0,4-5 0 0,-2 5 0 15,2 2 0-15,6-2 0 0,3 1 0 0,-7-1 0 0,5-2 0 16,-1 4 0-16,-1-3 0 0,1-2 0 0,2 1 0 15,-2-4 0-15,-3-3 0 0,-2-4 0 0,0 3 0 16,-3-7 0-16,0-1 0 0,-2-1 0 0,-1-2 0 16,-1-1 0-16,2-1 0 0,-3-2 0 0,1 0 0 0,0-1 0 15,-2-1 0-15,1-1 0 0,0-1 0 0,-1-3 0 16,0 1 0-16,1-1 0 0,0-1 0 0,0 0 0 16,1-4 0-16,1-3 0 0,-1 2 0 0,2-4 0 0,0 0 0 15,2-4 0-15,-4-2 0 0,2-1 0 0,4-1 0 16,3 4 0-16,-3-2 0 0,6 2 0 0,-3 6 0 15,2 5 0-15,5 1 0 0,-5 11 0 0,0-3 0 0,-2 7 0 16,2 10 0-16,2 9 0 0,0-4 0 0,-6 19 0 16,6-3 0-16,-1 1 0 0,-1 11 0 0,2-2 0 15,-1-2 0-15,-4 3 0 0,4-8 0 0,-2 0 0 0,-6-2 0 16,4-1 0-16,-4-3 0 0,4-3 0 0,-8-3 0 16,5 1 0-16,0-5 0 0,-4-6 0 0,4-5 0 15,-2 1 0-15,-1-8 0 0,0-1 0 0,1-6 0 16,-3-2 0-16,2-4 0 0,-1-2 0 0,-2 1 0 15,0-3 0-15,-1-1 0 0,-3-1 0 0,4 1-24 16,0-1-31-16,2 0 19 0,1-1-86 0,3 1-131 16,-3 1 192-16,6 0-128 0,7-3-77 0</inkml:trace>
  <inkml:trace contextRef="#ctx0" brushRef="#br0" timeOffset="50548.89">13437 11932 2124 0,'-5'-6'875'0,"0"5"-567"0,2 0-193 0,3-2 39 16,3-2-22-16,-1-1-28 0,-1 2-16 0,2-1-20 16,0-2-13-16,-1-1-23 0,-1 0-10 0,-3-2-9 15,-1-2-8-15,1 5-5 0,-3-1 0 0,0 2 0 16,-6-2 0-16,6 6 0 0,0-4 0 0,-4 5 0 0,-3 0 0 15,-2 1 0-15,6 0 0 0,-3 2 0 0,-2 1 0 16,-3 3 0-16,0 4 0 0,0 2 0 0,1 9 0 16,0 4 0-16,-4 2 0 0,5 10 0 0,2 1 0 15,4 5 0-15,-3-1 0 0,6 3 0 0,-4 2 0 0,6-12 0 16,5 3 0-16,5-4 0 0,-2 2 0 0,2-13 0 16,5 3 0-16,2-4 0 0,5-4 0 0,1-2 0 0,2-8 0 15,-1-2 0-15,4-5 0 0,3-3 0 0,-5-11 0 16,-1 4 0-16,-3-9 0 0,2-3 0 0,-2-1 0 15,-1 0 0-15,-4-2 0 0,0-5 0 0,2 4 0 16,3-4 0-16,-4 1 0 0,-4 2 0 0,1-4 0 16,-1-3 0-16,-3 5 0 0,-1 0 0 0,-3-2 0 15,-2 1 0-15,-2 0 0 0,-2-1 0 0,-2 6 0 16,0 0 0-16,-3 2 0 0,0 2 0 0,-1 5 0 16,-2 0 0-16,2 6 0 0,0 2 0 0,-1 4 0 15,1 1 0-15,-2 3 0 0,-1 3 0 0,1 6 0 0,1 2 0 16,-3 6 0-16,2 8 0 0,4 11 0 0,-2-3 0 15,3 15 0-15,-2-4 0 0,3 2 0 0,1 2 0 16,3-2 0-16,5-6 0 0,-1-7 0 0,-2-2 0 0,11-8 0 16,-2 3 0-16,4-13 0 0,-1-2 0 0,3-6 0 15,-1 2 0-15,-2-1 0 0,3-9 0 0,3-3 0 16,-3 1 0-16,-2-8 0 0,-7 2 0 0,10-3 0 16,-8-8 0-16,5-3 0 0,-1 3 0 0,-5-3 0 0,5 0 0 15,-6-2 0-15,10 1 0 0,-8-1 0 0,-2 2 0 16,-1 4 0-16,0 1 0 0,-2 3 0 0,0 5 0 0,1 7 0 15,-1 4 0-15,0 2 0 0,1 10 0 16,-4 5 0-16,4 13 0 0,2-1 0 0,0 10 0 0,2 2 0 16,-2 8 0-16,3 2 0 0,4 5 0 0,1 1 0 15,-7-3 0-15,0-1 0 0,0 2 0 0,-3-6 0 0,-4-3 0 16,-1-4 0-16,-5-4 0 0,-1-8 0 0,2-6 0 16,0-1 0-16,-2-7 0 0,-1-5 0 0,6-6 0 15,-7 0 0-15,4-8 0 0,2 3 0 0,-7-10 0 16,1-4 0-16,-2-8 0 0,-1 5 0 0,0-10 0 0,3-3 0 15,0-2 0-15,4-2 0 0,-3-2 0 0,-2-10 0 16,6 1 0-16,-1-5 0 0,1 0 0 0,0-5 0 16,-4-2 0-16,6-3 0 0,0-5 0 0,6 4 0 15,-4 1 0-15,7-3 0 0,2 10 0 0,1 7 0 16,2-1 0-16,5 14 0 0,-2 5 0 0,0 13 0 16,4 2 0-16,0 9 0 0,-2 3 0 0,1 7 0 15,-2 5 0-15,2 7 0 0,-3 8 0 0,-3 7 0 16,0 0 0-16,-4 12 0 0,3-1 0 0,-7-2 0 0,1 3 0 15,-4-3 0-15,-1-2 0 0,-2-5 0 0,-2 0 0 16,-6-2 0-16,0-6 0 0,-2 4 0 0,-3-4 0 16,-2-1 0-16,1-7 0 0,7-2 0 0,-7-2 0 0,5-9 0 15,0 7 0-15,-4-13 0 0,5-4 0 0,-2-7 0 16,0 3 0-16,-5-7 0 0,4-6 0 0,2 3 0 16,2-6-10-16,2 0-23 0,1-4-51 0,-7 1-30 15,9-3 17-15,8-7-108 0,-6-8 138 0,-3 0-104 0,2-9-20 16</inkml:trace>
  <inkml:trace contextRef="#ctx0" brushRef="#br0" timeOffset="50750.46">14276 11275 1665 0,'7'14'905'0,"-1"1"-469"0,-6 4-267 0,-1 11 178 0,1 11-201 16,0-2-20-16,0 15-21 0,1-4-20 0,4 5-41 15,-2 5-12-15,2-2-12 0,1-2-5 0,2 4-15 16,3-3 0-16,1 1 0 0,-5-5 0 0,4-2 0 15,-1-1 0-15,-5-10 0 0,2 7 0 0,-2-19 0 0,-5-3 0 16,0-6 0-16,1 2-4 0,-4-14-26 0,-4-1-66 16,7 0-32-16,-4-6-48 0,-2-3-88 0,-2-5 176 15,-2-5-146-15,1 0-46 0</inkml:trace>
  <inkml:trace contextRef="#ctx0" brushRef="#br0" timeOffset="51185.9">14068 11837 2370 0,'-6'2'949'0,"6"-2"-642"0,3 2-210 0,2-1 4 16,8-1-15-16,5-3-10 0,5-2-32 0,3 1-13 15,7-3-10-15,5-3-8 0,4 1-13 0,-1-2 0 16,6-1 0-16,2 2 0 0,3 1 0 0,0-3 0 0,-1 4 0 16,-5-2 0-16,-3-1 0 0,2 0 0 0,-12-2 0 15,4 0 0-15,-15 5 0 0,-2-1 0 0,-15 6 0 16,7-3 0-16,-17 5 0 0,-5 4 0 0,-4 4 0 0,-13 1 0 15,2 1 0-15,-8 4 0 0,-1 0 0 0,-1 1 0 16,0-3 0-16,4 2 0 0,-3-1 0 0,3 0 0 16,2-1 0-16,11 0 0 0,-5-1 0 0,10 1 0 0,-2 2 0 15,8-7 0-15,2 0 0 0,3-1 0 0,5-2 0 16,1-2 0-16,7 3 0 0,7-6 0 0,3 1 0 16,4 2 0-16,1 1 0 0,7-1 0 0,-1 5 0 15,5 2 0-15,-2-3 0 0,3 5 0 0,3 1 0 0,-1 1 0 16,-5 5 0-16,3-2 0 0,-4 10 0 0,-11 0 0 15,1 0 0-15,-11 7 0 0,1-8 0 0,-13 9 0 16,1 0 0-16,-8-6 0 0,3 0 0 0,-11-6 0 16,1 3 0-16,-11-1 0 0,1 3 0 0,1-10 0 0,-3 0 0 15,-4-2 0-15,2-2 0 0,7-2 0 0,-3-8 0 16,3 1 0-16,3-3 0 0,3-5 0 0,2-2 0 16,2 0 0-16,3-4 0 0,6-4 0 0,1 2-67 15,0-1-35-15,1-1 27 0,6 0 45 0,3-1-77 16,0 0-41-16</inkml:trace>
  <inkml:trace contextRef="#ctx0" brushRef="#br0" timeOffset="51329.21">15574 12164 1852 0,'-2'3'931'0,"-4"0"-514"0,4 0-201 0,-3 3-3 0,3 0-82 15,-2-3 119-15,0-1-196 0,0 1-23 0,2-2-31 16,-3 0 0-16,0-1 0 0,0-1 0 0,2 0-58 15,-2 0 34-15,3-4-114 0,-1-1 111 0,6-1-61 16,0 2-40-16</inkml:trace>
  <inkml:trace contextRef="#ctx0" brushRef="#br0" timeOffset="53704.18">25942 4741 206 0,'0'-13'261'0,"-1"-2"-33"0,-2 5-59 0,2-2 69 16,1-1 8-16,0-2-17 0,5 7-21 0,-4-1-14 15,4 3 14-15,-5-3-36 0,4 0-27 0,0 1-10 16,-2 1-9-16,1-1-6 0,-3 1-17 0,2 1-6 16,0 3-20-16,3-2 7 0,-4 2-12 0,1 0-4 0,0 3-13 15,-1 0 6-15,-1 0-11 0,0-1-5 0,-2 2-9 16,0 3 2-16,1 3-11 0,-2-2-1 0,2 7-3 16,0 2-3-16,-1-2-4 0,2 5 2 0,0 2-2 0,0 11-5 15,0 9 5-15,0-2-1 0,0 13 0 0,0-8 2 16,1 10 4-16,-1 0 2 0,1-2-1 0,-3-3 7 15,1 0-6-15,-2-2 0 0,2 4-3 0,0-1-2 16,-4-7-8-16,3 1-2 0,2-7-1 0,0 5-7 0,-1-17 0 16,1-3 0-16,-2-1 0 0,2-9 0 0,1-5 0 15,-1-5 0-15,0 3 0 0,0-6 0 0,11 1 0 0,-8-6 0 16,1-1 0-16,5-3 0 0,0-2 0 0,-3-3 0 16,7 0 0-16,-9-7 0 0,-2-3 0 0,4 4 0 15,3 2 0-15,-3-1 0 0,1 2 0 0,1 6 0 16,-3 0 0-16,3 8 0 0,2 6 0 0,-1 4 0 15,1-2 0-15,1 9 0 0,0 2 0 0,2 4 0 16,0 0 0-16,2-1 0 0,-2 1 0 0,3 0 0 16,-1-1 0-16,0-1 0 0,5-4 0 0,-6-1 0 15,1-1 0-15,-1-4 0 0,3-3 0 0,-4-2 0 16,2-1 0-16,-3-3 0 0,-4-1 0 0,4-7 0 0,1 4 0 16,-5-8 0-16,1 4 0 0,-3-3 0 0,-1-2-23 15,2-1-17-15,3 0-18 0,-2 3-19 0,-1-9-46 16,2 8-27-16,2-4-2 0,-5 2-102 0,3 1 167 0,3-3-92 15,-5 2-20-15</inkml:trace>
  <inkml:trace contextRef="#ctx0" brushRef="#br0" timeOffset="53841.35">26492 4927 1130 0,'-6'-4'768'16,"1"3"-332"-16,4 4-279 0,-2 3 147 0,-2 3-127 16,4 6-45-16,-1 7-32 0,2 2-16 0,-1 6-98 15,-3 1 72-15,4 7-17 0,1 1-9 0,0 4-4 16,1 2-8-16,-1-3-10 0,-1-3-3 0,1 1 7 0,1-9-14 15,0-7-21-15,1 2-19 0,0-15-29 0,1-3-29 16,0-8 174-16,3-3-93 0,-1-11 5 0,0 4 60 16</inkml:trace>
  <inkml:trace contextRef="#ctx0" brushRef="#br0" timeOffset="54531.82">26537 4804 1067 0,'-13'0'720'0,"2"7"-346"15,1 3-248-15,5 2 211 0,-1 1-242 0,3-1-66 16,1 1-6-16,2 1-4 0,5-2-10 0,2 3-16 16,0-3-4-16,3-2-4 0,2 1-7 0,-2-2-7 15,3 0-2-15,-1-1 0 0,1 3 1 0,0 1 3 16,-2 0 5-16,1 4 4 0,-1-2 3 0,-3 0 15 0,1 9 4 16,0 1-1-16,-3 0 2 0,1 1 13 0,-1 4 13 15,-1 0 10-15,1 7-2 0,-2 1 24 0,-2-7 21 16,-2 1 12-16,0-2 5 0,-2-5-6 0,1-3 0 15,-2-4-1-15,0-7 10 0,1-3-24 0,1-2-12 0,0-2-5 16,-1-3 3-16,1-2-5 0,1-5-7 0,0-2-4 16,0-3-3-16,0 1-5 0,0-8-5 0,0 2-6 15,1-4-7-15,1-1-3 0,1 0-8 0,-1 2-1 0,2-3-5 16,-2 0-2-16,3 1-5 0,-2 1 0 0,3 0 0 16,-1-2 0-16,0 2 0 0,2 1 0 0,1 0 0 15,2-1 0-15,-1 5 0 0,0-2 0 0,3 3 0 16,-3 3 0-16,-1 3 0 0,1 0 0 0,-1 4 0 15,0 5 0-15,-3 2 0 0,1 2 0 0,-2 4 0 0,-2 2 0 16,0 3 0-16,-1 2 0 0,-1 0 0 0,0 0 0 16,1-1 0-16,-1 2 0 0,6 0 0 0,-2 1 0 15,2-5 0-15,2 3 0 0,0 2 0 0,4-2 0 0,-3 1 0 16,4 0 0-16,-4-2 0 0,4 2 0 0,0-2 0 16,0-5 0-16,1 2 0 0,2-7 0 0,3-4 0 0,-1 0 0 15,0-1 0-15,2-3 0 0,-2-7 0 0,3 2 0 16,-1-5 0-16,-1-1 0 0,-1 1 0 0,-1-2 0 15,0-1 0-15,-2 2 0 0,-2-2 0 0,-2 1 0 16,0 2 0-16,-3-1 0 0,-1-1 0 0,-4-2 0 16,0-2 0-16,-2 0 0 0,-1 6 0 0,-4-5 0 15,1-1 0-15,-2 3 0 0,-1 0 0 0,1 1 0 16,-2 4 0-16,0 0 0 0,0-3 0 0,2 15 0 0,-2-3 0 16,-1 8 0-16,0 0 0 0,0 7 0 0,1 1 0 15,-1-1 0-15,0-1 0 0,-1 3 0 0,2 7 0 16,0-2 0-16,0 1 0 0,4 0 0 0,-1 4 0 15,0 3 0-15,4-1 0 0,0 2 0 0,3-4 0 16,2 1 0-16,2 1 0 0,1-2 0 0,3-3 0 16,3 1 0-16,1-5 0 0,0-1 0 0,2-6 0 0,1 1 0 15,0-5-3-15,-4-1-16 0,9-5-39 0,-6 0-18 16,4-4-18-16,2-7-20 0,-1 2-49 0,0-1-31 0,4-8-34 16,0 1-74-16,-7 1 203 0,7-5-114 0,-6 3-28 15</inkml:trace>
  <inkml:trace contextRef="#ctx0" brushRef="#br0" timeOffset="54981.23">27632 5058 1176 0,'-1'-17'688'0,"1"0"-365"16,-3 6-4-16,-1-7-44 0,-1 0-61 0,0 3-129 16,-1 0 33-16,-1 3-33 0,2-1-11 0,-2-2-2 15,2 7-16-15,-2 1-15 0,1 1-6 0,0 5-11 0,-1 3 2 16,-1 6-9-16,0 2-4 0,-1 4-10 0,-4-1 6 16,3 9-1-16,-2 1 2 0,0 1 0 0,2 2 0 0,2 2 5 15,0-1 3-15,4 5-1 0,-3 0 11 16,3 1 10-16,4-2 1 0,0 1 3 0,1-2 0 0,5-6-1 15,-5 3-6-15,8-6 2 0,3-4-13 0,-3-7-12 16,-1-2-3-16,3-5-5 0,1-5-1 0,-4-4-3 16,4-1 0-16,-3-7 0 0,0-1 0 0,2-5 0 15,-3 2 0-15,1-5 0 0,0-2 0 0,-1 7 0 16,0-4 0-16,-1 7 0 0,0-4 0 0,-3 8 0 0,3 3 0 16,-2 7 0-16,0 0 0 0,-3-2 0 0,4 9 0 15,-1-2 0-15,0 5 0 0,1 5 0 0,1-2 0 16,-3 2 0-16,4 6 0 0,-1-1 0 0,-2-4 0 15,0-2 0-15,1-2 0 0,-3-2 0 0,0-5 0 0,1 0 0 16,-2-5 0-16,0-3 0 0,1-5 0 0,-2 4 0 16,3-7 0-16,-3-3 0 0,1 0 0 0,0 0 0 15,1-4 0-15,-3-3 0 0,2 7 0 0,0-3 0 16,2 3 0-16,-1 1 0 0,0 0 0 0,-1 0 0 16,4 4 0-16,-1 0 0 0,1-4 0 0,1 2 0 0,2-2 0 15,-3 0 0-15,2 2 0 0,0 0 0 0,0 3 0 16,0 2 0-16,3-1 0 0,-6 1 0 0,9 4 0 15,-1 1-8-15,-5-2-26 0,4-5-60 0,-2-4-30 0,1 3 16 16,6 2-144-16,3-5 175 0,-3 0-124 0,8 0-33 16</inkml:trace>
  <inkml:trace contextRef="#ctx0" brushRef="#br0" timeOffset="55202.78">28452 4271 2222 0,'-6'-4'961'0,"-1"3"-582"0,0 2-265 0,6 9 34 16,-5-1-41-16,3 6-25 0,-8 11-15 0,6 4-52 16,0 5-15-16,-3 9 0 0,-1-2 0 0,1 10 0 15,-4 2 0-15,5 0 0 0,-4 16 0 0,-8 2 0 16,3-9 0-16,-5 16 0 0,2-11 0 0,-2 0 0 16,-1 4 0-16,4-15 0 0,-3 0 0 0,9-9 0 0,0-3 0 15,4-8 0-15,-2 5 0 0,6-14 0 0,-1 1 0 16,2-5-25-16,0-6-34 0,2-5-35 0,1-1-166 15,1-2 206-15,2-7-131 0,-1-3-95 0</inkml:trace>
  <inkml:trace contextRef="#ctx0" brushRef="#br0" timeOffset="55684.16">28461 5066 2067 0,'-11'-3'834'15,"9"1"-567"-15,1 2-184 0,-6 2 37 0,9 9-46 16,-2-1-9-16,0 9-6 0,-1 3-9 0,6 13-11 16,-5 2-3-16,4 10 1 0,3 2-2 0,-4 4-2 15,1 0 0-15,1 3-2 0,0-4-2 0,-3-3-5 0,1-6-4 16,-2-2-5-16,-1-7-2 0,-1-4-6 0,1-1-4 16,0-5-3-16,-2-2-7 0,1-9-37 0,-5 2-21 15,4-7-24-15,-1-2-29 0,3-7-111 0,-1-2 244 0,0-7-77 16,3-2-35-16,-2-12 43 0</inkml:trace>
  <inkml:trace contextRef="#ctx0" brushRef="#br0" timeOffset="56335.03">28406 5080 1761 0,'-9'-11'792'0,"4"3"-484"0,2 0-194 0,3 0 74 15,-1-5-61-15,8 4-34 0,0-1-3 0,6-2 0 0,-1 4-17 16,3-3-14-16,2-2-4 0,3 4 2 0,5-1-11 15,-1 4-11-15,0-1-8 0,4 0-8 0,2 6 1 16,-2 1-3-16,4 3-4 0,-1 4-10 0,-7 1 5 16,0 7-1-16,1 1 1 0,-5 4-3 0,-5 0 3 0,-3 3-3 15,-9 3 2-15,0 2 2 0,-7-1-1 0,-5-1 1 16,-2 0-2-16,-7-1 1 0,-1 2-2 0,-5-1 0 16,3-1-3-16,0-1-1 0,1-1 0 0,-3-6-2 15,2 2 0-15,3-7 0 0,3 0 0 0,1-6 0 16,0-3 0-16,6-3 0 0,-2-1 0 0,7-1 0 0,0-2 0 15,4-2 0-15,0 0 0 0,4 3 0 0,4 1 0 16,0-3 0-16,4 3 0 0,0-1 0 0,5 1 0 16,0-1 0-16,4-1 0 0,3-2 0 0,1-4 0 15,-2 2 0-15,6-4 0 0,-2-2 0 0,-4-1 0 0,5-1 0 16,-5-1 0-16,3 1 0 0,-8 0 0 16,3-1 0-16,-1 1 0 0,-4-3 0 0,2 4 0 0,-6 0 0 15,-3-1 0-15,-1 0 0 0,-2 0 0 0,0 0 0 16,-4 2 0-16,1-1 0 0,-3-1 0 0,0 0 0 15,-1 1 0-15,-1 3 0 0,0 1 0 0,-2 0 0 0,0 4 0 16,1 4 0-16,-2 1 0 0,0 2 0 0,-1 2 0 16,-1 2 0-16,0 10 0 0,-1-1 0 0,2 10 0 15,-2-4 0-15,0-1 0 0,3 6 0 0,1 5 0 0,-2 1 0 16,5-6 0-16,2 0 0 0,-2 1 0 0,3 0 0 16,5-5 0-16,-3-2 0 0,2-2 0 0,1-5 0 15,-3-5 0-15,6 1 0 0,-3-5 0 0,1-1 0 16,1-1 0-16,1-5 0 0,-2-1 0 0,3-2 0 0,-2 0 0 15,0-7 0-15,1 4 0 0,-3-7 0 0,-1 3 0 16,1 3 0-16,-1-6 0 0,0 3 0 0,-3 0 0 16,2 2 0-16,-1 0 0 0,-2-1 0 0,3-2 0 0,-3 1 0 15,0 0 0-15,1-4 0 0,3 4 0 0,-2-4 0 16,2-1 0-16,-2 2 0 0,0-2 0 0,2 3 0 16,0 1 0-16,-1-1 0 0,5 4 0 0,-5 1 0 15,1 2 0-15,1 4 0 0,0 0 0 0,0 4 0 0,-1-1-41 16,-2 0-25-16,-2 0-25 0,-2 2-32 0,7 1-130 15,-3 0 181-15,-1 1-131 0,-4 3-61 0</inkml:trace>
  <inkml:trace contextRef="#ctx0" brushRef="#br0" timeOffset="56546.56">29507 4901 1738 0,'-9'7'790'0,"4"1"-489"16,-1 6-177-16,1-3 71 0,3 9-103 0,2-1-2 15,0 2 1-15,2 0-13 0,-1 4-6 0,2-2 0 16,-2 5-24-16,2-1 17 0,-1-4-7 0,-1 0-7 0,-1-3-6 16,1 0-5-16,-1-6-12 0,1 1-7 0,-1-5-3 15,-1 3-5-15,1-10-9 0,-2 3-3 0,0-6-12 16,0 0-2-16,0-3-15 0,3-3-29 0,-1-2-17 16,1-3-17-16,1-1-19 0,1-6-58 0,-1 5-52 0,1-6 18 15,3 0 108-15,-3 4-103 0,3-5-33 0</inkml:trace>
  <inkml:trace contextRef="#ctx0" brushRef="#br0" timeOffset="57480.58">29613 5007 753 0,'2'13'546'0,"0"0"-191"0,3 4-189 16,-2 1 108-16,0 0-67 0,-2-3-13 0,2 3-48 16,-1 0-13-16,1-1-11 0,-2 1-8 0,-1-4-11 15,0-2-5-15,0 2-3 0,0-2-26 0,0-5-2 16,-2-1-6-16,2-3-6 0,0-3-8 0,0-1-12 15,1-3-6-15,0-5-8 0,1 2 1 0,-2-1-4 0,4-4 3 16,-2-1-2-16,0 1-2 0,1-3-2 0,0 2 6 16,2 0-2-16,0-1 0 0,1-2 0 0,0 2-1 15,1-1 1-15,1 1 2 0,0-2-2 0,0 3-1 16,1 0-1-16,1 2-1 0,-1 5 0 0,2-1-1 16,-3 1-2-16,2 5-2 0,-5 1 0 0,7 5-5 15,-3 1 1-15,2 2-3 0,-3 2 0 0,0 7-4 0,-1-2 0 16,2 6 0-16,-1 0 0 0,-7 2 0 0,2-2 0 15,0 2 0-15,-3-1 0 0,0-4 0 0,0 1 0 16,0-3 0-16,-4-1 0 0,5-6 0 0,-3-1 0 16,1-2 0-16,3 1 0 0,-6-7 0 0,-2 0 0 0,2-4 0 15,6-2 0-15,-4-4 0 0,2 1 0 0,-1-7 0 16,1-2 0-16,5 2 0 0,2 1 0 0,-1-1 0 16,-4-2 0-16,6 4 0 0,-3 0 0 0,-4 1 0 15,1 0 0-15,0 1 0 0,2-1 0 0,-1 4 0 0,1-1 0 16,4-1 0-16,-2 3 0 0,2 0 0 0,0 4 0 15,0-3 0-15,-4 4 0 0,4 2 0 0,-4 2 0 16,3 3 0-16,-1 0 0 0,1 1 0 0,1 3 0 0,-1 1 0 16,2 3 0-16,0-3 0 0,-2 4 0 0,0-3 0 15,-1 1 0-15,0 0 0 0,1-1 0 0,3-1 0 16,-1-3 0-16,-1 0 0 0,1 1 0 0,0-1 0 0,2-6 0 16,-2 2 0-16,-1-1 0 0,-1 0 0 0,2-4 0 15,2 0 0-15,-1-3 0 0,-2-5 0 0,4 5 0 16,-2-4 0-16,3-2 0 0,-1-2 0 0,-1 1 0 15,-1 0 0-15,-1 0 0 0,0 0 0 0,-3-3 0 16,1 0 0-16,-2-2 0 0,-2 3 0 0,1-2 0 16,-3-1 0-16,0 0 0 0,-2 4 0 0,-3-2 0 15,0 2 0-15,-3 1 0 0,2 2 0 0,-3 4 0 16,1 5 0-16,1 2 0 0,0-3 0 0,-1 10 0 0,1 1 0 16,-3 8 0-16,1-2 0 0,-3 3 0 0,3 4 0 15,-1 3 0-15,0 0 0 0,5-2 0 0,-3 4 0 16,4 0 0-16,3-1 0 0,-1-3 0 0,3 0 0 15,0-2 0-15,2 0 0 0,3-1 0 0,1-5 0 0,0-2 0 16,2-1 0-16,2-3 0 0,-2-4 0 0,2 1 0 16,-2-4 0-16,2-2 0 0,-2 0 0 0,0-4 0 15,1-1 0-15,-3 2 0 0,-1-7 0 0,3 2 0 16,-3 0 0-16,-2-3 0 0,-2 0 0 0,3 1 0 0,-2-1 0 16,4 0 0-16,-4 2 0 0,-1-2 0 0,3 3 0 15,2 0 0-15,1 2 0 0,-5 0 0 0,1 0 0 0,3 0 0 16,-4 3 0-16,0-1 0 0,-2 3 0 0,-1-1 0 15,-2 0 0-15,6 2 0 0,-4 0 0 0,-1 1 0 16,1-2 0-16,7 2 0 0,-7 0 0 0,8 2 0 16,3-2 0-16,-9 0 0 0,5 1 0 0,-1 1 0 0,-1-1 0 15,1 1 0-15,-1 1 0 0,-1 0 0 0,0 3 0 16,1-1 0-16,-2 0 0 0,2 2 0 0,2 4 0 16,-7-3 0-16,5 1 0 0,-2 3 0 0,-3-4 0 0,3 4 0 15,0-1 0-15,-3 0 0 0,1 1 0 0,0-2 0 16,-1-1 0-16,-1 2 0 0,0-2 0 0,0-3 0 15,0-1-14-15,-1-1-24 0,1-4-30 0,-2 2-65 16,0-1-46-16,0-1 17 0,-1-9 88 0,6-1-130 16,-2 2-30-16</inkml:trace>
  <inkml:trace contextRef="#ctx0" brushRef="#br0" timeOffset="57831.08">30534 4430 1665 0,'-4'-6'808'0,"1"0"-489"16,2-1-227-16,1 3 66 0,0 1-50 0,1 1-11 0,-1 2-11 16,0-3-11-16,0 2-137 0,2 1 116 0,-1 0-3 15,3 2-2-15,-4-2 4 0,2 2 2 0,1 1 2 16,1 3 2-16,-4 1 3 0,1 0-1 0,-1 3-3 15,-1 6-3-15,1 6-15 0,-4 0-7 0,2 6-6 0,0 3-6 16,0 9-12-16,-2-2-5 0,1 6-3 0,-3 0-1 16,0 4 0-16,3 1 0 0,-3 0 0 0,-1 0 0 15,1-11 0-15,3 6 0 0,0-5 0 0,1 2 0 16,0-10 0-16,0-3 0 0,-1 1 0 0,2-4 0 0,1-4 0 16,-2-4 0-16,1 1 0 0,1-7 0 0,0-1 0 15,0-1-37-15,0-5-23 0,0-2-22 0,1 0-27 0,0-5-76 16,-1 0-79-16,1-6 172 0,5-1-138 0,-3-1-55 15</inkml:trace>
  <inkml:trace contextRef="#ctx0" brushRef="#br0" timeOffset="58365.49">30331 4998 2273 0,'-4'4'930'0,"4"2"-597"0,3 0-135 0,-3 1-76 16,7-3-23-16,2 3-69 0,2-1 21 0,5-3-25 16,-4 0-8-16,6-1-7 0,3-3-7 0,6-1-4 15,-3 0 0-15,7-1 0 0,1-2 0 0,-2-3 0 0,3 0 0 16,-1 1 0-16,-1 5 0 0,-4-7 0 0,-1-3 0 16,-4 3 0-16,3 0 0 0,-6-2 0 0,-2 2 0 15,-3-3 0-15,-4-3 0 0,-1 2 0 0,2 1 0 0,-9-1 0 16,-4 1 0-16,1-1 0 0,1 3 0 0,-5 1 0 15,-2 3 0-15,1 3 0 0,-2-1 0 0,0 3 0 16,0 4 0-16,-6 4 0 0,3-1 0 0,-4 4 0 16,3 4 0-16,-3 0 0 0,1 5 0 0,3-2 0 0,-1 0 0 15,4 5 0-15,0 0 0 0,4 0 0 0,-3-1 0 16,4-5 0-16,2 2 0 0,4-1 0 0,-1 2 0 16,3-9 0-16,1 4 0 0,0-3 0 0,2-1 0 0,3-2 0 15,0-2 0-15,-2-1 0 0,2-2 0 0,3-1 0 16,-2-3 0-16,2 0 0 0,0-3 0 0,-3-5 0 15,2 2 0-15,1-1 0 0,-5-2 0 0,-2-1 0 0,-1 1 0 16,2 0 0-16,-3 2 0 0,2-5 0 0,-3 5 0 16,1-4 0-16,1 1 0 0,-4 0 0 0,2-1 0 15,0-3 0-15,-3 3 0 0,4 1 0 0,-4-7 0 16,-1 3 0-16,2-3 0 0,2-1 0 0,-4 4 0 16,3-1 0-16,-3 0 0 0,1 4 0 0,1 6 0 15,0-2 0-15,-1 7 0 0,2-2 0 0,1 0 0 16,-3 3 0-16,0 0 0 0,1 0 0 0,3 0 0 15,3-3 0-15,2 2 0 0,-2 0-1 0,6 2-10 0,1-1 4 16,4 0-42-16,1 0-14 0,-6 0-14 0,7-3-29 16,1 3-17-16,-1-2-6 0,-1-3-50 0,1 1 92 15,0 0-38-15,3-1-7 0</inkml:trace>
  <inkml:trace contextRef="#ctx0" brushRef="#br0" timeOffset="58750.37">31568 4593 1849 0,'2'-7'797'0,"-1"1"-496"0,-1-2-185 0,1 0 56 16,-3 4-33-16,2-1-15 0,-4 3-15 0,-2 1-14 15,-6 3-21-15,1 0-9 0,-9 6-10 0,3-1-10 16,-3 1-14-16,-3 3-2 0,0 2-5 0,-1 0-3 16,5-1-6-16,-1 0-3 0,1 2-2 0,3 0-3 15,-3 0-2-15,5-3-5 0,-1 0 0 0,2-3 0 16,3 3 0-16,4-5 0 0,-2 1 0 0,8-4 0 0,-1 0 0 15,3 1 0-15,3 1 0 0,1-3 0 0,0-2 0 0,5 3 0 16,0-2 0-16,4-1 0 0,0 5 0 0,-2-3 0 16,2 0 0-16,0 1 0 0,8 3 0 0,-6 3 0 15,-2-1 0-15,6 1 0 0,-2 4 0 0,2 1 0 16,-5 1 0-16,-1 1 0 0,-4 4 0 0,-4-3 0 16,2 3 0-16,-8-3 0 0,-1-1 0 0,-7 2 0 15,1-1 0-15,-4-3 0 0,-3-3 0 0,-3 1 0 16,2-1 0-16,-4-2 0 0,-1 3 0 0,8-6 0 0,-8 0 0 15,3-3 0-15,1 3 0 0,7-7 0 0,-6 1 0 16,3 0 0-16,1-2 0 0,-1-3 0 0,4 0-29 16,3-2-24-16,-2 3-24 0,0-6-26 0,1 2-102 15,3-4 205-15,1 0-59 0,0 4-43 0,2-7 32 16</inkml:trace>
  <inkml:trace contextRef="#ctx0" brushRef="#br0" timeOffset="58951.3">31672 4564 1578 0,'1'8'949'0,"-1"6"-551"16,-3 1 123-16,1 6-377 0,-1 0-14 0,0 5-17 15,2 5-16-15,-1-1-37 0,1 0-15 0,0 4-10 0,1-1-11 16,1-4-23-16,-1 1-1 0,3-6 0 0,0 3 0 16,0-9 0-16,-1 4 0 0,1-1 0 0,-1-7 0 15,0-2 0-15,-1 0-11 0,-1-2-22 0,0-2-22 16,0-2-24-16,-2-4-62 0,1 1-42 0,-1-3-83 15,-1-2 170-15,1-2-154 0,0-1-54 0</inkml:trace>
  <inkml:trace contextRef="#ctx0" brushRef="#br0" timeOffset="59184.89">31584 4636 1658 0,'-2'-3'793'0,"2"1"-448"15,0-1-203-15,-1 1 93 0,4-3-64 0,6 0-35 16,-3 0-11-16,7 2-16 0,-2-2-14 0,6 0-19 16,1-1-12-16,0 1-13 0,1 2-11 0,-7-5-19 0,6 1-6 15,-2 1-4-15,1 0-3 0,-4-1-8 0,-1 3 0 16,1-3 0-16,0 3 0 0,5 0 0 0,-6 0-3 16,-2 0-8-16,3 1 5 0,-3 1-31 0,1 2-38 15,-3-1-18-15,-7 1-21 0,2 0-28 0,3-1-103 0,-4 0-189 16,2-2 295-16,-4 2-178 0,3 2-118 15</inkml:trace>
  <inkml:trace contextRef="#ctx0" brushRef="#br0" timeOffset="59401.2">31569 4930 2191 0,'6'-8'913'0,"-3"2"-592"0,6-1-208 0,0 1 52 16,7 0-60-16,-3-1-12 0,6 3 5 0,2-1-42 16,-1 2-29-16,-1-2-14 0,3 2-13 0,3-1 0 15,-6 2 0-15,-2 0 0 0,0 0-4 0,3 2 1 0,-3-1-48 16,5 0-26-16,-5 0-31 0,-3 2-41 0,2 0 100 16,5-1-88-16,-7 3-34 0</inkml:trace>
  <inkml:trace contextRef="#ctx0" brushRef="#br0" timeOffset="60297.1">27587 8008 1900 0,'-3'-14'821'0,"0"0"-514"0,1 6-195 0,0 0 46 15,0 7-39-15,1-3-20 0,0 1-14 0,0 3-7 16,-2 7-12-16,1-1-6 0,-1 1-16 0,-1 6-3 15,1 4-7-15,-2 8-1 0,1 13-4 0,-2 5-4 0,1-2-3 16,0 17-3-16,-5-8-3 0,2 8-4 0,0 2-4 16,-1-5-4-16,-1 2-1 0,-2 2-3 0,2-9 0 15,-1 8 0-15,3-11 0 0,-2-3 0 0,-2 0 0 16,3-11 0-16,-3-7 0 0,8-6 0 0,-3-1 0 0,3-5 0 16,1-4 0-16,2-4 0 0,-1-3 0 0,4 0 0 15,2-3 0-15,-2-8 0 0,-2 2 0 0,1-6 0 16,-1-6 0-16,3-2 0 0,1-2 0 0,-1-4 0 0,8-2 0 15,-7-9 0-15,6 0 0 0,1-2 0 0,-1-1 0 16,0-1 0-16,4 1 0 0,-5 1 0 0,-1-4 0 16,0 11 0-16,1-8 0 0,-1-3 0 0,0 5 0 0,-2-5 0 15,1 3 0-15,1-2 0 0,0 1 0 0,0 2 0 16,-2 12 0-16,0 1 0 0,-2 11 0 0,1 1 0 16,-3 6 0-16,2 2 0 0,-3 6 0 0,0 6 0 15,1 1 0-15,1 2 0 0,-1 8 0 0,1 10 0 0,4 5 0 16,-2-1 0-16,3 14 0 0,0-6 0 0,2 12 0 15,0-3 0-15,2 1 0 0,0-2 0 0,1 3 0 16,-1-3 0-16,1 3 0 0,1-1 0 0,-3-8 0 16,0 1 0-16,-1-3 0 0,4-6 0 0,-7-6 0 15,0 0 0-15,-3-9 0 0,1-3 0 0,-2-3 0 16,1-2 0-16,-4-3-20 0,0-7-26 0,0 1-59 16,1-1-32-16,-1-2-52 0,-9-5-81 0,0-3 174 0,2 0-145 15,-7-1-31-15</inkml:trace>
  <inkml:trace contextRef="#ctx0" brushRef="#br0" timeOffset="60746.51">27309 8583 2098 0,'-1'0'841'0,"1"0"-579"16,3-3-177-16,3 3 32 0,0-2-23 0,4 1-5 15,0-2 0-15,10-4-5 0,1 2-9 0,3-2-8 16,4-1-8-16,2 0-19 0,1-2-7 0,6 1-10 15,1-1-4-15,1 4-9 0,2-5-2 0,1 3-6 16,-4-1-2-16,-1 2 0 0,0-1 0 0,-4 1 0 0,0 2 0 16,-8 0 0-16,-4 1 0 0,-4 2 0 0,3 1 0 15,-9 0 0-15,2-2 0 0,-8 3 0 0,1 0 0 0,-3 0 0 16,1 4 0-16,0 0 0 0,-1 3 0 0,1 4 0 16,-2 2 0-16,3 2 0 0,0 6 0 0,2 5 0 15,-1 5 0-15,1-1 0 0,1 8 0 0,0-3 0 0,-1-3 0 16,0 0 0-16,0-3 0 0,1-5 0 0,-5-5 0 15,1-2 0-15,-3-6 0 0,1-5 0 0,0 2 0 16,-2-5 0-16,0-1 0 0,0-2 0 0,0-7 0 16,-2 1 0-16,-1-2 0 0,1 0 0 0,-2-5 0 15,2-3 0-15,-2 1 0 0,1 0 0 0,0-7 0 16,1 1 0-16,0-3 0 0,1-4 0 0,1 3 0 16,-2 0 0-16,0-3 0 0,1-1 0 0,2 6 0 15,-1-3 0-15,2 4 0 0,2-2 0 0,1 0 0 16,2 3 0-16,1-1 0 0,1 3 0 0,3 2 0 0,-1-2 0 15,2 6 0-15,-2-1 0 0,2 3 0 0,0 1 0 16,0 2 0-16,2-1 0 0,-3 5-16 0,1 1-53 16,2-1-28-16,-3 4-29 0,-4 2-46 0,3 3 112 15,-2 1-102-15,-1 2-32 0</inkml:trace>
  <inkml:trace contextRef="#ctx0" brushRef="#br0" timeOffset="61368.77">28303 8528 1897 0,'9'10'870'0,"2"-1"-514"0,-5-1-215 15,0-1 89-15,3-2-85 0,3-4-19 0,-1-1-17 16,4 0-20-16,2-2-37 0,-6-4-14 0,8-2-12 0,-2 0-10 16,5-1-16-16,1-1 0 0,1-2 0 0,4-4 0 15,-5 4 0-15,0 2 0 0,3-4 0 0,-5 0 0 16,-6 0 0-16,4 2 0 0,-8 0 0 0,-4-1 0 16,-4-2 0-16,0 3 0 0,-4-1 0 0,1 0 0 0,-8 3 0 15,-3-4 0-15,-3 3 0 0,2-1 0 0,-2 5 0 16,-3 1 0-16,-2 1 0 0,2 3 0 0,-2 7 0 15,2 1 0-15,0 3 0 0,-2 6 0 0,0 5 0 0,0 3 0 16,2-1 0-16,0 4 0 0,6-3 0 0,2 9 0 16,0 1 0-16,5-1 0 0,-3 1 0 0,7 1 0 15,5-4 0-15,-1 3 0 0,4-3 0 0,3-6 0 16,2-3 0-16,9-3 0 0,1-7 0 0,2-5 0 16,-1 2 0-16,5-8 0 0,-1-4-18 0,1-4-42 15,-4 0-18-15,4-4-16 0,-3-3-16 0,1-5-32 16,-3 3-13-16,1-5-21 0,-3 1 19 0,-3 3 33 15,-1-4 18-15,0 3 17 0,-3-4 17 0,-4 9 44 16,-1-1 23-16,2 0 30 0,-7 0 14 0,-1-2 32 0,-2 4 10 16,-2 1 9-16,0 3 9 0,0-5-7 0,-3-2 5 15,3-1-6-15,-1 4 0 0,-1-1-29 0,2 0-3 0,-2 1-8 16,-2 2-7-16,2 3-4 0,-2 2-11 0,-3 1-4 16,1 4-12-16,-2 3 6 0,-1 8-5 0,8-2-1 15,-6 8-1-15,-5 1-2 0,2 6 3 0,2 1 0 16,-1 6 0-16,1-4 10 0,3 6 8 0,-6-3-2 0,7 3 1 15,1 2-2-15,2-11-6 0,1 1-3 0,3-2 1 16,-1-3-14-16,4-11-6 0,-2 0 0 0,2-8 0 16,5-4 0-16,-3-4 0 0,-1-3 0 0,3-5 0 15,1-1 0-15,-2 0 0 0,2-1 0 0,1-1 0 0,-5 1 0 16,-3 5 0-16,6-1 0 0,-6 5 0 0,1 3 0 16,-2 2 0-16,0-3 0 0,1 6 0 0,-3 6 0 15,6 2 0-15,-4 2 0 0,1 4 0 0,1 3 0 0,-3 0 0 16,4 5 0-16,2-4 0 0,1 0 0 0,-2-3 0 15,-1 0 0-15,1-7 0 0,2 1 0 0,-3-3 0 16,2-4-11-16,1 0-26 0,0-2-23 0,0-4-26 0,3-3-79 16,3-1-54-16,1-5 147 0,1 4-125 0,-2-3-70 15</inkml:trace>
  <inkml:trace contextRef="#ctx0" brushRef="#br0" timeOffset="61812.81">29827 7925 2000 0,'2'-15'835'16,"4"1"-521"-16,-2 1-120 0,-2 3-38 0,0-2-18 16,-2 9-78-16,-1-4 32 0,1 5-26 0,-8 2-2 0,-2 4-12 15,1 0-7-15,-7 4-19 0,0 5-6 0,-5-3-6 16,-5 7-4-16,-1-1-1 0,3 3-9 0,-2-3 0 15,-2 1 0-15,4 1 0 0,1-2 0 0,2-1 0 16,3 1 0-16,5 0 0 0,6-5 0 0,-3 3 0 0,6-3 0 16,4 0 0-16,5-3 0 0,-1 0 0 0,4-2 0 15,2 0 0-15,2-3 0 0,4 3 0 0,3-5 0 16,2-1 0-16,4 4 0 0,-2-1 0 0,6 1 0 0,-1 0 0 16,2 2 0-16,0 0 0 0,-2 3 0 0,-6 3 0 15,-1-3 0-15,1 2 0 0,-5 2 0 0,2 1 0 16,-7 2 0-16,0-1 0 0,1 1 0 0,-2-2 0 15,-9 3 0-15,2-1 0 0,-6-1 0 0,-3-1 0 0,-5 1 0 16,-1-1 0-16,-5 1 0 0,0 0 0 0,1-2 0 16,1-3 0-16,-3 2 0 0,2-1 0 0,-3-6 0 15,0 3 0-15,-2-2 0 0,1-2 0 0,2 0 0 0,-1-2 0 16,1-2 0-16,7 1 0 0,0 0 0 0,1-4 0 16,0-2 0-16,3-1 0 0,2-1-2 0,2-2-48 15,1-1-26-15,1-3-27 0,4-2-35 0,3-2-246 16,0 2 290-16,5-5-186 0,-3 5-106 0</inkml:trace>
  <inkml:trace contextRef="#ctx0" brushRef="#br0" timeOffset="62012.75">30148 7932 2025 0,'5'8'882'16,"-6"2"-553"-16,0 6-212 0,1 0 49 0,-2 2-27 15,3 7-18-15,0 4-13 0,0 4-41 0,-1 3-16 0,2 4-11 16,1-4-8-16,-2 6-18 0,0-2-10 15,0-2-4-15,2 1 0 0,-3-10 0 0,1 1 0 0,-1-6 0 16,0 4 0-16,0-8 0 0,1-2 0 0,-1-2 0 16,0-2 0-16,0-4 0 0,0-2-1 0,0 3-21 0,-1-7 12 15,0-4-58-15,-2 2-59 0,1-2-42 0,0 0-66 16,0-2 235-16,0-3-77 0,1-6-47 0,0 1 28 16</inkml:trace>
  <inkml:trace contextRef="#ctx0" brushRef="#br0" timeOffset="62254.53">30079 7976 1596 0,'4'-2'896'0,"3"-1"-501"0,3-3 143 0,5 3-325 16,-1-2-59-16,5 0-97 0,1-1 38 0,3 1-39 15,3 3-14-15,-1 0-12 0,-1 0-9 0,5 0-19 16,-1-2-2-16,-2 3 0 0,0-1 0 0,1 0 0 15,-2-2 0-15,1 2 0 0,1-2 0 0,-10 0 0 16,1 2 0-16,0-1 0 0,-5 0 0 0,-5 3-24 16,-1-4-17-16,-5 4-18 0,0-2-19 0,-4 4-55 15,-3-1-38-15,-2 3-69 0,2 2-233 0,-4-3 345 16,0-1-193-16,-3 5-81 0</inkml:trace>
  <inkml:trace contextRef="#ctx0" brushRef="#br0" timeOffset="62449.14">30116 8323 2026 0,'-4'3'953'0,"0"-1"-549"0,2 1-265 0,1-3 73 15,1 0-78-15,3 0-38 0,9-2-37 0,-3 1-20 0,8-1-16 16,2 1-13-16,5-5-10 0,0 1 0 0,6 0 0 16,-2 0 0-16,0-2 0 0,-1 1 0 0,2 0 0 15,0-1 0-15,-5 2 0 0,0 0 0 0,-1 2-3 0,-1 3-29 16,-3-1-65-16,-3-2-43 0,-1 3-79 0,-5 0 157 15,-1 5-153-15,1 0-81 0</inkml:trace>
  <inkml:trace contextRef="#ctx0" brushRef="#br0" timeOffset="63111.42">27451 11152 1751 0,'-2'-13'829'15,"-6"1"-480"-15,4 2-215 0,4 1 103 0,4 4-102 16,0 0-13-16,-2 3-10 0,1-1-9 0,-3 6-31 16,8 9-6-16,-4 10-11 0,-1-6-6 0,7 12-20 15,-2 11-7-15,3 1-6 0,4 11-7 0,1 10-4 0,0 8-5 16,3-4 0-16,-4 12 0 0,2-8 0 0,1-2 0 15,0 4 0-15,0-12 0 0,-3-6 0 0,-4-10 0 16,3-3 0-16,-6-7 0 0,-2-9 0 0,0-3 0 16,-3-5 0-16,1-8 0 0,0-5 0 0,0-3 0 15,-2-2 0-15,3-7 0 0,0-6 0 0,0-6 0 16,2-2 0-16,-1-7 0 0,3-2 0 0,-1-6 0 16,-1 0 0-16,1-5 0 0,-1-2 0 0,4-7 0 15,-3 2 0-15,1-7 0 0,1-1 0 0,-4 3 0 0,1-2 0 16,-3-1 0-16,0 1 0 0,-3-5 0 0,3 4 0 15,-2-5 0-15,-2 4 0 0,2 11 0 0,1-5 0 16,-3 12 0-16,3-8 0 0,-6 21 0 0,3 4-46 0,2 3-27 16,-5 6-33-16,-5 2-43 0,8 8 102 0,1-2-89 15,4 5-37-15</inkml:trace>
  <inkml:trace contextRef="#ctx0" brushRef="#br0" timeOffset="63479.04">28135 11390 1514 0,'-6'10'877'0,"-5"-2"-374"0,3-1-335 15,0 3 217-15,-1-2-234 0,2 2-41 0,0 5-3 16,3 6-37-16,1-1-11 0,1 7-66 0,1 2 48 0,1 3-8 16,-1 3-3-16,1 3-7 0,1-1-18 0,0-9 6 15,3 4-3-15,1-2-4 0,-1 1-1 0,4-10-3 16,1-3 0-16,-1 2 0 0,4-4 0 0,-1-3 0 0,2-8 0 15,-2 1 0-15,2-3 0 0,0-3 0 0,1-3 0 16,-2-4 0-16,4-2 0 0,-2-6 0 0,0 0 0 16,3-1 0-16,-1-6 0 0,-1-1 0 0,-6-1 0 15,3 1 0-15,-3-1 0 0,-5 0 0 0,1-2 0 16,-4 1 0-16,-1-2 0 0,1 4 0 0,-6-5 0 16,-2 2 0-16,2-2 0 0,-2 0 0 0,-7 5 0 15,0 0 0-15,-6 1 0 0,0 5 0 0,1 4 0 16,-2 2 0-16,1 5 0 0,1 2 0 0,2 4 0 0,-2-2 0 15,6 4-5-15,1 1-19 0,1 3-47 0,1 0-25 16,5 0-30-16,-3 3-37 0,6-8-63 0,1 6 137 16,5-5-111-16,-2 3-12 0</inkml:trace>
  <inkml:trace contextRef="#ctx0" brushRef="#br0" timeOffset="63712.9">28454 10887 1948 0,'0'-12'849'0,"0"6"-529"0,0 3-191 16,0 6 61-16,1 11-67 0,-1-1-11 0,0 12 1 0,4 7-23 16,-3 12-26-16,4-1-10 0,-2 12-20 0,4-2 1 15,-4 5-14-15,3 2-8 0,-1-1-15 0,-2 3 4 16,2-1-2-16,0-3 0 0,-2 0 0 0,-2 2 0 16,2-15 0-16,0 1 0 0,0-14 0 0,1 4 0 0,0-15 0 15,-2 0 0-15,1-4 0 0,-1-5 0 0,1-5 0 16,0-2 0-16,-1 0-9 0,0-5-22 0,1-3-24 15,-1-4-60-15,1-1-44 0,0-3-75 0,-1-4 158 0,3-4-157 16,-2 1-62-16</inkml:trace>
  <inkml:trace contextRef="#ctx0" brushRef="#br0" timeOffset="64761.25">28746 11319 2010 0,'4'11'1041'0,"-5"-1"-671"0,0 3-111 15,1 7-175-15,0-4 26 0,0 7-39 0,5 8-14 16,-4-2-17-16,6 10-3 0,1-3-21 0,-3 2-16 16,0 0 0-16,3 0 0 0,0-5 0 0,0-5 0 15,-1 0 0-15,1-5 0 0,-1 1 0 0,0-12 0 0,2 2 0 16,-2-5 0-16,2-3 0 0,-3-4 0 0,-1 1 0 16,2-6 0-16,5-7 0 0,-6 2 0 0,1-2 0 15,-2-4 0-15,-2-1 0 0,2-4 0 0,5 0 0 0,-5 0 0 16,-1-2 0-16,3-1 0 0,-1-2 0 0,1 1 0 15,0-1 0-15,1-2 0 0,-6 2 0 0,1-1 0 16,-2 2 0-16,0 1 0 0,0 1 0 0,-1 4 0 0,1 3 0 16,-1 5 0-16,1-2 0 0,2 9 0 0,0-4 0 15,4 12 0-15,-6-1 0 0,4 7 0 0,-2-1 0 16,3 4 0-16,-1 9 0 0,2 1 0 0,-4 2 0 16,3-1 0-16,1 7 0 0,-3-2 0 0,3 2 0 0,0-4 0 15,0 0 0-15,1-3 0 0,-1-2 0 0,1-7 0 16,-1 0 0-16,1-1 0 0,-1-4 0 0,-1-4 0 15,0-3 0-15,-2 0 0 0,-2-2 0 0,1-1 0 0,0-5 0 16,0 2 0-16,-1-2 0 0,-2-6 0 0,2-2 0 16,-1 1 0-16,-1-2 0 0,0 0 0 0,-1-3 0 15,-1-4 0-15,1 4 0 0,0 1 0 0,-2-5 0 16,2-1 0-16,1 0 0 0,0-1 0 0,1-2 0 16,0-1 0-16,3-2 0 0,0 1 0 0,2 3 0 15,0-3 0-15,2 5 0 0,0 6 0 0,1 0 0 16,1 0 0-16,0 7 0 0,0-1 0 0,1 6 0 0,3 2 0 15,-1 5 0-15,2-5 0 0,1 12 0 0,-3 3 0 16,2 0 0-16,-1 8 0 0,-2 1 0 0,-3 3 0 16,5-3 0-16,-8 4 0 0,-1-3 0 0,5 3 0 15,-5-2 0-15,2 0 0 0,-7-5 0 0,2-1 0 0,-2 1 0 16,-3-4 0-16,3-4 0 0,-2-1 0 0,-3-2 0 16,5-2 0-16,0-6 0 0,0 1 0 0,0-2 0 15,-1-1 0-15,1-4 0 0,-4-3 0 0,4-1 0 16,0 1 0-16,3-3 0 0,-3-3 0 0,0-2 0 15,0-1 0-15,1-1 0 0,1-4 0 0,-2 2 0 0,1-3 0 16,-1 1 0-16,5-7 0 0,-2 1 0 0,1-1 0 16,2 3 0-16,-1-1 0 0,0 1 0 0,1 1 0 15,4 3 0-15,-2 6 0 0,2 2 0 0,0 4 0 0,-2 3 0 16,1 5 0-16,4 1 0 0,-6 6 0 0,1-3 0 16,0 10 0-16,1 3 0 0,-1 9 0 0,0-2 0 15,-3 2 0-15,-1 2 0 0,4 4 0 0,-4-1 0 0,2-2 0 16,-3-2 0-16,2 0 0 0,0-3 0 0,2-3 0 15,0-2 0-15,-1-2 0 0,1-2 0 0,-2-5 0 0,3-1 0 16,-1-1 0-16,-2-2 0 0,2-4 0 0,0-1 0 16,2-1 0-16,1-3 0 0,0-2 0 0,2-3 0 15,0 0 0-15,2 1 0 0,-1-3 0 0,3-1 0 16,-1-5 0-16,1 2 0 0,-4-1 0 0,3-3 0 16,1 0 0-16,0-2 0 0,-5-1 0 0,-1-5 0 15,-1 4 0-15,2-3 0 0,-10-2 0 0,6 1 0 16,-5 1 0-16,1-1 0 0,-3-2 0 0,0 7 0 15,-2 0 0-15,3 3 0 0,6 4 0 0,-10 4 0 16,-1-3 0-16,4 8 0 0,2 5 0 0,-2 1 0 16,-2-1 0-16,-2 5 0 0,0-2 0 0,0 4 0 0,4 3 0 15,-8 2 0-15,0-1 0 0,-1 0 0 0,7 8 0 16,-8 0 0-16,3 1 0 0,4 9 0 0,-5 1 0 16,6 0 0-16,-1 7 0 0,2-1 0 0,1 0 0 0,0 3 0 15,3-5 0-15,0-3 0 0,4-1 0 0,0 0 0 16,4-4 0-16,0-3 0 0,-2-2 0 0,2-2 0 15,2-2 0-15,0-2 0 0,1-5 0 0,-3 4 0 0,3-4 0 16,0-3 0-16,2-4 0 0,1 2 0 0,2-3 0 16,1-3 0-16,1-5 0 0,-3-4 0 0,2 0-7 15,4-4-28-15,-2-4-64 0,1 1-43 0,2-3 26 0,-5 0 66 16,5-2-108-16,-1 1-43 0</inkml:trace>
  <inkml:trace contextRef="#ctx0" brushRef="#br0" timeOffset="65195.4">30918 11140 2048 0,'-6'-6'890'0,"-2"1"-551"0,-4 2-90 0,5 3-91 16,-6 0-27-16,3 0-80 0,-4 5 26 0,-1 2-30 15,-1 1-10-15,0 1-9 0,0 4-4 0,-5 2-14 16,2 0-5-16,3 2-4 0,-2-1-1 0,3 3 0 16,-3-2 0-16,4 0 0 0,0-5 0 0,5 0 0 15,1 1 0-15,3-4 0 0,2-2 0 0,4 0 0 16,1-1 0-16,7 1 0 0,2-1 0 0,0-5 0 0,1 3 0 16,4-2 0-16,0 0 0 0,-3-2 0 0,5 1 0 15,3-1 0-15,-2 0 0 0,-6 4 0 0,6-2 0 0,2 2 0 16,-2 4 0-16,4 1 0 0,-7-3 0 0,2 7 0 15,2 0 0-15,-2-2 0 0,-7 9 0 0,0-6 0 16,-7 5 0-16,0 1 0 0,-7 0 0 0,0-2 0 16,-6 2 0-16,-4-1 0 0,-2-1 0 0,3 0 0 0,-4-2 0 15,1 0 0-15,3-2 0 0,-6 1 0 0,6-2 0 16,-3-3 0-16,4 1 0 0,-1-3 0 0,-1-3 0 16,-1-3 0-16,1 0 0 0,4 0 0 0,1-2 0 15,2-1 0-15,-2-6-26 0,5 1-20 0,2-2-19 0,1-1-23 16,2-5-65-16,1-1-49 0,3-1 202 0,0 1-72 15,6-5-24-15,-7 4 35 0</inkml:trace>
  <inkml:trace contextRef="#ctx0" brushRef="#br0" timeOffset="65460.41">31195 11132 1695 0,'9'-6'859'0,"-6"5"-431"0,0 2-282 0,-1 4 135 16,-2 2-115-16,0 0-32 0,0 1-16 0,-2 7-11 15,2 1-38-15,0 1-53 0,-1 3 31 0,1 5-20 16,1 1-25-16,1 4-2 0,0 3 0 0,0 2 0 16,-1-2 0-16,2 5 0 0,-1 0 0 0,-1-4 0 15,1 2 0-15,1-2 0 0,-2-5 0 0,-1-2 0 16,2 1 0-16,1-5 0 0,-1-3 0 0,-1-4 0 16,-1 0 0-16,1-2 0 0,-1-6 0 0,0-2 0 0,0-2 0 15,-1-1 0-15,1-3 0 0,0-4-24 0,0-1-25 16,0-1-22-16,0-1-26 0,1-4-81 0,-1-3-80 15,0-1 173-15,-2 2-138 0,-2 0-42 0</inkml:trace>
  <inkml:trace contextRef="#ctx0" brushRef="#br0" timeOffset="65666.07">31136 11204 1828 0,'3'0'948'0,"-1"-3"-525"0,4 1-229 0,3 1 134 16,0 1-211-16,3-2-22 0,4 2-14 0,-1-3-20 16,2 1-41-16,1 1-20 0,0 0 0 0,-1-2 0 0,9 0 0 15,-5-1 0-15,5 2 0 0,3 1 0 0,3-4 0 16,-4 2 0-16,3-1 0 0,4 0-14 0,-17 1-24 16,3 0-64-16,-7 2-38 0,2-3 19 0,-14 4-277 15,4 2 297-15,-4-1-177 0,-2 1-65 0</inkml:trace>
  <inkml:trace contextRef="#ctx0" brushRef="#br0" timeOffset="65884.6">31149 11662 2391 0,'-4'3'985'0,"1"0"-665"16,1-3-203-16,3 0 26 0,7-2-81 0,-1-2-12 15,7 1-23-15,0 1-27 0,1-1 0 0,3 0 0 16,0-1 0-16,2 1 0 0,5 1 0 0,-3 1 0 16,5-2 0-16,3 1 0 0,4 0 0 0,-2-1 0 15,2 0-18-15,2-1 10 0,-15 2-75 0,9-3-142 0,-10 2 183 16,3-2-116-16,-12 7-76 0</inkml:trace>
  <inkml:trace contextRef="#ctx0" brushRef="#br0" timeOffset="70365.73">31282 5480 734 0,'0'-2'502'0,"0"2"-158"15,0-1-177-15,-2 0 122 0,2 0-88 16,3 1-16-16,-1-2-28 0,-2-1-18 0,0 1-16 0,-1 0-20 16,0 2-8-16,0 0-7 0,1-1-5 0,1 1-13 15,-2-2-7-15,1 1-3 0,-4 1-3 0,4 1-6 16,-1-2-1-16,-3 1-2 0,4 1-2 0,-5-1-2 15,6 0 3-15,2 0-2 0,-5 2-1 0,2-1-4 16,2 0-3-16,-2 0 1 0,-2-1-3 0,2 0-7 16,-3 1-5-16,3-1 1 0,2 1-8 0,-2-1-6 0,0 2-2 15,0-1-7-15,1-1-1 0,2 1 0 16,0-1 0-16,-1 0 0 0,2 2 0 0,-1-1 0 0,2-1 0 16,-3 3 0-16,6-2 0 0,-8 0 0 0,5 1 0 15,-3-2 0-15,1-1 0 0,1 0 0 0,1 1 0 0,-1 0 0 16,-2 0 0-16,2-1 0 0,1 0 0 0,-3 2 0 15,2 1 0-15,-1-1 0 0,0 0 0 0,0 1 0 16,0 1 0-16,3 0 0 0,-4 1 0 0,8-2 0 16,-4 2 0-16,3-3 0 0,2 2 0 0,-2 0 0 0,3 0 0 15,-3-1 0-15,5 1 0 0,-4-1 0 0,2 3 0 16,0 1 0-16,-1-1 0 0,0-1 0 0,1 1 0 16,-1 0 0-16,-1 3 0 0,1-1 0 0,-3 0 0 0,1-4 0 15,0 4 0-15,0-1 0 0,-2 1 0 0,0 1 0 16,1-3 0-16,-1 0 0 0,-2 3 0 0,0-1 0 15,1 1 0-15,-1 0 0 0,1-1 0 0,-2 1 0 0,-1 2 0 16,1-2 0-16,0 3 0 0,0 2 0 0,-4-2 0 16,1 1 0-16,-1 3 0 0,1 1 0 0,0-2 0 15,-1 0 0-15,-1 0 0 0,0 3 0 0,1-2 0 16,0 0 0-16,0-1 0 0,0 2 0 0,0 0 0 16,0 1 0-16,1-1 0 0,-1-1 0 0,0 2 0 15,-1 1 0-15,1 0 0 0,-2 2 0 0,-1-1 0 16,1 0 0-16,0 2 0 0,2-3 0 0,-3 3 0 15,-1 0 0-15,-1-5 0 0,3 2 0 0,-2 2 0 0,-1-2 0 16,-1 3 0-16,-1-1 0 0,2-3 0 0,-2 0 0 16,0 6 0-16,1-5 0 0,0-1 0 0,0 4 0 15,0-2 0-15,0 3 0 0,-2-1 0 0,4-1 0 16,-2-1 0-16,0 0 0 0,0-1 0 0,0-1 0 16,0 0 0-16,0 0 0 0,-1 1 0 0,1-3 0 0,2 3 0 15,-2-1 0-15,-1-1 0 0,1-1 0 0,1 0 0 16,0 0 0-16,1 0 0 0,0 0 0 0,-5-2 0 15,3 3 0-15,4 3 0 0,-5-5 0 0,-3 2 0 0,0-1 0 16,4 4 0-16,-2-3 0 0,6 0 0 0,-5-2 0 16,1-1 0-16,4 3 0 0,0-1 0 0,-2-3 0 15,0 1 0-15,0 0 0 0,-3 1 0 0,1-3 0 16,4 1 0-16,-4 1 0 0,1-1 0 0,0 1 0 16,3 2 0-16,-3-5 0 0,0 2 0 0,-1-1 0 0,3 3 0 15,-4-6 0-15,3 4 0 0,-3-2 0 0,-4-3 0 16,3 2 0-16,3 0 0 0,-6-2 0 0,1-2 0 15,4 2 0-15,-2-4 0 0,3 2 0 0,0 1 0 0,0-4 0 16,-1 2 0-16,0 2 0 0,2-2 0 0,-2-1 0 16,1 3 0-16,0 0 0 0,1-1 0 0,0 2 0 15,0-2 0-15,1 0 0 0,-1-1 0 0,0 1 0 0,0-2 0 16,2 2 0-16,-2-2 0 0,1 3 0 0,0-1 0 16,-1-2 0-16,2 2 0 0,-1-1 0 0,1-1 0 15,0-1 0-15,1-1 0 0,-7 4 0 0,8-5 0 16,-2 0 0-16,0-1 0 0,1-1 0 0,1 2 0 15,-3 0 0-15,5-1 0 0,-2 0 0 0,0 0 0 16,0-2 0-16,-1-1 0 0,-2 2 0 0,2-4 0 16,-2 1 0-16,3-3 0 0,-1-8 0 0,-2 3 0 15,2 3 0-15,0-6 0 0,1 2 0 0,-3-3 0 0,3-2 0 16,-3 7 0-16,3-4 0 0,-3-1 0 0,0 0 0 16,2-2 0-16,0-3 0 0,1 6 0 0,0-3 0 15,-1 4 0-15,0-1 0 0,1 3 0 0,1 2 0 16,0 3 0-16,0-2 0 0,0 7 0 0,1-3 0 0,0 0 0 15,-1 4 0-15,0 1 0 0,0-2 0 16,1 1 0-16,-2 0 0 0,0 1 0 0,-2 1 0 0,2 1 0 16,-1 1 0-16,1 1 0 0,0 4 0 0,-1 2 0 0,1 1 0 15,2 3 0-15,0 4 0 0,-1-2 0 0,0 7 0 16,0 1 0-16,1 1 0 0,2-1 0 0,-3 3 0 16,-1-1 0-16,2-1 0 0,1 3 0 0,-1-3 0 15,-1 1 0-15,1-2 0 0,-1-1 0 0,3 0 0 0,-2-4 0 16,1-3 0-16,-2 0 0 0,1-6 0 0,0-1 0 15,1-2 0-15,-1-2 0 0,0-1 0 0,-1-1 0 16,2-1 0-16,-1-1 0 0,1 0 0 0,1-2 0 0,0-2 0 16,1 2 0-16,1-4 0 0,0 4 0 0,2-5 0 15,-1 0 0-15,1 0 0 0,1 0 0 0,1 0 0 16,2-1 0-16,1-1 0 0,-2 0 0 0,2 2 0 16,1-1 0-16,2-3 0 0,0 2 0 0,-5-1 0 0,3 4 0 15,0-3 0-15,0 1 0 0,-3 1 0 0,2-1 0 16,-1 3 0-16,-1 2 0 0,2-2 0 0,-3 3 0 15,3-1 0-15,1 1 0 0,-4 0 0 0,0 1 0 16,0-2 0-16,-2 3 0 0,-1 0 0 0,-2-1 0 16,1 1 0-16,0 0 0 0,0 0 0 0,-3 1 0 15,1 1 0-15,0 0 0 0,-1-2 0 0,0 1 0 16,-1 0 0-16,-2 0 0 0,3-1 0 0,-2-2 0 16,0 2 0-16,0-1 0 0,0 1 0 0,-1 0 0 15,3-1 0-15,-3 1 0 0,1 0 0 0,0 0 0 16,-1-1 0-16,0-3 0 0,1 4 0 0,0 0 0 0,-1-2 0 15,0-1 0-15,-1 0 0 0,1 1 0 0,0 1-19 16,0-4-25-16,0-3-28 0,0 1-72 0,1 1-45 0,0-3 130 16,4-6-113-16,-2 3-73 0</inkml:trace>
  <inkml:trace contextRef="#ctx0" brushRef="#br0" timeOffset="70909.78">32068 6100 1516 0,'0'-2'883'0,"0"2"-528"0,1-3 20 0,-1 1-150 15,0 1-141-15,0-3 49 0,-1 4-24 0,0 1-15 16,-1 1-54-16,-4 0 36 0,4 3-18 0,-3-1-11 16,0 5-11-16,-1 4-7 0,-1 0-13 0,-1 1-5 0,-1 4-5 15,0 0-4-15,-1 3-2 0,-3-2 0 0,2 0 0 16,-1 5 0-16,-1-2 0 0,1 1 0 0,-2 3 0 16,5-3 0-16,-2 2 0 0,1 2 0 0,0-2 0 15,-3-5 0-15,4 0 0 0,1 2 0 0,-2-3 0 0,-2 0 0 16,0-5 0-16,5-1 0 0,1-2 0 0,1 2 0 15,-3-1 0-15,3-5 0 0,-3 1 0 0,5-3 0 16,-1 2 0-16,3-1 0 0,-3-1 0 0,4-2 0 0,-1-3 0 16,2 2 0-16,-1 1 0 0,0-3 0 0,0 1 0 15,-1-2 0-15,0 1-16 0,1 0-20 0,2 0-21 16,0-1-55-16,-2-4-33 0,0 2-51 0,-2-3-1 16,2 0 103-16,2-2-100 0,-2-4-12 0</inkml:trace>
  <inkml:trace contextRef="#ctx0" brushRef="#br0" timeOffset="71276.14">31738 6095 1736 0,'3'4'796'0,"-3"-1"-476"0,-3-3-203 0,2 2 75 16,1 3-44-16,0-4-19 0,4 3-4 0,3 6-16 0,-3-3-12 15,8 7 3-15,-4 1-22 0,2 3-22 0,4 0-10 16,-1 2-13-16,-2 3-20 0,1 0-13 0,-1 3 0 16,4 3 0-16,4-2 0 0,-3 0 0 0,-5-1 0 15,6 0 0-15,1-2 0 0,-2-1 0 0,2-1 0 16,-2-3 0-16,-3 0 0 0,4-1 0 0,-1 1 0 0,-4-2 0 16,-3-3 0-16,3 1 0 0,0-2 0 0,-2-2 0 15,2 3 0-15,-5-7 0 0,-1 1 0 0,1-4 0 16,3 5 0-16,-5-3 0 0,-1-3 0 0,-2-2 0 0,0 2 0 15,1 0 0-15,-3-1 0 0,2-1 0 0,-2-1 0 16,1-1 0-16,-1 1 0 0,0 0 0 0,0 0 0 16,-1 1 0-16,0-2 0 0,0 1 0 0,1-1 0 0,-1 0 0 15,1-3 0-15,-2 3-17 0,2-6-21 0,0-1-24 16,0 1-56-16,2-1-40 0,0-2 13 0,-1-3 78 16,1-2-113-16,0 0-22 0</inkml:trace>
  <inkml:trace contextRef="#ctx0" brushRef="#br0" timeOffset="72009">32258 5751 1457 0,'-1'1'642'0,"-3"-1"-374"0,0 0-25 15,1-4-91-15,-2 3-19 0,2 0-19 16,2-1-63-16,-1-3 28 0,4 4-10 0,0 1-5 0,2 0-2 16,0 0-2-16,-1-1-2 0,1-2 1 0,2 3 1 15,-1 0 0-15,-2-2 3 0,1 1 0 0,2-1-2 0,-4 3 1 16,1-2-10-16,4-1-6 0,-3 0-7 0,3 1-6 16,-2-2-14-16,0 1-5 0,5-2-5 0,-3-4-6 15,4 5-3-15,-7 1 0 0,1-1 0 0,1-3 0 16,6 4 0-16,-8-2 0 0,5 3 0 0,2 0 0 0,-5 0 0 15,3-2 0-15,-2 3 0 0,0 4 0 0,-3-3 0 16,3 1 0-16,-3 3 0 0,3-2 0 0,-5 3 0 16,1-1 0-16,1-1 0 0,-2 3 0 0,-1 1 0 15,-1-1 0-15,-3 4 0 0,-2-1 0 0,5 1 0 0,-8 3 0 16,0 1 0-16,0-1 0 0,1 1 0 0,-2 2 0 16,-3 1 0-16,-2-2 0 0,4 0 0 0,2 4 0 15,-4-2 0-15,2 2 0 0,-3-3 0 0,3 0 0 16,4 3 0-16,-6-4 0 0,-3-1 0 0,2-2 0 15,5-1 0-15,-4 0 0 0,3-4 0 0,1 1 0 16,0-1 0-16,5-1 0 0,1-5 0 0,1 2 0 16,-1 1 0-16,2-2 0 0,1 2 0 0,5-5 0 0,-2-2 0 15,3 2 0-15,-2 2 0 0,4-2 0 0,0-2 0 16,3 0 0-16,-5 2 0 0,4 0 0 0,-1-2 0 16,1 2 0-16,0 0 0 0,-2 0 0 0,2 2 0 0,3-1 0 15,6 0 0-15,-11 3 0 0,1-3 0 0,1 2 0 16,3 2 0-16,-10-5 0 0,4 2 0 0,-3 0 0 15,-4-1 0-15,6-1 0 0,-4 0 0 0,1 0 0 16,3 0 0-16,-2 2 0 0,-1-2 0 0,-3 1 0 0,-1 3 0 16,0-4 0-16,0 1 0 0,0-1 0 0,0-1 0 15,0 1 0-15,-2 0-55 0,3 0-42 0,-1 0 29 16,0 0 41-16,1-3-70 0,3 1-39 0</inkml:trace>
  <inkml:trace contextRef="#ctx0" brushRef="#br0" timeOffset="76828.53">32383 4977 878 0,'-6'0'614'0,"0"-1"-225"0,-9 0-214 0,15 1 170 0,-3 1-125 15,-6-2-50-15,1 1-4 0,2-3-41 0,2 3-15 16,4-1-13-16,2 1-9 0,-6 0-11 0,4 0-6 15,-1-1-5-15,0 3-21 0,0-2 6 0,1 0-2 16,0 0-4-16,0 1-1 0,2 3-5 0,0-4-2 0,2 0-1 16,-2 0-2-16,0 2-3 0,0 1-6 0,0-1-3 15,0-2-4-15,-1 0-7 0,2 3-3 0,-1-2-3 16,0-1-1-16,-2 2-4 0,1-2 0 0,-1 0 0 0,1 1 0 16,-1 0 0-16,-1-1 0 0,1 0 0 0,-2 0 0 15,2 0 0-15,0 0 0 0,0 0 0 0,0 0 0 16,-1 0 0-16,1 0 0 0,0 3 0 0,1 1 0 0,-1-2 0 15,-1-2 0-15,2 2 0 0,0 1 0 0,0-2 0 16,-1 0 0-16,0-1 0 0,0 0 0 0,-2 1 0 16,2 2 0-16,-1-3 0 0,0 2 0 0,3 0 0 0,1 0 0 15,-4 2 0-15,4-2 0 0,0-1 0 0,1 2 0 16,-3-2 0-16,0 0 0 0,-1 0 0 0,0 0 0 16,2 0 0-16,-1 1 0 0,0-1 0 0,-2 0 0 15,4 1 0-15,-2 0 0 0,3 2 0 0,-1-2 0 16,0 1 0-16,3 1 0 0,-1 0 0 0,4 1 0 15,-2-1 0-15,-2 2 0 0,6-3 0 0,-2 2 0 16,-3-1 0-16,2 1 0 0,-2-2 0 16,-3-1 0-16,1 0 0 0,6 5 0 0,0 0 0 0,2 1 0 0,-4 1 0 15,3-1 0-15,2 1 0 0,1-2 0 0,-4 2 0 16,2-1 0-16,-1 2 0 0,-3 0 0 0,4 2 0 16,-3-4 0-16,0 4 0 0,1 0 0 0,-1 1 0 15,0-4 0-15,0 0 0 0,-1-2 0 0,2 2 0 0,-2 2 0 16,0-2 0-16,-1 2 0 0,1 0 0 0,-2 1 0 15,0 4 0-15,1-1 0 0,0-1 0 0,-1 4 0 16,0-3 0-16,0 2 0 0,2-1 0 0,-3 0 0 0,3 3 0 16,-4-1 0-16,2 3 0 0,1-2 0 0,-3 2 0 15,2-1 0-15,0 0 0 0,1 1 0 0,2 1 0 16,-3 0 0-16,1-1 0 0,-3 1 0 0,0 1 0 16,-2 0 0-16,3 0 0 0,-3-1 0 0,1 0 0 0,7-2 0 15,-9 5 0-15,1-3 0 0,3 1 0 0,2-1 0 16,-5 3 0-16,-1-1 0 0,-1 1 0 0,-2 1 0 15,4-7 0-15,1 8 0 0,-3-1 0 0,0 0 0 16,0-7 0-16,0 8 0 0,2-4 0 0,-4 2 0 0,1 1 0 16,-1-3 0-16,2 2 0 0,0 0 0 0,0 0 0 15,1 1 0-15,0 2 0 0,2 0 0 0,-2 0 0 0,3 0 0 16,-2 1 0-16,0 1 0 0,0 0 0 0,-2-5 0 16,0 2 0-16,0-2 0 0,2 2 0 0,2 1 0 15,-4-5 0-15,3 5 0 0,-3 0 0 0,5 2 0 16,-4 0 0-16,-1 1 0 0,1-2 0 0,-1 3 0 15,0-1 0-15,1 1 0 0,3-1 0 0,-4 1 0 16,2-4 0-16,-1 2 0 0,2 3 0 0,-1-6 0 16,1 3 0-16,0 0 0 0,-1 0 0 0,0 1 0 15,-1 1 0-15,-1-1 0 0,10 0 0 0,-7 0 0 0,-3 1 0 16,2 0 0-16,1 1 0 0,-2-7 0 0,6 7 0 16,-7-3 0-16,-4 0 0 0,3-3 0 0,6 2 0 15,-4 1 0-15,2 1 0 0,-3-2 0 0,0 4 0 16,0-2 0-16,-1 3 0 0,5-3 0 0,-8 4 0 15,4-5 0-15,0 2 0 0,0 2 0 0,-1-5 0 0,1 2 0 16,-7-1 0-16,5 0 0 0,1-2 0 0,-4 5 0 16,1-4 0-16,4 1 0 0,-2 4 0 0,2-2 0 15,-2 1 0-15,-4 0 0 0,4 0 0 0,2-1 0 0,-6 1 0 16,2 0 0-16,0-3 0 0,-3 2 0 0,3 0 0 16,-1 0 0-16,0 1 0 0,0 0 0 0,-2 1 0 15,0 1 0-15,0-1 0 0,3 2 0 0,-1 0 0 16,1-2 0-16,0 0 0 0,0 2 0 0,1-3 0 0,-1 2 0 15,1-1 0-15,-2-2 0 0,2 3 0 0,0 0 0 16,-2 1 0-16,5 0 0 0,-2 1 0 0,0 0 0 16,-5 0 0-16,7 0 0 0,-4 1 0 0,1 1 0 0,-1-4 0 15,-3 1 0-15,3 1 0 0,0 0 0 0,1-3 0 16,-2 4 0-16,0 1 0 0,2-2 0 0,-2-1 0 16,0 2 0-16,2 1 0 0,-1-1 0 0,-1-1 0 0,0 0 0 15,0-2 0-15,1 1 0 0,-1 1 0 0,-1 0 0 16,0-1 0-16,0 2 0 0,-1-3 0 0,-1 3 0 15,1 1 0-15,-1-3 0 0,-1 4 0 0,-2-4 0 16,2 1 0-16,-1 1 0 0,-3-2 0 0,3 2 0 16,-3 0 0-16,0-1 0 0,3-1 0 0,-4 0 0 15,0-1 0-15,1 2 0 0,3-2 0 0,-6-2 0 16,3 2 0-16,-3-4 0 0,0 2 0 0,2-1 0 16,0 0 0-16,-2-1 0 0,-2 0 0 0,4 4 0 0,1-3 0 15,1 3 0-15,3-2 0 0,-3-3 0 0,0 1 0 16,0-1 0-16,2 1 0 0,-2-5 0 0,-2 1 0 15,-3 0 0-15,-2 0 0 0,4-1 0 0,0 0 0 16,1 1 0-16,2 0 0 0,-3-1 0 0,4-4 0 0,0 1 0 16,-1-2 0-16,1-4 0 0,-1 2 0 0,2-1 0 15,2-1 0-15,-2-1 0 0,2-1 0 0,-1-2 0 0,2 1 0 16,0 2 0-16,4-8 0 0,-2-1 0 0,3 0 0 16,0-6 0-16,-1 0 0 0,2 4 0 0,0-7 0 15,0 4 0-15,0-1 0 0,0-2 0 0,1 3 0 16,-2-3 0-16,1 1 0 0,0-3 0 0,-1-2 0 15,0-3 0-15,-1-4 0 0,1 1 0 0,0-3 0 16,-1 0 0-16,2-6 0 0,-2 0 0 0,-1-1 0 0,1 1 0 16,0-5 0-16,2 2 0 0,-2-1 0 0,1 1 0 15,2-1 0-15,0 0 0 0,-2 1 0 0,1 1 0 0,2 3 0 16,1 0 0-16,-1 1 0 0,1 3 0 0,0 1 0 16,1 1 0-16,-1 3 0 0,0-2 0 0,1 7 0 15,-1-1 0-15,0 2 0 0,0 0 0 0,1 1 0 16,-3 1 0-16,2 1 0 0,-1 1 0 0,2 0 0 0,-3 0 0 15,1 2 0-15,0 3 0 0,0 4 0 0,0 2 0 16,0-2 0-16,-1 6 0 0,0 3 0 0,0 4 0 16,-1 0 0-16,1 3 0 0,0 2 0 0,0 5 0 15,0 2 0-15,1 0 0 0,0 0 0 0,3-1 0 16,-3 2 0-16,1-3 0 0,1-2 0 0,-1-4 0 16,1 1 0-16,0-4 0 0,-2-3 0 0,-1-1 0 15,3-3 0-15,-1-1 0 0,-1 0 0 0,1-7 0 16,-2 3 0-16,2-4 0 0,1-3 0 0,-1-1 0 0,0-1 0 15,0-2 0-15,4-1 0 0,-1-3 0 0,2 2 0 16,1-1 0-16,1-1 0 0,3-3 0 0,0 0 0 16,2-3 0-16,2 2 0 0,3-3 0 0,-2-1 0 15,3-1 0-15,-4-3 0 0,5 2 0 0,-2 4 0 0,1-5 0 16,-2-1 0-16,-1 2 0 0,2 0 0 0,-1 1 0 16,5-2 0-16,-3 1 0 0,1-1 0 0,-1 2 0 15,2-1 0-15,-2 0-8 0,2-2-61 0,-1 1-32 16,-2 1-33-16,1 1-50 0,1-3 122 0,-3 1-111 0,0 0-39 15</inkml:trace>
  <inkml:trace contextRef="#ctx0" brushRef="#br0" timeOffset="77279.23">33095 11002 2072 0,'-2'-7'802'16,"-1"2"-557"-16,-2 1-166 0,0 0 16 0,1 3-19 15,1-2 1-15,0 3 3 0,0 7-5 0,-4-3-12 16,0 3-1-16,-4 2 0 0,1 5 2 0,-4 2-10 0,1 2-4 16,-3 0-6-16,-1 4-6 0,1 3-16 0,0 1-5 15,-3 1-5-15,3 0-6 0,2 2-6 0,-3 1 0 16,4 0 0-16,-4-4 0 0,6 1 0 0,-4-2 0 16,0 0 0-16,1 0 0 0,-2-6 0 0,2 1 0 0,1-2 0 15,0-2 0-15,2-2 0 0,-2 0 0 0,3-2 0 16,3 0 0-16,-1-5 0 0,2 1 0 0,3-2 0 15,-1 0 0-15,1-3 0 0,2 1 0 0,-2-3 0 0,2 0 0 16,1-1 0-16,0 0 0 0,1 0 0 0,0-2 0 16,2-1 0-16,-2 0-11 0,2-4-12 0,0 0-15 15,1 1-16-15,1-3-38 0,-2 0-19 0,2 0-22 16,0 1-30-16,-1-5-229 0,0 2 288 0,-1 0-159 0,-2-6-93 16</inkml:trace>
  <inkml:trace contextRef="#ctx0" brushRef="#br0" timeOffset="77590.55">32620 11065 1644 0,'0'-2'669'16,"0"1"-430"-16,3 1-143 0,2 2 35 0,0 0-11 16,2 3 9-16,1 1 4 0,2 2-3 0,0 5-9 15,2-1-4-15,-1 3-6 0,3 6-10 0,4 5-16 16,-4 1-11-16,4 5-12 0,0-1-13 0,-3-3-18 0,3 5-9 15,-2-4-6-15,1 2-3 0,-8-9-11 0,3 5-2 16,0-3 0-16,-4-2 0 0,2 1 0 0,-2-2 0 16,0 0 0-16,3-2 0 0,1 0 0 0,0-4 0 15,-1 2 0-15,1-6 0 0,-3-3 0 0,-2 2 0 16,1-2 0-16,-4-2 0 0,-3-5 0 0,1 1 0 0,-1 0 0 16,-1-1 0-16,0-1 0 0,0-1 0 0,0-2 0 15,1 1 0-15,1 0 0 0,0-2 0 0,-2-2 0 16,1 1-8-16,1 2-17 0,3-4-46 0,-4 1-23 15,3-2-26-15,0 1-35 0,1-1 155 0,3 0-59 0,0-1-15 16,2 2 68-16</inkml:trace>
  <inkml:trace contextRef="#ctx0" brushRef="#br0" timeOffset="78223.52">33097 10625 1101 0,'2'-8'621'15,"2"2"-320"-15,3-1-184 0,-2 2 152 0,4 1-175 0,2 0 1 16,-1 0 7-16,0 0 1 0,5 2-11 16,-5-1-3-16,6 1-5 0,-1-1-1 0,-1 1-16 0,-1 2 0 15,1-2-8-15,0 0-4 0,-7 6-18 0,14-2-3 16,-6-2-3-16,2 2-4 0,0 2-5 0,-5-2-7 16,-1 4-1-16,2-4-2 0,-1 3 1 0,-18 0-2 15,9 2 0-15,-9 0-1 0,0 0 1 0,0 2-1 0,-1 1-1 16,1-1 0-16,7 2-2 0,-5 0 0 0,-8 0 0 15,4 1-1-15,-1-3-1 0,1 3 0 0,0-1 1 16,-11-2-1-16,0-2 1 0,7 1 0 0,1-1 1 0,-4 0 0 16,2-2 0-16,1 1 5 0,2-2-2 0,2 0 3 15,2-2 1-15,3 0-1 0,-1 1-1 0,3-2 0 16,1 1-1-16,4-1-2 0,-1-1 0 0,3 1-1 16,-2 0 0-16,8 1-1 0,-3-2 2 0,3 0 0 0,-3 0 0 15,1 0-3-15,1 0 1 0,0 0-3 0,0 2 0 16,-1-1 0-16,1 1-1 0,3 1-1 0,-1-1 0 0,3 5 1 15,-6-2 1-15,4 0 0 0,-19 7-1 0,7-5 1 16,0 2 0-16,-8 4 1 0,-1-1 0 0,-4-1 1 16,3 3-1-16,2-2 1 0,8-1 2 0,-10 0-2 15,-3 3 2-15,3 0 1 0,1-2 1 0,-2 0-1 16,-5 0 0-16,8-2-1 0,-2 0 0 0,0 1-1 0,1-3-3 16,-1 0 0-16,1-2-2 0,-2-1-1 0,2 0-1 15,2-2 0-15,1-1 0 0,-2 0 0 0,1-1 0 16,2-1 0-16,0 0 0 0,2-1 0 0,-1 1 0 15,-3-1 0-15,5 0 0 0,-2-3-7 0,0 3-40 16,-1-1-28-16,1-1 19 0,1 2-95 0,1 0 109 16,-2-1-76-16,2 2-29 0</inkml:trace>
  <inkml:trace contextRef="#ctx0" brushRef="#br0" timeOffset="83488.59">27633 7735 242 0,'0'-2'167'15,"1"4"-49"-15,2-2-51 0,-1 0 39 0,-2 0 0 16,0-2 7-16,1 2-4 0,1 0 1 0,-2 2-9 15,0-1 14-15,1 0 2 0,1 0 1 0,-1 1-13 16,1 0 1-16,-2 1-1 0,2-2-4 0,0 1-3 0,0 1-4 16,-1-1-3-16,0-2-2 0,-1 2-2 0,0 2-3 15,1-3 0-15,0 1 0 0,-1 2 1 0,0-3-11 16,-1 2-2-16,1-3-3 0,-1 3-5 0,-1-3-9 16,0 2-4-16,0-2-7 0,0 2-3 0,1-2-6 15,-1 1-4-15,2 1-2 0,-3-1-1 0,2 0-1 16,0-1-2-16,0 0 0 0,1 2-3 0,-2-2-2 0,-1 1 1 15,3-1 0-15,-2 0-5 0,2-1-3 0,-2 0 1 16,0-2-1-16,0-1 1 0,-1 2-2 0,0-1-2 16,0 1 0-16,2-1 1 0,-4-1 1 0,1 1-1 15,-1-1 0-15,-2 0 0 0,2-1 0 0,1 1-1 16,-3-1 1-16,-1-1 1 0,3 2-4 0,-2-2 0 0,-1-3 0 16,1 2 0-16,0 1-4 0,-1-3 1 0,1-2-1 15,-2 1-1-15,2 2 3 0,-4-3-1 0,3 1-3 0,-4-3 0 16,1-3 2-16,0-2 0 0,-1 3-3 0,-2-7 1 15,7 1 0-15,-6 0-2 0,0 2 3 0,3-1 15 16,0 1-17-16,-4 1 0 0,4-1 1 0,-8 0 2 16,-1 2-3-16,4 0-1 0,0-2 1 0,-5 1-15 0,2-1 15 15,1 0 0-15,1 0 0 0,0-1-2 0,0 0 1 16,2-1 3-16,0 3-1 0,2-2-2 0,-1 1 1 16,3-2 2-16,-2 0-1 0,3-2 0 0,0-1 0 0,-1-2 1 15,4-1 1-15,-1-3-1 0,0 3 2 0,1-4-2 16,-1 1 2-16,1 0-1 0,0 0 1 0,4 6-3 15,-1-4 1-15,-1-3 0 0,2 1 1 0,-2 4 0 16,3-3 0-16,0 1 0 0,0-3 1 0,1 2 1 0,0-2 0 16,0 3-1-16,0 2 0 0,1 2-1 0,0-7 1 15,2-3-2-15,-2 0 0 0,0-2 1 0,1-3 1 16,3 2 0-16,-3-7-1 0,3 8 1 0,-1 3 1 16,3-1 3-16,0 8-1 0,2-6 1 0,0 7-1 15,1-1 0-15,3-2 1 0,-2-2 1 0,4-7-1 16,-2 3-2-16,2-3-1 0,-1 3-1 0,2 0-1 15,-1-2-2-15,0 4 1 0,2 2-1 0,-2 10-2 16,1-1 1-16,0 6-1 0,-1 2 0 0,-2 1 0 0,1 2 0 16,-3 2 0-16,0 1 0 0,-4-1 0 0,0 1 0 15,-5 2 0-15,1-2 0 0,0 5 0 0,0-2 0 16,-3 4 0-16,0-2 0 0,-2 3 0 0,3-1 0 16,0 3 0-16,-1-1 0 0,-2-1 0 0,-1 1 0 0,2 5 0 15,0-1 0-15,-3-1 0 0,-2 3 0 0,-1-1 0 16,0 2 0-16,0-1 0 0,-5 2 0 0,0 2 0 15,-1 1 0-15,0-2 0 0,0 3 0 0,-2-3 0 0,1 6 0 16,1 0 0-16,-2-1 0 0,2-2 0 0,1 3 0 16,0 0 0-16,1-3 0 0,0 2 0 0,1-3 0 15,1-3 0-15,1 0 0 0,1-1 0 0,1-1 0 16,2-3 0-16,2-2 0 0,0-3 0 0,2-1 0 0,2-4 0 16,0-4 0-16,2-1 0 0,2-5 0 0,-1 0 0 15,5-4 0-15,-1 0 0 0,2-3 0 0,0 1 0 16,3 3 0-16,-2-2 0 0,2 3 0 0,3 4 0 0,-4-2 0 15,1 3 0-15,1 3 0 0,-5-1 0 0,4 2 0 16,-2 1 0-16,-1-1 0 0,0-1 0 0,-2 2 0 16,-2 1 0-16,3 4 0 0,1-2 0 0,-10 1 0 15,3 2 0-15,-1-2 0 0,-3 3 0 0,1 1 0 0,3 3 0 16,-5-3 0-16,5 4 0 0,1 2 0 0,0 1 0 16,-3 0 0-16,3 3 0 0,-3 3 0 0,1 0 0 15,3 1 0-15,0 0 0 0,-6 6 0 0,3 3 0 16,3-1 0-16,-1 5 0 0,-4-3 0 0,4 1 0 15,-5 3 0-15,3-5 0 0,7-3 0 0,-10-2 0 16,0-3 0-16,2-4 0 0,1-2-33 0,0-2-50 16,-2 0-30-16,-1-5-39 0,0 0-71 0,5-3 148 0,2 3-126 15,3-3-38-15</inkml:trace>
  <inkml:trace contextRef="#ctx0" brushRef="#br0" timeOffset="85721.03">25742 6887 999 0,'0'0'626'0,"0"-1"-325"16,2-1 80-16,1-1-140 0,-2 3-52 0,4 0-109 15,-1-1 46-15,-1 1-28 0,1 0-14 0,1 1 8 0,1 2-10 16,-2-2-10-16,3 0-5 0,0 5 0 0,-1-3-2 15,1 2-17-15,4 4 4 0,-1 3-8 0,-1-2 6 16,0 3-12-16,-2 3 1 0,4-3-5 0,-1 4-2 16,2-3 5-16,-5 1-3 0,4 1-6 0,0-2-5 15,2 1-1-15,0 1-6 0,-3-2-3 0,1 2-5 0,-2-1-1 16,3-3-7-16,-4 1 0 0,0-3 0 0,-1 0 0 16,-2-7 0-16,3 3 0 0,-2-4 0 0,1 2 0 15,-4-3 0-15,2-1 0 0,-2-2 0 0,-2-3 0 0,4-1 0 16,-4 2 0-16,-1-6 0 0,1-4 0 0,-1 2 0 15,0 0 0-15,0-3 0 0,1 1 0 0,-1 1 0 16,0-4 0-16,0 4 0 0,-1-5 0 0,-1-1 0 16,0-2 0-16,-2-2 0 0,2 3 0 0,-3-7 0 15,2-3 0-15,-2 0 0 0,2-6 0 0,-2-4 0 16,0 5 0-16,0-9 0 0,-1-2 0 0,4 14 0 0,-4-6 0 16,0 7 0-16,-1-2 0 0,4 6 0 0,-2 0 0 15,2 1 0-15,-3-3 0 0,1 2 0 0,5 1 0 16,-3-1 0-16,3 3 0 0,-6 1 0 0,6 3 0 15,-2-1 0-15,-2 1 0 0,4 7 0 0,-4 2 0 16,1 0 0-16,3 7 0 0,3-2 0 0,-3 4 0 0,-1 2 0 16,-1-4 0-16,2-4 0 0,0 8 0 0,2-1 0 15,-4 1 0-15,1-5 0 0,1 4 0 0,6-1 0 16,-4 2 0-16,4 3 0 0,-1-1 0 0,-2-2 0 0,2 2 0 16,1 5 0-16,4-6 0 0,-2 4 0 0,1-3 0 15,4-1 0-15,3 1 0 0,0 2 0 0,4-4 0 16,2-5 0-16,2 3 0 0,4-2 0 0,3 0 0 15,-1-1 0-15,-2-3 0 0,7 0 0 0,1 1 0 0,0 1 0 16,-4-3 0-16,2 3 0 0,-1-3 0 0,-1 5 0 16,1-5 0-16,-1 3 0 0,-1-1 0 0,0 0 0 15,-1 0 0-15,-4 0 0 0,3-2 0 0,-5 3 0 16,-3 1 0-16,-3-1 0 0,2 2 0 0,-4 2 0 0,-5-1 0 16,-3 1 0-16,-1 2 0 0,-4 0 0 0,9 0 0 15,-10 0 0-15,-2 0 0 0,2 0 0 0,-5 0 0 0,-1 1 0 16,4-1 0-16,-7 4 0 0,2-3 0 0,-2 2 0 15,-1-1-5-15,4 3 2 0,-2 1-52 0,1 1-71 16,-3 0-58-16,-2 3 138 0,0 5-110 0,2 10-88 16</inkml:trace>
  <inkml:trace contextRef="#ctx0" brushRef="#br0" timeOffset="86104.67">26530 6596 1334 0,'-1'-11'756'0,"0"0"-438"0,4 3 53 0,-1 2-177 16,2-1-117-16,0 2 24 0,1 1-13 0,1-1-10 15,-3 4-7-15,1-1-9 0,-3 2-3 0,2 0 1 16,-2 0-6-16,-1 1 6 0,0 2-2 0,-2 2 0 0,-1 1-5 15,-1 2 0-15,0 3-9 0,-3-2-6 0,-3 8-4 0,2-2-6 16,-1 3-9-16,0 3-6 0,-4 8-4 0,2-3-4 16,0 3-5-16,-1 0 0 0,-2 1 0 0,0 0 0 15,1-5 0-15,1 2 0 0,0-3 0 0,-2-3 0 16,3-5 0-16,3 2 0 0,1-1 0 0,1-2 0 16,0-1 0-16,-1-2 0 0,4-2 0 0,-2 0 0 0,1-4 0 15,0 0 0-15,0 1 0 0,0-1 0 0,2-2 0 16,2 0 0-16,-1-2 0 0,1 2 0 0,0-4 0 0,0 2 0 15,0-1-11-15,1-1 5 0,-1 1-43 0,3 0-42 16,-5-3-26-16,3 2-26 0,-1-1-48 0,-3-1 115 16,4 0-95-16,-1-2-24 0</inkml:trace>
  <inkml:trace contextRef="#ctx0" brushRef="#br0" timeOffset="86419.99">26252 6627 2163 0,'2'-4'875'0,"-1"4"-603"0,-1-2-189 0,4 2 21 0,1-1-15 16,1 1 0-16,2-3 3 0,6 3-17 0,-2 0-11 16,5 3-9-16,-1 7-5 0,-1 2-17 0,0 0-7 15,1 9-10-15,3 2-7 0,-4 6-9 0,2-1 0 0,4 3 0 16,-2-7 0-16,2 5 0 0,-1 0 0 0,-1-5 0 15,1-3 0-15,-2-2 0 0,-1-2 0 0,-1 1 0 16,-2-1 0-16,2-4 0 0,-1-3 0 0,-1 1 0 16,-2 1 0-16,-1-5 0 0,1 0 0 0,-2 0 0 0,1 0 0 15,-8-4 0-15,4 1 0 0,-1 0 0 16,-4-2 0-16,-2-2 0 0,2 2 0 0,-2-2-25 0,1 0 14 16,-1-1-86-16,-3-2 97 0,1 1-17 0,-1 0-19 0,-3-5 4 15</inkml:trace>
  <inkml:trace contextRef="#ctx0" brushRef="#br0" timeOffset="94140.01">23640 8907 1425 0,'0'-7'735'0,"0"1"-459"15,0-1-72-15,1 2-130 0,0 0 13 0,3-1 2 16,1 2 6-16,-1 1-1 0,-1 3-6 0,3 0-6 16,0 0-2-16,-1 3 1 0,2 4-4 0,1 1-4 15,-2-1-7-15,3 4 0 0,-1 0-5 0,0 7-6 16,2 2-1-16,-1 1-2 0,0 8-3 0,0 6-13 15,2-3-5-15,-2 11-8 0,1-5-1 0,0-4-10 16,-1 2-5-16,-2-6-6 0,3-2-1 0,-2-6 0 0,1 0 0 16,1-4 0-16,-4-1 0 0,1-2 0 0,3 3 0 15,-3-5 0-15,-3 0 0 0,2-4 0 0,-4 1 0 16,4 1 0-16,0-2 0 0,-3-5 0 0,-3-1 0 0,2 1 0 16,2 0 0-16,-4-1 0 0,0-3 0 0,0-5 0 15,1 3 0-15,-1-3 0 0,6 2 0 0,-6-7 0 16,4 1 0-16,2-2 0 0,-2-5 0 0,-1 3 0 0,2-4 0 15,-2-3 0-15,3-2 0 0,-3-1 0 0,2-1 0 16,-3-8 0-16,1-8 0 0,1 3 0 0,0-9 0 16,0 1 0-16,0-1 0 0,-3-2 0 0,2 3 0 15,-1 0 0-15,3 7 0 0,-1 0 0 0,-2 4 0 0,-1 4 0 16,2 3 0-16,-1-2 0 0,1 8 0 0,1 5 0 16,-4 3 0-16,0 2 0 0,0 4 0 0,-3-2 0 15,3 6 0-15,0 3 0 0,-1 2 0 0,-2-4 0 0,3 0 0 16,-1 1 0-16,1 0 0 0,1 1 0 0,-1-5 0 15,0-1 0-15,0-1 0 0,0 2 0 0,3-2 0 16,-2-2 0-16,1-1 0 0,0 2 0 0,-1-1 0 0,0-1 0 16,4 0 0-16,-3 1 0 0,-1-2 0 0,4 6 0 15,-3-6 0-15,1 2 0 0,-2 4 0 0,0-1 0 16,-1-2 0-16,0 3 0 0,0 0 0 0,0-1 0 16,0 2 0-16,0-1 0 0,-2-2 0 0,2 3 0 15,0 0 0-15,-3 1 0 0,1 1 0 0,0 0 0 16,-1-1 0-16,2 2 0 0,-1 0 0 0,0-1 0 15,0 2 0-15,1-1 0 0,1-1 0 0,-1 1 0 16,0-1 0-16,0 2 0 0,0-5 0 0,2 6 0 0,-1-2 0 16,-1 1 0-16,-1 0 0 0,2 0 0 0,0-1 0 15,0 2 0-15,2-1 0 0,-2 0 0 0,0 0 0 16,0 0 0-16,0 0 0 0,3-1 0 0,3 1 0 16,0 2 0-16,-2 2 0 0,5-4 0 0,2 2 0 15,4 1 0-15,-1 0 0 0,5-2 0 0,12-1 0 0,1 0 0 16,8-1 0-16,-2-4 0 0,8 1 0 0,1-1 0 15,2 1 0-15,0-2 0 0,1 1 0 0,-4 1 0 0,4 2 0 16,-1-3 0-16,0 0 0 0,-1 0 0 0,2 1 0 16,-7-2 0-16,1 0 0 0,0 1 0 0,-4 1 0 15,0-3 0-15,-6 4 0 0,1-3 0 0,-1 1 0 0,-3 2 0 16,-5 1 0-16,-1-4 0 0,-6 6 0 0,-4 0 0 16,-4-1 0-16,-2 1 0 0,-3 0 0 0,-2 0 0 15,-2 0 0-15,-1-2 0 0,0 2 0 0,-2-1 0 16,-1 2 0-16,-1-1 0 0,1 5 0 0,1-5 0 0,-4 1 0 15,1 3 0-15,1-3 0 0,1 1 0 0,-1-1 0 16,-1 0 0-16,2 3 0 0,0 2 0 0,-1-5 0 16,0 0 0-16,0 2 0 0,0 1 0 0,0-6-42 0,-2 4-73 15,-1 0-46-15,0 2-58 0,0-3 152 0,-3-1-162 16,1 0-85-16</inkml:trace>
  <inkml:trace contextRef="#ctx0" brushRef="#br0" timeOffset="94818.5">23521 8311 1009 0,'-6'-2'649'0,"1"3"-357"0,5-1 98 15,0-5-162-15,0 6-147 0,4 1 23 16,-1-2-11-16,2 0-6 0,1-4-7 0,2 5-7 0,0-5-5 16,1 0-4-16,1 0-1 0,3 0-3 0,0 0-3 15,1-1-4-15,1-2-1 0,-1-1-2 0,-4 4-14 16,6 1 2-16,0 1-2 0,-1-3-4 0,-3 4-6 0,4 0 1 16,-2 1-4-16,2 0-1 0,2 2 1 0,-6 0-4 15,-2 1-1-15,2-1 1 0,-3 4-2 0,-2 0 1 16,-1 0 0-16,-5 0 1 0,0-1-4 0,-3 6-2 15,2 1-1-15,-5 1 0 0,-2-3-3 0,-2 4-3 16,0 0 0-16,-4 1-1 0,-4-3 1 0,4 1 0 16,-1-4 1-16,-1 4-2 0,2-2-1 0,-2-1 2 15,2-2 0-15,0 1-1 0,3-2 0 0,-1-3-1 16,1 1-1-16,2-1 1 0,2 0 0 0,0-4-2 0,2 0 0 16,1 1 0-16,1-2-1 0,1 2-1 0,1-1 1 15,0 0-1-15,1-4 0 0,5 4 0 0,-3-4 0 16,5 3 0-16,-2-1 0 0,3-3 0 0,2 1 0 15,-2 1 0-15,2 1 0 0,1-2 0 0,-2 0 0 16,5 3 0-16,-1-2 0 0,-4 0 0 0,4 3 0 0,-1 0 0 16,1 0 0-16,-6 0 0 0,2 0 0 0,1 1 0 15,-2 3 0-15,-3-2 0 0,-2 1 0 0,0 2 0 0,-2 2 0 16,-2-1 0-16,-2 2 0 0,-4-3 0 0,0 6 0 16,4-3-5-16,-7 1-21 0,-2-3-15 0,0 2-17 15,2-3-21-15,-3-2-69 0,4 0-70 0,-2-3 146 16,-2-4-110-16,5-5-60 0</inkml:trace>
  <inkml:trace contextRef="#ctx0" brushRef="#br0" timeOffset="96953.49">23683 8537 422 0,'0'0'250'0,"0"-2"-102"0,0-3-89 15,2 4 34-15,-2 1-13 0,1 0-9 0,-1-1-10 16,2 0-20-16,-1 1 10 0,1 1 0 0,0 2 19 16,0-2 2-16,0 1 24 0,2-2 3 0,-2 0 5 15,0-2 1-15,-1 4-6 0,2-2-3 0,-1 0-8 0,0-2 3 16,1 2-19-16,-3 0-2 0,1 0-2 0,-1 3-4 16,0 1-3-16,0-1-2 0,-1 2 3 0,-2 1-14 15,-1 2-3-15,1 0-1 0,-1 1-2 0,-1 0-9 0,-1-1-9 16,1 0-1-16,-1 0-4 0,-2 4 0 0,0-5 1 15,0-1-6-15,-2 2-3 0,2 1 4 0,-2-5 3 16,0 2-1-16,0-5-1 0,4 0-1 0,-3 1-4 16,1 3 2-16,1-4 0 0,-1-1-3 0,3 1-4 15,0 1-2-15,-1-2 0 0,2 6-2 0,-2-6 1 16,1 1-1-16,1 1-2 0,1 2 2 0,1 0-2 16,1-2 0-16,0 0-1 0,0-1 1 0,1 4-3 0,0-4 0 15,0-1-1-15,0 0-1 0,1 0 3 0,-1 0-4 16,1-1-4-16,-1 1-11 0,1 0-12 0,-1 0-49 15,4 0-56-15,-3 0-145 0,2 3 212 0,2-3-167 16,0 3-95-16</inkml:trace>
  <inkml:trace contextRef="#ctx0" brushRef="#br0" timeOffset="97383.25">24572 8892 1659 0,'-8'0'830'0,"1"1"-359"0,-1-1-297 0,0 3-77 15,2 0-17-15,-2-3 2 0,1 6-47 0,2-3 22 16,-2 2-12-16,-1 1-4 0,1-2 2 0,-1-3-6 0,-2 3-11 15,5-1-4-15,-2 2-2 0,0-3-4 0,0 7-6 16,0-3 0-16,0 7-8 0,-1 3 6 0,1 1 0 16,-1 1 2-16,-1 6-1 0,-5 1 1 0,4 2 3 15,-2-1-2-15,-2 2 5 0,-1-3-2 0,-1-3 2 16,0-1-5-16,2-4 2 0,1 3-1 0,2-4-3 16,-6-1 0-16,6-1-2 0,2 0-2 0,0-2-1 15,1 3 0-15,1-4 0 0,-1-2-2 0,4-2 2 16,-2 1-4-16,5-2 0 0,-2-1 0 0,1-2-1 0,-1-1-1 15,3 1-1-15,0 0 1 0,-1-3-3 0,1 0-3 16,-1 0-9-16,1 0-4 0,0 1-11 0,0 0-28 16,0-2-17-16,0 1-13 0,0-2-20 0,2 0-67 0,-2 0-117 15,1-1 204-15,2-3-130 0,-1-2-75 0</inkml:trace>
  <inkml:trace contextRef="#ctx0" brushRef="#br0" timeOffset="97642.26">24185 8905 1994 0,'0'6'719'16,"0"-5"-452"-16,1 1-101 0,-1 0-38 0,3 4-14 0,3 1-8 16,2-1-41-16,-1 2 28 0,4 3-3 0,0 3-12 15,3 5-11-15,1-1-7 0,1 6-10 0,7 4-8 16,-6 4-18-16,1-2-6 0,1 4-11 0,-1-6 0 15,1-2-7-15,-1 0 0 0,-6-6 0 0,-3-2 0 0,5-3 0 16,-1-2 0-16,-2-1 0 0,1-2 0 0,-3 1 0 16,2 0 0-16,-1-2 0 0,-3-3 0 0,-1 1-13 15,1 0-19-15,-3-3 12 0,1-3-63 0,-3 2-97 16,0-2 180-16,1 0-41 0,2-4-46 0,-1-4-1 16</inkml:trace>
  <inkml:trace contextRef="#ctx0" brushRef="#br0" timeOffset="99449.28">27020 11827 1091 0,'-3'4'594'15,"2"-3"-346"-15,1 1 36 0,-3-2-196 0,3-1 9 0,-6-6-10 16,7 7 4-16,-2-3-4 0,0-1-3 0,1 2-11 15,-1-4-5-15,-3 3 0 0,2-4-8 0,0 1-8 16,-2 1-5-16,-3-2-2 0,4 2-3 0,-1 0-6 16,1-1-1-16,-2 3-9 0,0-3 2 0,-1-3-7 15,4 3-2-15,-4-4-3 0,0 4-1 0,0-6-1 16,-3 1-3-16,2 2-1 0,-2-2 1 0,1 1 0 16,0 1 1-16,-1-3-1 0,5 2-1 0,-9-3 0 15,3 3-1-15,0-1 0 0,-1 1-1 0,-1 0 0 16,-3-1 1-16,-4 0-1 0,-2-1 1 0,4-2-2 0,3-1 2 15,-3-2-1-15,-1-7 0 0,1-1 0 0,1 3 0 16,1-8 0-16,4-1-1 0,-7 3-1 0,1-3 2 16,1 4-1-16,0 4 1 0,-3-2 0 0,3-1 2 15,-2 5-1-15,1 1 0 0,-2 0 0 0,3 2-2 0,0 1 1 16,-2-3-1-16,4 0-1 0,-4-4-1 0,3-9-2 16,-1 4 2-16,-1-6-3 0,-3-6 3 0,1 0 1 0,-2-2-3 15,1 3 0-15,2 4 1 0,-6-4 1 0,4 8-1 16,-1 3 1-16,2 0 0 0,0-2-3 0,-2 1 2 15,4-8 0-15,-4 0-2 0,4 3 1 0,-1-10-1 16,-1 4-1-16,2 1 0 0,0-2 2 0,-2 5-1 0,3 5 1 16,1 0 3-16,-2 0-2 0,2 2 1 0,1-11 2 15,-1 0-1-15,2 0 2 0,-1-9 0 0,-3 4-2 16,3-3 3-16,2 0-3 0,-3 4 1 0,-1 4 1 0,1-1 0 16,-3 1 0-16,3 1-1 0,0-10 4 0,0 3-4 15,-1-1 3-15,2-8-1 0,2 8-1 0,-2-1-4 16,0 0 2-16,-1 9 0 0,3-1-4 0,0-6 1 15,-1 4 1-15,2-7-3 0,-1 1 2 0,0 9 0 0,2-9 0 16,0 6-1-16,-2-2-1 0,3 7 1 31,4 18 0-31,3 11-1 0,1 4 2 0,0 3 0 0,1 0 1 16,-13-72-4-16,-5 1 1 0,0-6-1 0,1 0 1 0,2 4-1 0,-2-4 2 0,-1 1 1 16,14 29-1-16,-7 3 3 0,0-2 0 0,6 0 2 15,-3-4 0-15,2 0 0 0,-3 6-1 0,7 0 1 0,-8 1 0 16,7 1-1-16,2 2 1 0,-7 0-4 0,5-5 0 15,-2-5 1-15,2 0-3 0,0 8-1 0,2-9 1 16,-6 1-1-16,7 3 0 0,1 2 0 0,-3-6 0 0,2 2 0 16,-1-3 0-16,0 3 0 0,2-1 0 15,2-2 0-15,1 0 0 0,-2-1 0 0,3 5 0 0,-1-2 0 16,1-1 0-16,2 0 0 0,-1 1 0 0,-1-1 0 16,2 1 0-16,1-2 0 0,-1 1 0 0,1 0 0 0,0-3 0 15,-2 8 0-15,2-2 0 0,-1 0 0 0,1 6 0 16,4 0 0-16,-1-7 0 0,-1 2 0 0,2-7 0 15,2 13 0-15,0-3 0 0,1-3 0 0,-4 6 0 0,1 0 0 16,-1 7 0-16,4 4 0 0,-3-5 0 0,2 0 0 16,-2-4 0-16,1 0 0 0,-1-2 0 0,-2 1 0 15,4 5 0-15,0-2 0 0,-2 3 0 0,0 2 0 16,2 8 0-16,-2-2 0 0,2 5 0 0,1 4 0 0,-2-1 0 16,1-5 0-16,-3 2 0 0,3-1 0 0,-7-1 0 15,2-4 0-15,5 5 0 0,-6-7 0 0,-4 6 0 16,0-1 0-16,3 2 0 0,-2 3 0 0,-3 2 0 15,3 11 0-15,-6-5 0 0,2 6 0 0,-5-1 0 0,-2 11 0 16,-2-3 0-16,-2 7 0 0,-3 5 0 0,-4 3 0 16,-1 3 0-16,-1 6 0 0,0 4 0 0,-3 0 0 15,-1 3 0-15,0 0 0 0,2-6 0 0,-3 4 0 16,1-2 0-16,-1-4 0 0,4-5 0 0,-2 1 0 16,2-4 0-16,1 1 0 0,0-7 0 0,6 1 0 15,0-1 0-15,2-4 0 0,0 1 0 0,5-5 0 16,-1 3 0-16,5-2 0 0,4-1 0 0,0-2 0 15,1-2 0-15,4-3 0 0,0 1 0 0,2-2 0 0,2-3 0 16,1-1 0-16,-3 2 0 0,4-2 0 0,2-1 0 16,1 1 0-16,1-1 0 0,4 3 0 0,-2 0 0 15,1 1 0-15,2 2 0 0,-2 1 0 0,0 3 0 0,1-2 0 16,-2 4 0-16,-3 0 0 0,1 5 0 0,-1 0 0 16,-1 3 0-16,-2 2 0 0,-2 4 0 0,-1-1 0 15,-1 5 0-15,-2-2 0 0,-4 3-15 0,3-4-32 0,-3 2-33 16,-3 0-41-16,3 1 88 0,-3-2-68 0,0 4-35 15</inkml:trace>
  <inkml:trace contextRef="#ctx0" brushRef="#br0" timeOffset="100866.53">27268 5624 1181 0,'-2'-1'600'15,"-2"-1"-316"-15,0 2-165 0,-1-1 88 0,2 1-50 16,2-1-35-16,0 0-9 0,-1-1-10 0,1 0-14 15,-2 0-4-15,3 0 0 0,-1 0-6 0,-1 2-29 16,-2-3 17-16,0 4-4 0,1 1-5 0,-2-2-13 0,-2 3 2 16,-1 2-8-16,1-1 4 0,-2 0-12 0,-2 4-2 15,0-2-1-15,-2 2-4 0,0 3-2 0,-2-3-5 16,-1 4 0-16,0 0-6 0,-1 0 4 0,-2-1-1 16,2 3-3-16,-3-1-1 0,4 0 0 0,-6-1-1 15,4 1-1-15,-2 3 2 0,4 0-1 0,-3-4-1 0,2 1 1 16,0-2 0-16,6-2-2 0,3-1 2 0,-4-2 0 15,5-2 0-15,5-1-1 0,3-1-4 0,-2-1 1 0,1-1 0 16,-1 2-2-16,2-5 1 0,7 1-3 0,-7-3 1 16,0 2-1-16,4-2 3 0,2 1-1 0,1-2 1 15,0 1 1-15,2 1-1 0,-3 0 3 0,3 0-2 16,-1 1 3-16,1-1-1 0,0 3 1 0,0-4-2 0,0 0 2 16,-3 5-1-16,2 0-3 0,5 4 1 0,0-3-2 15,-2 5-1-15,1-2-1 0,1 3-1 0,2 1 0 16,1-1 0-16,3 2 0 0,-3-2 0 0,2 1 0 0,0-1 0 15,4 0 0-15,2 0 0 0,0-2 0 0,0 1 0 16,3-4 0-16,-2 0 0 0,2-1 0 0,-6-1 0 16,3 2 0-16,-2-2 0 0,1 0 0 0,-1 0 0 0,-8 1 0 15,2-1 0-15,1 0 0 0,-2 2 0 0,-6 0 0 16,-1-1 0-16,-2 2 0 0,-1-2 0 0,-3-1 0 16,-1 2 0-16,-1-2 0 0,1 1 0 0,-2 1 0 15,0-2 0-15,-3 1 0 0,1 0 0 0,-3 1 0 16,1 0 0-16,-2 2 0 0,-3-4 0 0,0 0 0 15,1 0 0-15,-3-1 0 0,-2-3 0 0,1 1 0 16,-3-2 0-16,-1 2 0 0,2 3 0 0,1-3 0 16,-5 2 0-16,0 1 0 0,2 0 0 0,-1 0 0 0,0-3 0 15,-6-4 0-15,1 1 0 0,0-1 0 0,-1-1 0 16,0 2 0-16,0-3 0 0,2 1 0 0,2 2 0 16,0 1 0-16,3 0 0 0,2 4 0 0,1 0 0 15,1-2 0-15,1 3 0 0,2 0 0 0,3 0 0 0,0 0 0 16,5-1 0-16,-1 1 0 0,2 0 0 0,1-1 0 15,1 0 0-15,5 1 0 0,-1 1 0 0,0 1 0 16,3 0 0-16,1-2 0 0,4 0 0 0,-1 2 0 0,3-2 0 16,0 0 0-16,5-1 0 0,0-3 0 0,3 1 0 15,-2-1 0-15,-1 1 0 0,4-2 0 0,-2-1 0 16,-2 3 0-16,-5 1 0 0,-1 1 0 0,-1-1 0 16,0 1 0-16,-3 0 0 0,-6 0 0 0,2-1 0 15,-2 0 0-15,-5 2 0 0,2-1 0 0,-4 0 0 0,-1 0 0 16,1 0 0-16,-4 1 0 0,-5-2 0 0,2-1 0 15,0 1 0-15,-6 1 0 0,-1-2 0 0,-3 2 0 0,0 1 0 16,-1-4 0-16,2 4 0 0,-1-1 0 0,2-2 0 16,2 2 0-16,0-5 0 0,4 1 0 0,-1 1 0 15,4 1 0-15,2 0 0 0,3 1 0 0,-2 0 0 0,5-2 0 16,1 4 0-16,3-4 0 0,2 0 0 0,2 1 0 16,-4-2 0-16,7-1 0 0,1-1 0 0,1 3 0 15,1-1 0-15,2-1 0 0,-3 4 0 0,5 1 0 16,-1 0 0-16,2 1 0 0,-9-1 0 0,4 2 0 15,-5 2 0-15,2-2 0 0,-1 6 0 0,-5-1 0 16,-5-1 0-16,1 4-1 0,-1 0-19 0,-7 2-73 16,6 0-51-16,-9-2-98 0,1 2 180 0,-9-2-165 15,9 0-96-15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6-17T19:50:31.11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11991 940 1369 0,'9'-3'604'0,"11"7"-357"16,-13-8 13-16,3 0-67 0,0 0-17 0,-1-3-94 15,-5 5 48-15,7 4-5 0,-11-5-13 16,0-2 8-16,0 5-32 0,2 0-2 0,-2 0-10 15,0 0 2-15,0 1-12 0,0-3 1 0,0 0-4 16,-2-3-13-16,-1 1-17 0,0 0-5 0,-2-5-5 16,-2 2-6-16,1-3-15 0,-2-1-2 0,0-3 0 15,6 2 0-15,-3 0 0 0,3 1 0 0,-11-1 0 16,7-1 0-16,-1 2 0 0,-4 3 0 0,4-1 0 0,-9 3 0 16,-2 2 0-16,-1 0 0 0,7 4 0 0,-8 1 0 15,2 2 0-15,-6 5 0 0,1 3 0 0,3 3 0 16,0 1 0-16,-1 5 0 0,-1 3 0 0,3 22 0 15,-2-11 0-15,1 32 0 0,1-5 0 0,-1 14 0 16,1 0 0-16,-1 21 0 0,2-1 0 0,6 1 0 16,4 4 0-16,0-7 0 0,6 2 0 0,1-14 0 15,5-16 0-15,10 15 0 0,-1 2 0 0,2-25 0 16,4 2 0-16,-4-12 0 0,7 5 0 0,6-14 0 16,-1 8 0-16,-5-21 0 0,12-5 0 0,-3 0 0 15,7-6 0-15,-2-3 0 0,-4-12 0 0,-1 0 0 16,1-8-4-16,-3-4-24 0,-5-13-62 15,4-2-28-15,-5-9 20 0,-4-4-90 0,-1-7 122 16,4 1-99-16,-12-6-19 0</inkml:trace>
  <inkml:trace contextRef="#ctx0" brushRef="#br0" timeOffset="557.39">12226 1476 1777 0,'0'5'896'0,"0"-3"-346"0,-3 16-352 15,3 9-49-15,0 0-100 0,0 14 58 0,0 6-34 16,4 14-26-16,1 1-2 0,2 11-49 0,1-5 44 15,2 13-3-15,1-2-3 0,0-4-24 0,2-2 19 16,0-15-8-16,-3 9-5 0,1-30-3 16,-1 6-5-16,-2-17-8 0,0-12 0 0,1-5 0 15,-1-3 0-15,-2-6 0 0,0-3 0 0,-1-10 0 16,-5 0 0-16,5 0 0 0,-8-12 0 0,-2-8 0 16,3-1 0-16,-3-2 0 0,-1-5 0 0,-1 1 0 0,-1-10 0 15,0-6 0-15,0 0 0 0,1 8 0 0,4-7 0 16,-3 2 0-16,5-4 0 0,2 6 0 0,9 9 0 15,0-1 0-15,7 9 0 0,-4 7 0 0,6 11 0 16,-2-3 0-16,7 21 0 0,0-4 0 0,1 11 0 16,-1-3 0-16,6 19 0 0,0-2 0 0,1 10 0 15,1 6 0-15,-4 9 0 0,1-1 0 0,-6-2 0 16,-3 6 0-16,1 7 0 0,-1 1 0 0,-6-9 0 16,-3 0 0-16,-5-5 0 0,4 3 0 0,-5-11 0 15,2 5 0-15,-4-18 0 0,1-3 0 0,-1-1 0 16,0-9 0-16,-2-3 0 0,-1-6 0 15,-2-4 0-15,-3-3 0 0,2-8 0 0,1-9 0 0,-3 2 0 16,3-20 0-16,-2 4 0 0,3-9 0 16,-1 2 0-16,1-10 0 0,-1 0 0 0,2-4 0 15,2-2 0-15,4-2 0 0,3 0 0 0,0 5 0 16,6-4 0-16,-1 10 0 0,3-2 0 0,-2 9 0 0,3 18 0 0,1 0 0 16,0 2 0-16,-3 9 0 0,3 8 0 0,2 6 0 15,-3 10 0-15,3 16 0 0,-2-8 0 16,-1 13 0-16,3 14 0 0,-5 0 0 0,1 12 0 15,-8-3 0-15,8 4 0 0,-2 2 0 0,0 1 0 0,-2-4 0 16,-4 0 0-16,5-1 0 0,-5-12 0 16,6 2 0-16,-7-8 0 0,-1 2 0 0,1-23 0 15,-2 6 0-15,0-16-15 0,0-4 7 0,2-5-56 16,-1-2-27-16,-3-4 22 0,2-16-93 0,-1-3 111 16,7-1-80-16,-2 0-16 0</inkml:trace>
  <inkml:trace contextRef="#ctx0" brushRef="#br0" timeOffset="887.65">13619 1317 2177 0,'-5'-4'1056'0,"-2"4"-639"15,-1-2-188-15,-3 8-145 0,-3 0 6 0,-1 7-48 16,-4 4-42-16,2 3 0 0,2 1 0 0,0 0 0 16,2 4 0-16,-1 5 0 0,0 0 0 0,6-7 0 15,0 2 0-15,3-2 0 0,0-2 0 16,6-8 0-16,-1 4 0 0,7-9 0 0,4-2 0 15,-2 0 0-15,5-5 0 0,2 1 0 0,8-3 0 0,2 1 0 16,2-3 0-16,3 3 0 0,6 0 0 16,3 0 0-16,3 4 0 0,2 2 0 0,-4 8 0 15,2-3 0-15,-3 13 0 0,2 3 0 0,-8 6 0 16,-3 9 0-16,-6 6 0 0,-2-3 0 0,-7 5 0 16,-7 3 0-16,-8-1 0 0,-1-1 0 0,-5-7 0 0,-8 0 0 0,-3-1 0 15,0-2 0-15,2-4 0 0,-1-7 0 0,0-7 0 16,-3-1 0-16,-2-16 0 0,1 6 0 0,-1-11 0 15,-2-7 0-15,-3-4 0 0,-1-7 0 16,2-11 0-16,-1-8-39 0,1 4-24 0,4-16 17 16,6 3-64-16,-2-12 1 0,0 0-169 0,6-21 197 15,-2 5-121-15,7-11-54 0</inkml:trace>
  <inkml:trace contextRef="#ctx0" brushRef="#br0" timeOffset="1050.83">13989 807 962 0,'31'0'791'0,"6"-1"-270"0,-17 9-306 0,1 9 191 15,1 2-141-15,-7 8-56 0,-2 16-27 0,2 12-49 16,-2 0 0-16,-1 15-41 0,1 0-14 0,-1 20-33 16,-1 1-9-16,1 4-9 0,-3-1-27 0,-2 1 0 15,0 4 0-15,-5-14 0 0,1 3 0 0,0-20-1 16,-3 7-32-16,1-33-40 0,0 10-20 0,-1-17-128 16,0-7 221-16,-3-12-53 0,0 2-56 0,0-4 8 15</inkml:trace>
  <inkml:trace contextRef="#ctx0" brushRef="#br0" timeOffset="1284.75">13861 1388 2363 0,'10'-6'991'0,"2"1"-662"16,1 5-237-16,-2 2 47 0,6-3-38 0,-4 1-57 0,7-4-17 0,8 1-18 15,0-1-9-15,0 4 0 0,6-3 0 0,2-5 0 16,6 2 0-16,5-1 0 0,0 0 0 15,-13-2 0-15,8 0 0 0,0 2 0 0,-4 0 0 16,0 3 0-16,-4 2 0 0,-1 0 0 0,2 5 0 16,-5 5 0-16,-5 7 0 0,2-4 0 0,-14 11-13 15,2-2-21-15,-4 6-49 0,-2 0 23 0,-4 9-96 16,1-6-84-16,-8-1 167 0,2 4-119 0,3-6-32 16</inkml:trace>
  <inkml:trace contextRef="#ctx0" brushRef="#br0" timeOffset="1882.65">14734 1287 1785 0,'3'-2'854'0,"-2"6"-531"0,-1-1-55 0,3 3-190 0,1 9 9 16,2 14-21-16,0-1-7 0,2 14-10 0,2 9-12 15,3 7-11-15,-2-1 0 0,2 16 2 16,0-7-1-16,-4-4 8 0,4 2 3 0,-10-15 4 15,6 3 4-15,-6-8-2 0,-3-14 1 0,1-7-8 16,-2 1-2-16,-1-7-13 0,0-11-5 0,0-3-4 16,-4-2-5-16,1-1-8 0,-1-8 0 0,-1 0 0 0,-3-9 0 15,1-7 0-15,1 2 0 0,-1 2 0 0,1-14 0 16,-1 1 0-16,3-6 0 0,1-3 0 0,1-1 0 16,-1-1 0-16,4-8 0 0,1-2 0 0,2 1 0 15,0 0 0-15,8 2 0 0,1 3 0 0,3 2 0 16,0-4 0-16,1 20 0 0,3-3 0 0,4 6 0 15,-2 5 0-15,2 5 0 0,0-3 0 0,-4 8 0 16,6 5 0-16,1-4 0 0,-2 2-63 0,-4 6-28 16,-2-1-32-16,2 4-47 0,1 6 114 0,-4 4-98 15,0-3-39-15</inkml:trace>
  <inkml:trace contextRef="#ctx0" brushRef="#br0" timeOffset="2283.67">15289 1367 2192 0,'-10'23'806'0,"1"-2"-517"16,3 14-146-16,0 6-17 0,2-3-14 0,0-1-36 0,3 6-43 0,1-4 15 15,0 9 5-15,6-1-3 0,-3-3-5 0,4-7-13 16,5 1-3-16,-2-3-5 0,4-3 2 0,1-5-15 16,-1-9-11-16,5 1 0 0,1-10 0 0,-3-3 0 15,2-9 0-15,-1 3 0 0,4-12 0 0,-4-2 0 16,4-8 0-16,-6 2 0 0,8-15 0 15,-4 2 0-15,0-1 0 0,-2-8 0 0,0 0 0 16,-2-1 0-16,-1 6 0 0,-8-3 0 0,0-5 0 16,1-3 0-16,-5 9 0 0,-2-1 0 0,-1 4 0 0,0-3 0 15,-2 10 0-15,1-4 0 0,0 15 0 0,-3 8 0 16,3-4 0-16,-2 12 0 0,1 9 0 0,0 7 0 16,0 4 0-16,2 10 0 0,1 12 0 0,2 13 0 15,0-4 0-15,4 20 0 0,-7-6 0 0,11 7 0 16,-3 2 0-16,10-13 0 0,-2 1 0 0,1-11 0 15,8-7 0-15,-4-9 0 0,13-4 0 0,-11-8 0 16,3-10 0-16,-4-4 0 0,1-2 0 0,-3-4 0 16,-3-10-14-16,13-9-59 0,-9 2-27 0,-2-2-31 15,7-7-39-15,-4-7-68 0,5-2 147 0,1-8-125 16,1 1-7-16</inkml:trace>
  <inkml:trace contextRef="#ctx0" brushRef="#br0" timeOffset="2482.62">16305 1337 1864 0,'-2'-14'868'0,"-3"3"-490"15,-6 8-225-15,6 1 89 0,-7 4-80 16,-3-2-24-16,-2 4-25 0,1 0-25 0,2 1-49 0,1 8-12 0,-1 5-10 16,-4 2-11-16,2 0-6 0,3 6 0 0,1 4 0 15,-1 11 0-15,2 10 0 0,-4-1 0 0,9-3 0 16,3 9 0-16,1 0 0 0,4 1 0 16,5-6 0-16,7-6 0 0,0-2 0 0,4-7 0 0,4-4 0 15,6-15 0-15,-3 3 0 0,9-19 0 16,-1 0 0-16,-4-11 0 0,5 3 0 0,-8-25-43 15,5 4-26-15,-2-9-91 0,-6-10 38 0,4-6 73 16,-3 4-94-16,0 2-40 0</inkml:trace>
  <inkml:trace contextRef="#ctx0" brushRef="#br0" timeOffset="2668.94">16638 881 1801 0,'-3'-30'867'16,"-1"15"-480"-16,3 8-231 0,-1 7 108 0,1 7-106 15,-2 0-22-15,3 12-19 0,-2 8-23 0,2 16-51 16,-2-8 3-16,3 29-24 0,0-9-18 0,1 13-4 15,2 13 0-15,-2 11 0 0,0-6 0 0,2-13 0 16,-2 2 0-16,2 9 0 0,0-4 0 0,-1-11 0 16,2-14 0-16,-1-10 0 0,-2 4-22 0,5-22-29 15,-1 11 17-15,0-23-86 0,-3-1 120 0,-4-1-28 16,1-7-23-16,-1-6 25 0</inkml:trace>
  <inkml:trace contextRef="#ctx0" brushRef="#br0" timeOffset="2936.12">16334 1276 2323 0,'7'5'963'0,"-6"3"-647"0,-1-6-215 0,1-2 40 15,7 0-44-15,7-3-27 0,-3 0-15 16,-1 0-35-16,10-3-11 0,0-2-9 0,4 4 0 16,6 0 0-16,5-1 0 0,-1 0 0 0,11 1 0 15,-1 1 0-15,-2 0 0 0,5 1 0 0,-13 3 0 16,6 2 0-16,-9 2 0 0,1-1 0 15,-13 12 0-15,2-1 0 0,-7 6 0 0,-4 4 0 0,1 13 0 16,-4 2 0-16,-2 8 0 0,-3 6 0 0,5-1 0 16,-8 5 0-16,4-4 0 0,-4-10 0 0,2 5 0 15,2-2 0-15,-2-10 0 0,0-4 0 0,-2-6 0 0,6-4 0 16,-1-11-3-16,1 5 1 0,1-10-36 0,-1-10-52 16,2-2-30-16,0-8 19 0,-1-5-20 0,5-7 62 15,2-1-73-15,-4-12-3 0</inkml:trace>
  <inkml:trace contextRef="#ctx0" brushRef="#br0" timeOffset="3550.5">17299 1309 1661 0,'4'4'1662'0,"1"3"-1551"16,-2 1-21-16,-1 1-16 0,0-2-11 0,1 6-9 0,4 11 50 16,1 7-8-16,4 12-15 0,-6-6-40 0,-1 9-14 15,6 1-3-15,0-2-17 0,0 4-7 0,3-2 0 16,1-7 0-16,-4-6 0 0,8 3 0 0,-1-10 0 0,-4-8 0 15,8-2 0-15,-4-1 0 0,-2-7 0 0,4-5 0 16,-2-3 0-16,1-7 0 0,-1-9 0 0,3 4 0 16,-9-6 0-16,-7 4 0 15,-1 6 0-15,-1 1 0 0,9-21 0 0,-9-8 0 0,4 0 0 0,-3 4 0 16,-6-1 0-16,-9-9 0 0,4 2 0 16,-8 9 0-16,1 0 0 0,-2 5 0 0,-2-7 0 15,-2 14 0-15,3-4 0 0,-2 6 0 0,2 6 0 16,3 9 0-16,-2-6 0 0,4 3 0 0,2 7 0 0,2 0 0 15,0 1 0-15,2 2 0 0,3 0 0 0,-1 2 0 0,4 5 0 16,7-3 0-16,-2 1 0 0,3-3 0 0,4 2 0 16,1 4 0-16,6-7 0 0,1 1 0 15,5-5 0-15,-4 4 0 0,6-1 0 0,-2 0 0 16,4 1 0-16,0 0 0 0,1 1 0 0,-1 0 0 16,1 3 0-16,0 2 0 0,-12 0 0 0,11 2 0 15,-7 1 0-15,-1-2 0 0,-5 1 0 0,0-1 0 16,-8 2 0-16,2-1 0 0,0-6 0 0,-6 2 0 15,1-4 0-15,-7-4 0 0,2-1 0 0,0-1 0 16,0-3 0-16,-2-2 0 0,-2-4 0 0,-1-4 0 16,4-6 0-16,0 3 0 0,-3 0 0 0,3-9 0 15,-2-2 0-15,3-1 0 0,4 1 0 0,0-6 0 16,-4 4 0-16,3-6 0 0,0 3 0 0,6 3 0 16,-1 1 0-16,2 9 0 0,1-2 0 0,-1 7 0 15,5-2 0-15,2 10 0 0,3 3 0 0,-7 4 0 16,5 5 0-16,-1 9 0 0,1 3 0 0,-1 7 0 15,-2 9 0-15,-1 3 0 0,1-2 0 0,-3 1 0 0,-2-10 0 16,3 6 0-16,0 0 0 0,-2-9 0 0,0-5 0 16,2-3 0-16,1-1 0 0,2-5 0 0,-1 4 0 15,0-9-3-15,-3-1-40 0,2 0-25 0,-1-4 18 16,-4-7-67-16,7-6-125 0,-2 3 177 16,0-9-119-16,7 4-58 0</inkml:trace>
  <inkml:trace contextRef="#ctx0" brushRef="#br0" timeOffset="3866.66">18768 898 2083 0,'-7'0'931'15,"-4"-1"-560"-15,-1 2-236 0,-6 12 89 16,0-4-116-16,-2-2-16 0,-2 7 6 0,0 0-45 16,2 4-53-16,-1-1 0 0,1 1 0 0,4-5 0 15,4 6 0-15,-3 0 0 0,15-2 0 0,-5 0 0 16,5-1 0-16,7-2 0 0,8-3 0 0,-3 1 0 15,2-2 0-15,6 2 0 0,3 4 0 0,3-1 0 16,-1-2 0-16,1 4 0 0,-2 1 0 0,5 3 0 16,0 3 0-16,0-2 0 0,-18-3 0 0,4 13 0 15,2-2 0-15,-12 6 0 0,0 1 0 0,-6-3 0 16,-8 1 0-16,3 2 0 0,-3-3 0 0,-10-6 0 16,1 0 0-16,-5-5 0 0,-2-6 0 0,-3-1 0 15,-2 4 0-15,-4-16 0 0,1 4 0 0,-3-6 0 16,1 0 0-16,1-10 0 0,0 2-9 0,-2-10-68 15,2-1-30-15,-7-3-40 0,1-4-66 0,9 2 213 0,-4-9-69 16,-5-12-71-16,-2-3 103 0</inkml:trace>
  <inkml:trace contextRef="#ctx0" brushRef="#br0" timeOffset="3998.69">17683 772 1497 0,'0'0'829'16,"2"0"-415"-16,3 0-255 0,-1-1 289 0,2 0-311 15,-1 0-35-15,-1 1-22 0,2-1-36 0,0 1-22 16,-2 0-27-16,2 1-33 0,-4 0-132 0,3 0 61 0,0 4 75 16,-1-2-59-16,-3 0-20 0</inkml:trace>
  <inkml:trace contextRef="#ctx0" brushRef="#br0" timeOffset="4721.81">15973 2894 1845 0,'-6'0'858'0,"4"-3"-583"16,4 3-159-16,1 0-42 0,3-2-36 0,4 0 25 15,12 2-11-15,1-4-1 0,11 4-4 0,23-1-3 16,-1-3-1-16,-2 0-2 0,7-5 7 16,2 3-3-16,27-4 2 0,-18 2 2 0,17-4-5 15,-9 4-3-15,-3183-91 104 31,3204 92-142-31,-17 4 0 0,-5-3 1 0,-3-1 1 0,108-6 3 16,2-5 1-16,1 2 2 0,-28 5 1 0,35-3 1 16,1-4 0-16,4 5-1 0,-3-5 1 0,7-6-5 15,-5 9-1-15,6-10-1 0,-5-1-4 0,-7 1-2 16,7-4 0-16,-13-2 0 0,8 6 0 0,-9 2 0 16,0-2 0-16,-13 10 0 0,2 1 0 0,-7-5 0 15,-7 7 0-15,-14 4 0 0,0-1 0 0,-17 1 0 16,-3 0 0-16,-12-1 0 0,0 1 0 0,-20 6 0 15,-16-1 0-15,14-2 0 0,-3-3 0 0,-19 5 0 16,-6-2 0-16,-10 1 0 0,8-1 0 0,-15 0 0 16,8 0 0-16,-23 1 0 0,4-2 0 0,-2 3 0 15,-3-2 0-15,-7-2 0 0,-4 2 0 16,1 1 0-16,-10-1 0 0,0 2 0 0,-6 2 0 16,2-3 0-16,-4 4 0 0,0 3 0 0,-3-5 0 15,0 2 0-15,-4 0 0 0,4 4-3 0,-6-4-72 16,0 0-39-16,-2 1-66 0,1-4 180 0,0 3-47 0,-2-5-61 0,-1 3-18 15</inkml:trace>
  <inkml:trace contextRef="#ctx0" brushRef="#br0" timeOffset="7315.19">4447 5549 1075 0,'2'9'715'15,"-3"-4"-331"-15,3 2-247 0,-1-5 260 0,3-3-254 0,-2 6-9 16,-8-5-14-16,6 0-22 0,0 0-100 0,3-3 90 16,0 1 3-16,-1-1-76 0,-2 1 67 0,3-7-27 15,1 2 2-15,-1 1-5 0,-2-1 12 0,0-2-21 16,-1-3-9-16,-1 1-5 0,-3 2-4 0,4-2-3 15,-3 0-5-15,0-1-3 0,-1 2-9 0,0-2 4 16,-1-1-5-16,-1 1 0 0,-2-2-4 0,-4-2 3 16,2 1-1-16,-2-2 0 0,0 2-2 0,-4-1 2 15,1 4-2-15,-3 1 1 0,-3 3-2 0,3 2 0 16,1 1-1-16,-2 6 0 0,-3 5 0 0,3 2 1 16,0 1-3-16,2 5 0 0,2 3 2 0,-5 2-3 15,3 9 0-15,0-3 1 0,5 3-1 0,-4 7 0 16,2 5 3-16,-1 2 1 0,8 11 0 0,2 7 1 15,1-4 1-15,4 10 1 0,-2-10 2 0,11 0-2 16,-2 3 3-16,7-17-2 0,-5 0 0 0,7-10 4 16,-1 4-1-16,7-16-1 0,-2 4 1 0,-2-10 0 15,3-8-1-15,0-3-1 0,-1-2 0 0,2-10-4 16,-1-1 1-16,1-10 0 0,2 4 0 0,-4-1-1 16,-3-9-2-16,3-5-1 0,0 1-3 0,0 1-2 0,-5 0-2 15,-5 1-2-15,5-13-4 0,-3-2-3 16,1 3 2-16,-8 3-1 0,7-2 2 0,-6 0 4 15,3 2-3-15,1 1 6 0,-6 9 5 0,2 3 1 16,-2 3 2-16,0-1 0 0,-3 8 1 0,2-3 2 16,-3 8 2-16,3 4-3 0,-2-1 0 0,1 0 1 15,0 12-2-15,3 2 2 0,-2 1-1 0,1 5-1 16,2 4 0-16,-4 0 3 0,3 0 1 0,3 7 1 0,0 12 3 16,-1-3 1-16,-2 3 2 0,5 9 0 0,0-2 1 15,0 12 8-15,-2 12 0 0,2-2 2 0,-2-5-1 0,-1 8 7 16,1-4 1-16,-4 9-1 0,1-7-2 15,-3 0-10-15,0-4 0 0,-2-2-3 0,3-6-3 16,-3-9-8-16,0 3-2 0,0-8 0 0,-1-3 0 16,-1-10 0-16,1 1 0 0,-1-8 0 0,-1-2 0 15,-1-3 0-15,2-1 0 0,1-11 0 0,-2 4-7 16,2-5-29-16,-1-4 14 0,-3-2-47 0,5-3-21 16,-1-1 12-16,0-7-61 0,2-5 139 0,0-3-48 15,3 0 22-15,0-7 28 0</inkml:trace>
  <inkml:trace contextRef="#ctx0" brushRef="#br0" timeOffset="7733.67">5095 5444 1819 0,'-17'3'675'0,"8"7"-439"0,-1 3-140 0,-4 9 46 0,-2-4-29 16,7 6-41-16,3 13 2 0,-2 0-4 15,-1 8-8-15,3 12-7 0,0 2-13 0,4 0-2 16,-1 11-12-16,7 3 10 0,-1 6 1 0,-2-2-3 16,6 0 2-16,0-4 0 0,3 5 2 0,-4 1-4 15,1-18 1-15,6 8-1 0,0-16-2 0,2-2-1 16,1-10-3-16,1-5-3 0,0-8-5 0,0-12-1 0,4 2-3 16,-1-7-1-16,-6-2-7 0,0-5-2 0,0-4-2 0,5-1 0 15,2-12-5-15,0 4-1 0,-3-3 0 16,3-10 0-16,4 0 0 0,-1-6 0 0,-6-8 0 15,1-2 0-15,3 1 0 0,-3-9 0 0,-9 1 0 16,-1-6-1-16,-1-3-5 0,-1 1 1 0,-1-8-4 16,-8 5-3-16,-1-2 0 0,-2 1 0 0,-1-1 2 15,-3 5 2-15,3 0 0 0,-16 14 2 0,4-3 6 16,-3 5 2-16,-6 3 1 0,-6 11-1 0,8-5-1 16,-4 9 1-16,2 4 0 0,-1-4-2 15,0 9-6-15,2-1-3 0,6-1 1 0,1 1-15 0,-7-1-29 16,7 0-13-16,-3 1 7 0,11 1-37 0,1-7-72 15,1 6-83-15,7-5 165 0,8 0-110 0,8-5-72 16</inkml:trace>
  <inkml:trace contextRef="#ctx0" brushRef="#br0" timeOffset="8098.51">5741 5152 1278 0,'-16'11'838'0,"1"-3"-394"0,-1 1-307 0,-1-2 203 15,5 4-239-15,0 0-26 0,5 4-18 0,-3-5-6 16,8 15-110-16,-1 0 96 0,4 0-18 0,2 5-2 16,3-6-4-16,1 4 0 0,1-2-5 0,6-4 2 0,-10 1-4 15,13 0 1-15,-4-9 0 0,0 3-2 0,0-3 3 16,3 0 5-16,2-7 2 0,-2 1 0 0,5-8 5 15,-3-2 11-15,-2-3 2 0,2-2 2 0,-2-4-1 16,2-7-1-16,0 2-2 0,-2-3 7 16,-9-1-12-16,2-9-8 0,0 0-3 0,-3-2 0 0,-3 0-4 15,-3-1-4-15,-5-5 0 0,-7 2-6 0,7 4 4 16,-9 6-1-16,0-2-1 0,-4 16-3 0,0-4 1 16,-14 8-1-16,2 7 0 0,6 0-3 0,-4 4-1 15,2 1-2-15,0 1-4 0,-6 6-24 0,-4 1-16 16,20 0-20-16,-10 2-27 0,3 9-37 0,-7-1 87 15,1 15-70-15,0-3-15 0</inkml:trace>
  <inkml:trace contextRef="#ctx0" brushRef="#br0" timeOffset="10896.89">4494 8856 967 0,'-2'4'403'0,"-4"-4"-237"0,1-1-108 16,4 1 48-16,1 0-37 0,0 0-27 0,4 0-8 16,4 0-7-16,1 0-2 0,-1 0 0 15,1 0 1-15,-1 0 1 0,5 1 3 0,1-1 6 16,0 0-5-16,2 0 13 0,-1 1 2 0,-2-1-1 0,7 0-3 0,-5 0 1 16,9 0 0-16,-1-1-12 0,-1 0 2 0,4-3-10 15,-7 2 3-15,-10 1-4 16,2 0-3-16,37-5-1 0,2 2-3 0,6 0-2 0,-6-1 2 0,-2 1-2 15,13-1-7-15,0 0 1 0,-12 2 2 16,3-5-5-16,0 2-1 0,2-1 0 0,7 2-1 16,-1 1-2-16,2 0 1 0,0 1-1 0,5 1 0 15,0-1 1-15,2 2 2 0,2-2 1 0,-2 3-4 16,0-1 3-16,-7-3 1 0,0 4-1 0,13-3 2 16,-1 3 0-16,-12 0 0 0,5-3-1 0,-6 4 3 0,18-2 1 15,-1-1 1-15,-1 1 0 0,-11 1-1 0,13 0 3 16,-9-1 0-16,4-2 1 0,16-1 2 0,-4-1 4 15,-4 3 0-15,9-4 2 0,-3 4-1 0,3-2 1 16,14-3 1-16,-45 5-1 16,-30 1-3-16,1 1-6 0,91-7 1 0,-11 2-4 0,-3 1 1 15,16-2-4-15,2-1-2 0,-16 3 0 0,4-1 0 0,-31 0 2 16,2 0-3-16,8 1 2 0,4 2 1 0,-15-4 1 16,0 3-1-16,0-7 2 0,12 5 3 0,-1-1 1 15,-2-1 2-15,-14 0 0 0,13-1 3 0,0 0 2 16,-4 2 1-16,0 4 2 0,-3-3-2 15,0-2-3-15,-3 5 0 0,2-3 2 0,-38 3-3 16,-22 1-4-16,1 0-3 0,63-5-1 0,4-3 1 16,3-2 0-16,-15 0-3 0,-1 5-1 0,-2-1-2 15,6-1 4-15,-29 0-1 0,1 3 0 0,-8 2-2 0,-8 2 1 0,4 0 0 16,1-4 0-16,-6 0 0 0,-4 4-1 0,-4-2 2 16,5 1-1-16,-7-2 0 0,3 1 1 15,-11-2-2-15,2 3 2 0,-2-1-1 0,-3 3 2 16,-4-2-2-16,-5 1 7 0,2-1 0 0,-5 2 0 15,-4 0 2-15,1 0-1 16,0 0 0-16,0 0 0 0,-2-3-1 0,-4 4-6 0,1 1 1 0,1-1-8 16,-1-1-8-16,-3 3-35 0,3 0-20 0,-3-3-36 15,3 4-74-15,0-3 125 0,-1 3-91 0,-4-1-70 16</inkml:trace>
  <inkml:trace contextRef="#ctx0" brushRef="#br0" timeOffset="12015.51">4532 8764 478 0,'-1'1'398'0,"0"0"-103"0,1 1-132 16,0-2 99-16,1 0-49 0,5 0-15 0,-8-3-28 16,7 6-10-16,-3-3-13 0,1 2-13 15,2 1-23-15,-1 0-23 0,2-2 5 0,-3 2-2 16,3 4-19-16,-2-1-2 0,-1 5-4 0,0-1-4 15,2-2-9-15,-5 3-13 0,0 5 13 0,0-3-6 16,-1 0-9-16,-3-2-9 0,0-3-1 0,-4 3 2 16,-5-4-7-16,0 2 3 0,5-6-13 0,-3 1 0 15,-1-1-3-15,0 0-1 0,4-3-1 0,0-4-3 16,3 3-1-16,3-7-4 0,-4 2 2 0,3-1-1 16,1-2 3-16,-3-1 1 0,0 0 1 0,6-2 3 15,-1-1 3-15,0-2 1 0,1 1 2 0,1 2 2 0,-1 2-1 16,6-1 3-16,0-2 2 15,-5 3-3-15,3 2-2 0,0 1 3 0,-2-4-3 0,7 1-2 0,0-2 0 16,-1 4-4-16,2 4-2 0,1-1 0 16,2 5-2-16,-1 2-2 0,3 9 0 0,-3-4 1 15,2 9-1-15,-9-7-1 16,-2-4 0-16,-1 0 2 0,9 15-1 0,-1 1 4 0,-6 1 3 0,3 0 1 16,-8-4 1-16,1 1-1 0,-12-2-1 0,2-4-1 15,-1-7-1-15,-4 1-3 0,4-1-4 0,1-7-2 0,-5 1 0 16,1-1 0-16,2-3 0 0,1 1 0 0,0-4 0 15,3-2 0-15,-1-2 0 0,-1 1 0 0,3-3 0 16,-1-1 0-16,5 0 0 0,-1 0 0 0,1 7 0 16,1 3 0-16,0 2 0 15,1-12 0-15,-1 0 0 0,4 3 0 0,-1 0 0 0,5 0 0 0,-5 4 0 16,9 0 0-16,-2 0 0 0,-1 6 0 0,2 0 0 16,-3 3 0-16,1 5 0 0,1 2 0 15,-3-2 0-15,1 1 0 0,-3 5 0 0,0 3 0 16,-2 1 0-16,-1-4 0 0,-1 4 0 0,1-4 0 0,-2 3 0 15,-5-4 0-15,3 0 0 0,-2-5 0 0,1-2 0 16,-1 0 0-16,-1-2 0 0,4-2 0 0,-2-1-47 16,1-1-28-16,2-7-29 0,-4 2-38 0,5-3 96 15,0 0-85-15,3-13-33 0</inkml:trace>
  <inkml:trace contextRef="#ctx0" brushRef="#br0" timeOffset="38059.32">11449 8429 738 0,'2'0'572'0,"2"-6"-291"0,3 4 42 16,0 0-31-16,3 0-172 0,-3 0 59 0,3-1-54 16,-10-2-10-16,6 5-9 0,2 1-8 0,-5-1-16 15,1 0-2-15,2 0-13 0,-4 2 5 0,-1-2-8 16,7 2-2-16,-9 0-1 0,1 1-5 0,1 1-8 15,-2 1-4-15,-4 1-2 0,2-2-2 0,-3 2-10 16,0 0-4-16,1 0-3 0,-2 3-3 0,0-5-6 16,-3 0-3-16,2 3 1 0,-2-1 0 0,6-1-1 15,-5-1-1-15,2 1 2 0,-4-4 1 16,6 0-1-16,-1 1 2 0,0-3-1 0,0-2 3 0,2-1 2 16,-1-1 1-16,-4-2-1 0,6-1 5 0,-1-2-1 15,0 1-2-15,3-2-1 0,2 1-5 16,-1 1-4-16,12-2-1 0,-7 3-2 0,0-1-7 0,3 0 0 15,-4 0 0-15,3 2 0 0,-3-1 0 16,-1 1 0-16,2 0 0 0,4 1 0 0,-4 0 0 0,7-1 0 0,1 9 0 16,-1-1 0-16,0 1 0 0,0 8 0 0,-4-2 0 15,6 4 0-15,-3 9 0 0,-2 0 0 0,-1-6 0 16,-5 4 0-16,0 0 0 0,-1 1 0 16,-2 0 0-16,-5 0 0 0,0-1 0 0,-6 3 0 0,1-1 0 15,0-4 0-15,-2 0 0 0,0-2 0 0,3-5 0 16,0-7 0-16,0 2 0 0,2-13 0 15,-2 1 0-15,2-5 0 0,1 1 0 0,-2-11 0 16,-1 2 0-16,-1 2 0 0,2-3 0 0,5 3 0 16,3-1 0-16,-6 2 0 0,8 6 0 0,-2-1 0 15,0-3 0-15,4 3 0 0,-4 3 0 0,3-1 0 0,-1 1 0 16,1-2 0-16,-3 2 0 0,3-1 0 0,7 5 0 16,-2-1 0-16,2 4 0 0,1 2 0 0,0 3 0 15,1 3 0-15,1 6 0 0,0-1 0 0,-5 5 0 16,3-2 0-16,-7-1 0 0,0 7 0 0,-3-5 0 15,1 0 0-15,-7-1 0 0,3 5 0 0,-5-6 0 16,-1 2 0-16,2-2 0 0,1-2 0 0,-2-2 0 16,1-3 0-16,-3-5 0 0,2-1 0 0,2-1 0 15,1-4 0-15,-3-2 0 0,0-3 0 0,1 1 0 16,4-2-20-16,2 1-40 0,-6-3-157 0,1-4 180 16,1 0-111-16,1-3-70 0</inkml:trace>
  <inkml:trace contextRef="#ctx0" brushRef="#br0" timeOffset="39810.87">13106 4920 1275 0,'-1'-1'750'0,"0"-3"-428"16,1 0 108-16,1 4-248 0,0-2-42 0,-1 1-84 16,0 0 43-16,3 2-23 0,-2 2-39 0,2 4 29 15,0 2-4-15,-1 2-12 0,2 0 0 0,-3-2-7 16,3 8-3-16,-1-2-11 0,-2-2-3 0,0 9 3 15,-1-2-4-15,3-3-4 0,-3 5-6 0,2-2 4 0,-2-1 2 16,0 0-1-16,0 2 0 0,0-12-8 0,0 6 1 16,1-1-3-16,-1-1 1 0,0-1-4 0,0 2-3 15,1-4-1-15,0 2-1 0,1-1-2 0,0-5-6 16,0 3 4-16,-2-10 0 16,0 1-5-16,1 0-1 0,0 0 0 0,3-5-137 0,-2-4-45 15,2-1 146-15,-2-1-91 0,-1-4-57 0</inkml:trace>
  <inkml:trace contextRef="#ctx0" brushRef="#br0" timeOffset="40209.78">13056 4267 1384 0,'0'-7'599'0,"-2"0"-367"16,4 2-159-16,3 3 21 0,-1-1-14 0,5 1 10 15,-3 1-19-15,11 4-17 0,-6 2-10 0,6 3-19 16,-2-1 13-16,6 8-8 0,-2-2 0 0,2 12-14 16,4 0 14-16,-6 0-4 0,7 0 1 0,-1 4-1 15,3 7 1-15,-5 0 4 0,0-2 0 0,-4 2 0 16,1 3 1-16,-3 11 6 0,-5 3 3 0,-1 9 0 15,-6-4 5-15,3-4-8 0,-3 1 8 0,-5 10 12 16,-3 4 5-16,1-17-7 0,-4 0-1 0,-4 1-2 0,3 0 2 16,-5-3 2-16,0 7-11 0,0-19-12 0,-4 5-8 15,0-2-3-15,0-7-4 0,0-7-4 0,1-1-7 16,-4 1-4-16,4-5 0 0,-1 0-6 0,3-9-13 16,1 1 6-16,1-11-44 0,3 5-23 0,-1-3-96 15,0-4-153-15,4-6 243 0,1-3-166 0,-6-5-133 16</inkml:trace>
  <inkml:trace contextRef="#ctx0" brushRef="#br0" timeOffset="41088.96">13814 4615 1399 0,'2'5'651'16,"1"-1"-374"-16,0 9-178 0,0-3 94 0,-4 2-112 15,5 4-6-15,-1 7-20 0,3 9-2 0,1 15-10 16,-3-6 0-16,5-2-7 0,-4 5 12 0,0 4 4 16,3-3-5-16,-2-4 11 0,-2-9 6 15,-2 1-7-15,-2-6 7 0,3-10-12 0,-2 0-10 0,1 0 2 16,-2-13-14-16,0 3-5 0,0-7-11 15,0 0 7-15,0-6-14 0,-1 1 7 0,-2-8-5 16,1-4-7-16,1-6 5 0,1 4 0 0,0-2-2 0,-1 2-4 0,-1-8 3 16,3 0 0-16,1 3-2 0,-1 1-1 0,3-1 2 15,-4-7-1-15,7-1 1 0,-1-2-1 16,1 7 0-16,1 2 0 0,-3-3-1 0,3 5 1 16,-5 4 0-16,4 9 3 0,0-3-3 0,-3 8 1 15,2 4 0-15,0 7 0 0,2-1 3 0,6 20-2 16,-1-4-1-16,-2 8 2 0,1 1 0 0,-2 11-2 15,1-5 4-15,-3 3 0 0,-2 0-1 0,-5-5 2 16,4 3-1-16,-4-9-1 0,-1-5-1 0,0-4 4 16,0 4-5-16,0-8-2 0,0-6 0 0,-1-3 0 0,0-1 0 15,0-8 0-15,-2 1 0 0,3-6-2 0,-2-5 3 16,2 1-2-16,-2-5 1 0,0-3 1 0,2-2 0 16,0-1-2-16,0-2 0 0,-1 0 2 0,5-5-1 15,-3 1 2-15,4-3 1 0,1 4-1 0,0 0 4 16,1-5 3-16,2 9 0 0,3-3 2 0,-2 9 1 15,3 4 1-15,-2 4-2 0,2 2 4 0,1 8-3 16,0 3 0-16,0 12-1 0,-1 1-1 0,-1-2-1 16,1 20-2-16,1 3 4 0,-2-3-4 15,-3 2-1-15,0 2 0 0,-3-4 0 0,3 8-1 16,-5-4-1-16,1 1-1 0,-5-8-3 0,0 2 0 16,2-5 0-16,-2 0-2 0,1-8 0 0,-2-5-3 15,-1-1-10-15,2-9-15 0,0 0-17 0,0-6-56 16,-3 1-24-16,6-4-27 0,-2-3-42 0,1-8 116 15,2 4-96-15,1-18-14 0</inkml:trace>
  <inkml:trace contextRef="#ctx0" brushRef="#br0" timeOffset="41490.11">14613 4748 1528 0,'0'-17'818'0,"-4"2"-462"15,1-2 71-15,-4 7-218 0,1-3-43 0,-1 5-101 16,1 1 38-16,-2 0-38 0,0 1-11 0,-3 6-9 15,3 0-10-15,1 4-16 0,-3 2-8 0,-1 10-3 16,1-1-2-16,-2 9-5 0,0 7 1 0,3 9 0 16,1-2 0-16,-2 2-1 0,6-3 1 0,-1 6 8 15,-3 2 4-15,8-7 5 0,0-5 2 0,-4-11-1 0,4 3 1 16,2-10 0-16,0 4 4 0,1-14-12 0,6-5-7 16,-5-1-6-16,6-3 0 0,7-2 0 0,-6-12 0 15,1 4 0-15,3-10 0 0,-1 0 0 0,-1-5 0 16,1-1 0-16,-6-6 0 0,0 0 0 0,1 2 0 15,-2-3 0-15,-2 3 0 0,0 6 0 0,0 5 0 16,-2 2 0-16,1 4 0 0,-2 7 0 16,-1 1 0-16,1 11 0 0,1 15 0 0,-1-8 0 15,-1 5 0-15,3 15 0 0,1 5 0 0,-1-1 0 16,0 7 0-16,0 3 0 0,2-13 0 0,2 5 0 16,-1 0 0-16,2-7 0 0,-2-9 0 0,3-3 0 15,2 2 0-15,-2-9 0 0,-2-4 0 0,3-7 0 16,-2 0 0-16,4-13-36 0,1 1-26 0,-4-7 14 15,1 1-129-15,-1-13-72 0,2 2 178 0,-5-4-161 16,-2-6-67-16</inkml:trace>
  <inkml:trace contextRef="#ctx0" brushRef="#br0" timeOffset="41672.21">14892 4172 1834 0,'2'3'835'0,"-2"7"-495"15,-2 3-210-15,3 13 64 0,-1-5-32 0,-1 24-19 16,3-5-15-16,0 1-41 0,1 8-15 15,7 0-14-15,-3 1-10 0,-4 3-23 0,5-7 0 16,-2 10-13-16,1-3-10 0,-2-5-2 0,-3 2 0 0,-1-2 0 16,0 2 0-16,2-6 0 0,-2-13 0 0,2-5 0 0,-1 2-36 15,2-11-25-15,-1 3 17 0,3-14-81 0,1-2 125 16,-2 1-34-16,0-5-21 0,4-8 33 0</inkml:trace>
  <inkml:trace contextRef="#ctx0" brushRef="#br0" timeOffset="42171.3">15158 4516 2156 0,'-7'-1'826'0,"-2"2"-521"0,2-5-191 16,-5 3 57-16,1 0-22 0,0-4-63 0,0 7-16 16,1-1-18-16,-1 1 0 0,0-1-21 0,0 10-13 15,0-3-2-15,-1 5-27 0,2 2 22 0,-1 4 1 16,1-1-2-16,0 9-11 0,-1 4 7 0,3 1 2 15,0-1-3-15,2 19 2 0,2-6-5 0,1 0-2 16,3 4 0-16,3-9 0 0,1 2 0 0,4-3 0 16,2-10 0-16,6-8 0 0,-3 2 0 0,0-4 0 0,8-10 0 15,4 1 0-15,1-3 0 0,-2-7 0 0,4-2 0 16,-3-8 0-16,7-5 0 0,3-7 0 0,0 1 0 16,-14 0 0-16,5-11 0 0,1 1 0 15,-5-2 0-15,-4-1 0 0,-3 1 0 0,-5-3 0 0,2-1 0 16,-3 1 0-16,-3 5 0 0,-4-1 0 15,-3 5 0-15,4 1 0 0,-5 1 0 0,-2 0 0 16,-6 8 0-16,3-2 0 0,2 7 0 0,0 2 0 16,-6 7 0-16,-2 1 0 0,4 3 0 0,1 14 0 0,-1 6 0 15,0-2 0-15,-8 2 0 0,6 7 0 0,0 3 0 16,1 10 0-16,2 6 0 0,-3-2 0 0,5-2 0 0,4 2 0 16,0 3 0-16,3-1 0 0,3-4 0 0,7-7 0 15,-3 0 0-15,7-7 0 0,0-2 0 16,5-3 0-16,0 1 0 0,-1-9 0 0,4 2 0 15,-2-7 0-15,3 4 0 0,1-14 0 0,0 3 0 16,-5-4 0-16,5-3 0 0,-1-7 0 0,-3 3 0 16,-2-1 0-16,-11-1 0 15,-5 5 0-15,2 0 0 0,11-11 0 0,0-4 0 0,-4-1-44 0,-6-3-97 16,1 3-77-16,3-3 168 0,-9-2-127 0,-1 9-75 0</inkml:trace>
  <inkml:trace contextRef="#ctx0" brushRef="#br0" timeOffset="47368.57">16541 4618 1141 0,'4'-8'563'16,"-3"-2"-305"-16,-1-6-28 0,5 4-35 0,-3-2-31 16,3 1-110-16,1 2 39 0,0-4-13 15,-1 3-31-15,1 5-4 0,0 2-5 0,-1-5 6 16,-1 3-19-16,1 1 19 0,-2 4-6 0,-2 1 6 16,0-4 4-16,-1 5-4 0,0 0 4 0,0 3-4 15,-1 1 0-15,-2-1-2 0,0 2-2 0,1-2-4 16,-1 3-4-16,0-1 2 0,-2-3-5 0,2 0-3 15,-1 1 0-15,2-3-7 0,0 0 3 0,1-2-10 16,-2 1 0-16,-1-2-5 0,3-1-1 0,-2 1-1 0,2-2-5 16,-1 0 1-16,-2-1-2 0,1 0 2 0,3 0-3 15,-1-2 3-15,-4 2-1 0,2 1-2 0,-1-1 3 16,0 2-1-16,0-4-1 0,1 1 1 0,-2 2 1 16,-4 1-1-16,7-2 0 0,-5-2-1 0,0 2 0 15,1-1 1-15,-1 3-1 0,-1 2-1 16,3-2 1-16,1 4-2 0,-2 2 0 0,1 0 1 0,0 6 0 15,1-2 1-15,-2 4 1 0,3-1 0 0,-2 5-2 16,2-2 2-16,-3 3 2 0,0 2-1 16,-3 0 0-16,1 4 0 0,2-5 2 0,-6 1-1 0,2 10 3 15,0-3 1-15,1 3-1 0,2 1 4 0,2 5-1 0,-2 4 2 16,10 6 0-16,-2 2 1 0,1-11-3 0,4 4-2 16,2-1 1-16,2-7-3 0,-2-3-2 0,6-2-1 15,-3-1-2-15,1-5-1 0,3-4-1 0,3-2-5 16,-7 3-3-16,5-12-7 0,1 6-3 0,1-9-43 15,-1 2-210-15,2-13 167 0,-1 3-27 0,-1-5-319 16,3-6 325-16,-3-1-197 0,4-3-83 16</inkml:trace>
  <inkml:trace contextRef="#ctx0" brushRef="#br0" timeOffset="48234.23">16827 4490 1814 0,'0'-11'781'0,"-3"-1"-479"16,-4 3-184-16,-1 9 46 0,2-4-33 0,-1 4-37 15,1 2 7-15,-1 7-36 0,4-2-13 0,-2 8-29 16,2 0-5-16,2 7-5 0,-2 1-2 0,3 8-7 16,3 5-24-16,1 10 23 0,1-2 2 0,0-3-3 0,3 4 6 15,2 0 8-15,-1-1 2 0,-1-5 0 0,4-10 8 16,-2-7-6-16,4 4 3 0,-4-12 3 0,2 5-5 16,-6-14-3-16,4 2-4 0,1-3-1 0,0-4 0 15,-1-6 0-15,-5-9-3 0,5 2-2 16,0-9-4-16,8 2-4 0,-8-8 1 0,0 0 1 0,2 0-3 15,1-2-2-15,-3-4-1 0,3 3 0 16,-8-7 0-16,-2 5-1 0,-2-1-1 0,-1 1-2 16,-2-1 3-16,0 3-1 0,-3 7 0 0,2 3 0 0,-5 2 1 15,-2-2 0-15,2 5 3 0,-1 6-1 0,2 6-1 0,-4-1 2 16,-6 10 1-16,2-3 0 0,-1 3 1 16,-4 9 2-16,1-1 0 0,-3 6 2 0,3-4 2 0,-2 3-3 15,2 0 1-15,4 1 1 0,6-4-1 16,3-3 0-16,-2-1-2 0,7-6 0 0,0 5-1 15,8-6 1-15,-1-2-1 0,11-5-1 0,-8 1-1 16,9-3-1-16,3-3 1 0,0-1 0 0,2 0-1 16,-3 0-1-16,3-1 0 0,1 4-3 0,6-3 1 15,-9 4-1-15,4 2-1 0,-2-1-4 0,3 3 0 16,-4 7-3-16,2-2 3 0,-9 6 3 0,2 8-1 16,2-4 2-16,-5 8-2 0,-4 1 7 0,-3 3 2 15,1 1 6-15,-5 1-2 0,-1-1 0 0,-2-5 4 16,-2 5 2-16,0-10 4 0,-3 0-3 0,2-5 0 15,-2 0-1-15,1-12 0 0,0 4-1 0,-1-10-1 16,2-3-3-16,-2-7-4 0,3 0 0 0,-1-1-1 0,2-7-2 16,1-1-2-16,1-5 4 0,-1 8-3 0,3-2 0 15,1-3 2-15,1 1 0 0,3 0 0 0,-1 0 1 16,0 6 0-16,2 0-1 0,2-5 1 16,0 8 0-16,3 5-1 0,1 2-2 0,1 1 0 0,2 4 1 15,-6 6-2-15,3 9 4 0,0-2-2 16,-8 14 1-16,6 2 0 0,-4 7 1 0,-3-2 0 15,2 16 2-15,-1-7 0 0,-3 6 0 0,2 2 2 16,-2-5-1-16,-2-2 2 0,-1-4 0 0,-1-4 0 16,2-10 0-16,-2 0 0 0,0-6-1 0,0-10-1 0,0 1 1 15,2-5-2-15,-1-2 0 0,-2-2 0 0,-1-4 0 16,1-7-2-16,4-11 0 0,-2 5 0 0,0-7-2 16,2 0 2-16,1-3-2 0,-1-5 1 0,2-4 1 15,0 9 0-15,-2 0-1 0,2-1 1 0,2 2 0 16,-2 1 0-16,2 2 0 0,-2 5-1 0,1 6-1 15,0 1 0-15,1-2 2 0,-1 10-3 0,-1 2 2 16,-1 5 2-16,2 6 0 0,6 4-1 0,-3 3 1 16,-1-2-1-16,0 10 3 0,-1 4 1 0,2 1-2 15,3-4 1-15,-5 3-2 0,-2 3 2 0,5 0 3 16,-2 2-2-16,1-1-1 0,-2-3 0 0,2-2 1 16,-2-2-2-16,-1-2 1 0,-3-3 0 0,1-4-3 15,-2-1 2-15,-1-7-2 0,-1-2-3 0,0-5-12 16,0 1 7-16,-1-8-43 0,1-4-25 0,0-4-79 15,-1 2-68-15,1-12 157 0,0-1-123 0,0-1-89 16</inkml:trace>
  <inkml:trace contextRef="#ctx0" brushRef="#br0" timeOffset="48634.18">17815 4505 1875 0,'5'17'930'0,"3"2"-594"0,-3 10-117 0,-4-4-49 16,0 19-108-16,6 1 49 0,1 7-36 0,0-2-14 15,7 10-54-15,-8 2 34 0,2 6-9 0,3 0-2 16,-1-4-2-16,-3 0-1 0,-1-9-7 0,-2 0 0 16,-3-7-2-16,4-4-1 0,-4-12-9 0,-4-11-2 0,-1-2-4 15,3-3-2-15,-3-3 0 0,0-8 0 0,3-1 0 16,-4-7-4-16,3-12-1 0,0 4-1 0,-3-7-3 16,-3-7-2-16,6-4-2 0,-7-8 1 0,0-8-2 15,-1-2 5-15,2-1-1 0,1-9 2 0,-1-1 4 16,0-8 2-16,0 2 2 0,7-7-1 0,0 7 1 15,4 4 2-15,-4-7 1 0,7 19-2 0,4-3-1 16,3 15 2-16,1 7-1 0,1 12 2 16,-2-1-2-16,0 5 1 0,3 14-1 0,4 3 4 15,-2-1 1-15,-5 4-2 0,4 4 1 0,-3 6-1 0,3 5 3 16,-4 7 0-16,2-3 0 0,-5-1-3 0,-3 9 1 16,0-2 1-16,-3 1 0 0,-2 4 0 0,-4-3-2 15,-3-2 0-15,-4 3-1 0,-2-3 0 0,-3-6 0 16,0 3-2-16,-2-15 0 0,-1 4 0 0,1-5-8 15,0 0-5-15,3-13-8 0,-6 2-12 0,4-2-38 16,1-4-17-16,3-5-17 0,1-2-21 0,1-1-15 16,1-3-29-16,-3-8 93 0,7 4-62 0,2-3 15 0</inkml:trace>
  <inkml:trace contextRef="#ctx0" brushRef="#br0" timeOffset="49034.63">18409 4380 1772 0,'7'-19'874'0,"-7"5"-491"0,1 3-213 16,-1 1-18-16,-3 0-21 0,-2 6-51 0,-2 1-54 0,0 3 12 15,-2 0-9-15,-3 2-15 0,2 4-7 0,0 7-4 16,-3 4-3-16,-3 10-1 0,1-3-3 0,0-2 2 16,1 14-2-16,0-2-1 0,-1 3 1 0,0 3 4 15,5-4 2-15,1 0 1 0,2 6 4 0,6 3 2 16,-1-11 7-16,1 4 3 0,7-14 1 0,1 3 1 15,2-7 0-15,0 3 0 0,2-19-1 0,0 0-5 16,3-7-1-16,1-5-4 0,0-3 0 0,1-7-3 16,-2-6-3-16,1-3 0 0,-6-7-2 15,5 4 1-15,-6 3-3 0,-3 1-1 0,2-5-1 0,-3 3 0 16,3 6 0-16,-1 4 0 0,-1 2 0 0,-5-1 0 16,2 5 1-16,1-2 1 0,-4 6-3 0,1 9-1 15,-3-1 0-15,2 10 0 0,-2 1 1 0,4 10-2 16,-2-2 1-16,1 9-1 0,1 1 3 0,3 1 0 15,-2 0 2-15,6 7 0 0,-3-5-1 0,-3-7 2 16,5 5 0-16,-2-15 0 0,3 7 0 0,0-8-5 16,-2-9-2-16,1-4 0 0,1-1-19 0,-1 1-17 15,2-7-18-15,0-3-56 0,0-3-31 0,-1-1-52 16,-1-6-178-16,1 3 260 0,4-5-202 0,-1-6-106 16</inkml:trace>
  <inkml:trace contextRef="#ctx0" brushRef="#br0" timeOffset="49383.46">18786 4294 1846 0,'-8'-4'790'0,"0"5"-509"0,-7 9-185 0,0 5 61 16,-1-1-31-16,0 1-40 0,-1 4-11 0,1-2-10 16,-3 5-8-16,3 0-9 0,-1 0-4 0,5-9-16 15,0 2-2-15,1 0-4 0,1-3-4 0,5-4-3 16,2 1-2-16,2-2 0 0,2 0-4 0,4-2 1 15,3-1-4-15,-1 1 0 0,6-6-1 0,-1 4 0 16,5-3 0-16,-4-2-1 0,6-2-1 16,-1 4 1-16,2-1-2 0,1 1-1 0,0 4-1 15,1-2 2-15,-3 0-1 0,-1 3-1 0,-3 5 2 16,1 1-1-16,-3-3 2 0,-6 4 2 0,5-1 3 0,-10 3 4 16,-4 4 5-16,2 1 1 0,-7-7 3 0,-5 6 6 15,2-3-2-15,-11 3-1 0,1-2 3 0,2-3-12 16,-1-4-3-16,2 1-3 0,0 2-9 0,3-11-12 15,0 3-22-15,5-7-19 0,-1 0-25 0,3-4-53 16,-1 5-29-16,8-17-52 0,0 4-151 0,0-3 252 16,4-2-150-16,3-3-44 0</inkml:trace>
  <inkml:trace contextRef="#ctx0" brushRef="#br0" timeOffset="49684.33">19171 4238 1482 0,'10'-17'804'0,"0"1"-271"15,-3 4-298-15,-3 2-20 0,-4 0-50 16,2 5-7-16,-8 5-107 0,1 1 32 0,-5 1-26 0,0-3-6 16,-3 4-7-16,0 3-4 0,-3 3-3 15,0-1-22-15,1-4 17 0,0 6-2 0,1-2-9 0,0 7-4 0,1 1-2 16,3-4-5-16,2 0-10 0,2 6 0 16,1 0 0-16,4 2 0 0,6-4 0 0,-2 1 0 15,7 3 0-15,0 2 0 0,0-4 0 0,5 4 0 16,-1-6 0-16,-1 5 0 0,2 1 0 0,-3-6 0 0,-1 2 0 15,-2-3 0-15,0 2 0 0,-8 4 0 0,2 0 0 16,-4-4 0-16,1 0 0 0,-10-2 0 16,2 2 0-16,-4 3 0 0,-2-5 0 0,-3-3 0 0,-3 1 0 15,-1 1 0-15,-2 0 0 0,-1-3 0 16,3 0 0-16,-1-4 0 0,4 2 0 0,-16 1-75 16,3-2-45-16,5 0-50 0,-9 0-90 0,3-2 182 0,-7 5-187 15,-2-7-103-15</inkml:trace>
  <inkml:trace contextRef="#ctx0" brushRef="#br0" timeOffset="50583.96">14663 5596 1290 0,'0'-2'672'0,"0"1"-358"0,1 1-18 0,-1-3-54 16,0 6-162-16,0-1 45 0,0 1-33 0,2 12-7 15,-2-3-9-15,0 7-33 0,2 1 16 0,4 17-49 16,-4-5 35-16,4 14-4 0,-3-6-3 0,0 4-1 15,6 3 1-15,-9 2 0 0,1 3 3 0,-1-13 2 16,0 4-1-16,0-7-2 0,-1-1 1 0,-2-6-7 16,2-8 1-16,-1-6-11 0,2-1-3 0,-6-4-11 15,2-5 1-15,-1-3-4 0,5-1-3 0,-3 2-1 16,1-13-8-16,2 1 5 0,-1-2 0 0,1-3 1 16,0-2-3-16,6-7 2 0,-6-3 0 0,6-3-1 15,-2 3 2-15,-2-3 0 0,0 0-1 0,9-3 1 16,-5 3 0-16,1-1-1 0,-1-6 1 15,0 4 0-15,2-4-1 0,-1 4 0 0,3 2-2 16,-2-3 1-16,5 8 0 0,-3 4 1 0,0 7 0 16,1-2-2-16,2 9 2 0,0 1 0 0,-2 7 2 15,-2 5 0-15,4 11-2 0,-2-3 0 0,1 0 0 0,-2 12 0 16,-3 9 0-16,2-2-1 0,0 0-1 0,-6-1 2 16,6 1 1-16,-6 9 0 0,1 3 0 0,0-3 0 15,1-8 3-15,-5 3 0 0,7 2 0 0,-7-6-1 16,-5 0-1-16,8-13 0 0,-3 1 0 0,2-6 1 15,-2-2-3-15,0-9-2 0,-2 1 0 0,1-7 0 16,3-7-1-16,-2-3 0 0,-1 3-3 0,1-12-1 16,-1 0 1-16,3-3-1 0,0-4-2 0,-1-6-2 15,0 5 2-15,-1 2 0 0,2-4-2 0,2-7-3 16,0 4 0-16,-4 1-1 0,4 2 3 0,-1-1 2 0,5-5-2 16,-1 1 0-16,-2-1 2 0,1 12 7 0,0 1 0 15,4 0 1-15,-1 9 2 0,0 1 0 0,-1 9 1 16,-1 2 4-16,-2 3 0 0,0 4-2 0,1 8 5 15,-1-5-1-15,-1 17-3 0,1 0 3 0,0 4 1 16,1 0-1-16,0 7 0 0,-2-5-1 0,3 7-1 16,-1-4 0-16,0 0 3 0,1 0-1 0,-3-5-1 15,2 0 0-15,-1 1 1 0,1 3-1 16,-2-10-2-16,0-2 1 0,-1-1-3 0,-1-1 0 16,1-6-4-16,-1 1 1 0,-4-5-13 0,5-5-42 15,-5 4-20-15,1-7 14 0,4-2-63 0,-4-6-290 16,1-3 325-16,3-6-190 0,4-5-118 0</inkml:trace>
  <inkml:trace contextRef="#ctx0" brushRef="#br0" timeOffset="51320.86">15350 5659 1809 0,'2'13'841'0,"2"-4"-475"15,-6 6-252-15,3 8 57 0,-1 0-47 0,1 9-25 16,0 3-12-16,3 5-19 0,2-1-9 0,1 6-39 15,2-3 27-15,-2 3 2 0,0-3-1 0,1-1-5 16,-4-3-2-16,5-8-9 0,-3 4-3 0,-1-16-6 16,-1 2-5-16,6-11-12 0,-5 3-5 0,2-15-1 15,6-1 0-15,-7-6 0 0,4-6 0 0,-5-9 0 16,4 4 0-16,-4-3 0 0,-2-8 0 0,-3-2 0 16,0 2 0-16,-1 1 0 0,-1 3 0 0,0 2 0 0,-6-10 0 15,5 4 0-15,-4 2 0 0,4 8 0 0,-2 0 0 16,-4-5 0-16,4 7 0 0,-4 2 0 0,8 12 0 15,-10-2 0-15,10 10 0 0,-2-1 0 0,0 9 0 16,3 2 0-16,10 12 0 0,-2-2 0 0,1 2 0 16,5 9 0-16,5-3 0 0,1 5 0 15,-3-9 0-15,4 2 0 0,3 4-3 0,2 0 0 16,-3-6 1-16,-3 2 0 0,-1-5-1 0,-1 1 1 16,-2-3 0-16,2 1 1 0,-10-9 3 0,0 0 1 15,-2-2 0-15,-3-1-1 0,-1-5 0 0,-3-4 0 16,-2-1 1-16,-1-5-2 0,0-1-1 0,-4-4 0 15,-3-2 0-15,0 1 0 0,3-3 0 0,2-3 0 16,-3-1 0-16,6-8 0 0,1 4 0 0,2-1 0 16,2-1 0-16,2-6 0 0,2 3 0 0,-1 7 0 15,3-1 0-15,2 10 0 0,-2-7 0 0,0 6 0 0,-1 8 0 16,4 2 0-16,0-2 0 0,-3 2 0 0,1 1 0 16,-4-3 0-16,5 5 0 0,0 0 0 0,1 1 0 15,-2 1 0-15,0-3 0 0,-1 1 0 0,1 0 0 16,3 2 0-16,-2-1 0 0,3-2 0 0,0 1 0 15,3-1 0-15,-3 1 0 0,3 0 0 0,1-1 0 16,-1 0 0-16,3 0 0 0,-4 2 0 0,1-2 0 16,-3-3 0-16,4 0 0 0,-4-2 0 0,1-2 0 15,0-1 0-15,-5 0 0 0,1-2 0 0,-1-6 0 16,0 3 0-16,-1 0 0 0,-2-1 0 0,-2-1 0 0,1-2 0 16,-3-1 0-16,2-2 0 0,-3 1 0 0,-1 0 0 15,-1 1 0-15,-3-2 0 0,-3 6 0 0,2 5 0 16,-2-3 0-16,-2 11 0 0,-4-1 0 0,1 14 0 15,0-4 0-15,-1 8 0 0,0 8 0 0,2 9 0 16,-3-2 0-16,5 13 0 0,3 2 0 0,0 1 0 16,2 2 0-16,7-4 0 0,-2 1 0 15,6-8 0-15,2 1 0 0,5-1 0 0,-2-4 0 16,2-9 0-16,1-7 0 0,4-5 0 0,2 2 0 16,-2-2 0-16,1-12 0 0,0-1 0 0,6-6-80 15,3-7-40-15,0 1-56 0,-6-9 129 0,13-9-133 16,-3 0-77-16</inkml:trace>
  <inkml:trace contextRef="#ctx0" brushRef="#br0" timeOffset="51716.78">17486 5438 1811 0,'-6'-1'778'0,"-1"1"-505"0,5 6-123 16,-1-1-41-16,1 5-15 0,1 4-59 0,1 10 16 16,-1-2-7-16,1 8-3 0,1 6-4 15,0 14-6-15,2-5-1 0,0 14-2 0,-2-3 0 16,0-1-3-16,2 7 1 0,-3-18-6 0,-2 6 0 16,1-12-4-16,-4-7 1 0,4-3-8 0,0-1 2 15,1-9-16-15,-7-5-16 0,1-4-51 0,4 0-28 16,-1-3-43-16,-4-8-122 0,2-10 191 0,-10-3-171 15,5-10-79-15</inkml:trace>
  <inkml:trace contextRef="#ctx0" brushRef="#br0" timeOffset="52169.02">17162 5748 1802 0,'-3'8'786'0,"3"1"-494"0,0 0-184 0,0-1 47 0,5 1-34 15,5-7-3-15,0 3-1 0,0-4-24 0,7-2-10 16,0-4-9-16,8-5-4 0,6-13-9 0,-4 3-10 15,2-3-20-15,0-2-6 0,-1 1-4 0,1-5 0 16,-2 1-10-16,-5 0-5 0,0 1-3 0,-5 0 1 16,1 2-4-16,-3-3 0 0,3-1 0 0,-8 4-4 15,2-2 4-15,-3 9 0 0,-1-5 0 16,-3 19-3-16,2-5 2 0,-4 12 0 0,2 7-2 0,0 8 1 16,-1 7-2-16,1 8 1 0,-1 6 1 15,1 4 0-15,0 8-3 0,-1-8 1 0,0 22 2 0,0 4 0 16,-1-4 1-16,0-9 1 0,-1 6-1 0,1-10 4 0,-2 7 1 15,-1-24 2-15,1 6-1 0,-1-18-1 0,1-4 1 16,0-2-1-16,2-9 2 0,-1-4-4 0,4-13 3 16,-3 4-2-16,5-13 0 0,1-5-2 15,-2-4 1-15,3 1 0 0,-1-5-2 0,2 1 0 0,0-4-1 16,-1-1 0-16,-1-2 0 0,3 1 1 16,-1 1 0-16,2-5 0 0,-3 7 0 0,2 2 0 15,-3 1 0-15,8 16 0 0,-4 1 1 0,-3 4-1 16,0 7-2-16,-1 7 3 0,4 5 1 0,-3 8 1 15,-3 12 0-15,-3-3 1 0,10 4-2 0,-6-1 2 16,0 8 1-16,1-2-3 0,-4-2 1 0,3-3-2 16,2 1-1-16,-7-5 0 0,1-4 1 0,2 3-9 15,2-3-12-15,2-9-25 0,-3 2-27 0,2-5-89 16,0 2 32-16,1-11 75 0,2 3-92 0,0-11-51 16</inkml:trace>
  <inkml:trace contextRef="#ctx0" brushRef="#br0" timeOffset="52849.27">18372 5710 1446 0,'-7'-23'821'0,"-1"1"-404"15,4 1-259-15,-8 8 213 0,-1-1-229 0,2 2-36 16,2 3-19-16,-1 4-27 0,1-3-15 16,-2 4-11-16,0 3-10 0,3 1-18 0,0 1-1 0,0 6-6 15,-1 2-1-15,3-3-1 0,-3 13 0 0,2 9-2 16,-2 0 2-16,-1-2 4 0,1 10-3 0,2 1 8 0,-1 1 12 15,5 4 6-15,-3 0 7 0,5-10 5 0,1 3 7 16,2-2 4-16,4-4 7 0,1-8-11 0,2 0-12 16,0-3-6-16,4-3-7 0,-2-5-3 0,3-7-15 15,-2-2 0-15,3-1 0 0,0-5 0 16,1-6 0-16,-1-1 0 0,-2-11 0 0,0 3 0 0,-2-1 0 16,3-1 0-16,-6-1 0 0,0-2 0 15,-5-2 0-15,1 3 0 0,-4-4 0 0,0 5 0 16,-1 0 0-16,1 3 0 0,1-1 0 0,-1 1 0 15,-1 6 0-15,5 5 0 0,1 1 0 0,-1 5 0 16,-1 11 0-16,-1-3 0 0,-3 11 0 0,2 8 0 16,2-3 0-16,0 14 0 0,0-7 0 0,-2 4 0 15,2 0 0-15,-1-5 0 0,6-1 0 0,-4-4 0 16,-2 1 0-16,4-8 0 0,-4 7 0 0,3-10 0 16,0 2 0-16,-2-14 0 0,0 7 0 0,3-6 0 15,-3-3 0-15,1-3-2 0,0 2-7 0,1-5-5 0,-4 2-9 16,5 5-19-16,-3-4-3 0,2 2-2 0,1 3-8 15,-1 2 9-15,-1-2 4 0,2 7 8 0,-1-1 10 16,-1-3 18-16,-1 3 8 0,-1 0 5 0,-1-2 9 16,-1-4 0-16,1 0 7 0,-1-2-1 0,0-2 1 15,-2-3 2-15,0-3-3 0,0-2 2 0,-4-3-5 16,5 2-5-16,0-5-7 0,-1-1 2 16,2 3-4-16,-1-5-1 0,-2-4-2 0,3 0-4 15,3-8 3-15,-3 3 0 0,0-1 4 0,0-6-5 16,4 3 2-16,1 4 1 0,1 2-1 0,4 12 2 0,-2 0 0 15,2-3-1-15,1 10-1 0,-2 6 2 0,1 1 0 0,4 4 3 16,0 6-2-16,-2-3 1 0,-1 5 0 0,3 13 2 16,1-5 3-16,-1 10-2 0,0 5 0 15,-2 0 2-15,0-2-1 0,0 6 0 0,-2-6-1 16,-2-4-3-16,1 4-3 0,-7-13 1 0,5 3-2 16,-3-4-2-16,-2 1 0 0,-1-6 0 0,4 3-2 15,-5-5-21-15,1-1-16 0,1-6-20 0,-2 1 11 16,1-1-58-16,-2-13-30 0,3 3-202 0,0-2 248 15,0-5-144-15,3 1-74 0</inkml:trace>
  <inkml:trace contextRef="#ctx0" brushRef="#br0" timeOffset="53062.75">19225 5164 1541 0,'5'5'940'0,"-5"1"-474"15,0 10-319-15,0 2 224 0,-1-6-274 0,2 10 6 16,-1 4-24-16,2 0-9 0,3 10-130 0,-2-3 104 16,0-10-20-16,0 8-1 0,2-1-5 0,-1-3-20 15,0-4 12-15,-2-3-3 0,1-2 0 16,0 1-1-16,3-2-3 0,-3-8-14 0,-1 3-14 16,-3-10-21-16,1 5-27 0,0-4-110 0,-1 1-196 15,-4-11 287-15,2 4-188 0,-6-6-152 0</inkml:trace>
  <inkml:trace contextRef="#ctx0" brushRef="#br0" timeOffset="53275.57">19066 5567 2246 0,'6'4'1052'16,"5"-3"-642"-16,4 0-211 0,2 0-125 0,2-1-56 15,-2 0 9-15,7-3-8 0,3 4-4 0,1-2-4 16,-3-2-10-16,3 1-27 0,0 0 23 0,0-1 2 16,-1 5-24-16,1-1 11 0,-8-2-52 0,0-1-71 15,2 2-42-15,-5 0-100 0,2-1 194 0,-6 0-190 16,1-2-82-16</inkml:trace>
  <inkml:trace contextRef="#ctx0" brushRef="#br0" timeOffset="53699.2">19185 5747 1895 0,'-5'0'817'0,"2"-3"-506"0,3 5-199 0,-2-2 64 15,5 0-58-15,2-8-15 0,5 4-17 0,-2 2-12 16,8-7-8-16,1 7-6 0,2-5-11 0,4 0-27 15,0 0 20-15,1 2-6 0,-4 1-8 0,1 2-2 0,-2 2-3 16,0-3-4-16,-3 1-7 0,-4 0-2 0,1 2-5 16,-2 3-1-16,-5 4-3 0,2-3-1 0,-5 2 0 0,-1 9 0 15,3-2 0-15,-5 5 0 0,-1 3 0 16,-1 0 0-16,-2-2 0 0,0 4 0 0,-5-2 0 16,1-4 0-16,-1 3 0 0,-7-5 0 0,6 0 0 15,-3 1 0-15,-2-3 0 0,1 1 0 0,1-3 0 16,0 4 0-16,3-2 0 0,-1-4 0 0,0 3 0 15,3-4 0-15,2 0 0 0,4-7 0 0,0 5 0 16,-2-5 0-16,4 1 0 0,7 2 0 0,-1-3 0 16,0-1 0-16,3 2 0 0,-2 0 0 0,4-2 0 15,3-2 0-15,0 1 0 0,3-1 0 0,-5-2 0 16,4 1 0-16,2-1 0 0,0 4 0 0,1-2 0 16,-1 0 0-16,-1 0 0 0,0-1 0 0,3 1 0 15,-3-1 0-15,-2-1-57 0,0 0-46 0,0-3 83 16,1 4-48-16,-7-9-30 0</inkml:trace>
  <inkml:trace contextRef="#ctx0" brushRef="#br0" timeOffset="54405.05">20273 5225 2356 0,'0'-4'167'0,"0"-5"-159"0,-3 3 95 0,0 3-9 15,2 1-12-15,0-2 3 0,-1-3 84 0,-2 1-23 16,2 5-40-16,-1-1 19 0,0 3-52 0,0 11-14 16,-1-1-9-16,1 8-15 0,1 12-7 0,-1 2-12 15,1 4-4-15,1 9-22 0,0-3 19 0,2 2 6 16,-1 1-7-16,0-8 6 0,2-1 15 0,0-1 9 15,1-1-16-15,4-8 0 0,-3 1 25 0,0-5-21 16,-1-20 0-16,0-2 32 0,-1 2-17 16,4 8-14-16,-1 2-18 0,5-11-9 0,0-13 0 0,-3 2 0 0,2 1 0 15,7-18-3-15,-9 7 3 0,5-2 0 16,-3-7 0-16,1-2 0 0,-3 7 0 0,2-6 0 16,-4 2 0-16,0 2 3 0,0-4-3 0,1 0 0 15,-1 2 0-15,-2 3 0 0,0 1 0 0,-2 2 0 0,-1 17 0 16,0 2 0-16,0 1 0 0,0-8 0 15,0-4 0-15,3 20 0 0,6 15 0 0,-5-6 0 0,-2-5 0 16,9 21 0-16,-2-4 0 0,1 1 0 0,-4-3 0 16,1-6 0-16,-1 0 0 0,0 1 0 0,4-3 0 15,-3-10 0-15,-4-4 0 16,2 0 0-16,6 8 0 0,2-2 0 0,2-6 0 0,1 5 0 0,-9-14 0 16,-4 3 0-16,1 1 0 0,11-4 0 15,-2-17 0-15,-4 5 0 0,0-3 0 0,1-3 0 16,-6 8 0-16,-3 7 0 0,1 1 0 0,-1-27 0 15,2 5 0-15,-3-3 0 0,1 3 0 0,-2 8 0 16,0 11 0-16,1 0 0 0,-3-30 0 0,-5-6 0 0,2 32 0 16,4 7 0-16,0 0 0 0,-6-24 0 0,0-5 0 0,0 8 0 15,-2 20-42-15,3-5-27 0,1 12-30 0,4 5-36 0,2 2 92 16,0 2-80-16,4 4-32 0</inkml:trace>
  <inkml:trace contextRef="#ctx0" brushRef="#br0" timeOffset="54873.09">21057 5295 1905 0,'-3'-15'907'0,"2"2"-557"0,-1 1-247 0,0 0 55 16,0-3 18-16,-2-1-48 0,0 2-6 0,1 2-46 0,-4 0-119 16,-1-2 100-16,1 3-7 0,1-1-20 0,-4 3-49 15,1-3 36-15,0 3-4 0,-4 3-4 16,2-2 0-16,1 6-5 0,-2 1-3 0,-1 1-2 15,0 6 4-15,3 4-4 0,-3 6-5 0,2-3 3 16,-4 18-3-16,1 2 0 0,6 9 2 0,-4-5 1 16,6 7 0-16,-6 1 2 0,7-3 6 0,4-1 0 15,1-10 2-15,5 1 1 0,-4-10 1 0,8-11 1 0,5 4-2 16,-4-2 0-16,2-5-4 0,2-2 0 0,-2-6-1 0,1-2-1 16,-4-6-2-16,4 4 0 0,-5-9 0 15,8-4 0-15,-7 0 0 0,6-4 0 0,-6 0 0 16,1-2 0-16,4-2 0 0,-6 1 0 0,0-2 0 15,-5 1 0-15,2-3 0 0,-4 0 0 0,-1 4 0 16,0 1 0-16,-1-2 0 0,0 10 0 0,0-3 0 16,-2 5 0-16,3 5 0 0,-1 4 0 15,1 2 0-15,0 1 0 0,1 14 0 0,-1 7 0 16,0 1 0-16,1 0 0 0,1 12 0 0,1 0 0 0,1 1 0 16,1-2 0-16,-1 3 0 0,4-10 0 0,0 3 0 15,-1-3 0-15,2-3 0 0,-1-7 0 0,4 0 0 16,-3 1 0-16,-3-16 0 15,-3 0 0-15,1 0 0 0,6 3-19 0,0-4-21 0,2-5-26 0,-2-9-70 16,2 6 29-16,-4-4-167 0,0-9 194 0,-2 2-159 16,2 4 89-16,-7 0 13 0</inkml:trace>
  <inkml:trace contextRef="#ctx0" brushRef="#br0" timeOffset="55352.47">21213 5308 1891 0,'2'33'899'0,"2"0"-567"0,1 1-258 16,2-5 0-16,1 2 40 0,4-6-9 16,1-4-62-16,-3-12 1 0,-6-4-1 15,2 0 30-15,12 12-34 0,-3-4-15 0,2-5-11 0,1 2 7 0,0-7-12 0,-3-1-14 16,-6-14-4-16,-5 2-14 0,1 2 26 16,1-2 1-16,-4 6-1 0,2 0 0 0,6-15-14 15,-1-3 4-15,-3-6-8 0,2 2-3 0,-2-1 10 16,-3 9 0-16,-1 9-18 0,1 0-3 0,-6-44-2 15,3 14 6-15,-1-2 4 0,-2-1 6 0,2 4 5 0,-2 1 0 16,1 15 8-16,1 3 3 0,3 10 7 0,-3-1-2 16,-1 6 2-16,2-1 0 0,-1 9 2 0,-2 1 1 15,3 1 3-15,-2 4 1 0,3 3-1 0,-1 3 3 16,0-3-2-16,1 11 2 0,4 8 3 0,-2 1-1 16,2-1-2-16,-3 11 0 0,3-5 2 0,5 15 8 15,2 6 5-15,-2-4-3 0,1 1 4 0,2 9 13 16,4-3-4-16,-4 10 5 0,2-8-9 0,-3 2-10 15,1 0-10-15,-13-33 0 16,0-16-1-16,0 1-16 0,3 53 0 0,-2-13 0 0,-1-4 0 0,-15 0 0 16,6 7 0-16,-4-20 0 0,-14-14-1 0,4-5 1 15,-2 0 0-15,3-6 0 0,-4 3 0 0,5-9 0 16,-4-5 1-16,-9-1-1 0,6 1 0 0,1-5 0 16,-4-4 0-16,2 0 0 0,-4-5 0 0,3-4 0 15,0 3 0-15,9-4 0 0,-3-4 0 16,1 1-2-16,4-1 1 0,5-4-58 0,8-4-109 15,-5 2 57-15,15-7 69 0,-2-2-94 0,9-4-72 0,-1 0 93 16</inkml:trace>
  <inkml:trace contextRef="#ctx0" brushRef="#br0" timeOffset="55534.12">21915 5669 2697 0,'0'1'1019'15,"0"-3"-717"-15,-2 3-235 0,0-1-58 0,-1 0-8 0,3 3-1 16,0-4 0-16,0 0 0 0,1 1 0 0,0-2 0 0,-1-2 0 16,0-2 0-16,1 2 0 0,1-2-47 0,-5-1-86 15,1-1-52-15,0 2-138 0,-3-1 237 16,-4-4-224-16,1 4-118 0</inkml:trace>
  <inkml:trace contextRef="#ctx0" brushRef="#br0" timeOffset="56364.7">13146 7333 981 0,'-1'-3'646'0,"0"2"-334"15,1-3 38-15,0 2 5 0,0 2-227 0,-1-5 74 16,2 3-52-16,1 1-11 0,2-1-13 16,-2-3-9-16,0 2-25 0,3-2-38 0,1 2 26 0,3 0-6 15,-3 1-21-15,4-2-7 0,1 0-1 16,0 2 2-16,3 0-20 0,-2-1-6 0,0 2-3 0,1 0-4 15,-2 2-3-15,3 0-4 0,-4 4-7 0,1 1 0 16,1 1 0-16,0 5 0 0,-5 1 0 0,-3 0 0 16,0 2 0-16,-4 2 0 0,1 0 0 0,-4 2 0 15,-7 0 0-15,2-1 0 0,-1-4 0 0,0 5 0 16,0-3 0-16,-3-7 0 0,-1 6 0 0,3-2 0 16,0-3 0-16,-3 0 0 0,-2 2 0 0,3-6 0 15,-1 2 0-15,6-6 0 0,-4 1 0 0,2-3 0 16,7 0 0-16,-3 3 0 0,5-3 0 0,-1-1 0 15,0 2 0-15,-1-1 0 0,2 1 0 0,-2 0 0 16,1-1 0-16,2 0 0 0,1 0 0 0,1 1 0 16,1 2 0-16,-7-3 0 0,11 2 0 0,2-2 0 15,-1-1 0-15,1 0 0 0,5 2 0 16,-2-2 0-16,3-2 0 0,8 1 0 0,-4 0 0 16,-2 2 0-16,-1-7 0 0,-2 3 0 0,0 1 0 0,-2 1 0 15,2-5 0-15,-3 4 0 0,-7-1 0 0,0 4 0 0,1 0-22 16,1 0-20-16,-2-3-18 0,-2 6-18 0,0 0-22 15,0-3-84-15,0 0-69 0,2 0 161 0,2-1-108 16,-2-1-72-16</inkml:trace>
  <inkml:trace contextRef="#ctx0" brushRef="#br0" timeOffset="56734.96">13301 6656 1888 0,'4'-4'689'0,"2"4"-427"16,0 2-112-16,1 3-36 0,0 1-17 0,2 1-6 15,9 11-56-15,1 1 24 0,-1 0-8 0,-3 2-21 16,6 5 2-16,0-3-12 0,3 12-2 0,-1 0-9 16,-1-4 3-16,-3-2-4 0,4 10 0 0,3 3 2 15,-1 7-3-15,-5 11 5 0,2-1 7 0,-2-4 3 16,-2 15 3-16,-6-5 5 0,-8 3 5 0,4-2 2 16,-15-3 0-16,1-3 4 0,-8-2-6 0,1 2-4 15,-8-12-4-15,2 5-3 0,-4-7-7 0,1-6-1 16,2-4-9-16,-3-5 0 0,3-5-53 0,2-6-23 15,-2-7-29-15,7 3-36 0,1-8-64 0,2-10 203 0,6-6-69 16,4 4-33-16,1-4 67 0</inkml:trace>
  <inkml:trace contextRef="#ctx0" brushRef="#br0" timeOffset="57897.6">4482 9065 1600 0,'-2'-5'758'15,"7"8"-431"-15,-9-2-199 0,0 10 94 16,4 8-86-16,-5-5-15 0,2 18-17 0,0-8-15 16,0 13-22-16,3 1-5 0,-7 0-5 0,6-2-3 15,-3 2-10-15,2 1 3 0,-2-3-7 0,4 2-1 16,-2-7-8-16,-1-1-4 0,5-2 0 0,-3 2-2 16,0-11-7-16,1-1-5 0,2-3 2 0,-5-3-2 15,1-8-3-15,2 0-2 0,-4-4-4 0,4-11 0 16,-3 0-1-16,0-8-1 0,0-8-2 0,3 0 0 15,0-2 0-15,3-9 0 0,4 3 0 0,-6 1 0 16,-1-1 0-16,0 3 0 0,1 4 0 0,3-2 0 16,-2-1 0-16,-3 0 0 0,1 1 0 0,0 3 0 15,4 1 0-15,-4 7 0 0,6-4 0 0,-7 6 0 16,5 5 0-16,4 11 0 0,-8-3 0 0,5 4 0 0,-2 9 0 16,4 7 0-16,-3 1 0 0,1 3 0 0,-2 4 0 15,-2-5 0-15,9 12 0 0,1 1 0 0,-2-1 0 16,2-7 0-16,1 5 0 0,2-1 0 15,2 4 0-15,2-1 0 0,-7-5 0 0,2-1 0 16,-3 0 0-16,0 0 0 0,-6-6 0 0,2 1 0 16,-7-6-28-16,1-2-24 0,-1-1-76 0,-3-3 34 0,0-3-196 15,-2-2 216-15,2-2-172 0,1-2-76 16</inkml:trace>
  <inkml:trace contextRef="#ctx0" brushRef="#br0" timeOffset="58034.01">4343 9442 2196 0,'4'2'857'0,"6"-2"-566"0,0-4-158 0,10 0-49 16,-3 0-2-16,7-3-60 0,3 3 23 15,2-4-29-15,-3-2-10 0,9-4-18 0,-1 5-49 16,2-10 54-16,2 1-45 0,9-3-14 0</inkml:trace>
  <inkml:trace contextRef="#ctx0" brushRef="#br0" timeOffset="59068.32">11563 9033 1744 0,'-4'-5'728'0,"-3"1"-465"0,7 6-170 15,-1-1 24-15,1 4-20 0,2 6-7 0,-1 4-21 16,3 7-9-16,0 8 0 0,0 2-14 0,2 3-8 15,0 1 0-15,1-2-2 0,-2 3 1 0,-2-4 5 16,3 1-2-16,-4-14-5 0,-1 4 10 0,1-1-1 16,-2-5 0-16,-2-5-5 0,0 1-5 0,0-5-6 0,0-3-4 15,-4-2-2-15,2-1-5 0,-1-6-6 0,-1-2-7 16,1-5 2-16,-3-1-1 0,1-6-6 0,-1 0 2 16,7-1-1-16,-6-4-2 0,4-1 2 15,-1 0 0-15,1 2 1 0,3-5-1 0,-1-2 0 16,-2 0 1-16,6 0 1 0,-2-1-1 0,0 1-1 15,2-2 0-15,4 4 0 0,0 1 0 0,0 2 1 0,2 7-1 16,-3-1 0-16,4 5 0 0,1 4 2 16,1 1-2-16,0-1-1 0,-2 4 2 0,2 2-1 15,-2 2 0-15,0 0 1 0,0 0 1 0,-9 6-3 0,11 2 1 16,-3 0 2-16,-10-1 0 0,2 4-1 0,3 1 3 0,0 3-1 16,-1 5 0-16,2-2 4 0,-10 4-1 0,-5 1 0 15,15 0-1-15,-15 2 2 0,3-5-2 0,-4-1-2 16,-1 0 3-16,3-5-1 0,2-6 0 15,0-1 0-15,-1 0 0 0,5-7-4 0,-3 1 3 16,3-1 0-16,-1 0-3 0,4 3 1 0,-1-3-2 16,1-3 0-16,0 2 0 0,5-1 1 0,-2-3 1 15,0 2-1-15,4-3 1 0,1-1-2 0,4 1 2 16,-3 1 0-16,2 0 1 0,-6 3 0 0,8 0-1 16,0 2 1-16,-2 0-1 0,2 6 0 0,-4 1 0 15,5-1 0-15,4 3 0 0,0-2 0 0,-1 6-2 16,-1 1 2-16,1-2-1 0,-3 0 1 0,-3 5-2 15,2 0 1-15,-10 6-1 0,-1 1 0 0,-5-3 0 16,0 0 0-16,-14 2 0 0,3 4 0 0,-3-4 0 16,-6 1 0-16,-4-4 0 0,8-1 0 0,-4-2 0 15,1-2 0-15,0-5 0 0,-1-1 0 0,4-3 0 0,0-6 0 16,1-1 0-16,-5-3 0 0,5-1 0 0,1-1 0 16,-1-1-60-16,-1-7-138 0,1-3 166 0,1 0-102 15,7-6-67-15</inkml:trace>
  <inkml:trace contextRef="#ctx0" brushRef="#br0" timeOffset="59997.57">14662 7486 1358 0,'0'-8'746'0,"0"2"-377"0,1-5-222 16,0-2 156-16,-1 0-169 0,0-1 9 16,-2 1-29-16,6-1-14 0,-1-3-25 0,1-1-9 15,0-3-6-15,0 0-4 0,-2-4-14 0,3-5-21 16,-10 0 15-16,5 0-2 0,-2 3-9 0,-2 1-5 0,1-1 2 16,-5 2-1-16,0 5-5 0,4 4-1 0,2-2 0 0,-9 4-1 15,-1 6-3-15,0-4 2 0,1 6-6 16,-3 2-1-16,-2 1-2 0,1 4-1 0,-3 2-1 15,3 8-2-15,0-3 0 0,0 7-2 0,-2 7 1 16,3 11 0-16,3-2-1 0,-2 14 1 0,4-1 0 16,2 3 2-16,-1 3-1 0,7-5 1 0,2 5 1 15,4-8 4-15,-3 1 3 0,6-9-2 0,-2 1 4 16,4-10-1-16,0-1 3 0,3-4-3 0,-5-5 2 16,1-4-4-16,1-12-3 0,1 1 1 0,2-1-3 15,-6-2-2-15,1-7-1 0,2-6 0 0,1-2 0 16,-2-8 0-16,1 3 0 0,-3-2 0 0,1-3 0 15,0-3 0-15,-2 4 0 0,-1 2 0 0,-3 0 0 16,3-1 0-16,-4 2 0 0,2 4 0 0,-3-4 0 16,0 0 0-16,1 3 0 0,-1 0 0 0,1 6 0 15,-1-4 0-15,0 15 0 0,0-9 0 0,3 13 0 16,-1 0 0-16,2 8 0 0,0-1 0 0,0 1 0 0,-1 14 0 16,6 2 0-16,-1 0 0 0,0 3 0 0,3 4 0 15,-1-1 0-15,2 7 0 0,4-2 0 0,-1-1 0 16,-5-6 0-16,3-1 0 0,-2-1 0 0,0-3 0 15,-4-5 0-15,0-7 0 0,-3-2 0 16,0-8 0-16,0 0 0 0,-4-5 0 0,4-2 0 16,-4-9 0-16,0-4 0 0,-1 1 0 0,-1 1 0 15,-2-12 0-15,2 4 0 0,0-1 0 0,2-2 0 16,2 3 0-16,-1-1 0 0,0-2 0 0,3 1 0 16,1 1 0-16,-1-2 0 0,-1 4 0 0,2-4 0 0,4 2 0 15,-1-1 0-15,-2 7 0 0,4 1 0 0,-3 3 0 0,3-4 0 16,1 10 0-16,1-2 0 0,0 3 0 15,1 3-8-15,-1-2-22 0,6 4 13 0,1-4-62 16,1 7 17-16,1-4-188 0,-2 4 195 0,3-3-111 16,-1 0-77-16</inkml:trace>
  <inkml:trace contextRef="#ctx0" brushRef="#br0" timeOffset="60317.44">15361 7062 2171 0,'-7'-1'905'0,"2"0"-577"0,2-3-123 0,-4 2-68 16,0-2-21-16,2 0-76 0,-2 2 25 0,1 0-29 16,-3-2-5-16,1 3-5 0,-2 1-6 0,-1 0-13 15,-1-1-3-15,-1 1-1 0,-9 3-2 0,9 4-1 16,-5-2 0-16,7 2 0 0,-2 4 0 0,-4 4 0 16,9 3 0-16,-6 8 0 0,9-2 0 0,-4-4 0 0,3 11 0 15,-3 5 0-15,2-3 0 0,4 1 0 16,-1-3 0-16,4-3 0 0,4 8 0 0,5-4 0 0,-3 0 0 15,4-8 0-15,6-1 0 0,0-2 0 0,2-3 0 16,0-2 0-16,6-4 0 0,0-4 0 0,5-1 0 16,-7-7 0-16,0-2 0 0,3 0 0 15,-10-11 0-15,9 2 0 0,-8-8 0 0,-4 3 0 16,3-9 0-16,1 6 0 0,-5-4-48 0,2-3 22 16,1 6-106-16,-3-5-79 0,2 7 159 0,-2-1-108 15,2 8-54-15</inkml:trace>
  <inkml:trace contextRef="#ctx0" brushRef="#br0" timeOffset="60864.97">16696 6868 1228 0,'1'-17'742'0,"-1"-1"-425"0,-2 3 57 0,-3-7-258 0,3 0 38 16,-2 0-14-16,0 5-31 0,-1-1-11 0,0-2-2 15,0 3-8-15,-1 2-9 0,1-3-6 0,-3 6-18 16,-1 1 1-16,3-1-2 0,-3 4-6 0,0-3-12 15,-2 5-2-15,-1 1-5 0,1 0 2 0,0-2-10 16,-2 4-6-16,1-1-4 0,-1 3-1 0,-2 1-1 16,1 1-6-16,0-1 2 0,5 11-6 15,-7 1 2-15,5 10 1 0,1 6-2 0,2 15 0 16,-2-1 0-16,2 1 0 0,3 10-1 0,3 14 0 16,4 2 0-16,-6-3-1 0,8 2 3 0,1-6-1 0,5 8 2 15,1-3-1-15,0 6-1 0,-7-28 1 0,5 0-1 16,3-5-3-16,-1-9-8 0,-1-7-7 0,-7-7-58 15,2-4-28-15,0-3-34 0,-2-10-57 0,-3-6 128 16,0 0-105-16,-7-23-33 0</inkml:trace>
  <inkml:trace contextRef="#ctx0" brushRef="#br0" timeOffset="61213.41">16284 7140 1505 0,'-3'-11'817'0,"3"2"-396"0,1 0-263 16,-1 1 197-16,2 0-250 0,9 2 0 0,-2-1-4 15,7-1-12-15,5-5-13 0,0 4-24 16,-1 4-7-16,7 1-1 0,3 2-11 0,-1 2-11 0,-2 0 3 16,3 12-9-16,-2 2-3 0,1 7-3 15,2-3-1-15,-7 17-9 0,1-3 7 0,-2 3-1 16,-3 5-6-16,-5-2 5 0,0 1 4 0,-5-4-3 0,-7-11-1 0,1 7 5 16,0-3-3-16,-4-6-1 0,0-4 2 0,-3-3-2 15,1-1-2-15,1-6 1 0,0 5-1 0,0-13-2 16,-2 0 0-16,1 0 0 0,1-5-2 0,1-5 0 15,-2-3 0-15,-1-1 0 0,2-3-255 0,0-3 255 16,1 0 0-16,1-3 0 0,1 1 0 0,0 0 0 16,2-9 0-16,1 4 0 0,-1-11 255 15,3 7-255-15,0-4 0 0,0-1 0 0,4 6 0 16,0-3 0-16,1 8 0 0,2 6 0 0,-5 1 0 16,3 2 0-16,-1 4 0 0,-2 3 0 0,0 3-9 15,2-2-19-15,-7 3-22 0,4 3-21 0,0 0-24 0,-1 1-79 16,0 3-63-16,0 2 15 0,-1-1 121 0,3 3-142 15,3 0-39-15</inkml:trace>
  <inkml:trace contextRef="#ctx0" brushRef="#br0" timeOffset="61930.57">17039 7205 905 0,'6'29'577'0,"-1"-1"-216"0,1 2-188 0,-1 1 116 16,0-1 1-16,4-3-64 0,-3 2-30 0,1-4-44 16,0 0-9-16,3-5-12 0,-2 2-12 0,0-7-284 15,1-11 209-15,2 3 38 0,-7-1-8 0,7-4-22 16,-5-2-6-16,5-7-7 0,1-3-4 15,3-4 246-15,-2 4-257 0,-2-6-14 0,8-6-3 16,-8 0-3-16,-1 0-4 0,-4 1 0 0,-3-7 0 16,1 1 0-16,-4 0 0 0,-5-5 0 0,-3 5 0 15,1-3 0-15,-9 2 0 0,2 2 0 0,-4 4 0 16,-1-2 0-16,-2 11 0 0,1 3 0 0,-2 2 0 16,0 5 0-16,-1 3 0 0,2 0 0 0,4 2 0 0,5 8 0 0,-1 1 0 15,-3-4 0-15,5 2 0 0,4 1 0 0,7-1 0 16,0 4 0-16,5-1 0 0,-2-2 0 0,7-2 0 15,7 5 0-15,-1-8 0 0,4 0 0 16,1 2 0-16,5-1 0 0,-1-2 0 0,4 2 0 0,-1 0 0 16,5 0 0-16,-3 4 0 0,-1 2 0 15,-1 0 0-15,-5 0 0 0,4 2 0 0,-9-2 0 16,1 2 0-16,-8 2 0 0,-2-2 0 0,-8 1 0 16,2-1 0-16,0-4 0 0,-6 3 0 0,3 0 0 15,-2-4 0-15,-3-3 0 0,3-5 0 0,-1-1 0 16,0 0 0-16,0-1 0 0,-3-6 0 0,-2-4 0 0,3 2 0 15,3-5 0-15,-2 2 0 0,1-5 0 0,2-4 0 16,2 1 0-16,4-2 0 0,-4-2 0 0,5-3 0 16,0 0 0-16,3-1 0 0,-1 1 0 0,0 6 0 15,-1-5 0-15,6 11 0 0,-1 3 0 0,4 3 0 16,-6 0 0-16,8 14 0 0,-1-3 0 0,2 10 0 16,0 4 0-16,-3 10 0 0,4-3 0 0,-6 0 0 15,-5 11 0-15,-1-5 0 0,1 4 0 0,-4-1 0 16,-3-7 0-16,1-1 0 0,-3 1 0 0,-3-6 0 15,1 0 0-15,2-8 0 0,-2 0 0 0,1-2 0 16,-2-4 0-16,2-4 0 0,1-5 0 0,0-3 0 16,0-1 0-16,2-5 0 0,1-3 0 0,0-3 0 15,1-1 0-15,0-4 0 0,2-4 0 16,0 1 0-16,1-3 0 0,0 2 0 0,1 0 0 16,0-5 0-16,3 7 0 0,-1 2 0 0,2 3 0 15,2 2 0-15,1 4 0 0,1 3 0 0,-2 0 0 0,2 8 0 0,1 5 0 16,2-1 0-16,-4 1 0 0,1 7 0 0,-2-1 0 15,0 9 0-15,-4 11 0 0,3-4 0 0,-2 3 0 16,-3 4 0-16,0 0 0 0,-1 8 0 16,-7-9 0-16,4 1 0 0,3-4 0 0,-5-4 0 15,-1-4 0-15,3-5 0 0,-2 1 0 0,5-6 0 0,-3 4-4 16,-1-7-75-16,-3-2-34 0,2-8-47 16,4 4-74-16,0-9 160 0,3-3-135 0,0 3-51 15</inkml:trace>
  <inkml:trace contextRef="#ctx0" brushRef="#br0" timeOffset="62366.51">18693 6802 2272 0,'0'13'930'0,"0"12"-633"0,-2 1-207 0,-1 6 22 15,3 0-21-15,-1 5-4 0,0 1-9 0,1-5-35 16,0 10-10-16,-1 8-6 0,-1-5-5 0,1-6-14 15,0 5-4-15,-4-14-3 0,3 8-1 16,-2-14 0-16,-1 3 0 0,3-16 0 0,-3-2 0 0,0-2 0 16,3-1 0-16,2-4 0 0,-3-10 0 0,-1-3 0 15,1-2 0-15,0-4 0 0,3-12 0 0,-2 3 0 16,3-6 0-16,-1-5 0 0,4-1 0 16,-1-2 0-16,-1-3 0 0,3 2 0 0,2 1 0 15,-1-2 0-15,1 2 0 0,1 0 0 0,0 2 0 16,3-1 0-16,1 5 0 0,-1-1 0 0,0 5 0 0,1 11 0 0,-1-2 0 15,0 5 0-15,-3 7 0 0,1 8 0 0,0 6 0 16,0 5 0-16,1 15 0 0,-2-5 0 16,-4 2 0-16,0 9 0 0,5 1 0 0,-6 2 0 15,7-5 0-15,-4 8 0 0,-4-2 0 0,9 3 0 16,-2 8 0-16,1-4 0 0,-3-1 0 0,1 1 0 0,-2-3 0 16,-1-4 0-16,3 5 0 0,-2-18 0 15,-1 3 0-15,0-6 0 0,-2-3 0 0,0-8 0 16,1 6 0-16,-1-7 0 0,-1-2 0 0,0-4-16 15,-2 2-26-15,1-4-24 0,1 0-27 0,-2-1 1 16,-4-4-238-16,3 2 251 0,-1-3-145 0,-5-6-51 0</inkml:trace>
  <inkml:trace contextRef="#ctx0" brushRef="#br0" timeOffset="62556.13">18557 7140 2522 0,'2'2'932'16,"8"1"-619"-16,-1 2-171 0,4-6-70 0,7 0-13 0,-2 1-16 15,6-4-36-15,4 1-2 0,1-9-5 16,-1 4 0-16,3-2 0 0,1 3 0 0,-4 1-26 16,2-4 12-16,-7 2-76 0,1 2-49 0,-1 4 105 15,1-2-70-15,3 2-37 0</inkml:trace>
  <inkml:trace contextRef="#ctx0" brushRef="#br0" timeOffset="62759.7">19568 7356 2803 0,'-14'3'1033'0,"7"-2"-806"16,-2 2-195-16,6-3-32 0,2 2 0 0,0-2 0 15,1 0 0-15,1 0 0 0,3 0 0 0,-1 0 0 16,-1 0 0-16,1 0 0 0,-1 0 0 0,-1-2-27 0,0 1-119 16,-3-1-138-16,1 0 227 0,0 2-154 0,0-4-143 15</inkml:trace>
  <inkml:trace contextRef="#ctx0" brushRef="#br0" timeOffset="63778.97">13140 8664 1651 0,'-8'-4'801'0,"-1"-3"-477"0,1 4-199 16,1 0 43-16,3 1-43 0,1 1-18 0,0 0-5 16,3-4-8-16,-1 1-10 0,1 0-41 0,4 1-9 15,1-1-7-15,2 3-7 0,2-2-2 0,2-2-6 16,-5 4-1-16,3-1 0 0,6 2-1 0,2-1 0 16,-4-1-2-16,4 1-1 0,-2 2 0 0,-2 5 1 15,12-2-3-15,-10 3-2 0,-2 2 3 0,0 4 1 16,0 2-2-16,-6 4 4 0,-2-3 1 0,-2 0 1 15,-3 5 3-15,-7-4 5 0,1 1 0 0,-2-4-2 0,-4-3 4 16,2 2-3-16,2 1 1 0,-3-5-4 0,2 2 1 16,3-4-4-16,-3 1 0 0,-9-3-3 0,5 1-1 15,12-6 0-15,-2 1-2 0,-3 0 0 0,6-1-2 16,-4 0 0-16,1-2-3 0,8 1 1 0,-11-1 0 16,8-2-2-16,2 0 0 0,-4 0 0 15,8 1 0-15,-4 1 0 0,0-1 0 0,19-3 0 16,-15 4 0-16,3 3 0 0,-1 0 0 0,0 0 0 15,-2 0 0-15,8 4 0 0,-5-2 0 0,-2 2 0 0,8 6 0 16,-4-3 0-16,1-1 0 0,2 5 0 0,1 1 0 0,-8-2 0 16,2 2 0-16,4 1 0 0,-7-3 0 0,1 2 0 15,-3 1 0-15,0 0 0 0,-4-2 0 0,-2 3 0 16,3 1 0-16,-4-1 0 0,0 1 0 0,-4 1 0 16,0-1 0-16,2 1 0 0,-5-1 0 15,-2-3 0-15,5 3 0 0,-12-6 0 0,2 1 0 16,-1-2 0-16,-7-2 0 0,0-2 0 0,3-1 0 15,0 1 0-15,4-3 0 0,-11-2 0 0,13 0 0 16,0 0-3-16,0-2-6 0,4-1-12 0,-4 0-40 16,7-6-22-16,-2 2 11 0,9 0-66 0,-7-5 138 15,0 2-45-15,4-4-11 0,0-4 56 0</inkml:trace>
  <inkml:trace contextRef="#ctx0" brushRef="#br0" timeOffset="64099.15">13228 8094 1911 0,'2'0'821'0,"1"1"-547"0,5 1-162 0,0-1-31 0,4 0-45 15,5 1 27-15,-2 5-16 0,1-2-8 16,-2 9-5-16,5-3-2 0,1 8-1 0,-2 5-3 15,2 2 0-15,-3-3 1 0,-2 3-4 0,1-2 2 0,5 9 2 16,-1 1-1-16,-7-9-5 0,4 5-1 0,-4-1 1 16,2 11 2-16,-3 4 0 0,2-1-1 0,-4-2-2 0,-4 7 4 15,0 1 0-15,-4 3 3 0,-2-6-1 0,-5 4-1 16,2 0-1-16,-6-4-1 0,-2 4-3 16,-5-5-6-16,1 1-3 0,0-2-4 0,4-1-2 15,-4-8-5-15,0 5-2 0,1-20 0 0,-2 7 0 16,8-4-14-16,-5-7-18 0,-1-3-21 0,1 1-26 15,3-6-127-15,1-1 158 0,-2-7-101 0,5 0-66 16</inkml:trace>
  <inkml:trace contextRef="#ctx0" brushRef="#br0" timeOffset="64846.13">14455 8704 2105 0,'-7'-10'876'0,"-2"1"-555"0,3-3-223 16,-2-6 27-16,3 4-22 0,-1-8-10 0,5 3-6 15,-6 0-30-15,4-4-13 0,-4 2-32 0,-4-2 17 16,7 7-10-16,-6 1-4 0,0 0-4 15,1 4-1-15,1 1-3 0,0 5-2 0,-1 4-2 16,-1-2 1-16,2 3-2 0,0 3-1 0,0 3-1 0,-3 6 0 16,2 10 0-16,-2-6 0 0,2 11 0 0,2 14-1 15,1-3-1-15,2 14 1 0,-2-5 1 0,6 4 0 16,0-2-1-16,3-3 1 0,2-7 0 0,4-6 2 16,-2 0 2-16,5-6-2 0,-4-3 2 0,7-11 1 15,-2 5 2-15,2-19 0 0,0 9 2 0,-1-12-3 16,0 2 1-16,1-17 0 0,1 2-2 0,-9-6 0 15,2-2-3-15,1-5-1 0,-2 0-1 0,-3 2 0 16,0 3 0-16,1-8 0 0,1-1 0 0,-1 4 0 16,-2 0 0-16,0 6 0 0,1-6 0 0,-3 4 0 15,1-3 0-15,3 13 0 0,-6 2 0 0,3 3 0 16,-1 6 0-16,2 5 0 0,-2 10 0 0,9 5 0 16,-7 8 0-16,5 9 0 0,2 1 0 0,-2 3 0 15,4 4 0-15,-2 1 0 0,2-2 0 0,-4-1 0 16,-1-10 0-16,-2 0 0 0,0-4 0 0,-2-4 0 15,0-8 0-15,0 0 0 0,-1-4 0 0,-1-6 0 0,-1-4 0 16,3 0 0-16,-2-4 0 0,0-2 0 0,-1-6 0 16,1-1 0-16,-2-7 0 0,1-1 0 0,-1 0 0 15,0-4 0-15,1 2 0 0,-1 0 0 0,0 0 0 16,1-2 0-16,1-2 0 0,1 2 0 0,0 1 0 16,2 2 0-16,-2-3 0 0,1 5 0 15,-2-1 0-15,5 4 0 0,-3 0 0 0,5 5-8 16,0 2-19-16,1 0-58 0,5 4 28 0,1 1-80 0,5 0-39 15,1 5 115-15,3 1-95 0,3-6-21 16</inkml:trace>
  <inkml:trace contextRef="#ctx0" brushRef="#br0" timeOffset="65129.37">15129 8501 1554 0,'-5'0'961'0,"-1"-4"-573"16,0 0 16-16,0 0-292 0,-1-3 24 0,0 0-40 15,-1 3-16-15,-1-1-17 0,2 1-13 0,1-1-20 16,-2 3-6-16,0 4-6 0,-1 0-3 0,3 0-6 16,0 5 0-16,-2 4 1 0,-1 3 4 0,-7 10 2 15,4-3 0-15,4 9 2 0,3 8-1 0,-5-3-1 16,6 10-3-16,-3-6-1 0,3 0-6 0,9 4-2 16,-3-10 0-16,5-6-4 0,-1-4 0 0,0 1 0 15,6-6 0-15,5-4 0 0,0-2 0 0,-2-3 0 16,4-9 0-16,0 3 0 0,3-6 0 15,-4 0 0-15,1-10 0 0,0 4 0 0,0-9 0 16,-3 1 0-16,0-3-20 0,-1 1-43 0,-2-1-50 0,-3 2-87 0,2-2 150 16,-4-1-109-16,-3 5-52 0</inkml:trace>
  <inkml:trace contextRef="#ctx0" brushRef="#br0" timeOffset="65612.05">16647 8258 1791 0,'-2'-20'785'15,"0"-2"-464"-15,0 2-70 0,-2-1-60 0,-1-2-52 16,-1 3-81-16,-4-5 41 0,2 5-12 0,-1 4-31 15,-1-1-5-15,-3-3-5 0,-1 3-4 0,-2 3-6 16,0-1 0-16,0 3-19 0,1 3-2 16,-1 3-3-16,2 3-1 0,3 3-5 0,-4 8-6 15,5 2 2-15,1 9-7 0,-4 7 5 0,10 18-1 16,-7-9-2-16,9 25 0 0,-2-5-1 0,7 13 3 16,-5-2 1-16,6 22 0 0,1-6-1 0,-2-8 1 15,3 12 0-15,1-19 0 0,-4 2 1 0,-1-5 1 0,6-30-3 0,-2 4-13 16,0-2-13-16,-4-14-19 0,0-5 9 15,2-3-59-15,1-7-84 0,-6-10-75 0,0 4 174 16,-5-14-124-16,1-8-92 0</inkml:trace>
  <inkml:trace contextRef="#ctx0" brushRef="#br0" timeOffset="65945.83">16317 8633 1065 0,'2'-28'768'0,"-3"5"-316"0,-2 5-206 0,2 0 154 15,1 2-186-15,8 6-76 0,0-4 15 0,7-3-38 16,-3 4-13-16,1 4-31 0,4 3-63 0,9 1 55 15,0 1-5-15,-4-2-21 0,4 6-30 0,0 3 20 0,5 2-6 16,1 7-2-16,1-4 1 0,-6 9-13 0,1 8 1 16,0-1 0-16,-1 11-3 0,-5 3 1 0,-1-3 4 15,-3 5-3-15,-4-2-2 0,-6-5 4 0,-3-1 0 16,-1 0 0-16,-5-15-1 0,1 5-1 0,-2-5-3 16,-3 0 0-16,2-13 0 0,0 3-3 0,2-5-1 15,1-2 0-15,-4-2 0 0,0-4 0 0,3 2 0 16,-3-8 0-16,3-4 0 0,0 4 0 15,-5-1 0-15,5-3 0 0,-1-2 0 0,2-4 0 16,0-1 0-16,1 1 0 0,-1 0 0 0,2-11 0 16,1 5 0-16,1-6 0 0,0 5 0 0,3 0 0 15,1-1 0-15,2 6 0 0,-4-1 0 0,4 10 0 16,3-5 0-16,1 5 0 0,-3 0 0 0,1 5-34 16,-2-2-25-16,3 4-27 0,3 5-31 0,-3-2 117 15,-2-1-37-15,7 0-25 0,-1 6 38 0</inkml:trace>
  <inkml:trace contextRef="#ctx0" brushRef="#br0" timeOffset="66664.39">17149 8683 1811 0,'-2'34'811'16,"2"-8"-472"-16,0 4-204 0,0 0 46 0,3-10-27 16,1 3-14-16,2-8-27 0,1 3-15 0,3-12-16 15,-1 7-12-15,2-9-21 0,1-4-12 0,2-9-7 16,-2 0-8-16,3-5-12 0,2-4-1 0,-5-1-5 15,1-5-4-15,-2 1 0 0,-6-4 0 0,3-5 0 16,-1-1 0-16,-7 3 0 0,-1-5 0 0,-1 3 0 0,-5-3 0 16,-3 5 0-16,2-4 0 0,-4 11 0 0,-3 3 0 15,2-3 0-15,-4 7 0 0,-1 3 0 0,1 7 0 16,1-2 0-16,0 7 0 0,1 0 0 0,2 5 0 16,-1-1 0-16,5 4 0 0,0 2 0 0,3 0 0 15,-1 1 0-15,7-3 0 0,0 5 0 0,5-1 0 16,3-2 0-16,6 0 0 0,2-2 0 0,-1 0-2 15,10-1 1-15,3 2-3 0,1-1-4 0,1-4-7 16,1 2-7-16,-2 3-5 0,8 3-13 16,-4 8-4-16,2-4-3 0,-9 8-3 0,3 1-5 15,-4 3 7-15,-2 4 10 0,-3-4 6 0,-11-2 14 16,4 0 7-16,-7-7-1 0,-4-3 13 0,-2 0 17 16,-2-2-3-16,-3-6 6 0,0 0 1 0,0-1 4 15,-1-1 1-15,0-10 0 0,0 2-8 0,3-5-5 16,-1-2 4-16,1-4-7 0,2-2-4 0,-2 0-3 0,3-3-4 15,3-5 5-15,-1 1-2 0,-1-4-1 0,4-1-2 16,2 0 0-16,0 0 0 0,2 3 1 0,0-2 2 16,1 12-2-16,4-3 3 0,0 2 1 0,1 6 0 15,1-2-1-15,4 9 3 0,-1-2-2 0,3 3-1 16,-1-1 1-16,0 11-2 0,-2-1 2 0,0 8-1 16,-4 7 0-16,2 5-1 0,-3-3 1 0,-8 14 2 15,4-3 0-15,-5-2 4 0,3 5 3 0,-8-16 4 16,4 2-1-16,-7-5 4 0,2-9 1 0,2-4-4 15,-3-1-1-15,1-5-4 0,1 0-5 0,4-5-3 16,-6 1-2-16,4-4-2 0,-1-2 0 0,-1-3 0 0,5-5 0 16,-5-11 0-16,1 3 0 0,4 0 0 0,-1-3 0 15,0 1 0-15,3-1 0 0,-4 1 0 0,2 4 0 16,4 5 0-16,-6 4 0 0,2 0 0 0,5 6 0 16,-4-1 0-16,3 8 0 0,-1 2 0 0,2 3 0 15,-1-3 0-15,1 14 0 0,0-3 0 0,-1 3 0 16,2 4 0-16,0 4 0 0,0-1 0 0,0-1 0 15,-5 3 0-15,4 1 0 0,0 0 0 16,-3-2 0-16,0-1 0 0,0-3 0 0,0 0 0 16,0-7 0-16,0 2 0 0,-2-9-4 0,3-1-55 15,0-1-28-15,1-4-33 0,0-4-45 0,6-7 111 16,-3 2-98-16,3-7-36 0</inkml:trace>
  <inkml:trace contextRef="#ctx0" brushRef="#br0" timeOffset="66912.78">18783 8027 2085 0,'-4'20'952'16,"4"7"-633"-16,-1 3-170 0,2 2-88 0,5 8 19 16,1-8 0-16,0 9-22 0,-2-2-2 0,2-6-10 15,1 5-1-15,3-8-8 0,-5 2-1 0,-3-6-1 16,3 6-10-16,-2-10-8 0,0 0-9 15,0-2-2-15,-2-8-6 0,-4-1 0 0,2-5 0 16,-1-4-15-16,-3 1-2 0,1-4-10 0,1-13-11 0,-3 1-34 16,2 3-17-16,-4-2-13 0,4-5-3 0,-4 1-28 0,0-6-82 15,-5 6-101-15,1 0-74 0,-3-1 272 0,0-5-232 16,-1 4-114-16</inkml:trace>
  <inkml:trace contextRef="#ctx0" brushRef="#br0" timeOffset="67345.39">18621 8143 1122 0,'-7'-19'664'16,"0"1"-294"-16,6 7-208 0,-1 1 136 0,2 4-102 15,4-3-27-15,3-1-21 0,0 0-17 0,1 5-40 16,5-3-6-16,4 1 7 0,1-1-5 0,-1 0-20 16,4 3-3-16,-2-4-7 0,9 0 6 15,3 2-1-15,-1-1-11 0,-7-2-15 0,5 7-8 16,1-4-4-16,-2 6-9 0,0 1-2 0,-4 1-13 16,-1 1 0-16,0 6 0 0,-3-3 0 0,-4 3 0 15,-1-1 0-15,-2 2 0 0,-5 0 0 0,-7 3 0 16,2-2 0-16,-10 9 0 0,0-4 0 0,-6 1 0 15,0 1 0-15,-7-2 0 0,2 5 0 0,0-2 0 16,-2-2 0-16,3 2 0 0,-3-2 0 0,4-2 0 0,5-4 0 16,6 1 0-16,-11 0 0 0,8-4 0 0,3-5 0 15,1-1 0-15,5-1 0 0,1-3 0 0,-1-1 0 16,2 3 0-16,11-5 0 0,-5-1 0 0,6-1 0 16,1 1 0-16,-2 3 0 0,5 0 0 0,-1 1 0 15,2 2 0-15,-3 2 0 0,2 1 0 0,-1 6 0 16,1-1 0-16,0 6 0 0,-2-3 0 0,2 5 0 15,-1 0 0-15,-2 4 0 0,0 3 0 0,-6 1 0 16,3 0 0-16,-4-1 0 0,-5 3 0 0,-4 0 0 16,-2 0 0-16,0-6 0 0,-7 3 0 0,-5 1 0 15,1-1 0-15,-1-2 0 0,-2-2 0 0,-3-3 0 0,-1 2 0 16,-1-7 0-16,-1 0 0 0,6-4 0 0,-1-3 0 16,-4-3 0-16,4-2 0 0,0-2 0 0,4-6 0 15,-3 1 0-15,2-5 0 0,1-1-9 0,0 0-77 16,0 0 37-16,10-2-145 0,-1 3 152 0,1-2-118 15,0 0-68-15</inkml:trace>
  <inkml:trace contextRef="#ctx0" brushRef="#br0" timeOffset="67495.23">19540 8532 2120 0,'-8'5'1052'0,"-1"-2"-674"0,1 0-250 15,-3-2 5-15,8 0 151 0,-5-4-284 0,3-1 0 16,0 4-56-16,2-6-71 0,2 3-79 0,1-1 157 16,0-1-178-16,-6-5-3 0</inkml:trace>
  <inkml:trace contextRef="#ctx0" brushRef="#br0" timeOffset="68194.22">13118 9969 1829 0,'0'-5'918'0,"0"2"-474"0,0-6-256 0,0 2-29 16,-1 1-29-16,1 4-7 0,3 2-79 0,-2 3 27 15,0-4-20-15,0 1-7 0,-1 1-8 0,2 1-7 16,0-1-14-16,-2 5-14 0,1 3 7 16,0 2-3-16,0-1-5 0,-1 5 0 0,-1 1 0 0,0 4 0 15,0 3 0-15,1-1 0 0,-3-4 0 0,3 3 0 16,0 0 0-16,0-2 0 0,-1-2 0 0,3-6 0 15,1 1 0-15,0-3 0 0,2-1 0 0,1-2 0 16,-1-1 0-16,3-1 0 0,0-2 0 0,5-1 0 16,-2 2 0-16,3-3 0 0,-2-1 0 0,3-3 0 15,1 1 0-15,0-1 0 0,3 0 0 0,-5-1 0 16,2 0 0-16,-7 1 0 0,6 0 0 0,-5 1 0 16,-5-1-19-16,3 2-59 0,-1 0-30 0,-2 1-34 15,0-1 6-15,1 2-57 0,0 0 108 0,0 3-101 16,2-1 19-16</inkml:trace>
  <inkml:trace contextRef="#ctx0" brushRef="#br0" timeOffset="68460.38">13301 9923 1965 0,'-2'12'776'0,"2"7"-508"0,0 2-139 16,3 7-34-16,1-2-6 0,2 11-52 0,0-2 20 15,0 3-16-15,1 1 0 0,-4-7-3 16,6 5-4-16,-3-7-8 0,-1-4-5 0,-4-9-4 16,3 7 0-16,-2-11-5 0,-4-6-5 0,2 3-4 15,-4-4-3-15,4-2-12 0,-1-1 4 0,2 1-37 0,-2-8-86 16,1-3-117-16,1 4 192 0,0-7-129 0,-2-7-111 15</inkml:trace>
  <inkml:trace contextRef="#ctx0" brushRef="#br0" timeOffset="68764.56">13220 9539 1221 0,'3'-13'775'0,"2"5"-423"15,-2-1-226-15,2 1 169 0,8 8-195 16,-3-3-26-16,5 3-9 0,5 2 2 0,-1 8-15 0,1-1-10 16,4 12-2-16,-2 6-11 0,-4-3-8 0,7 2 0 15,-8 7-6-15,0 0 0 0,-1 3 0 16,2-2 0-16,-4 0-3 0,-1 0 4 0,1 3 16 16,-1 1-1-16,-4 12 6 0,1-5 1 0,-1-5-1 0,-6 4 2 0,0 9 0 15,0-1 0-15,-3-5-15 0,-1-5-4 0,-4-6-1 16,-2 9-5-16,-2-4-3 0,0 1-2 0,-1-9-3 15,-3 0-11-15,-1 1-11 0,0-3 6 16,1-4-47-16,4-6-88 0,-6 0-268 0,5-6 331 0,2-1-200 16,-5-6-171-16</inkml:trace>
  <inkml:trace contextRef="#ctx0" brushRef="#br0" timeOffset="69377.48">14226 9738 1693 0,'0'1'710'15,"-2"1"-449"-15,1 1-151 0,-1 2 61 0,2 0-59 0,0 3-22 16,1 3-7-16,-1-1-8 0,3 4-5 16,-2-5-17-16,2 3-13 0,-1-1 0 0,-1-3-1 15,3 2-1-15,-4-6-4 0,1 2-1 0,-1-4-8 16,2 4 4-16,-2-5-4 0,0 0-1 0,0-4-2 16,0-1-1-16,0 0-7 0,0-4-1 0,0-1-3 15,0-1-1-15,-1 0-1 0,0-2-4 0,-2-1 0 16,1 0-1-16,-1 3-3 0,-1-2 1 0,0 3-1 0,-2-5 1 15,-1 2-1-15,1 2 0 0,0 4 0 0,-2-2-2 16,1 1 2-16,2 2 0 0,-2 5-1 0,0 2-1 16,-1 1 1-16,1 5-1 0,-1-2 0 0,-1 11 1 15,0-3-2-15,0 8 0 0,0-1 3 0,0 5 0 16,1 0 0-16,1 12 0 0,-1 3 0 0,4 2 1 16,0 7 1-16,3-2 0 0,-2-2 0 0,3 1-2 15,1-10 2-15,6 5 0 0,0-2 0 0,-1-11 0 16,4-7-2-16,0-5 1 0,2 2-2 0,2-10 0 15,-1 2 1-15,-12-8-3 0,15-6-9 0,-2 0-6 16,0-6 6-16,0-6-49 0,1-6-98 16,-2 0 188-16,9-6-58 0,4 1-29 0,-11-4-2 15</inkml:trace>
  <inkml:trace contextRef="#ctx0" brushRef="#br0" timeOffset="69915.98">14522 9866 1688 0,'-7'-6'829'16,"-4"-2"-530"-16,8 0-196 0,-1-1 30 16,2 0-31-16,0 0-13 0,2-4-6 0,-3 3-9 15,3 2-34-15,-2-2-1 0,-1 2-12 0,3 4-1 16,0-2-6-16,-2 5-2 0,-3 8 5 0,4 0 2 16,-1-1 0-16,-3 9-7 0,5 2 8 0,-4 2 2 15,4 17-2-15,0-5 1 0,1 6-3 0,3 6 8 16,-3-2 1-16,-1 10 2 0,2-3 0 0,4-3 1 15,-3-2-3-15,4-7-3 0,3-6-3 0,0-7-11 16,3 2-3-16,-1-15-5 0,0 2-3 0,3-7-5 16,1 1 0-16,-3-10 0 0,-2-1 0 0,2-5 0 15,-2-5 0-15,2-4 0 0,0-2 0 0,-3-6 0 16,2-3 0-16,-4 0 0 0,0 0 0 0,0 2 0 0,-6 3 0 16,-2-7 0-16,-4 1 0 0,1 6 0 0,-4 1 0 15,2-1 0-15,-5-4 0 0,-1 1 0 0,-1-2 0 16,0 5 0-16,2 0 0 0,-6-1 0 0,-1 3 0 15,-4 5 0-15,6 5 0 0,-3-2 0 0,1 9 0 16,-3 5 0-16,3 6 0 0,-2-2 0 16,5 10 0-16,-3 0 0 0,-1 0-24 0,0 5-13 0,14-4-15 15,-2 4-13-15,-1-5-44 0,7-1-21 16,0-2-31-16,2-2-53 0,5-3-134 0,5-3 242 0,9-4-181 16,-5-1-128-16</inkml:trace>
  <inkml:trace contextRef="#ctx0" brushRef="#br0" timeOffset="70293.48">14877 9757 1646 0,'8'10'755'0,"2"11"-445"0,-6 1-193 15,-4 8 57-15,3 0-40 0,3 7-14 0,3-1-5 16,-4 1-31-16,-3 7-9 0,1-1-4 0,1-4 2 16,-1-2-8-16,-3-11 0 0,-2 6 2 0,2-2-6 15,0-9-17-15,-1-4-6 0,-3-10-7 0,4 3-8 16,0-8-6-16,-1 4-7 0,1-11-10 0,-2-6 0 15,0 0 0-15,-1-5 0 0,2 1 0 0,-1-10 0 16,1 0 0-16,1-3 0 0,0-2 0 0,4 0 0 16,-1-1 0-16,-1-3 0 0,-2 2 0 0,2 2 0 15,2-2 0-15,-6 1 0 0,8 3 0 0,-3 3 0 16,2 1 0-16,2 3 0 0,2 0 0 0,0 6 0 16,6 3 0-16,-2 10 0 0,-2-1 0 0,-3 0 0 0,1 10 0 15,4 8 0-15,-3-1 0 0,-4 3 0 0,3 4 0 16,0 1 0-16,2 3 0 0,-3 7 0 0,1-2 0 15,-2-2 0-15,1 5 0 0,-1 0 0 16,0 1 0-16,-3-2 0 0,1-3 0 0,0 2 0 16,-3-5 0-16,-1-6 0 0,0-2 0 0,-1 0 0 15,1-9-8-15,-1 1-20 0,0-7-63 0,0 1-30 16,-1-10 21-16,1 2-138 0,0-8 165 0,-1-4-116 16,1-2-28-16</inkml:trace>
  <inkml:trace contextRef="#ctx0" brushRef="#br0" timeOffset="70901.22">15315 9839 1883 0,'2'15'962'0,"3"2"-612"0,-2 4-95 15,2-3-43-15,2 14-157 0,0-3 47 16,-1 3-32-16,4 1-12 0,-3 2-54 0,2 0 42 16,-7 0-13-16,0-3-40 0,6-4 32 0,-8 0-4 15,0-5-7-15,-3-10-6 0,3-1-4 0,-1 0-4 16,4-4 0-16,-3-6 0 0,-8-2 0 0,8-6 0 15,0-8 0-15,3 4 0 0,-2-7 0 0,-2-4 0 16,-3-4 0-16,5-3 0 0,5-2 0 0,-4-3 0 16,-2 2 0-16,0-1 0 0,1-4 0 0,3 8 0 15,-3-4 0-15,5 8 0 0,-4 0 0 0,7 4 0 16,-2-3 0-16,3 9 0 0,-2 3 0 0,1 2 0 16,0 2 0-16,6 2 0 0,0 5 0 0,-8-2 0 0,9 11 0 15,-1 5 0-15,-2-2 0 0,4 2 0 0,-5 6 0 16,0-1 0-16,1 5 0 0,-3 1 0 15,0-2 0-15,-1-6 0 0,2 5 0 0,-1-1 0 0,0 0 0 16,-3-1 0-16,2-2 0 0,-7-4 0 16,1 2 0-16,5-3 0 0,-1-2 0 0,-3-2 0 0,5-2 0 15,-3-1 0-15,0-5 0 0,9 1 0 16,-6-2 0-16,0-1 0 0,1-4 0 0,-1 2 0 16,5-5 0-16,-2-1 0 0,0 1 0 0,3-5 0 15,3 0 0-15,-5-2 0 0,1 3 0 0,-1-6 0 0,-2-1 0 16,4-1 0-16,-3 2 0 0,-4-3 0 0,-1-2 0 0,-1-1 0 15,-1-3 0-15,1 2 0 0,-5-3 0 16,4-2 0-16,-5 1 0 0,2-1 0 0,-6 4 0 16,4-2 0-16,-1 2 0 0,1 3 0 0,-3 5 0 15,-2 7 0-15,2-4 0 0,-3 16 0 0,-2-5 0 0,0 11 0 16,-2-1 0-16,0 14 0 0,1-5 0 16,-5 5 0-16,5 5 0 0,-7 1 0 0,11 4 0 15,-1 0 0-15,0 2 0 0,1 0 0 0,4 2 0 16,0-4 0-16,2-2 0 0,5 6 0 0,-3-3 0 15,3-4 0-15,1-2 0 0,3-4 0 0,-3 1 0 16,6-7 0-16,-2 5 0 0,-3-13 0 0,6-3 0 16,-2 2 0-16,-2-5 0 0,-1-4-9 0,3-7-69 15,-1 1-30-15,2-6-29 0,4 0-41 0,1-3 114 16,-2-2-108-16,7 2-34 0</inkml:trace>
  <inkml:trace contextRef="#ctx0" brushRef="#br0" timeOffset="71230.08">16434 9806 2064 0,'-8'4'922'0,"1"-1"-569"0,6 0-233 15,-2-3 98-15,0 0-126 0,0 0-10 0,3 0-13 16,1-2-17-16,-5-1-30 0,3 2-5 16,1-5-3-16,-1 3-2 0,0-4-1 0,-5-1-1 15,-1-3-2-15,-3 3 0 0,8-1 0 0,-6 5-2 0,1-5-2 16,0-1-1-16,-1 3-3 0,2 1 0 0,-6 0 0 0,4-1 0 15,-4 2 0-15,0-3 0 0,1 6 0 16,-1 1 0-16,-2 0 0 0,5 2 0 0,-1 5 0 16,-8 1 0-16,10 1 0 0,-4 4 0 0,3 4 0 15,1 4 0-15,-1 2 0 0,6 5 0 0,-3 4 0 16,6 5 0-16,-5 1 0 0,10 1 0 0,2 0 0 16,0-1 0-16,0 2 0 0,8-8 0 0,-3-1 0 15,11-5 0-15,-5-3 0 0,0-6 0 0,1-1 0 16,-2-4 0-16,0-11 0 0,4 0-64 0,-3-4-36 15,-4-2-43-15,2-4 14 0,3-5 75 0,-2-4-119 16,3-9-52-16</inkml:trace>
  <inkml:trace contextRef="#ctx0" brushRef="#br0" timeOffset="71446.02">16641 9300 2119 0,'-6'4'892'0,"0"6"-588"0,1-2-203 0,4 0 31 0,0 6-35 15,0 4-5-15,1 3-6 0,1 2-26 0,1 1-14 16,0 9-6-16,2 6-5 0,1 14-4 16,-1-5-6-16,0-3-13 0,-2 12-3 0,3-4-3 0,-2-1-1 15,-2-7-2-15,2-3-3 0,-1 1 0 16,-1-5 0-16,1 0 0 0,1-9 0 0,-2 3 0 16,0-6 0-16,0 1 0 0,0-7-41 0,0 2-24 15,-1-11-27-15,0 0-34 0,0-4-276 0,0-4 312 16,-1-3-190-16,1 0-126 0</inkml:trace>
  <inkml:trace contextRef="#ctx0" brushRef="#br0" timeOffset="71697.55">16335 9735 2161 0,'6'2'862'0,"2"-2"-560"0,3 0-180 0,2 0 44 16,0-1-59-16,4 1-3 0,0 0-13 0,6 1-18 16,0 0-21-16,2-1-13 0,-3 0-27 0,4-1-8 15,-1-1-4-15,2-2 0 0,-3 0 0 0,2-4 0 16,-2 1 0-16,-2-1 0 0,0 3 0 0,-6-1 0 16,3-1 0-16,-7-2-8 0,-2 5-22 0,-3 1-80 15,1-1-52-15,-8 4 1 0,0-3 102 0,-1 4-140 16,-4 5-63-16</inkml:trace>
  <inkml:trace contextRef="#ctx0" brushRef="#br0" timeOffset="72844.6">17844 9448 857 0,'2'2'582'0,"3"-1"-224"15,-2-1-184-15,-5 0 105 0,3 1-32 0,-6-2-80 0,5 1-22 16,0-1 3-16,1 0-11 0,-2 2-32 15,5 0-7-15,-4 0-6 0,2 1 4 0,-5 3-7 16,0-2-4-16,-7 1-21 0,2 12 1 0,-3-4-6 16,0 10-5-16,2 5-1 0,-4 6-16 0,0-4-6 15,1 10 1-15,1-1-12 0,-4-1-8 0,1 1-4 16,-2-3-7-16,1-7-1 0,2-3 0 0,-2 5 0 16,6-12 0-16,-3 4 0 0,2-4 0 15,1-3 0-15,3-3 0 0,1 7 0 0,1-10-2 16,0 3 1-16,3-5-35 0,-1-2-22 0,2-4-26 0,0 0-29 0,0-1-134 15,1-6 179-15,0 1-127 0,-1 0-57 0</inkml:trace>
  <inkml:trace contextRef="#ctx0" brushRef="#br0" timeOffset="73110.2">17555 9520 1677 0,'0'5'897'0,"3"7"-520"16,2-4 60-16,1 2-273 0,3 4-88 0,3 1 34 0,5 7-7 16,5 5-20-16,-2-1-17 0,2-3-29 0,4 4-9 15,0 0-7-15,2-1-9 0,1-1-5 0,-6-2-7 16,-1-2 0-16,-2-1 0 0,2-1 0 0,-7-3 0 16,0 1 0-16,-11-6 0 0,1 1 0 0,3-4 0 15,2 1 0-15,-10-5 0 0,-3 3 0 0,0-4 0 16,2 0 0-16,6-2 0 0,-5 1-14 0,-2-2-24 15,-6 5-29-15,8-2-94 0,-1-2-91 0,2 0 186 16,-4 2-144-16,-4-1-71 0</inkml:trace>
  <inkml:trace contextRef="#ctx0" brushRef="#br0" timeOffset="73587.56">18718 9602 1120 0,'-1'-7'383'0,"0"2"-348"0,1-1-85 0,0 3 29 15,1 0-35-15,1 2-14 0</inkml:trace>
  <inkml:trace contextRef="#ctx0" brushRef="#br0" timeOffset="74541.95">18749 9305 1109 0,'1'0'575'0,"0"-4"-331"16,-1 5-173-16,0-1 53 0,3 2-21 0,-2-2-23 16,-1 2-15-16,0-2-3 0,0 3-92 0,1 0 104 15,0-1 9-15,-1-1-4 0,1 3 5 0,2 7 15 16,-1-3 1-16,-1 0-20 0,0 8 35 0,0 3-46 0,5 5 3 16,1 15-4-16,-2-4-2 0,3 6-13 0,0 3 10 15,-1 1 2-15,2 6-13 0,2-8 10 0,-2-5-6 16,-1-3-1-16,-1-8 1 0,-3-8-7 0,1-2-13 15,2-2-3-15,-4-10-3 0,5 3-6 0,-4-6-4 16,-1-1-5-16,5-8-7 0,-4 1 2 0,1-7-3 16,1-3-3-16,-3-1-1 0,0 1-1 0,2-7-2 15,-3 3 0-15,0-5 0 0,0-1 0 0,0 6 0 16,0-6 0-16,-1-3 0 0,0 1 0 0,-1 0 0 16,0 4 0-16,-1 1 0 0,2 0 0 0,-1 6 0 15,0-2 0-15,3 10 0 0,-3-1 0 0,0 2 0 16,1 6 0-16,-2 0 0 0,2 10 0 15,0-1 0-15,0 8 0 0,-3 5 0 0,7 8 0 0,-2 1 0 16,7 14 0-16,1-5 0 0,-3-4 0 16,1 5 0-16,4-12 0 0,3 5 0 0,-4-6 0 15,3-7 0-15,0-4 0 0,0 0 0 0,-1-2 0 0,-1-9 0 0,1 3 0 16,-1-3 0-16,-2-3 0 0,-3-1 0 0,1-5 0 16,2-3 0-16,-1-3 0 0,0 0 0 0,-3-2 0 15,1-6 0-15,0 1 0 0,-1-4 0 0,-2 2 0 16,-3-5 0-16,0-1 0 0,-2 0 0 0,-2-1 0 15,-1 3 0-15,-1-2 0 0,-2 0 0 0,1-4 0 16,-3 7 0-16,0 1 0 0,0 2 0 0,1 0 0 16,-3 0 0-16,1 2 0 0,0 1 0 0,2 2 0 15,-1-3 0-15,2 2 0 0,0 4-96 0,2-6-45 16,1 5-70-16,3 3 155 0,3 1-152 16,-1-1-153-16</inkml:trace>
  <inkml:trace contextRef="#ctx0" brushRef="#br0" timeOffset="74830.66">19780 8854 1455 0,'-5'15'916'16,"-4"-1"-419"-16,1 14-317 0,-5-5 301 0,2-2-403 15,4 8-1-15,1 7 7 0,-1 6 1 0,0 12-15 16,1-4-3-16,-1-5-32 0,-1 14-6 0,-1 2-5 15,-1-1-7-15,-1 13-17 0,-4-3 0 0,0-3 0 16,-2 9 0-16,2-7 0 0,-3 1 0 0,0-1 0 16,3-15 0-16,-3 0 0 0,4-6 0 0,0 4 0 15,5-12 0-15,-5 1 0 0,6-6 0 0,0-5 0 16,2-6 0-16,2-2 0 0,3-6 0 16,1-3 0-16,-3-5 0 0,6-3 0 0,-1-1 0 0,-1-6 0 0,6-2-26 15,1 1-30-15,-7-4-31 0,6-1 15 0,0-3-118 16,1-3 136-16,5-4-90 0,-1 3-28 0</inkml:trace>
  <inkml:trace contextRef="#ctx0" brushRef="#br0" timeOffset="75661.45">20234 9360 1476 0,'3'-9'722'15,"-4"1"-399"-15,5 4-194 0,-2 0 103 0,0-1-75 16,2 4-27-16,0 2-11 0,2 6-17 0,2 3-9 16,3 8-11-16,-3 1-7 0,0 0-13 0,0 15-6 0,5 11 7 15,-2-2-2-15,-4-6-12 0,1 8 0 0,-4-9-11 16,0 2-5-16,-3-14-8 0,3 7-6 0,-4-21-19 15,-1 1 0-15,1-3 0 0,1-5 0 0,-1-3 0 16,2-4 0-16,-2-6 0 0,1-2 0 0,0-8 0 16,3-10 0-16,-4-1 0 0,2-9 0 0,3 3 0 15,-3 1 0-15,3-8 0 0,-2 13 0 16,-3-3 0-16,4 6 0 0,0 5 0 0,0 0 0 16,3 0 0-16,-3 1 0 0,4 2 0 0,1 4 0 0,2 3 0 15,-4 1 0-15,-3 9-5 0,10-1-55 16,-3 0-21-16,-1 4-20 0,3 0-21 0,-4 4-23 0,4-2-66 15,2 4-37-15,1-2-4 0,-5 0-41 0,1 4 6 16,-2 0 22-16,0 1 29 0,2-1 37 0,-5 3 146 16,1-2-45-16,-2 4 144 0,0-3 114 0,-2 4 55 15,-2 0 13-15,1 1 4 0,-1 2-3 0,3 4-57 16,-3-2 134-16,0 15-173 0,1-2-12 0,1 4-19 16,0-3-9-16,-1 3-5 0,-1-1-5 0,4-6-7 15,-1-3-54-15,-1-11 50 0,3 2-3 0,-2-6-17 16,-2-10-7-16,5 1-6 0,-1-1-8 0,-2-1-14 15,2-1 1-15,-1-4-13 0,1-6-3 0,-1-9-2 16,3 6 0-16,-6-8 0 0,5-4 0 0,-2-4 0 16,1-2 0-16,1-3 0 0,-1 6 0 0,-1-1 0 15,0 2 0-15,-1 1 0 0,-1 5 0 0,1 1 0 16,-4 5 0-16,3 5 0 0,-4-1 0 0,2 1 0 16,1 6 0-16,0 2 0 0,-3 3 0 0,1 3 0 15,-1 5 0-15,4 0 0 0,0 5 0 0,-2 4 0 16,3 3 0-16,-1 4 0 0,1-3 0 0,6 7 0 0,-3 4 0 15,-1-1 0-15,-2-5 0 0,2 1 0 0,3-3 0 16,0-3 0-16,-4-10 0 0,-1 7 0 0,9-13 0 16,-6-1 0-16,4-1 0 0,-4-3 0 0,1-7-19 15,-1-2-56-15,7-4-25 0,-8-4-31 0,0-2-40 16,3-7 109-16,2 0-101 0,-2-14-28 0</inkml:trace>
  <inkml:trace contextRef="#ctx0" brushRef="#br0" timeOffset="75876.19">21124 8793 1972 0,'-5'-7'842'0,"4"6"-545"0,0 1-196 0,1 7 33 15,0-1-15-15,0 5-13 0,0 5-13 0,5 8-27 16,-2-1-4-16,4 7-3 0,-1 6-8 0,1 11-8 16,0-4-5-16,0 12-5 0,1 2-5 0,-1-2-9 15,-2 8 2-15,1-13-13 0,0 7-5 0,0-12-3 16,-1-1 0-16,0-2 0 0,1-6 0 0,-3-7 0 15,1-6 0-15,1-2 0 0,-1-1 0 0,1-5-20 16,-3-8-29-16,1-2-29 0,-2-4-112 0,1-3 190 16,-1-2-42-16,-1-2-52 0,-4-6-11 0</inkml:trace>
  <inkml:trace contextRef="#ctx0" brushRef="#br0" timeOffset="76376.03">21320 9365 1822 0,'7'7'892'0,"2"-3"-534"16,-3-3-222-16,1-1 138 0,3-3-144 0,4 1-30 0,-1-1-9 0,2-1-21 15,4-4-11-15,-4 0-12 0,3 0-10 0,1-3-5 16,1-2-14-16,-1 3-4 0,2-3-3 0,-6 4-7 16,-1-2-4-16,2-1 0 0,-10 3 0 0,2-4 0 15,-6 4 0-15,2-1 0 0,-7-5 0 16,1-1 0-16,-4 1 0 0,-1-2 0 0,0 6 0 15,-3 0 0-15,2 0 0 0,0 12 0 0,-4 0 0 16,2 0 0-16,1 9 0 0,0 2 0 0,-3 6 0 0,2 0 0 16,-2 10 0-16,-1-6 0 0,9 5 0 0,0 9 0 15,-4-5 0-15,8 5 0 0,-1 0 0 0,4 1 0 16,3-2 0-16,0 0 0 0,3-3 0 0,2-8 0 16,-1 6 0-16,6-11 0 0,-1-2 0 0,1-5 0 15,1-1 0-15,-1-6 0 0,-1-1 0 0,0-4 0 16,0-4 0-16,-3-2 0 0,2-2 0 0,-2 1 0 15,-3-6 0-15,-1-3 0 0,0 0 0 0,-1 4 0 16,-4-4 0-16,2-1 0 0,-1 2 0 0,-2-3 0 16,-1 5 0-16,0-2 0 0,-1 0 0 0,0 0 0 15,0-1 0-15,0 2 0 0,1-7 0 0,-1 2 0 16,0-2 0-16,1-1 0 0,3-2 0 0,-1 0 0 16,3-3 0-16,2 1 0 0,0 1 0 0,3 2 0 15,0 3 0-15,4-2 0 0,-1 3 0 0,0-2 0 16,8 5 0-16,-4 1 0 0,1 1 0 15,3 3 0-15,-2-1 0 0,0 2 0 0,5 2 0 16,-5 0 0-16,-1 1-15 0,2 4-36 0,0-2-33 0,-5 4-45 0,4 3 94 16,-2-2-74-16,-4 4-33 0</inkml:trace>
  <inkml:trace contextRef="#ctx0" brushRef="#br0" timeOffset="76545.95">22389 9103 2330 0,'-7'-10'958'0,"7"9"-671"0,1-5-233 16,-5 0-60-16,4 0-3 0,6-3-74 0,-5 3 66 16,2 0-38-16,0-2-20 0</inkml:trace>
  <inkml:trace contextRef="#ctx0" brushRef="#br0" timeOffset="77990.73">6688 3004 214 0,'21'23'149'0,"0"2"-55"0,5-3-47 16,0-3 32-16,7 3-24 0,-3-2-7 0,5 2-10 15,-4 4-5-15,4 14-13 0,2-7-1 0,1 24-7 16,-2-9 1-16,-3 5 2 0,-2 4-4 0,6-7 7 16,4 6-4-16,-3 2 18 0,0-6-12 15,7 10 1-15,-5-2 25 0,5 0 9 0,0 12-2 0,0 0 4 16,0 10-6-16,-6-20 6 0,-16 14-18 0,23 3-5 16,4-1-5-16,-11-2-11 0,7-2-2 0,-4 14-4 0,4 3-3 15,8 6-1-15,6-6 1 0,-19 7-7 0,5 16 0 16,2-5 4-16,-3 2-3 0,-3 8 0 0,6-2 2 15,-2 9-2-15,0-11-2 0,-1 14 1 0,-5-2 1 16,4 8 1-16,-12 14-2 0,4-12 3 0,0 19 0 16,-3 0 1-16,-12 0-2 0,0-11 1 0,-1 24 1 15,-4-10-2-15,-5 3 3 0,4 7-5 16,-14-32 2-16,1 2-1 0,-9 35 9 0,13 0-1 16,-6-27 0-16,-2 0 1 0,-4 1-2 0,-2 25 5 15,7 4 2-15,-4 1 0 0,4-47-6 0,-12 41 6 16,2-8 0-16,1-5-1 0,-3 10 0 0,-2-22-1 15,-5 7-3-15,3 4 2 0,-5 1-4 0,-3-12-6 16,0 5 2-16,-7-10-3 0,3-6-1 0,-5 8-2 16,0-5 3-16,-4-8-3 0,-3-2 0 0,3-1 5 15,-4-6-3-15,3-6 3 0,-2 1 1 0,6-23 2 0,4-14 0 16,-8 24 2-16,1-3 1 0,0-19-2 0,0-1 2 16,1-12-1-16,-5 8 4 0,-1-3 1 0,-2 8-3 15,14-21-3-15,-1 0-1 0,-1-5-1 16,5 3 2-16,3-10-4 0,6-7-5 0,1-4-2 15,3-12 1-15,3-8-12 0,5-4-124 0,0 0 118 16,7-12-61-16,3 3-56 0</inkml:trace>
  <inkml:trace contextRef="#ctx0" brushRef="#br0" timeOffset="79423.82">8743 3065 254 0,'-11'4'186'0,"4"-4"-61"16,-2 3-53-16,-2 1 44 0,15-2-29 0,-12 4-9 15,8-3-3-15,-8 0-3 0,2 1-5 0,0 4 1 16,1-3-7-16,-6 2-5 0,1-4 10 0,0 3 1 15,1 0-5-15,0 1 4 0,-3-4-12 0,2 3-5 16,1-3-5-16,-3 0-17 0,0 6-7 0,-1-2-5 16,1-4-10-16,1 7-7 0,-5 0 3 0,3 2 2 15,-3 6-10-15,1-1 7 0,-7 4 1 0,-1 9-1 16,1 0 1-16,-3 7-1 0,-2-1 1 0,-4 3 0 16,1 0-1-16,2 0 0 0,2-3 0 0,-3-1 0 15,3-2 2-15,-7 12-2 0,4 3-2 0,-2 4-1 16,1-5 0-16,-8 20-1 0,1-7 0 0,-1 19-3 15,-2-8 1-15,-3 17 2 0,0-10 1 0,4-8 1 16,5 1-2-16,-5 21 0 0,1 8 1 0,5-19 2 16,6 1-2-16,-1-3-4 0,-3 25-8 0,-3 13-1 15,2-4 2-15,3-19-2 0,-5 24 1 0,-1 4 2 16,-1 4-5-16,4 3 7 0,1 4 9 0,6-2-1 16,2 9 0-16,-4 5 2 0,9 0 0 15,-2 0-1-15,6 11 6 0,-1-4-2 0,7 7-3 16,-8-1 3-16,15 0-1 0,-3 7 0 0,4 0 2 0,6-1 2 15,5 4-3-15,-2-1-1 0,7 1 6 16,4 5-1-16,5-5-2 0,3 2 3 0,-3-23-3 0,10 7-2 0,9 20 0 16,3 4 5-16,-7-31 0 0,6 6 5 0,-3-3 7 15,10 24 6-15,0-8 1 0,1 4 5 0,2-27-2 16,8 20-1-16,-2 2-5 0,10 1-4 0,-15-8-5 16,20 6-5-16,2-9 0 0,-7 0 3 0,2 2 10 15,1-12 20-15,1 6 7 0,4-7 5 0,9 5 5 16,-6-15 5-16,-5 9-2 0,5-20-5 0,-3 3-5 15,0-7-14-15,2-8-5 0,0-7-6 0,0-4-4 16,-18-14-5-16,2-10-1 0,3 8 1 16,5-5-3-16,-14-11-7 0,-5-8-2 0,1-3-2 0,2 5 1 15,1-9-2-15,-1 1-3 0,-8-13-3 0,0-2-36 16,0 1-34-16,-4-5-81 0,-8 2-101 0,-2-11 188 16,-2-1-131-16,-8-3-63 0</inkml:trace>
  <inkml:trace contextRef="#ctx0" brushRef="#br0" timeOffset="82589.89">7566 2514 548 0,'-2'-3'317'0,"2"3"-120"0,2 0-84 0,-2-1 68 16,3 1-18-16,-5 0 3 0,1 0-8 0,0-1-2 15,2 1-18-15,2 1-13 0,-5 2-14 0,5 0-12 16,-2 0-20-16,-1 0-13 0,-1 2 0 0,1 0-4 15,-1-2-15-15,-1 4-1 0,2-3 9 16,2-1-6-16,-2 2-9 0,0-2 1 0,0 2-1 0,0-2 1 16,0 1-1-16,0-1-3 0,2-1-11 0,-2 5 4 15,0 0-1-15,0-1-1 0,1-3-2 0,0 5 0 16,0 1-2-16,-1-1 2 0,0-4 1 0,0 3 0 16,2-1-1-16,-4-3 0 0,2 7 0 0,0-6 0 15,0 0 1-15,-1 1 0 0,1 4-2 0,0-3-2 16,0 2 0-16,0-1 0 0,-1 0-3 0,0-1-3 15,1 0-6-15,2 4 0 0,-2-3 0 0,-1 0-1 0,1 1-2 16,1 0-1-16,-1 1 3 0,0 3 0 16,0-2 3-16,-1 0-1 0,1 1 2 0,1-1-1 15,-1 4 0-15,0-1 2 0,1-3-2 0,-1 3-1 16,2-3 0-16,0 1-2 0,-1-1 1 0,0-1 2 16,0 4-2-16,-1-1 2 0,1-1-3 0,1 2 2 15,-1-1-3-15,-1-1 3 0,1 0-1 0,-1 0 0 16,2-1-2-16,-2-1-2 0,1-1 0 0,0-1-2 15,1 0 0-15,-1 1-1 0,0-2-4 0,0-2 0 0,-1 4 1 16,1 1-1-16,0-1 0 0,-1 1 0 0,0-2 0 16,0 2 0-16,0 1 0 0,0 1 0 0,0-5 0 15,2 2 0-15,-1-1 0 0,0 2 0 0,0-2 0 16,0 1 0-16,0 0 0 0,2 1 0 0,-1-1 0 16,-1 2 0-16,1-2 0 0,1-1 0 0,-1 6 0 15,-1 0 0-15,0-4 0 0,-1 5 0 0,1 0 0 16,1-1 0-16,-2 3 0 0,1 6 0 0,0-5 0 15,1-4 0-15,1 7 0 0,-2-2 0 0,1 2 0 16,0 0 0-16,-1-5 0 0,1-2 0 0,-1 3 0 16,0-5 0-16,0 1 0 0,1-1 0 0,-2 4 0 15,2-3 0-15,-1 4 0 0,0-3 0 0,0 2 0 16,1 3 0-16,-1-2 0 0,1-1 0 0,0-2 0 16,-1 2 0-16,0-5 0 0,7 4 0 0,-7 0 0 15,2-2 0-15,2 5 0 0,-5 3 0 0,2-1 0 16,-4 8 0-16,2 4 0 0,0-6 0 0,2 0 0 15,-2 0 0-15,0-1 0 0,0 0 0 0,0-3 0 16,0-7 0-16,0-2 0 0,0 8 0 0,0-2 0 16,1 0 0-16,-2-6 0 0,1 6 0 0,0-1 0 15,-2-1 0-15,4-3 0 0,-2 3 0 0,0-1 0 16,1 3 0-16,-1-3 0 0,0 6 0 0,1-2 0 16,-1 5 0-16,0 2 0 0,-1 0 0 0,1-4 0 15,0 4 0-15,0 3 0 0,0-7 0 0,1 1 0 16,-1-6 0-16,0 4 0 0,0-2 0 0,0-2 0 15,0-2 0-15,0 1 0 0,1-2 0 0,-1-3 0 0,0 8 0 16,1-6 0-16,-1-2 0 0,0 0 0 0,0 0 0 16,0 3 0-16,0 3 0 0,0-1 0 0,1-2 0 15,1 7 0-15,-2-2 0 0,0 8 0 0,0-1 0 16,0 0 0-16,0-2 0 0,0 2 0 0,-2 0 0 16,2-7 0-16,-1 4 0 0,1-11 0 0,0 5 0 15,0 0 0-15,1-3 0 0,1 0 0 16,0 0 0-16,-2 1 0 0,0 2 0 0,0-4 0 15,0 1 0-15,-2-4 0 0,-2-3 0 0,8 8 0 16,-4-3 0-16,0-4 0 0,1 3 0 0,0 4 0 0,-1 0 0 16,1 4 0-16,2 0 0 0,0 0 0 0,-3 4 0 15,0-1 0-15,-1 2 0 0,1 1 0 0,1-3 0 16,0 2 0-16,-2-3 0 0,1-5 0 0,0 3 0 16,1 0 0-16,-2-3 0 0,2-2 0 0,0 1 0 15,-7 0 0-15,10 0 0 0,-1 4 0 0,-3-4 0 16,11-3 0-16,-4 2 0 0,-6 1 0 0,15 1 0 15,-15 0 0-15,5 0 0 0,-3 1 0 0,0-2 0 16,1 2 0-16,0 9 0 0,-1-1 0 0,-2-7 0 16,1 9 0-16,0-2 0 0,-2 0 0 0,1-4 0 15,0 6 0-15,0-14 0 0,0 8 0 0,-1-1 0 16,3-3 0-16,-2-3 0 0,0 2 0 0,0 1 0 16,1 2 0-16,-2-2 0 0,1 0 0 0,-1-2 0 15,-1 3 0-15,4 1 0 0,-3 2 0 0,0-3 0 16,-2 8 0-16,4 1 0 0,-2 0 0 0,0 3 0 15,0-1 0-15,-2-2 0 0,4 0 0 0,-1-2 0 16,-1 0 0-16,-1-2 0 0,2-5 0 0,-1 0 0 0,1 0 0 16,1 1 0-16,-1-3 0 0,2 1 0 0,-4-2 0 15,3 1 0-15,-1 1 0 0,0 0 0 0,-1 1 0 16,2 5 0-16,-2 2 0 0,2 4 0 0,-4 2 0 16,5-1 0-16,-2 1 0 0,1 1 0 15,-1-4 0-15,-1 0 0 0,2-3 0 0,-1-8 0 0,3 6 0 16,-4-4 0-16,1-1 0 0,1 0 0 0,0 2 0 15,1-1 0-15,0 2 0 0,-2-1 0 16,1 5 0-16,-1 3 0 0,0 5 0 0,2 5 0 16,-1-6 0-16,-1-1 0 0,-1-3 0 0,4 5 0 15,-3-2 0-15,1-6 0 0,0-7 0 0,0-2 0 0,-1 6 0 16,1-1 0-16,2 1 0 0,-2-4 0 0,0 2 0 16,-1 2 0-16,3 2 0 0,-3 3 0 0,0 3 0 15,5-1 0-15,-5 6 0 0,0 1 0 0,0-4 0 16,-1 2 0-16,3-9 0 0,-2 7 0 0,2-6 0 15,-3 0 0-15,-2-7 0 0,3 3 0 0,2 3 0 16,-1-1 0-16,2 2 0 0,0-1 0 0,-3-5 0 16,0 10 0-16,5 7 0 0,-4-7 0 0,4 0 0 15,-4 2 0-15,-2-6 0 0,1 6 0 0,3-7 0 16,-1 3 0-16,4-10 0 0,-3 4 0 0,-3-2 0 16,1 2 0-16,-1-1 0 0,4 1 0 0,-1-3 0 15,-4 3 0-15,3 2 0 0,0 4 0 0,-3-4 0 16,0 6 0-16,3 4 0 0,0-4 0 0,-1 2 0 15,2-8 0-15,-7 5 0 0,5-4 0 16,3 3 0-16,-1-9 0 0,-4 2 0 0,0-2 0 0,1 3 0 16,-3-9 0-16,3 7 0 0,-1-7 0 0,3-1 0 0,-3 10 0 15,1-1 0-15,1-6 0 0,0 10 0 0,1 0 0 16,0 2 0-16,-2 4 0 0,0 2 0 0,4-7 0 16,-3 0 0-16,1-1 0 0,3-2 0 0,-5-1 0 15,3-3 0-15,-3 2 0 0,-1-4 0 0,-1-5 0 16,1 5 0-16,-3 1 0 0,7-7 0 0,-4 6 0 15,1-2 0-15,2-2 0 0,3 7 0 16,-2 2 0-16,-1-5 0 0,-2 6 0 0,2 2 0 0,0 0 0 16,-1-5 0-16,1 4 0 0,-2 4 0 15,1-1 0-15,0-5 0 0,0 1 0 0,0-7 0 0,0 8 0 16,-2-4 0-16,0-1 0 0,0-5 0 0,0 2 0 16,2 1 0-16,1 3 0 0,-1 1 0 0,-2-6 0 15,2 0 0-15,1 1 0 0,1-1 0 0,-3 6 0 16,-1-5 0-16,3 10 0 0,-2-3 0 0,1 4 0 15,-1 1 0-15,2 0 0 0,-3 4 0 0,2-5 0 16,0-1 0-16,-1-2 0 0,1 1 0 0,0-2 0 16,0-1 0-16,-2-1 0 0,3 0 0 0,-2-4 0 15,0-2 0-15,0 4 0 0,0 1 0 0,0-5 0 16,0 3 0-16,-2 2 0 0,4 2 0 0,-2 6 0 16,-1-3 0-16,1 3 0 0,1 1 0 0,1 0 0 15,0 3 0-15,-4-6 0 0,4 4 0 0,0 0 0 16,-2-5 0-16,2-2 0 0,-2-1 0 0,2 3 0 15,0-6 0-15,1 5 0 0,-2-3 0 0,0-1 0 16,2 3 0-16,-2 0 0 0,0 3 0 16,1 3 0-16,-1 2 0 0,0 0 0 0,2-1 0 15,-2 3 0-15,1-6 0 0,1 5 0 0,-1-8 0 0,1-1 0 0,-1 2 0 16,1-2 0-16,-2-1 0 0,0-1 0 0,1-3 0 16,-1 8 0-16,1 0 0 0,0 0 0 0,-3 2 0 15,3 6 0-15,-2-3 0 0,-1 8 0 16,3 0 0-16,-5-2 0 0,5 1 0 0,-2-3 0 0,5-4 0 15,-3 0 0-15,3 1 0 0,3 2 0 0,-4-1 0 16,7 3 0-16,-7-3 0 0,2 14 0 16,0-6 0-16,-3 5 0 0,2 1 0 0,1-6 0 15,0 5 0-15,-2-9 0 0,-1 0 0 0,2 11 0 16,-1 1 0-16,-3-9 0 0,1 8 0 0,4 1 0 0,-1 5 0 16,-1 0 0-16,0 4 0 0,5-12 0 0,-2 14 0 15,-1-3 0-15,2 5 0 0,-3-3 0 0,-1 3 0 16,7 1 0-16,-7 2 0 0,3-4 0 0,-5 3 0 15,3-3 0-15,-6 4 0 0,10-1 0 0,1-5 0 16,-7 5 0-16,3-9 0 0,-5 5 0 0,7-2 0 16,-1-4 0-16,0-1 0 0,-3 1 0 0,0-4 0 15,-4-3 0-15,6 4 0 0,-1-2 0 0,1-12 0 16,-1-4 0-16,-3 0 0 0,-1 1 0 0,3-5 0 16,2 1 0-16,-7-7 0 0,7 3 0 0,-7-2 0 15,3-1 0-15,-3 0 0 0,0-10-26 0,0 0-32 16,-1-3-34-16,2-5-46 0,0-5 99 15,-1 0-77-15,5-8-35 0</inkml:trace>
  <inkml:trace contextRef="#ctx0" brushRef="#br0" timeOffset="83378.08">7887 8102 1276 0,'-7'-5'663'0,"1"2"-325"0,0 0-185 15,3 2 88-15,-1 1-42 0,0-1-22 16,3 1-13-16,1 1-41 0,0 0-2 0,1 0-25 16,1 0-11-16,6 3-15 0,1-2-1 0,9-1-3 15,-6 0-2-15,5-1-15 0,-6-4-18 0,9 0 6 16,0 1-6-16,-1 0-13 0,-3-1-2 0,-1-1-8 0,3-2-8 16,7 1 0-16,-1 2 0 0,-8-4 0 0,2 5 0 15,1-2 0-15,-4 0 0 0,-9-2 0 0,5 4 0 16,-2 0 0-16,-2 2 0 0,-1 1 0 0,-1 0 0 15,-2-2 0-15,4 3 0 0,0 0 0 0,-4 3 0 16,1-2 0-16,-2 10 0 0,2-3 0 0,-2 5 0 16,0-2 0-16,-2 16 0 0,3-4 0 0,-1 4 0 15,0 3 0-15,0-5 0 0,2 9 0 0,-3-7 0 16,1-2 0-16,2 4 0 0,-1 0 0 16,0-6 0-16,-2 2 0 0,0-3 0 0,2 3 0 0,1-3 0 15,-1 2 0-15,-2-7 0 0,3 3 0 0,1-2 0 16,-1 3 0-16,1-1 0 0,-3-8 0 15,2 2 0-15,-1-3 0 0,0-1 0 0,-1-3 0 16,-2-2 0-16,0-1 0 0,1 0-29 0,-1 0-177 16,-1-2 177-16,-4 3-90 0,0-3-87 0</inkml:trace>
  <inkml:trace contextRef="#ctx0" brushRef="#br0" timeOffset="90303.49">3652 4436 1624 0,'-8'7'586'0,"-2"2"-449"0,1 12-101 16,2 3-2-16,-1 3-2 0,-6 6 5 0,1 15 24 16,6-2 9-16,-7 26 9 0,6-6 8 0,3 12 5 15,-1 1-3-15,2 22-5 0,1-2-4 0,5 10-20 16,4 6-7-16,-5 8-10 0,5 4-6 0,-4-13-15 0,0 7-3 15,8 21-1-15,-1-2-2 0,-2-17-7 0,4 0 2 16,-1-7 2-16,-2 12-1 0,0-16-4 0,2 6 1 16,-4-37-3-16,-3 4 2 0,1 1 0 0,-1-16-1 15,-3-7-3-15,0-10-3 0,1-3 3 0,-1-9-19 16,-2-5-17-16,1-15-52 0,-1 5-29 0,0-24-55 16,4-1-181-16,-1-15 255 0,-1 2-165 0,1-27-55 15</inkml:trace>
  <inkml:trace contextRef="#ctx0" brushRef="#br0" timeOffset="90953.14">3342 4534 1757 0,'4'-14'630'0,"8"1"-485"0,-6-4-114 16,6 6-10-16,8-4-8 0,2-1 3 0,1 3-1 15,15-8 5-15,11-2 10 0,-1-1 4 16,-1 3-4-16,9-4 0 0,13-5 1 0,13-3-1 16,20-6 1-16,-6 3-3 0,11-4-13 0,19-2-1 15,1-3-4-15,10-1-1 0,-1 1-2 0,-2 6-3 16,2-4 1-16,-8 5-3 0,-6 4 4 0,-10 7-2 16,-4-1 0-16,-24 11-1 0,4-3 1 0,-7 5 2 15,-5 4 0-15,-17 5-2 0,-3 0 4 0,-12 5 8 16,-4 2 5-16,-3 4 3 0,-5 2 3 0,-12 6 9 15,-5 4 5-15,1 6 5 0,-2 1 0 0,-3-2-4 0,-4 16-5 0,-2 15 3 16,1 1-2-16,0-1-11 0,-6 14-1 16,1 0-8-16,1 19 0 0,3 10-5 0,-2-2 0 15,5-6-5-15,4 15 3 0,-3-2-1 0,5 10-1 16,6-6 3-16,4 7 3 0,-1-3 1 0,3 2 0 16,8-7 1-16,0 12-3 0,1-5 2 0,-2-1-2 15,3 3 1-15,-2-3-4 0,2-2 0 0,-6-2 1 16,1 6 0-16,-5-21 5 0,0 4-5 15,0-7 1-15,-6 2 0 0,-4-22-2 0,-3-9 1 0,-1 12 0 16,-3-5-2-16,-2-10-3 0,-5-6 1 0,3-1 1 0,-1 2 0 16,-4-5 0-16,-1 3 0 0,1-12-1 0,-3 1 8 15,-2-2-1-15,-1-4 0 0,2-2 1 0,-7-1 1 16,3-2 1-16,-1-3-1 0,-6-1 1 0,-2-6-7 16,2 3 0-16,-13-6-1 0,6 2-2 0,-9-7-4 15,2 2-3-15,-19-5-1 0,2 0-3 0,-10-3-6 16,-7-3 1-16,-6-2-5 0,-7-2-1 15,22-1 0-15,27 3-1 16,0 0-3-16,-91-9 2 0,1 2 4 0,39 3-4 16,39 4 7-16,1-1 4 0,-112-8 0 0,-10 4 1 0,-2 3 5 0,-13 3-1 15,41 2 3-15,-3 2 3 0,2 6-3 0,30 6-3 16,5-1 1-16,5 5 2 0,16 0-5 0,5 3-8 16,-6 2-4-16,24-4-9 0,1 0-12 0,13-4-56 15,-2 3-33-15,16-8-48 0,-5 2-279 0,16-4 347 16,9-1-194-16,0-1-88 0</inkml:trace>
  <inkml:trace contextRef="#ctx0" brushRef="#br0" timeOffset="100904.61">23930 1623 1603 0,'-1'-6'814'0,"-7"-3"-505"0,3 0-78 16,-1-1-60-16,4 2-101 0,4 1 41 0,-2 2-26 15,-4-2-11-15,5 6-7 0,0 0-5 0,-1 1-11 16,0 1-1-16,0 9-4 0,-2-4-1 0,-5 4-5 16,7 1 0-16,-3 5-1 0,1 4-3 15,-1 2-2-15,-2 3-6 0,-4 0-2 0,3 6-4 16,2 7-8-16,-4 3 3 0,2 15-9 0,-3-7-6 15,2-3-2-15,2 5 0 0,2 4 0 0,-1 1 0 16,2-7 0-16,2-12 0 0,1-2 0 0,6 10 0 16,2-7 0-16,0 3 0 0,4-8 0 0,2-2 0 15,1 4 0-15,3-6 0 0,3-4 0 0,-1-10 0 16,6 4 0-16,-1-13 0 0,2-2 0 0,0-8 0 16,3 2 0-16,-1-14 0 0,0-1 0 0,-1-6 0 15,0 2 0-15,-8-15 0 0,6 2 0 0,-5 0 0 16,-4-5 0-16,-5 1 0 0,1 4 0 0,-6 2 0 0,-2 3 0 15,2-4 0-15,-8 2 0 0,0 2 0 0,0-1 0 16,0 1 0-16,-5-5 0 0,-4 4 0 0,1-3 0 16,-3 10 0-16,0 0 0 0,-1 1 0 0,-1 8 0 15,0 4 0-15,0 7 0 0,-2-1 0 0,1 6 0 16,-2 8 0-16,4 12 0 0,-5-6 0 0,4 24 0 16,-4-8 0-16,2 8 0 0,0 1 0 0,5 1 0 15,-1 5 0-15,-1-3 0 0,4-3 0 0,0 3 0 16,3 0 0-16,2-5 0 0,2 4 0 0,2-5 0 15,0-5 0-15,1-2 0 0,2-12 0 0,3 0 0 16,-2 1-4-16,2-7-12 0,0-7-15 0,1-1-18 0,5-4-60 16,3-9-31-16,-1 5-46 0,-2-12-97 0,4-8 186 15,2-2-131-15,-1-8-36 0</inkml:trace>
  <inkml:trace contextRef="#ctx0" brushRef="#br0" timeOffset="101268.79">24631 1554 1994 0,'-2'-3'872'0,"-3"-1"-570"0,-3 6-209 15,0 2 58-15,1-1-49 0,-1 7-21 0,1 1-22 16,1 4-12-16,-2 4-98 0,1 2 74 0,2 12-7 16,-1-4-3-16,1 16 0 0,1-1 1 0,0 19 3 15,2-11 3-15,2 14 6 0,0-1 3 0,2-4 12 16,2 3 3-16,2-9-2 0,0-1-2 0,3-10-7 15,2-6-4-15,0-3-6 0,1-4-4 0,-1-5-16 0,4-9-3 16,3-3 0-16,-1 1 0 0,-1-7 0 0,3-6 0 16,0-7 0-16,3-5 0 0,2-17 0 0,1 7 0 15,-8-10 0-15,6-2 0 0,-1-2 0 0,-3-3 0 16,-1-1 0-16,-2 1 0 0,-2 0 0 16,-1 3 0-16,-4-8 0 0,-4-6 0 0,2 4 0 0,-10-6 0 15,3 6 0-15,-8 0 0 0,1-5 0 0,-4 16 0 16,3 1 0-16,-7 7 0 0,2 6 0 0,-11 4 0 15,5 4 0-15,3 0 0 0,-7 11 0 0,-2 3-20 16,-1 0-17-16,2 2-17 0,4 5-17 0,4-1-20 0,-6 1-63 16,7 0-42-16,-2 2-74 0,8-10 179 0,3 4-145 15,0-3-55-15</inkml:trace>
  <inkml:trace contextRef="#ctx0" brushRef="#br0" timeOffset="101604.14">25182 1406 1812 0,'-8'-3'772'0,"2"1"-494"0,-1 3-191 16,0 3 36-16,2 2-46 0,1 1-18 0,3 4-18 15,-1-2-3-15,4 2-14 0,2 0-4 0,2 1 2 16,0 0-2-16,5-3 9 0,0-1 3 0,2 1 9 15,2-2-2-15,0-4 7 0,2 2 2 0,-1-5 1 16,3-1 7-16,-2-3-10 0,-1-1-1 0,-1-2-8 0,-2-2-4 16,1-3 3-16,-2-1-1 0,-3 0-10 0,0-1-4 15,-6 2 1-15,3-5-2 0,-5 1-2 0,-1 0-4 16,0 7-4-16,-7-4-3 0,4 3-1 16,-4 0-2-16,2-2-1 0,-11 6-6 0,-1 2-4 0,-3-1 3 15,-3-1-16-15,-2 6-39 0,-2-1-18 0,-3 4-24 16,-1 0-22-16,2 1-99 0,0 0-165 0,3 3 266 15,3 3-173-15,-1-2-107 0</inkml:trace>
  <inkml:trace contextRef="#ctx0" brushRef="#br0" timeOffset="102083.75">23394 1136 1447 0,'7'-19'665'0,"-4"4"-390"0,2-2-171 0,0 8 40 0,-5 3-25 15,-5 5-8-15,5-2-7 0,-1 6-37 0,-3 2-9 16,3 2-7-16,-3 12 7 0,-1 13-1 0,2-5-1 16,0 4-4-16,1 15 8 0,1 3-3 0,1 11-3 15,0 6 3-15,-3 9 2 0,3 0-12 0,0 14 0 16,-2 4-7-16,-2 6-2 0,0-3 0 0,-3 3 0 15,-1 6 0-15,-2-1-11 0,-1 0 5 0,3-16-4 16,-2 2-1-16,1-7-12 0,-1-4-3 16,-1-4-4-16,3-7-3 0,3-18-5 0,1 3 0 0,-1-13 0 15,5-1 0-15,-2-9 0 0,2-16 0 0,3 3 0 16,-3-2 0-16,3-6-1 0,-1-2-6 0,-2-5-8 0,0-2-35 16,3-5-17-16,1 2 10 0,-5-5-53 0,2-11-94 15,0-3-172-15,3-5 273 0,0-9-176 0,-4-10-114 16</inkml:trace>
  <inkml:trace contextRef="#ctx0" brushRef="#br0" timeOffset="102936.18">23229 842 1029 0,'31'4'533'15,"6"-3"-240"-15,12 3-147 0,-3-3 75 0,-1 1-56 0,13-3-5 16,25 1 2-16,-3 1-23 0,-5-2-53 0,13-2-14 16,0-1-11-16,24-3-9 0,9-1-7 0,3 0-10 15,-18-1-12-15,16 0-3 0,1 3-5 0,2-2-2 16,-10 0-3-16,-4 1 0 0,-3 1-3 0,-7 2 2 15,-7-1 0-15,-15-2 0 0,4 0 1 0,-21 0 0 16,6 1 3-16,-14 2 10 0,2-3 7 0,-13 2 4 16,-5 1 6-16,-2-2 10 0,-9 2 4 15,-8 3 0-15,0 1-1 0,-7-2-9 0,-5-2-4 0,-3 1-1 16,2 0-6-16,-3 6-11 0,-2-4-3 0,2 1-2 0,-2-2-2 16,-2 6-3-16,0 1-3 0,-1-1-6 0,2 3 2 15,0-3-3-15,0 0 0 0,0 2-3 0,1 0-2 16,2 2 3-16,1 1-1 0,-1-1 1 0,0 5-2 15,-1-2 1-15,4 8-1 0,-2-3 1 0,-2 3 1 16,2-1-1-16,-3 10-1 0,1 0-1 16,3 2 2-16,-3 6-1 0,-1 3-1 0,3 3 2 15,-2 10-1-15,2 0 0 0,0 9 1 0,-1 0 2 0,-3-6-2 16,1 12 0-16,2 15 3 0,0 0-1 16,0-12 0-16,2 7 1 0,-2 2 1 0,3 11 0 15,-3-4 1-15,2 5 2 0,3-20 0 0,-2 12 2 16,-3 1 2-16,5-8 1 0,-1-6 1 0,1-3 1 15,0-2 2-15,-2-7-3 0,0-4-1 0,0 1-1 16,-1-7 1-16,1 1-3 0,1 0-2 0,-3-11-1 16,0 5-3-16,2-12 1 0,-2 9-1 0,-1-14-1 15,-1-7-1-15,3 2 0 0,-4-4 0 0,0-3 0 0,2-5 0 16,-3 3 0-16,0-3 0 0,0-3 0 0,0-4 0 16,2 0 0-16,-4 1 0 0,0-2 0 0,0 1 0 15,1 1 0-15,-4-2 0 0,2-1 0 0,-3 2 0 16,-4-1 0-16,-2-1 0 0,0 0 0 0,-4-1 0 15,-6-4 0-15,3 1 0 0,-3-1 0 16,-2-1 0-16,-4-1 0 0,-8 1-1 0,5-1 1 0,-14-1-2 16,3-1 0-16,-10 0-1 0,0 1-1 0,-9 0 0 15,2 2-1-15,-7-2 2 0,-1 4-1 16,-8 3 1-16,0-6 1 0,11 5 0 0,-8-1 1 0,-12-2 1 16,-2 2 0-16,9 1 3 0,-1-3-1 0,-1 0 2 0,-10 5 0 15,-2 0 1-15,-4 0 1 0,16 5-2 0,-10 0-1 16,5-1 0-16,2 1-2 0,4-3 0 0,4 4-1 15,1 0 0-15,8-4 0 0,3-1 0 0,7 3 0 16,-3-1 0-16,17-3 0 0,-6 5 0 0,16-2 0 16,-6-1 0-16,19-3 0 0,-5 5 0 15,9-3 0-15,8 2-5 0,2 1-13 0,-1-2-15 16,4-2-61-16,1 1 27 0,5-3-101 0,3 0-88 16,-3-2 176-16,11-3-122 0,1 4-89 0</inkml:trace>
  <inkml:trace contextRef="#ctx0" brushRef="#br0" timeOffset="104918.4">24501 5722 1336 0,'-9'2'719'0,"-4"-7"-364"0,8 5-207 16,-1 0 137-16,1 0-130 0,-2-1-12 0,6 1-11 16,3 5-11-16,-1-4-30 0,0 0-8 0,4 5-6 15,-5-6-6-15,1 1-16 0,0-2-3 0,5 3 4 16,-3 1-3-16,1-3-12 0,0 0 2 0,2-2-13 0,7 2-6 16,2 2-6-16,-1 0-11 0,1-2-7 0,7 1 0 15,0 1 0-15,2-1 0 0,2-1 0 0,8 0 0 16,0 0 0-16,8 0 0 0,-2-2 0 0,5 1 0 15,1 0 0-15,4-1 0 0,2-3 0 0,6 3 0 16,-3-1 0-16,14 0 0 0,0-2 0 0,2 3 0 16,1-5 0-16,12 1 0 0,1 2 0 0,2-2 0 15,4 1 0-15,-1-3 0 0,4 7 0 0,-8-5 0 16,5 1 0-16,10 0 0 0,-3 3 0 0,-10-1 0 16,2 1 0-16,4 2 0 0,11-5 0 15,-6 3 0-15,3 1 0 0,-16-3 0 0,15 2 0 16,-2 0 0-16,-5-2 0 0,3-1 0 0,-5 1 0 15,1 1 0-15,-2-1 0 0,-7 0 0 0,-42 2 0 16,-20 1 0-16,0 1 0 0,69-4 0 0,-5 3 0 16,4-1 0-16,-21-3 0 0,-2 3 0 0,-3 1 0 15,7 0 0-15,-24-1 0 0,-5 0 0 0,-9-1 0 0,-3 3 0 0,4 3 0 16,1-3 0-16,-4-2 0 0,-2 2 0 16,-4-1 0-16,9 0 0 0,-3-2 0 0,0 0 0 15,-1-1 0-15,0-1 0 0,0 2 0 0,2-1 0 0,-3 1 0 16,1-1 0-16,3 0 0 0,-3 3 0 15,1-3 0-15,2 2 0 0,-2-2 0 0,2 0 0 16,1 0 0-16,-3 1 0 0,0-2 0 0,-2-1 0 16,-2 4 0-16,-4-3 0 0,1 1 0 0,-9-3 0 15,4 3 0-15,-4 1 0 0,-13 0 0 0,3-1 0 16,4-2 0-16,-4 3 0 0,-1 2 0 0,0-2 0 0,-6 1 0 16,5 0 0-16,1 0 0 0,-2-2 0 0,-2 4 0 15,0-1 0-15,3 1 0 0,-2 0 0 0,2 0 0 16,-3 0 0-16,1 1 0 0,1-1 0 0,-1 1 0 15,-2-1 0-15,1 3 0 0,-4-3 0 0,1 1 0 16,-1-1 0-16,0 2 0 0,1 1 0 0,-4 0 0 16,2-2 0-16,-2 1 0 0,5 3 0 0,-1-2-41 15,-5 2 19-15,5-1-76 0,-4-1-32 0,4-1 21 16,-3 2 59-16,4 1-96 0,-6-1-34 0</inkml:trace>
  <inkml:trace contextRef="#ctx0" brushRef="#br0" timeOffset="105582.56">29354 5497 1627 0,'0'-2'685'0,"0"-2"-452"15,1 3-160-15,2-1 27 0,5 2-14 0,-2 1 1 16,-3 0-16-16,-1 5-18 0,4-2-1 0,-5 3-1 16,3 1-1-16,-3 2 0 0,-1-2 0 0,-2 2-7 15,2 3 6-15,-2-2-3 0,-4 1-1 0,-1-3-1 16,-3 1 1-16,1-2-6 0,1-1-2 0,-5-2-1 16,1-2 0-16,0 0-3 0,1-3-4 0,-2-3 2 15,1 1-3-15,0-3-6 0,5 0-4 0,1-3-3 0,-1 0 1 16,6-5-1-16,-1 3 1 0,2-4-3 0,1 1 2 15,-1-2 0-15,5 1 1 0,3 1 1 16,-1 0-1-16,-1-1-3 0,4 3 0 0,2 3-1 0,1-2-3 16,0 2 1-16,-2 2-2 0,1-1-1 0,2 4-2 15,-1-1 0-15,0 4-2 0,-4-1 0 0,-1 2 0 16,2 4-3-16,1 4 1 0,-3-1-1 16,-1 0 0-16,0 4 0 0,-2 4 0 0,-2 0 0 15,4-2 0-15,-7 2 0 0,-3-2 0 0,1 3 0 16,-9-1 0-16,2 3 0 0,-4-8 0 0,1 0 0 15,-4 1 0-15,2-1 0 0,-1 0 0 0,-3-7 0 16,1-1 0-16,-1 0 0 0,-1-5 0 0,2-1 0 16,-3-2 0-16,4-7 0 0,2 1 0 0,1 0 0 15,-1-3 0-15,8-1 0 0,1 0 0 0,0-2 0 16,5 0 0-16,0 2 0 0,4-2 0 0,-1 2 0 0,4 3 0 16,6-3 0-16,-4 1 0 0,1 3 0 0,3 2 0 15,2 1 0-15,-3 0 0 0,4 4 0 0,0-1 0 16,1 5 0-16,-1 2 0 0,1 0 0 0,0 4 0 15,-3 2 0-15,-2 5 0 0,2 0 0 0,-6 2 0 16,-1 1 0-16,-7 3 0 0,5 1 0 0,-9-1 0 16,3 1 0-16,0-3 0 0,-7 3 0 0,-1-3 0 15,-1-1 0-15,1-5 0 0,-2-1 0 16,0-1 0-16,2-1 0 0,-4-3 0 0,3-4 0 16,3-2 0-16,-6-1 0 0,7 1 0 0,-7-7 0 0,7-3 0 15,-4 2-19-15,5-1-31 0,-1-2-32 0,-2-4-41 0,3-1 88 16,3-4-66-16,1 0-38 0</inkml:trace>
  <inkml:trace contextRef="#ctx0" brushRef="#br0" timeOffset="106532.39">24463 5771 844 0,'-3'-7'590'0,"2"0"-219"0,0 1-207 16,2 3 130-16,4 0-91 0,-2-1-73 0,2 0-7 15,0 3-12-15,0-2-13 0,0 3-39 0,2-1-5 16,-1 1-2-16,1 0-30 0,-4 0 22 0,4 5-2 16,-1-3-1-16,-4 3-2 0,0-2 7 0,-3 4 5 15,1-4 0-15,-3 5 1 0,0-1-3 0,-5 1-1 16,3 2 2-16,-7-3-3 0,2 3-7 0,-1-1 0 16,-1-2-1-16,1-3-5 0,1 0-3 0,2-1-7 0,7-3-6 15,-7-2 4-15,3-1-1 0,1-2-13 0,0-2-2 16,2-1 5-16,-2-2-1 0,1-3-2 0,-2 2 1 15,6 1-4-15,-2-2 7 0,1 0 3 16,0 1-1-16,5-4-2 0,-2 6-1 0,2-2-1 16,-1 1-1-16,2-3 0 0,3 6-7 0,-2-2-2 15,-3 7 0-15,4-2 0 0,3 0 0 0,-2 1 0 16,5 1 0-16,-2 2 0 0,-2 2 0 0,5-1 0 16,0 1 0-16,-3 2 0 0,-1 2 0 0,0 2 0 15,-2 2 0-15,-1-2 0 0,0-1 0 0,-6 1 0 0,-3 5 0 16,1 0 0-16,-1-5 0 0,-6 2 0 0,-3-2 0 0,-1 5 0 15,-5 0 0-15,1-1 0 0,4-5 0 0,-7-3 0 16,1 3 0-16,0-4 0 0,3 1 0 0,1-8 0 16,2 0 0-16,0-5 0 0,-1-1 0 0,5 0 0 15,0-2 0-15,0-3 0 0,1 1 0 16,6-4 0-16,-6 4 0 0,6-1 0 0,2 1 0 16,1-2 0-16,4 0 0 0,0-1 0 0,1 2 0 15,-3 3 0-15,0 2 0 0,5 2 0 0,2-1 0 16,-5 3 0-16,5 6 0 0,-1-4 0 0,0 4 0 15,0 3 0-15,3-2 0 0,-4 0 0 0,-3 4 0 16,2-2 0-16,-3 4 0 0,-1-3 0 0,-4 5 0 16,2-3 0-16,-3 6 0 0,-3-3 0 0,-2 0-4 15,2 1-25-15,-2-1-29 0,1 1-32 0,0-4-128 16,0 0 168-16,4 2-109 0,0 3-76 0</inkml:trace>
  <inkml:trace contextRef="#ctx0" brushRef="#br0" timeOffset="107067.96">24490 6296 1607 0,'-5'-9'723'16,"1"3"-433"-16,3 2-47 0,1-1-89 0,0 3-49 0,-2 2-15 15,1 6-59-15,-2-5 27 0,0 11-28 0,-1 4 0 16,0 0-4-16,-1 6-14 0,0-1 15 16,0 4 4-16,-4 2 5 0,2 0-4 0,3-4 14 0,-2 2 8 15,-2-3 0-15,3 1 2 0,-4-3-2 0,4-1-8 16,0-3-6-16,-4-5 2 0,4 8-13 16,1-10-11-16,-3 3-2 0,4-10-5 0,0 1 1 15,3-4-3-15,0-2-1 0,0-8 0 0,-3-1-2 16,3 1 0-16,3-4 0 0,2 0-1 0,-3-1-1 15,0-2 1-15,5 4 0 0,1-4-2 0,-1-3 2 16,-1-3-1-16,-2 1 0 0,2 2 0 0,2-9 0 16,-2 0-2-16,2 1-1 0,-4 1 1 0,5 5-1 15,-2-3-1-15,1 3 0 0,0 5 0 0,-4 7 0 16,1-1 0-16,0 9 0 0,-3-2 0 0,-1 4 0 16,-1 0 0-16,1 2 0 0,-1 4 0 0,1 4 0 15,1-3 0-15,3 10 0 0,1 0 0 0,-1 5 0 16,1 2 0-16,2 2 0 0,-4-2 0 0,2-2 0 0,1 3 0 15,0 6 0-15,-1-4 0 0,0-3 0 0,1 0 0 16,-2-5 0-16,3 6 0 0,-2-6 0 0,1 0 0 16,-4-9 0-16,2 3 0 0,-3-1 0 0,0-3 0 15,1 2 0-15,-2-5 0 0,0 0 0 0,0 1 0 16,-1-2-1-16,0-1-47 0,0 0 22 0,-2-3-71 16,-2 0-25-16,-1-3-125 0,0 0 179 0,-2-6-126 15,0 3-66-15</inkml:trace>
  <inkml:trace contextRef="#ctx0" brushRef="#br0" timeOffset="107231.16">24322 6485 1780 0,'-7'3'858'0,"7"-2"-482"0,6 3 0 0,0-4-212 16,-1 0-38-16,9 0-82 0,-6 1 36 15,5-1-30-15,1-1-13 0,2-5-37 0,0 2 18 16,5-2-45-16,2-1-41 0,1-5-46 0,3 3-87 15,-2 0 146-15,0 1-104 0,3-4-96 0</inkml:trace>
  <inkml:trace contextRef="#ctx0" brushRef="#br0" timeOffset="108347.78">29200 6086 1316 0,'1'0'742'15,"-1"-2"-376"-15,-1-2-225 0,1 2 161 0,3 1-169 16,0 0-20-16,0 2-13 0,2 0-10 0,-2 1-23 16,-1 2-6-16,4 4 6 0,-2-1-5 0,1 1-11 15,0 0-4-15,2 1-3 0,-4 6-2 0,3 7-3 16,1-5-3-16,-3 7-10 0,2 3 4 0,-2-3-2 15,-1 6-2-15,-3-2-1 0,3-5 0 0,-2 1-1 16,-1-7-1-16,0-2-2 0,-1-4-7 0,1 0-2 16,0-11-3-16,0 5 0 0,-3-4-6 15,3-1-2-15,-2 0-1 0,-3-1 0 0,3-4 0 0,-2 1 0 16,0-2 0-16,2-4 0 0,-3 1 0 0,3-6 0 0,0-3 0 16,2-2 0-16,0 4 0 0,0-4 0 0,-2-5 0 15,2 6 0-15,0 0 0 0,2-3 0 0,-2 5 0 16,3 2 0-16,1-2 0 0,-1 4 0 0,-1-2 0 15,4 4 0-15,0-2 0 0,1 3 0 0,0-1 0 16,3 4 0-16,-4-2 0 0,4 7 0 0,3-1 0 16,-4 0 0-16,3 1 0 0,-6 2 0 0,5 1 0 15,-4 0 0-15,2 1 0 0,-9 3 0 0,5-1 0 16,-1 2 0-16,-1 1 0 0,2-2 0 16,-1 4 0-16,-2-3 0 0,-3 4 0 0,3 3 0 15,-3-3 0-15,0-1 0 0,-4 4 0 0,-2 3 0 0,-3-2 0 16,0 0 0-16,3-1 0 0,-6-7 0 0,0 5 0 15,1-2 0-15,-2-4 0 0,2-2 0 0,2-2 0 16,3 0 0-16,4-1 0 0,-1 0 0 0,4 0 0 16,0 0 0-16,1 2 0 0,0-6 0 0,4 2 0 15,-5 2 0-15,2-4 0 0,5 2 0 0,-3-3 0 16,1 0 0-16,5 0 0 0,-3 5 0 0,0-2 0 16,1 3 0-16,3-2 0 0,-3 1 0 0,1 2 0 15,-1-1 0-15,-2 2 0 0,5 2 0 0,-3 2 0 16,0-1 0-16,-4 4 0 0,6 2 0 0,-3 1 0 15,1 2 0-15,1 4 0 0,-1-3 0 0,-1 2 0 16,1 0 0-16,-4-3 0 0,-2 2 0 0,2 2 0 16,-10-5 0-16,1 1 0 0,-1-3 0 0,-2 3 0 15,-5-3 0-15,6 3 0 0,-4-7 0 0,2 1 0 16,-5-2 0-16,3-1 0 0,-3-2 0 0,3 0 0 16,4-1 0-16,-8-2 0 0,5 1 0 0,0-5 0 0,0 1 0 15,-3-1 0-15,4 0 0 0,-4-1 0 0,1-3 0 16,-1 0-50-16,0-2-31 0,1 2-38 0,0-5-47 15,3-2 114-15,-1 2-97 0,0-2-40 0</inkml:trace>
  <inkml:trace contextRef="#ctx0" brushRef="#br0" timeOffset="109259.69">29364 858 1206 0,'2'2'641'15,"6"1"-288"-15,-7-1-224 0,0 0 107 0,-1 5-97 16,4-4-26-16,-4 4-17 0,5-1-17 0,-2 3-29 16,-1 4-46-16,-1 5 33 0,3 3-2 0,-4-6-10 15,1 10-3-15,1 0-2 0,-2 1 1 16,2 0-8-16,0-5 2 0,2 1-6 0,-3 0-2 15,-1-6-2-15,0 3 1 0,-1-5-2 0,0 0-7 16,-1 1-2-16,-5-4-2 0,5-2-7 0,-2-1-35 16,3 2-23-16,1-4-33 0,-6-2-77 0,6-3 131 15,1 3-90-15,-1-8-37 0</inkml:trace>
  <inkml:trace contextRef="#ctx0" brushRef="#br0" timeOffset="109598.14">29328 582 903 0,'6'-1'634'16,"-2"-2"-246"-16,1 4-230 0,2 5 128 0,3-2-110 15,-2 2-56-15,0 1-42 0,1 0-13 0,10 4-13 16,-8-2-12-16,4 1-17 0,2 6-6 0,0 2-3 15,4 2-2-15,-1-2-7 0,-2 3-1 0,-3-1 0 0,7 6 1 16,1 1-4-16,-1-3 2 0,-7 1 2 0,3 9-4 16,-2-3 3-16,-1 5-1 0,-6 3 2 0,-4 0 0 15,-3 1 2-15,-2 2 0 0,-6-2 0 0,-3-3 3 16,0 1-3-16,-4-8 2 0,2 0-1 0,-3 0-1 16,-1-2-1-16,5-8-2 0,-1 2 0 0,0-3-5 15,0-2-4-15,2-3-4 0,0 2-8 0,1-7-12 16,4-1-18-16,-1 2-130 0,0-3-140 15,2-3 245-15,3 0-166 0,2-1-93 0</inkml:trace>
  <inkml:trace contextRef="#ctx0" brushRef="#br0" timeOffset="110447.13">29923 840 1208 0,'-12'3'668'0,"12"1"-387"15,0 2-180-15,-6-2 59 0,6 5-54 16,-1-1-29-16,0 7-12 0,1 8-15 0,0 1-21 16,-1-1-1-16,3 11-6 0,1-2 6 0,-2 1 10 15,0 3-4-15,-1-9 12 0,-4-1 3 0,3-4 4 16,-1 1-1-16,-3-13 1 0,4 3-4 0,-2-5-10 15,2-4 6-15,-7-3-14 0,9-1-3 0,0-5-6 16,-1-2 1-16,1-3-6 0,-1-2-2 0,0 1-4 0,8-4-4 0,-3-6-1 16,-5 3 0-16,1-1-3 0,0 0-2 15,2 1 3-15,2-7-1 0,-3 1-1 0,-2 0 2 0,4 4-1 16,6 0-1-16,-4 2 0 0,2 1 0 16,1 6 1-16,-2 3-1 0,4-1-1 0,-2 5 0 15,-1 1 2-15,-4 3 0 0,6 0 2 0,-1 2-2 16,-3 3 1-16,2 6 3 0,-1-1-2 0,2 15 2 15,-2-3-1-15,0 3 1 0,-3 9-1 0,0-1 1 16,0-2 1-16,-2 2-1 0,-2-3 3 0,-2-7 0 16,0 2 1-16,0-5-1 0,-3-10-1 0,3 1 1 15,0 1-2-15,-1-6-2 0,3-4-1 0,-1-1-1 0,2-4-1 16,3-6 0-16,-2 0 1 0,4-4-2 0,-2-6 1 16,1 0 0-16,1-6-1 0,1 0 0 0,0 0-2 15,-2-1 1-15,1 0 0 0,2 2 0 0,3 2-1 16,-2 0 1-16,2 8 1 0,0-2-1 0,1 4 3 15,2 0-1-15,-6 5 0 0,3 1 3 0,-3 6 7 16,0 3 1-16,2 12 3 0,-3-1 0 0,-1-1 3 16,0 11 1-16,-3 3 4 0,3-1-1 0,1 1-5 15,-6-4-3-15,-1-3-1 0,-1 6 0 0,1-3-3 16,-1 0-3-16,3-5-2 0,-2 0-7 16,-4 1-4-16,6-3-5 0,-2-2-9 0,5-5-51 15,-4 1-26-15,2-5-28 0,3-3-40 0,4-2 105 16,1-5-88-16,7-2-26 0</inkml:trace>
  <inkml:trace contextRef="#ctx0" brushRef="#br0" timeOffset="110814.16">30614 985 1720 0,'-12'-13'767'0,"-6"8"-448"0,2-1-221 15,1 6 50-15,-1-2-41 0,0 2-22 16,2 1-14-16,0 7-34 0,2-4-9 0,1 11-35 15,1 1 24-15,-2 1-10 0,3-1 0 0,1 12-2 16,0-4 2-16,0 3-2 0,0-2 15 0,6-2 5 16,-2 0 6-16,4-2 8 0,0-4 3 0,5-6 4 15,-2 1 1-15,4-2 7 0,2-10-14 0,-1 1 6 16,-1-1-5-16,1-4-6 0,-1-1-3 0,4-5-2 0,1-2-2 16,0-6-8-16,-1 2 0 0,0 0-11 0,2-6-1 15,1 0-4-15,-4 0-1 0,0 0-1 0,-3 5-2 16,1-2 1-16,-2 1 0 0,0 4-1 0,-3 10-2 15,2-4 2-15,-3 14-1 0,0-3-1 0,2 9 0 16,-1 0 0-16,-2 11-1 0,2-3 3 0,1 2-2 16,1 3 1-16,1-6 0 0,-1 2-1 15,0-4-2-15,2-9 0 0,3 1-15 0,0 0-9 0,-4-7-15 16,4 0-19-16,-2-5-21 0,3-2-51 0,3-8-30 16,-1 4-42-16,-2-5-136 0,0-6 233 15,0 2-140-15,-2-2-43 0</inkml:trace>
  <inkml:trace contextRef="#ctx0" brushRef="#br0" timeOffset="110973.73">30813 731 1538 0,'-1'0'738'15,"-5"5"-401"-15,6 5-33 0,-1 3-82 0,-3-1-87 0,6 9-83 0,1 4 55 16,-3 5-29-16,6-2-23 0,-5 4-20 0,-1 1 7 16,0 5-7-16,-1 2-7 0,1 1-5 15,2-9-30-15,2-2 14 0,-5 0-3 0,5-5-10 16,-3-4-1-16,4-9-38 0,-1 2-25 0,-2-5-27 15,-3-4-41-15,5-5 94 0,-1 0-78 0,13-9-27 16</inkml:trace>
  <inkml:trace contextRef="#ctx0" brushRef="#br0" timeOffset="111397">31056 895 1915 0,'-13'1'855'0,"-2"0"-529"0,-1 2-37 0,2-3-156 15,0 5-30-15,1-3-66 0,-2 2 24 0,0 3-26 16,0-2-3-16,2 1-10 0,5 5-4 0,-2 6-8 16,-3-6-1-16,4 10-2 0,1-2 0 0,6 1 4 15,-2 7 0-15,-2-2 2 0,1-5 3 0,2 1-1 16,6-8 3-16,3 4 3 0,-2 0 0 0,-3-8-2 16,8 0 0-16,6-3-1 0,-2 2-3 0,3-4-1 15,-1 0-3-15,2-5-5 0,4-4-1 0,1 1-2 16,-1-3-3-16,-2-2 0 0,3-6 0 0,0 1 0 15,-2-3 0-15,-2 2 0 0,-2-4 0 16,1 0 0-16,-3-1 0 0,-2 1 0 0,-3 0 0 16,0-1 0-16,-5-3 0 0,0 5 0 0,-3 1 0 15,1 0 0-15,-5 2 0 0,1 0 0 0,-3 8 0 16,-2 2 0-16,1 4 0 0,-3-3 0 0,1 3 0 0,-2 2 0 0,0 12 0 16,-1-2 0-16,1 0 0 0,1 6 0 15,-1 4 0-15,1 5 0 0,5 10 0 0,-3-3 0 16,3-6 0-16,4 4 0 0,0-1 0 0,5-5 0 15,1-3 0-15,3-6 0 0,1 1 0 0,3-5 0 16,2-1 0-16,2-6-18 0,0 2-21 0,5-9-21 16,1 2-24-16,2-7-75 0,-2 2-57 0,4-10 216 15,2 4-72-15,1-2-43 0,4-2 28 0</inkml:trace>
  <inkml:trace contextRef="#ctx0" brushRef="#br0" timeOffset="111818.06">31740 865 1387 0,'-3'-4'870'15,"0"3"-331"-15,-1 1-380 0,2-2 250 0,-3 2-301 16,5 1-12-16,0 5-9 0,2-2-12 0,-2 0-27 16,1 4-101-16,2 0 98 0,-3 2-3 0,1-1-14 15,1 1-3-15,0 1 5 0,-2 0 8 16,1 2-3-16,-1 0-1 0,2-4-8 0,-1-2-4 0,-1 2-4 15,0-4-1-15,0-4-7 0,-2 2-10 16,2-5 0-16,-2-1 0 0,-2 3 0 0,2-4 0 16,0 0 0-16,1-2 0 0,1 0 0 0,-4-6 0 15,2 5 0-15,-4-6 0 0,1 0 0 0,1 3 0 16,-1-2 0-16,0 3 0 0,-2 1 0 0,1 6 0 16,1-2 0-16,-2 1 0 0,2 1 0 0,-1 0 0 0,-2 2 0 0,1 2 0 15,1-1 0-15,-2 0 0 0,2 4 0 16,-1 0 0-16,-3 6 0 0,1 5 0 0,1-1 0 15,0 7 0-15,-2 3 0 0,0-1 0 0,2 9 0 16,2-3 0-16,3-3 0 0,0 3 0 0,3-4 0 16,1-7 0-16,5 0 0 0,0 0 0 0,6-5 0 15,0 1 0-15,2-7 0 0,0 1 0 0,3-5-7 16,2 2-18-16,4-6-54 0,-1-2-23 0,2-6-26 16,0 1-31-16,1-3-189 0,2-4-127 0,-4 3 317 15,3-3-228-15,-5 0-73 0</inkml:trace>
  <inkml:trace contextRef="#ctx0" brushRef="#br0" timeOffset="112896.86">31949 1043 1342 0,'-3'-12'719'0,"-3"0"-358"0,-1 3-213 0,-1-1 101 16,4 1-61-16,-3 3-40 0,0 7-28 0,1 3-43 15,0-3-10-15,6 14-11 0,-5-4-4 0,1 6-7 16,-3 3-4-16,6-1 4 0,-2-1 4 0,3-2 3 16,-2 0 1-16,0-3-1 0,3 0-3 0,2-2-8 15,1-4 0-15,-2-2-8 0,7 4-7 0,-4-5-12 16,4 0-2-16,2-3-4 0,-2-1-2 0,1-3-5 15,2 1-1-15,2-1 0 0,-3-5 0 16,0 0 0-16,0-1 0 0,0 3 0 0,1-6 0 16,0 4 0-16,-4-4 0 0,0 1 0 0,-2-1 0 15,0 1 0-15,-4-2 0 0,-1 3 0 0,-1-4 0 16,0 1 0-16,-5-3 0 0,0 2 0 0,-3 5 0 16,2-5 0-16,-6-1 0 0,3 1 0 0,-4 4 0 15,1 1 0-15,-2 5 0 0,3 0 0 0,1-3 0 0,3 7 0 0,-3 1 0 16,-2 0 0-16,4 5 0 0,0 0 0 15,5-6 0-15,-7 2 0 0,6 1 0 0,-3 2 0 16,5-1 0-16,3-3 0 0,-1 0 0 0,1 6 0 16,6 2 0-16,0-3 0 0,-2-1 0 0,4 2 0 15,-1 3 0-15,2-2 0 0,2-1 0 0,0-5 0 16,-4 1 0-16,7 1 0 0,-1 0 0 0,2-5 0 16,0 4 0-16,-1-3 0 0,3 2 0 0,-2 4 0 15,1-2 0-15,-2 0 0 0,-3 0 0 0,1 2 0 16,2 0 0-16,-4 3 0 0,-2-4 0 0,-2 3 0 0,-2-2 0 15,-4 3 0-15,3 0 0 0,-5 0 0 0,-1-1 0 16,-2-2 0-16,1-1 0 0,-2-2 0 0,0-2 0 16,0 2 0-16,-1-5 0 0,-2 0 0 0,2-4 0 15,2 3 0-15,-2-5 0 0,5 0 0 0,-1-1 0 16,-2 0 0-16,4 0 0 0,5-6 0 0,-1 6 0 16,-1-3 0-16,5 1 0 0,-4-2 0 0,4 4 0 15,2 0 0-15,-1-2 0 0,0 8 0 0,-1-4 0 16,-6 9 0-16,8-2 0 0,-3 4 0 0,-2 0 0 15,2 3 0-15,-3 3 0 0,1 0 0 0,6 2 0 16,-1-2 0-16,-7 5 0 0,1-2 0 0,2-2 0 16,-2 2 0-16,1-2 0 0,-1-3 0 15,-6 2 0-15,2-7 0 0,4 1 0 0,-4-2 0 16,0 0 0-16,1-4 0 0,1 0 0 0,-2-3 0 16,3 3 0-16,2-6 0 0,-2-2 0 0,1-2 0 15,1-1 0-15,1 3 0 0,-3-3 0 0,4-1 0 16,-3 1 0-16,-3-2 0 0,3 6 0 0,-1 1 0 0,4 1 0 0,-3-1 0 15,0 5 0-15,-3 1 0 0,2 2 0 0,2 5 0 16,1 0 0-16,-4 7 0 0,-1 0 0 16,-3-1 0-16,4 3 0 0,5-1 0 0,-4 3 0 15,-1-2 0-15,0-3 0 0,-1-1 0 0,4-1 0 16,4-1 0-16,-8-3 0 0,1-1 0 0,-2-4-1 16,6 0-7-16,0 0-7 0,0-1 4 0,1-1-3 15,-6-4-10-15,8-1-5 0,-1 1 0 0,-2 3-2 16,1-2 5-16,-3 2 9 0,2 3-8 0,-3 1 1 15,4 2 11-15,-3 4 4 0,2 3 0 0,2 2 2 0,-5 5 1 16,2 8 1-16,-1-5 2 0,3 4 3 0,-4 1 0 16,-1 1 1-16,-1-1 2 0,-1-3 2 0,-3-6-1 15,-1 0 0-15,-3-6 1 0,0-4-1 0,0 0-1 16,0-2-1-16,1-4 0 0,-1-1-2 0,1-2 0 16,0 0 0-16,1-8-3 0,0 3 1 0,4-7-1 15,-4 1 2-15,3-8-1 0,-2 4 2 0,4-9-1 16,1 2 0-16,3 1 0 0,-1-5 2 0,-2 6 1 15,5-7-2-15,2-3 3 0,1-1-2 0,0 6 4 16,1-3 1-16,3 6 1 0,3-6 1 0,2 5 0 16,-1 0 2-16,0 5 0 0,5 8 4 0,-4-3-3 15,3 3 1-15,-3 4-1 0,-1 9 2 16,1 0 1-16,-2 9-1 0,-2-1-1 0,-7 6 3 16,1 2 1-16,-5 3 2 0,-3 3 0 0,-6-1-4 15,1 0-1-15,-10-1-1 0,0 7-1 0,1-4-6 16,-2-1-2-16,-3-3-2 0,1 0-1 0,-3-4 0 15,3 1 0-15,1-4 0 0,5-1 0 0,-4-5 0 0,8-3 0 0,0-1 0 16,-1 1-9-16,6-1-13 0,0-2-17 16,3-2-16-16,-2-3-62 0,5-3-32 0,-1 1-48 0,7 1 2 15,3-3 106-15,-1-4-99 0,5 3-13 16</inkml:trace>
  <inkml:trace contextRef="#ctx0" brushRef="#br0" timeOffset="113212.74">32905 881 1622 0,'-10'-3'851'0,"-4"-1"-481"0,11 3-239 0,-10 5 170 16,-1-3-174-16,2 2-41 0,1 1-5 0,1 3-10 0,-3-1-8 15,-6 7-7-15,-1-2-4 0,7 4-14 0,0 0 1 16,-1 1-8-16,-1 2-1 0,7-1-5 0,3 1-5 16,-1 2 3-16,6-7-8 0,0-2 1 15,5 1-5-15,-1-1-1 0,6-10-4 0,0 5 2 0,2-6-2 16,2-2-6-16,-2-2 5 0,-1-2-4 0,3-4-1 15,-4 0 0-15,7 1 0 0,-8-1 0 0,0 1 0 16,-4 0 0-16,4-1 0 0,0 2 0 16,-2 3 0-16,-3 2 0 0,-4-2 0 0,3 4 0 15,-3 8 0-15,2-3 0 0,-5 6 0 0,2 1 0 16,1-3 0-16,-3 8 0 0,6 0 0 0,-3-4 0 16,0-2 0-16,4 0 0 0,1-4-11 0,1-1-37 15,-4 1-18-15,6-5-21 0,0-1-23 0,8-2-85 16,-3 1-141-16,13-6 231 0,-6 1-154 0,7-3-87 15</inkml:trace>
  <inkml:trace contextRef="#ctx0" brushRef="#br0" timeOffset="113534.35">33211 799 946 0,'-3'-12'725'0,"-2"1"-268"0,-6 2-219 16,0 2 182-16,0 2-211 0,-1-1-23 0,0 5-28 15,-2 0-21-15,-1 1-41 0,-1 2-10 16,0 4-49-16,1 2 31 0,-3 0-20 0,1 0-6 0,1 0-5 15,2 4-6-15,5-1-8 0,0 1 1 0,7 2-7 16,-2-4-4-16,4-1-7 0,7 2-3 0,4 0 1 16,-1-3-1-16,0 2-2 0,3-5-5 0,2 6 4 0,1 0 0 15,6 3 0-15,-4-1 0 0,-1-4-1 0,0 1 0 16,0 3 0-16,-3-7 1 0,0 2 0 0,-8-3 0 16,2-2-1-16,-4 2 1 0,-4 2-1 0,-1-3 1 15,-2 1 0-15,-4-5 0 0,-4 1-1 0,0 6 1 16,0-5 0-16,-2 0-1 0,-1 0 1 0,0-2-5 15,-1 2-2-15,1 0-1 0,0-2-6 0,3-1-22 16,-1-1-13-16,5 1-11 0,-1-3-13 0,3 4 2 16,3 0-29-16,1-3-65 0,1 3-51 0,1-4-168 15,3 2 284-15,3 0-165 0,1 2-141 16</inkml:trace>
  <inkml:trace contextRef="#ctx0" brushRef="#br0" timeOffset="113845.65">33522 830 1486 0,'17'-8'808'16,"-18"6"-524"-16,-2-2-192 0,-3-2 29 15,1 0-31-15,3 2 6 0,-11 2 0 0,5-1 2 16,-7 3-27-16,8 2 6 0,-1-1-2 0,-4 3-5 16,14 0-3-16,-25 2-4 0,14 2 1 0,-3 0-2 15,-1 0 2-15,3 2 0 0,4-1-6 0,-9 4-5 16,1-8-7-16,13 5-15 0,1-3-6 0,3 2-5 15,-3-2-7-15,2 4-12 0,0-5-1 0,2 9 0 16,-7-1 0-16,3-2 0 0,5 2 0 0,-5-1 0 16,11 6 0-16,-11-8 0 0,11 2 0 0,-11 1 0 15,7 0 0-15,-8 2 0 0,-1-6 0 0,2 3 0 0,-11-3 0 16,-8 0 0-16,1-1 0 0,2-2 0 0,-6-2 0 16,4 1 0-16,-6-5 0 0,0 1 0 0,0-2 0 15,-2 0-15-15,-2-2-21 0,-4 1-22 0,-8-1-85 16,5 0-61-16,-6-2 204 0,1 2-57 0,-10-2-73 15,5 2 13-15</inkml:trace>
  <inkml:trace contextRef="#ctx0" brushRef="#br0" timeOffset="114334.31">30122 1793 1594 0,'-3'-6'780'0,"0"2"-454"0,3-2-206 0,-1-2 108 16,0 1-75-16,1-1-54 0,0-2-5 0,-1-1-18 0,0-1-6 16,-3 0-9-16,1-2-9 0,-3 3-16 0,0-6-4 15,1 1-7-15,-2 1-12 0,-3 0 3 0,1-2-4 16,1 3 1-16,-1-1 1 0,-3 7-1 0,2 1 0 15,0-1 0-15,0 9 0 0,0-1 0 0,-1 10 0 16,0-3-2-16,2 9 0 0,-3 2-1 0,3 8-1 16,-2 5-1-16,0 5 0 0,3 1 0 0,1-4-3 15,6 8 1-15,-5 9-3 0,2-3 1 16,0-6-1-16,2 3-1 0,1-8 2 0,0 4-4 16,0-8 0-16,-3 5 0 0,3-16-3 0,3 0-11 15,-1-4-16-15,3-1-20 0,-2-4-23 0,2-6-71 16,-4 1-44-16,0-2-156 0,2-2 242 0,-2-4-200 15,1-1-90-15</inkml:trace>
  <inkml:trace contextRef="#ctx0" brushRef="#br0" timeOffset="114766.06">29789 2120 1871 0,'9'-3'819'0,"-3"-1"-495"15,-1 2-223-15,0-4 32 0,10 2-10 0,-1-2-7 16,0-1-12-16,9-1-22 0,-10 0-8 0,10-3-33 15,-4 2 17-15,4 1-20 0,-2 0 1 0,1 3-15 16,0-3-4-16,-9 6-8 0,4 0 0 0,-3 6-7 16,1-1 2-16,-6 5 1 0,0 4-9 0,-4 6 8 15,3-1-1-15,-1 4-1 0,-4 2-1 0,1-1 3 16,0 3 1-16,0-4-2 0,-3-4 1 0,5 1 1 16,-5 0-1-16,4-3-1 0,-2-4-1 0,-1-3-1 0,4 0-2 15,1-4 1-15,0 2-3 0,-4-10 0 0,9 2 0 16,-4-5 0-16,3-2 0 0,0-5 0 0,2-1 0 15,-2-2 0-15,1-2 0 0,-2 1 0 0,-2-2 0 16,1 1 0-16,-2 1 0 0,0 1 0 0,-5 1 0 16,3-1 0-16,-2 3 0 0,0 2 0 0,-3 2 0 15,0 3 0-15,0 5 0 0,0-1 0 0,-1 2 0 16,-2 9 0-16,4 6 0 0,2-2 0 0,-2 1 0 16,5 7 0-16,-3-2 0 0,3 8 0 15,-1-3 0-15,1 2 0 0,-1-10 0 0,2 5 0 16,1-3 0-16,0-3 0 0,-3-4 0 0,5-3 0 15,3-1 0-15,-2-1-2 0,-4-5-16 0,2-6-44 16,1 0-23-16,0-3 16 0,5-5-65 0,-2-4-108 16,-4-1 25-16,5 0 116 0,0-1-110 0,-3-3-43 15</inkml:trace>
  <inkml:trace contextRef="#ctx0" brushRef="#br0" timeOffset="114934.9">30557 1749 721 0,'0'-12'690'0,"0"-1"-195"0,0 3-284 16,0 8 148-16,0 1-71 0,0 2-15 15,2 4-82-15,-2 7-71 0,0 2-14 0,0 6 7 16,0 5-24-16,0 4-17 0,-1-1-5 0,-1 7-42 16,0 7 30-16,2-4-9 0,-1 1-3 0,1-7-23 15,-1 2 10-15,1-5-14 0,0 4-7 0,5-17-2 16,-3 4-3-16,0-8-11 0,3 0 3 0,-3-6-29 16,1 0-20-16,0-3-25 0,2-9-27 0,-1-1-138 15,0-2 178-15,-1-1-117 0,3-4-59 0</inkml:trace>
  <inkml:trace contextRef="#ctx0" brushRef="#br0" timeOffset="115148.12">30777 1596 2123 0,'2'8'900'16,"-2"8"-574"-16,-5 2-208 0,5 6 56 0,-3 2-38 0,3-2-47 15,0 4-16-15,1 3-16 0,1 3-10 16,1-2-22-16,-2-3-9 0,-1 1-7 0,4 6-7 15,4-1-2-15,-1-1 0 0,-5-6 0 0,4-1 0 16,-2-1 0-16,2-5 0 0,3-2 0 0,-10-7-32 16,3 1-28-16,0-5-30 0,0-6-34 0,-2-1 124 15,2 0-38-15,6-4-27 0,-4-1 38 0</inkml:trace>
  <inkml:trace contextRef="#ctx0" brushRef="#br0" timeOffset="116197.59">31200 1635 1899 0,'1'-4'858'15,"0"4"-510"-15,-3-1-225 0,0 0 86 0,-1 2-78 16,2 1 5-16,-1 5-59 0,-1-1-10 0,-2 6-12 16,3-1-7-16,0 5-9 0,0 3-38 0,1 7 31 15,-1-3-31-15,-1 0 20 0,3 9-5 0,-1 1-3 16,0 2-2-16,0-3-5 0,0 0-2 0,1-2-4 0,2 6 0 15,3-4 0-15,-3 0 0 0,4-6 0 0,2-1 0 16,1-1 0-16,0-3 0 0,3-5 0 0,1-1 0 16,0-1 0-16,3-4 0 0,-2-5 0 15,1 0 0-15,0-1 0 0,0-6 0 0,-3 1 0 0,2-5 0 16,-3 0 0-16,0-8 0 0,5 5 0 0,-4-5 0 16,1-2 0-16,-8 2 0 0,9-4 0 0,-8-4 0 15,2 2 0-15,1 0 0 0,-6-3 0 0,-2 2 0 16,1 0 0-16,1-5 0 0,-4 1 0 0,-2 7 0 15,0 1 0-15,4 2 0 0,-7 1 0 16,-1 7 0-16,0-5 0 0,1 12 0 0,-1 0 0 16,3-1 0-16,-4 4 0 0,-1 2 0 0,3 6 0 15,0-2 0-15,1 4 0 0,0 3 0 0,3 2 0 16,-5 1 0-16,7 5 0 0,-3-2 0 0,3 1 0 16,0 2 0-16,0-1 0 0,2 1 0 0,2-2 0 15,0-1 0-15,-4-7 0 0,5 3 0 0,-1-3 0 0,4-7 0 0,6 2 0 16,-3-2 0-16,-5-4 0 0,8 2 0 15,0-5 0-15,-5 0 0 0,1-2 0 0,2 1 0 16,-8-7 0-16,5-1 0 0,-1 0 0 0,0-1 0 16,0-3 0-16,-4-1 0 0,2 0 0 0,0-1 0 15,0 2 0-15,-2-3 0 0,0 1 0 0,0 3 0 16,0-3 0-16,0 1 0 0,1 1 0 0,1 2 0 16,0-1 0-16,-1 2 0 0,1 2 0 0,-4 0 0 15,5 2 0-15,0 4 0 0,0 0 0 0,0 2 0 16,1 1 0-16,-1 2 0 0,2 5 0 0,5 0 0 15,-4-1 0-15,0 2 0 0,1-1 0 0,0 0 0 0,-1 3 0 16,-2-2 0-16,2 0 0 0,-5-2 0 0,4 2 0 16,-1-2 0-16,0 0 0 0,2-4 0 0,-6 2 0 15,2-1 0-15,-1-2 0 0,2 2 0 0,-2-5 0 16,-1 2 0-16,-1-2 0 0,-1-1 0 0,5-4 0 16,1 2-6-16,4-4-10 0,-3 0-10 0,2-3-22 15,2-1-7-15,1 2-6 0,1-2-1 16,-2 1-13-16,2 2 17 0,1-3 11 0,0-1 9 15,-3 4 22-15,1-1 9 0,-2-3 5 0,1 2 4 16,-5-3 14-16,1 1-10 0,-3 2 3 0,-4-1 9 16,0-2 4-16,-2 4 0 0,-3 0 5 0,-2 5 6 15,-4-5 2-15,-1 4 4 0,0 2-2 0,-1 4-1 16,0 0-1-16,3 4 0 0,-8 0-1 0,4 1-7 16,2 5-4-16,2 5-3 0,-4-2-2 0,3 1-7 15,1 3-5-15,2 0-1 0,5-1-4 0,-3 0-1 16,2-1 0-16,3-2 0 0,-2 1 0 0,1-3 0 0,4-8 0 15,3 7 0-15,-6-2 0 0,4-1 0 0,0-2 0 16,3-4 0-16,7 1 0 0,-1 1 0 0,-1 0 0 16,-2-4 0-16,6 4 0 0,2-4 0 0,-4 3 0 15,1 2 0-15,-2 1 0 0,0 2 0 0,-3 3 0 16,-4 5 0-16,3 1 0 0,-1-1 0 0,-3 9 0 16,0 2 0-16,-2-2 0 0,0 2 0 0,-4-2 0 15,0 0 0-15,-1 3 0 0,-5-4 0 16,2 0 0-16,-4-1 0 0,-2-4 0 0,2-1 0 0,-8 1 0 15,5 0 0-15,-3-3 0 0,-2-3 0 0,-4-4 0 0,2 2 0 16,0-4 0-16,-1 1 0 0,4-4 0 0,2-2 0 16,-2-2 0-16,6 1 0 0,1-4 0 0,1-1 0 15,-3-1 0-15,4-3 0 0,1 3 0 0,-3-6 0 16,2 2-13-16,-3-3-19 0,5 1-22 0,-1-4-62 16,0 1-32-16,2-6-49 0,-2-2 127 0,2-2-139 15,3-2-46-15</inkml:trace>
  <inkml:trace contextRef="#ctx0" brushRef="#br0" timeOffset="116443.01">32316 1594 1665 0,'7'-7'851'0,"-7"5"-475"15,0 1-239-15,0 2 152 0,-2 1-164 0,1 5-33 16,-3 4-3-16,3 4-10 0,-5 2-10 0,5 5-12 15,-4 4 5-15,3 3-7 0,-1 2-9 0,1-2-15 0,0 4-5 16,2-1-4-16,1 1-4 0,-1-5-12 0,3-3-6 16,-5 1 0-16,5-1 0 0,5-7 0 0,-1 4 0 15,-5-8 0-15,0-1 0 0,1 1 0 0,1-6-4 16,2-1-11-16,-5-5-35 0,-3 1-18 0,2-3 12 16,-4 0-48-16,1-2-50 0,2-2 3 0,-5-3-56 15,1-4-86-15,-3 2 206 0,1-1-112 0,-5-5-40 16</inkml:trace>
  <inkml:trace contextRef="#ctx0" brushRef="#br0" timeOffset="116849.24">32166 1873 1726 0,'-4'3'710'0,"1"-1"-440"0,2 0-65 0,2-1-68 16,2 1-18-16,2-1-17 0,1 0-60 0,2-1 25 16,0 2-1-16,4-2 1 0,-1-1-8 0,4-2-4 15,-1 0-2-15,3-5 0 0,0 1-2 16,0-2-10-16,0-1-4 0,0 3-6 0,3 0-4 0,3 0-8 15,0 2-4-15,1 2-5 0,-1 1-1 0,-1 2-5 16,-2 2 1-16,-2 6 0 0,3 0 0 16,-9 2 0-16,-4 5-2 0,-3 6 3 0,2-1 0 15,-5 4 1-15,1 1 0 0,-2-2 2 0,-3-1 3 16,0 1-3-16,-3-5 1 0,0-2 0 0,1-5-3 16,-1 3-1-16,-2-7-2 0,0-1 0 0,5-5-4 15,-3 2 0-15,8-3 0 0,-3-5 0 0,0-2 0 16,1 1 0-16,2-7 0 0,2 3 0 0,1 0 0 15,-2-3 0-15,3 0 0 0,-1 1 0 0,3 2 0 16,3 3 0-16,-2 6 0 0,0-5 0 0,0 3 0 0,0 6 0 16,3 3 0-16,1 2 0 0,-6 2 0 0,4 1 0 15,-2 2 0-15,1 4 0 0,1 0 0 0,-1 2 0 16,-1-8 0-16,1 4 0 0,3 0 0 0,0-4 0 16,-1-4 0-16,-1-3 0 0,1-2 0 0,-3 0 0 15,10-5 0-15,-2-6 0 0,-3 1 0 0,9-9-4 16,-4 1-23-16,3-4-77 0,2-1-36 0,-13 1-64 15,0-5 144-15,-2-1-152 0,-9-1-78 16</inkml:trace>
  <inkml:trace contextRef="#ctx0" brushRef="#br0" timeOffset="117312.21">30192 2760 1866 0,'-5'3'815'0,"-2"-3"-524"0,-2 0-195 0,-1 3 78 15,0-1-72-15,0 4-43 0,4 2-6 16,-1 2-6-16,0 1-7 0,1 12-5 0,0-5-3 16,4 5-5-16,0 4 12 0,2-1 3 0,0 5 5 15,2-3 3-15,4-4 7 0,-1-1-5 0,1-5-3 16,0-2-5-16,3-9-14 0,0 1-8 0,1-7-6 15,1-5-6-15,-1-4-10 0,1 3 0 0,0-13 0 16,0 2 0-16,-4-5 0 0,1-2 0 16,-1 3 0-16,-2-3 0 0,-1 2 0 0,-3 3 0 0,-1-3 0 15,-1 0 0-15,0 6 0 0,-2 0 0 0,-4-2 0 0,0 3-16 16,-4 1-14-16,2-1-14 0,-1 4-20 0,-1 2-58 16,0-1-29-16,-1 4-45 0,4-2-155 0,4 5 246 15,-1-1-147-15,4 3-46 0</inkml:trace>
  <inkml:trace contextRef="#ctx0" brushRef="#br0" timeOffset="117561.75">30606 2629 1230 0,'3'-7'714'0,"-2"-6"-297"16,-2 3-237-16,-2 0 223 0,0 0-228 0,-2-2-13 15,0-1-24-15,-5-1 6 0,3 2-39 0,-1 2-28 16,1 1-11-16,-1 1-64 0,0 0 49 0,1 5-16 15,0 1-5-15,2 5-29 0,-3 2 23 0,0 6-12 16,1-2 0-16,-4 9-6 0,4 4-2 0,2 7-3 16,-2 3 0-16,1 1-3 0,1 3-3 0,1 3 2 15,1 5-4-15,3 0 5 0,3-2-1 0,-3-8-1 0,1-4-4 16,0 3-18-16,-1 0-20 0,6-8-18 0,-6-8 8 16,0 0-12-16,-5-2-352 0,5-7 336 0,-2 2-187 15,3-7-97-15</inkml:trace>
  <inkml:trace contextRef="#ctx0" brushRef="#br0" timeOffset="117712.08">30362 2856 1744 0,'1'1'832'0,"1"-1"-466"0,5 0-232 0,4 0-79 0,3 1-28 16,9-1-30-16,-3 0-1 0,2 0-29 0,6-2-239 15,1 2 232-15,2-3-133 0,0-1-96 0</inkml:trace>
  <inkml:trace contextRef="#ctx0" brushRef="#br0" timeOffset="118129.28">31237 2614 2024 0,'9'-3'837'16,"-4"4"-564"-16,-4 1-168 0,-3 0 26 0,2 9-35 15,-1 6-19-15,-1-5 5 0,1 6-41 0,-3 8-1 16,0 3-4-16,1 3-16 0,-1 3 17 0,-2-2-2 15,2-3-1-15,-2 5-12 0,-2-5 11 0,2-6-5 16,-2 0 5-16,1-10-9 0,1 0-5 0,1-5-8 16,-2 1-4-16,2-5-5 0,2-3-2 0,2-2-5 15,-1-4-8-15,2-4 4 0,0 0-1 0,2-6-1 16,1-4-1-16,3-2 2 0,0 1 3 0,-3 2 1 0,5 3 1 16,1-8 1-16,-2-3 1 0,1 5 2 0,2-1 1 15,1 2 2-15,-1-5 2 0,3-5 0 0,0-1 3 16,-1 4 1-16,1 6 3 0,-1-3 3 0,-3 3-1 15,1 6 3-15,0 2-2 0,-1 1 0 0,-4 7-3 16,4 2-1-16,-5 2-3 0,4 0-3 0,-5 7 1 16,0-3-5-16,2 7 0 0,-3-3 0 0,-2 7 0 15,0 0 0-15,2 7 0 0,2 2 0 16,-3 2 0-16,3 4 0 0,-1-5 0 0,1 4 0 0,0 3 0 16,4 2 0-16,-5-7 0 0,3 1 0 0,-4-3 0 0,4 0 0 15,-1-3 0-15,-1 2 0 0,0-5 0 0,-2-5 0 16,-2-2 0-16,5-2 0 0,-4-2 0 0,2-3-25 15,0-2-24-15,0-3-23 0,-2-4-29 0,-1-3-124 16,3 3 166-16,0-4-113 0,3 2-64 0</inkml:trace>
  <inkml:trace contextRef="#ctx0" brushRef="#br0" timeOffset="118317.08">31101 2954 2214 0,'0'-4'889'0,"9"6"-614"0,3-2-191 0,2 0 16 15,-2 0-11-15,12 0-5 0,-1-4-10 0,7 3-29 16,2-3-7-16,-4 2-11 0,-1-3-12 0,-1 3-12 0,-8-5-21 16,13 1-53-16,0 5-32 0,-11-2-38 0,7-1-68 15,-5-3 228-15,6 3-78 0,-3 3-50 0,6-2 69 16</inkml:trace>
  <inkml:trace contextRef="#ctx0" brushRef="#br0" timeOffset="118630.09">31885 2916 1389 0,'2'-5'768'0,"10"-1"-402"16,-2 3-229-16,6-1 148 0,3 1-146 0,0-1-56 15,4 1-9-15,0-2-16 0,9 2-12 0,-3 2-21 16,0-3-3-16,5 2-6 0,-5-2-5 0,2 4-10 16,1-1-1-16,-2-2-2 0,-4 3-5 15,-6-2 2-15,-6-1-6 0,2 2-7 0,1-1 1 16,-10-3-4-16,1 3-2 0,0 0-1 0,-4 2-9 0,-4-2-7 15,0 1 1-15,-1-3-3 0,-7 3-31 16,5-1-13-16,-8 0-18 0,-1 2-21 0,-2-2-163 16,3-3 213-16,-4 4-127 0,-1 0-71 0</inkml:trace>
  <inkml:trace contextRef="#ctx0" brushRef="#br0" timeOffset="118893.9">32096 2762 1510 0,'0'0'733'16,"-2"0"-450"-16,2 3-181 0,1-3 30 0,2 1-19 15,-1 1-14-15,7-1 0 0,3 1-7 0,-3 1 2 16,5 4-27-16,6-4 0 0,-6 2-7 0,6 2-8 16,1-3-7-16,-1 2-12 0,-3 1-8 0,-1-2-11 15,8-2 3-15,1 3-8 0,-2 0-2 0,4-3-2 16,-1 3 1-16,-4-3-2 0,10 2 2 0,-17-3 1 16,2 2 0-16,-6-2 3 0,-6 1 0 15,-7 5 3-15,1-3 0 0,-7 1 0 0,-6 1 0 16,0-3-1-16,0 4-1 0,-1-2-4 0,0 0-1 0,-1 0-2 15,0 1-3-15,3-3-1 0,2 3-1 0,-3-1-4 0,0 0-8 16,10-2-9-16,-6 2-8 0,7-2-12 0,2-2-47 16,0 2-26-16,5-1 10 0,-6 0-119 0,20 0 156 15,-8-2-93-15,8 0-27 0</inkml:trace>
  <inkml:trace contextRef="#ctx0" brushRef="#br0" timeOffset="119561.4">32733 2694 1833 0,'3'5'748'0,"-3"1"-511"0,-3 3-166 0,1 5 30 16,-1-4-14-16,0 11-5 0,0 1-2 0,1 1-5 16,-1 2 2-16,2 3 2 0,1 1-1 0,0-2-9 15,0 2 2-15,1-5-11 0,2 1-1 0,-3-2-16 16,2-3 2-16,-2-4-15 0,1-2-2 0,-1-2-10 0,0-8-9 15,1 2 5-15,-1-1-3 0,0-4-5 0,0-1-7 16,1-1 4-16,-1-5-2 0,0-2-2 0,-1 1 0 16,1-3-3-16,0-5 0 0,-2 0 0 0,1-5-2 15,-4 1 1-15,4-1-1 0,0-1 1 0,-2-1 0 16,1-4 3-16,1 2 0 0,1 2 1 0,0-5 1 16,3 2 1-16,0-3 1 0,-1 2 1 0,0 3-1 15,4-2 0-15,-1 2 0 0,1 1 1 16,-2 4 1-16,-2-1-1 0,2 4 0 0,-3 6 2 0,7-2 3 15,-3 0 0-15,-2 7 2 0,5-2-1 0,-5 3-1 0,6 0 4 16,1 3-1-16,-1-2-1 0,-4 3-4 0,1 5 2 16,-2-3-4-16,3 4-1 0,3 4-3 0,-4 0 0 15,-2 1 0-15,4 1 0 0,0 0 0 16,-1 2 0-16,-1 1 0 0,-3-1 0 0,1-1 0 0,-4 1 0 16,0-1 0-16,-4 2 0 0,-4 0 0 15,-2-3 0-15,4 1 0 0,-7-4 0 0,6 2 0 16,-1-3 0-16,-1-3 0 0,-2-3 0 0,2 4 0 15,4-4 0-15,-1-1 0 0,3-2 0 0,-4 0 0 16,2 0 0-16,5-4 0 0,-1 1 0 0,1-3 0 16,1 0 0-16,0 0 0 0,6 3 0 0,0-1 0 15,-4 1 0-15,7 2 0 0,-3 0 0 0,5 1 0 16,-1 2 0-16,-1-1 0 0,3 1 0 0,-2 4 0 16,3 0 0-16,4 7 0 0,0-2 0 0,-7 3 0 15,8-2 0-15,-5 3 0 0,-2 2 0 0,-6 1 0 16,-4 0 0-16,-10-1 0 0,1 0 0 0,-4-2 0 15,-12 1 0-15,-1 0 0 0,1-2 0 0,2-1 0 0,6-3 0 0,-6 0 0 16,-2 1 0-16,7-3 0 0,0-1 0 16,-2-3 0-16,-1 0 0 0,-5-5 0 0,-1 1 0 15,7 0 0-15,-2-7 0 0,-2 0 0 0,5-1 0 16,3-2 0-16,4 0-75 0,2 0-52 0,4-4-79 16,4 3 155-16,7 3-148 0,-2-3-90 0</inkml:trace>
  <inkml:trace contextRef="#ctx0" brushRef="#br0" timeOffset="123909.93">29345 3618 1332 0,'-6'7'783'0,"5"2"-465"0,-6-6 12 16,4 1-73-16,-2-1-185 0,2 1 43 0,3-1-31 16,1 3-2-16,0-4-52 0,1 2 30 0,3-2-6 15,2 1-39-15,0-3 37 0,-3 3 0 0,2-2-8 16,3-6-12-16,3 8 9 0,-4-3-2 16,-2-2-14-16,2 4-5 0,3 0-2 0,1-1-2 15,-4 5-5-15,0 0 1 0,-1-3-5 0,0 3-1 16,2 0 2-16,-7 2-1 0,0 0 0 0,-2 2 0 15,2 2 1-15,-3 1-1 0,-3 7 0 0,-6-3-1 16,5-1-1-16,-4 6 1 0,1 1-1 0,1 0-2 16,-6-1 1-16,4-2-1 0,0-5 0 0,4 0 3 15,-2 3 1-15,5-8-1 0,-3-3 0 0,2-2 1 16,3-1 0-16,-2-1-1 0,2-2 1 0,0 3-3 0,0-4 0 0,1-5 1 16,3 5 1-16,-1-1-1 0,3-4 0 0,-4 1 1 15,5 2-2-15,3-2 0 0,-1-1 1 16,-1 7-4-16,-1-2 0 0,4 0-1 0,0 0 0 15,5 2-1-15,-3-1-2 0,-4 1-5 0,5 0 2 16,-2 0-9-16,2-1-23 0,-3 2-13 0,-1-1-19 16,-3-2-14-16,1 0-54 0,0 2-27 0,-1-2-52 15,-2 0-149-15,1 0 259 0,-2-2-148 0,0 5-48 16</inkml:trace>
  <inkml:trace contextRef="#ctx0" brushRef="#br0" timeOffset="124263.14">29477 3335 1732 0,'0'-1'718'16,"-2"1"-452"-16,2-1-137 0,0 1-38 0,7 1-53 15,-2-1 22-15,4 0-13 0,4 7-2 16,-2-2-4-16,4 5-22 0,-1 2 15 0,5 3-7 0,-2-2-5 16,-1 5 0-16,0 5-4 0,3 1-4 15,-1 1-1-15,-3 8-4 0,2-1-1 0,-3 2-1 16,1 1 1-16,-2-3-3 0,-2 5 1 0,-6 2-1 16,1-1 2-16,-5 10-1 0,-1-8 4 0,-2 0-2 15,-6 8 1-15,-2-8 0 0,2 2 0 0,-1-8-3 0,0-14-1 0,-3 9-1 16,3-3-5-16,0-4-2 0,1-4-2 0,0-5-9 15,0 2-17-15,4-3-13 0,-2 1-14 16,3-5-19-16,2-2-154 0,0-2-141 0,1 1 272 16,2-6-190-16,5-3-151 0</inkml:trace>
  <inkml:trace contextRef="#ctx0" brushRef="#br0" timeOffset="125093.76">30126 3761 1170 0,'2'1'672'0,"-3"-5"-331"15,1 2-181-15,0-5 115 0,2 4-73 0,2 0-44 16,-2-1-40-16,0-3-16 0,3 3-3 16,-1 1-18-16,-1-3-18 0,0 3-5 0,-3-4-5 15,1 2-6-15,-2 1-10 0,1-1-3 0,-7 0-12 16,4 1 7-16,-3 0-7 0,0 2-3 0,2 1-4 15,-4 0 3-15,1-1-7 0,1 5 0 0,-2 1-5 16,0 3-1-16,0 0-2 0,-3 4 0 0,3 0-1 0,-1 4-1 16,0 5 0-16,-2-2-1 0,3 4 5 0,1 1 2 15,4 1 2-15,-3 4-2 0,5-1 7 0,1-6 3 16,0 3 0-16,2-6 2 0,5-3 0 0,2-5-2 16,-2 0-1-16,3-7 2 0,-1-1-5 0,2-3-3 15,2 1 0-15,-3-10-1 0,3 1-4 0,0-5 1 16,-2 2-2-16,1-4-1 0,2-1 0 0,-2-1-1 15,2 1-2-15,-2 6 1 0,-1-3-1 0,0 6 0 16,-6 1 0-16,3 0 0 0,-1 2 0 0,-1 5 0 16,-1 1-2-16,1 5 1 0,-1 5 2 0,4 7-1 15,-2-3 0-15,3 6 3 0,0 2 0 0,-3-2 0 16,2-1 2-16,-9-1-2 0,11-5 2 16,-5 1-1-16,0-6-2 0,-3-3-2 0,-1-4 0 0,1 0 0 15,-2-6 0-15,2-2 0 0,-4-2 0 16,-3-1 0-16,5-6 0 0,3 0 0 0,-4-2 0 0,4 1 0 15,1 2 0-15,2-3 0 0,-3 1 0 0,-1 1 0 16,7 0 0-16,-9 3 0 0,4 1 0 0,-5 1 0 0,5 0 0 16,-2 1 0-16,2 5 0 0,-4-1 0 0,2 1 0 15,2-4 0-15,1 1 0 0,-1 3 0 0,-1-1 0 16,4-1 0-16,5 2 0 0,-2-1 0 0,2-3 0 16,1 2-21-16,3 4-17 0,1-4-17 15,3 2-18-15,0 1-51 0,-4-3 9 0,2 1-61 16,0 5-33-16,2 1-222 0,-1-3 314 0,-3 1-176 15,0 2-97-15</inkml:trace>
  <inkml:trace contextRef="#ctx0" brushRef="#br0" timeOffset="125342.93">30776 3741 358 0,'11'1'560'0,"-4"2"-111"0,-1-2-208 0,-4-2 129 0,-2-1 67 15,0 2-131-15,3 0-40 0,-7 2-114 0,-3-4-17 16,2 1-22-16,-2 1-15 0,0 0-15 0,0 0-119 16,-2 0 85-16,0-1 0 0,0 0-12 0,2 2-10 15,-2 0-1-15,1 5-5 0,0-3 0 0,1 7-2 16,-1-5-2-16,-1 6-6 0,2-1 8 0,-2 3 5 15,-1 1-3-15,2 1 9 0,1 2-1 0,3-2 2 16,0 5-1-16,3 0 0 0,0-1-4 0,1-2-6 16,3-2-3-16,7-1-9 0,-2 1-7 0,-2-4-1 15,5-3 0-15,1-1 0 0,3-2 0 0,2-5 0 16,0 2 0-16,-3-2 0 0,3-3 0 0,2-1 0 16,-2-3 0-16,-3-1 0 0,1-1 0 15,-1-1-8-15,-2-2 4 0,3 5-40 0,-3-3-56 0,-2 0 28 16,4-2-94-16,1 4-64 0,-3 0 152 15,3 2-112-15,4 4-35 0</inkml:trace>
  <inkml:trace contextRef="#ctx0" brushRef="#br0" timeOffset="125976.8">31524 3719 1128 0,'-1'-8'631'16,"1"3"-269"-16,0-3-223 0,0 3 116 0,1-5-86 16,-1 2-4-16,-1 0-39 0,3-1-10 0,-2 1-27 0,1-1-41 0,-2 1 44 15,0-3-4-15,0 4-16 0,-1-1-24 0,-1-1 18 16,-2-1-2-16,-2-1-2 0,1 1 1 0,-1 1-22 16,-3-3 0-16,1-2-7 0,-1 4-2 0,0 0-4 15,0-1-6-15,0 2-4 0,0-1-6 16,-3 4 5-16,7 0-5 0,-3 2 1 0,2 5-2 15,-1 0-3-15,0 5 0 0,2-3-2 0,-2 10-2 16,4-1-1-16,-7 8-1 0,4 3-2 0,-3 5 0 16,2 3 0-16,0 5 0 0,0 3 0 0,2 0 0 15,1 0 0-15,0-4 0 0,7-2 0 0,1 4 0 16,1-2 0-16,-1-6 0 0,4-3 0 0,-5-4 0 0,4 2 0 16,-2-7 0-16,-1 4 0 0,-4-10 0 0,3-2-14 15,-2-1-12-15,4-2-14 0,7-4-18 0,-7-3-45 16,-2-2-22-16,6-2 3 0,-3-2-55 0,-5-5-259 15,3 1 324-15,-9-2-176 0,2 0-104 0</inkml:trace>
  <inkml:trace contextRef="#ctx0" brushRef="#br0" timeOffset="126420.96">31219 3857 1600 0,'-5'-1'750'16,"3"1"-433"-16,-3-1 56 0,4 2-196 0,1-2-41 0,1 1-21 15,2 0-71-15,3 0 34 0,3 0-14 0,1-1-1 16,4-1-48-16,-2-1 43 0,10 2-3 15,-2 2-4-15,3-1-3 0,-6 2-5 0,6 2-12 16,-1 0-6-16,0 6-3 0,2-4-4 0,-7 3-11 16,5-1-2-16,-2 4-5 0,1 0 0 0,-5-1 0 15,-1 1 0-15,-3-1 0 0,0 0 0 0,-3 1 0 0,-3-4 0 0,-1-1 0 16,-3 0 0-16,3-2 0 0,-5-1 0 16,0-1 0-16,-2-1 0 0,0-1 0 0,-1 0 0 15,0 0 0-15,1-1 0 0,-1-1 0 0,-1-3 0 16,1 0 0-16,0-2 0 0,1-1 0 0,0-3 0 15,-1 0 0-15,3 0 0 0,0 0 0 0,0 2 0 16,3-3 0-16,-2 2 0 0,0 2 0 0,4 0 0 16,-3 0 0-16,1 2 0 0,0-2 0 0,0 1 0 15,-1 2 0-15,2 2 0 0,-2 2 0 0,1-1 0 16,-1-3 0-16,0 3 0 0,0 0 0 0,2 1 0 0,1-2 0 16,0-3 0-16,0 2 0 0,-1 0 0 0,6 2 0 15,-2 0 0-15,0-1 0 0,-1 0 0 0,3 2 0 16,1-2 0-16,0 0 0 0,-3-1 0 0,2-1 0 15,2 2 0-15,-5 1 0 0,3 1 0 0,-2 0 0 16,-1 0 0-16,1 0 0 0,2-1 0 0,-6 1 0 16,2-2 0-16,-1 0 0 0,-2 2 0 0,-2-3-15 15,-1 2-13-15,0-1-16 0,3 0-21 0,-3 2-19 16,2 0-24-16,-2-2-93 0,0-2-150 16,1 1 255-16,-1-1-156 0,0 1-69 0</inkml:trace>
  <inkml:trace contextRef="#ctx0" brushRef="#br0" timeOffset="127209.09">31961 3848 1230 0,'-10'3'688'0,"7"0"-381"0,0-2 94 16,-2 5-161-16,5-1-118 0,0-2-74 15,-6-1 17-15,8 6-1 0,-2-1-5 0,-2 0 0 16,0 5-9-16,6-2 8 0,-4 2-5 0,4 2 1 15,2-1 2-15,-1-1-3 0,-1 3-3 0,4-2-3 16,-2-1-2-16,0-5-4 0,2 4 4 0,1-8-9 16,-1 2-1-16,0-4-5 0,3 1 0 0,0-5-2 15,2-3 0-15,-3 2-9 0,2-4-5 0,-4-1 1 16,4 0-2-16,-3 1-7 0,-3-1-1 0,6-2-4 16,-3 1-1-16,-2-2 0 0,2 3 0 0,-2 0 0 0,-3-3 0 15,-3 1 0-15,2-2 0 0,-6 5 0 0,-3-2 0 16,-1-1 0-16,-2 1 0 0,0 0 0 0,-5 3 0 15,-1 0 0-15,1 1 0 0,1 1 0 0,-3 3 0 16,-1 0 0-16,3 3 0 0,-2-1 0 0,3 3 0 16,0 0 0-16,1-3 0 0,0 2 0 0,6 0 0 15,-3 1 0-15,3-1 0 0,3 2 0 0,0-2 0 16,4 6 0-16,8-4 0 0,-4-1 0 0,2-1 0 16,5-1 0-16,2 1 0 0,1 1 0 15,6-2 0-15,-1-1 0 0,-5 0 0 0,8 3 0 16,-4 1 0-16,3-1 0 0,-3 5 0 0,-2-2 0 0,0 1 0 15,-2 3 0-15,-3 4 0 0,-4-2 0 16,1 0 0-16,-7-1 0 0,3-2 0 0,-4 1 0 16,-1 0 0-16,-2-5 0 0,1 1 0 0,-3-2 0 15,1-1 0-15,-4-1 0 0,2-2 0 0,2 0 0 16,-2-3 0-16,0-5 0 0,2 1 0 0,-1 0 0 0,4-2 0 16,2-5 0-16,-1 4 0 0,0-2 0 0,4 2 0 15,-1-1 0-15,2 1 0 0,1 1 0 0,1-2 0 16,0 8 0-16,0-4 0 0,1 0 0 0,2 3 0 15,3 4 0-15,-6 2 0 0,3-1 0 0,-1 2 0 16,-4 1 0-16,5 4 0 0,-3 1 0 0,-1 1 0 16,0 0 0-16,1 2 0 0,-1 0 0 0,-3 1 0 15,0-2 0-15,-2-1 0 0,-2 1 0 0,1-3 0 16,-1-2 0-16,-1-2 0 0,-4-4 0 0,2 0 0 16,4 0 0-16,-1-2 0 0,0-2 0 0,1-2 0 0,1 0 0 15,4-5 0-15,0 2 0 0,4-2 0 0,-6 1 0 16,-1 1 0-16,1 0 0 0,3 2 0 0,-3 1 0 15,3 2 0-15,-2 3 0 0,1 1 0 0,-1 1 0 16,6 1 0-16,-1 7 0 0,-2-3 0 0,-1 2 0 16,0 1 0-16,2 2 0 0,-3 0 0 0,3 0 0 15,-3-2 0-15,2-1 0 0,-1 0 0 16,1-1 0-16,0-4 0 0,0 0-21 0,1-1-19 16,1-2-20-16,-4 0-19 0,5-4 7 0,0-1-95 15,2-6-49-15,-1 4-155 0,1-3 265 0,2 0-194 16,-1-2-95-16</inkml:trace>
  <inkml:trace contextRef="#ctx0" brushRef="#br0" timeOffset="127660.67">32920 3538 1469 0,'-6'-8'788'0,"6"5"-399"0,-4-1-232 0,3 4 170 0,-1 5-157 16,-2 2-20-16,4 0-18 0,0 2-43 0,-4 4-14 15,0 0-8-15,1 9 0 0,-1 6-49 0,0-4 40 16,-5 5-22-16,3 1-5 0,1 1-5 0,-3 2-6 15,1 2-2-15,2-5-12 0,-4-2-4 16,5-2-2-16,0-2 0 0,3-5 0 0,-5 2 0 0,1-11 0 16,6 2 0-16,-6-7 0 0,5 2 0 0,1-8 0 15,3-1 0-15,-4-3 0 0,4-4 0 0,-1-1 0 16,-3-3 0-16,4-2 0 0,-4-2 0 0,2-4 0 16,3 2 0-16,-4 1 0 0,7 1 0 0,0-10 0 15,-5 5 0-15,10 1 0 0,-5 2 0 0,1-4 0 0,2-3 0 16,6-1 0-16,-3-3 0 0,0 9 0 0,3-4 0 15,-3-1 0-15,2 7 0 0,-2 4 0 0,-1 3 0 16,-9 1 0-16,1 5 0 0,-2 5 0 16,0 3 0-16,0 0 0 0,-1 9 0 0,-1-2 0 0,-1 6 0 15,2-1 0-15,-2 3 0 0,0 3 0 0,1 3 0 16,-1 1 0-16,1-1 0 0,-1 4 0 16,2-6 0-16,3 1 0 0,1 1 0 0,-1 3 0 0,0-7 0 15,0 0 0-15,-1-2 0 0,3-1 0 16,-2 0 0-16,2 1 0 0,5-4 0 0,-5-3 0 15,-2-1 0-15,2-1 0 0,-1-1 0 0,-1-4 0 16,2 0 0-16,-7-3-3 0,-3-2-16 0,3 0-38 16,4 1-18-16,-4-7-17 0,0 2-21 0,0-1-76 15,2 1-56-15,-2 1 248 0,2-2-82 0,-8-1-11 16,1 2 36-16</inkml:trace>
  <inkml:trace contextRef="#ctx0" brushRef="#br0" timeOffset="127827.06">32731 3799 1996 0,'-1'0'823'0,"2"3"-548"0,-1-1-186 16,0 1 63-16,4-3-57 0,-2 0-3 0,17 1-7 15,-8 0-4-15,10 0-10 0,-8 0 8 0,8-1-19 16,3-1-9-16,11 1-22 0,-5 0-7 0,6-2-6 16,1 2-7-16,-5-4-7 0,11 4-16 15,-10-4-25-15,0 2-25 0,-6-2-30 0,-12 3-32 0,-1 0 85 16,1-5-73-16,-8 0-27 0</inkml:trace>
  <inkml:trace contextRef="#ctx0" brushRef="#br0" timeOffset="128624.02">30022 4708 1324 0,'-6'0'783'0,"3"-1"-458"0,1 2 39 0,1-1-159 16,0 0-133-16,1 0 43 0,0 0-17 0,2 0-33 15,1-1-52-15,3 2 47 0,-4-1-3 16,4-2-11-16,-1 2-5 0,2-3-3 0,3 1-2 16,1 4-6-16,-1-1-4 0,0 0-12 0,0 0-3 15,0-1-1-15,-2 5-3 0,-1-1 1 0,-2 0-3 16,0-2 1-16,-2 1-1 0,-3 1-1 0,0 3-1 16,0 0 1-16,-6 1-2 0,2 1 1 0,-3 3-2 15,1-3 1-15,-1 2-1 0,-1-3 1 0,1-2 1 16,1 1-2-16,2-3 1 0,-2 0-1 0,3-2-1 15,-1-2 0-15,2-1 0 0,1 1 0 0,1 0-3 0,0 0 1 0,3 0 0 16,1 1 1-16,0-2 1 0,1 1 0 16,0 1 0-16,2 1 0 0,3 1 1 0,-2 1 1 15,1 1 0-15,1 2-2 0,0 1 1 0,1 4 0 16,-4-2 2-16,1 3-1 0,-1 0 0 0,-2-2-1 16,-2 3 2-16,-3-4 2 0,0 3-1 0,-2-5 0 15,-2 2-3-15,-3 0 0 0,2-1 1 0,-2-2-4 16,-1-1-5-16,0-2-15 0,-1 0 6 0,3-4-29 15,-1 2-14-15,2-2 10 0,2-4-43 0,-6-1-59 16,6 0-45-16,-2-1-130 0,0-1 220 0,2 2-132 0,1-8-118 16</inkml:trace>
  <inkml:trace contextRef="#ctx0" brushRef="#br0" timeOffset="128908.4">30105 4394 1512 0,'2'-11'790'0,"2"4"-484"0,0 3-29 16,2 1-191-16,4-1 46 0,0 0-14 16,0 1-40-16,4 3-12 0,-3 1-7 0,8 4-3 15,-1 0-34-15,2-1 22 0,-4 9-16 0,7 3-2 16,-3-1-5-16,3 4-1 0,2 1-3 0,-9 5-8 16,5 2 0-16,-11 4-1 0,4-1 0 0,-6 4-2 15,5 0 1-15,-12 3 0 0,3 0-1 0,-3 1 3 16,0 2 0-16,0-3-1 0,-2 1 2 0,-7-5 1 15,0 3 1-15,-2-7-1 0,-1 0 1 0,2-4-4 0,1-6-1 16,-3 1-1-16,1-1-3 0,2-8-3 0,2 0 0 16,3-3-10-16,0 0-12 0,0-6-12 0,-1 2-13 15,6-4-16-15,1-3-60 0,0 0-37 0,2-2-121 16,0-3 197-16,-3-2-157 0,12-1-74 0</inkml:trace>
  <inkml:trace contextRef="#ctx0" brushRef="#br0" timeOffset="129406.99">30774 4783 1625 0,'3'-14'760'15,"-4"1"-447"-15,-1 0-199 0,-4 1 93 0,0 2-96 16,-1 0-15-16,0 2-13 0,1-4-17 0,-1 5-25 16,2 2-3-16,1 2-1 0,1 2-11 0,-2 1-9 15,1-1-3-15,-1 2-4 0,0 6-3 0,1 1-3 16,-2-4 0-16,-3 8-5 0,2-3 4 15,0 3 4-15,-2 4 3 0,1 5 2 0,0-4 3 16,1-1 1-16,2 3 4 0,3-1 10 0,-1 0-1 16,1-1-1-16,2-4 0 0,1-1-2 0,3-1 4 15,3-5-2-15,-2 1-3 0,1-3-9 0,2-3 1 16,0 0-3-16,2-2-1 0,1-4-2 0,-1-4-1 16,1 2-3-16,0-5-2 0,2 2 1 0,-1-3-2 15,-1 1 0-15,2 3-3 0,-2 0 1 0,1 5-4 16,2-4 1-16,-4 9 0 0,-1-2-1 0,3 4 1 15,-4 3 0-15,1 1 0 0,1 1 1 0,-3 1 3 16,1 0-1-16,-3-2-1 0,1 3 4 0,-2-4-1 0,-4-4-3 16,0 1 4-16,0-1 2 0,0 0-3 0,0-2 4 15,0 0-1-15,-1-3 0 0,4 0 0 0,0 2 2 16,0-6-3-16,-3 0-1 0,-1-2 0 0,1-2-2 16,4 1 1-16,-3-1-2 0,-2 1-2 0,0 1 0 15,6-3 2-15,1 2-1 0,-1 2-1 0,-5 1 0 16,7-1 0-16,-3 1-1 0,3-2 2 0,-4 4-2 15,-2 2-2-15,0-3 0 0,5-1 0 16,5 6-6-16,-6-5-1 0,2 3 1 0,2-1-16 0,2-2-35 16,1 2-16-16,1 3-17 0,-2-3-3 0,2-2-37 0,3 5-165 15,2-1-197-15,1 0 355 0,-4-2-206 0,3 3-180 16</inkml:trace>
  <inkml:trace contextRef="#ctx0" brushRef="#br0" timeOffset="129660.35">31330 4715 871 0,'4'1'706'15,"-6"-1"-263"-15,-3-2-247 0,-4 2 174 0,3-2-104 16,1-1-110-16,1 1-23 0,-4 0-18 0,1 0-14 16,1-1-31-16,0 3-11 0,2 0 9 0,-5-1-20 15,0 0-21-15,2 1 4 0,-1-2-11 0,0 4 0 16,-2 0-1-16,1-1 0 0,-3 1-17 0,2 4 17 16,-3 3 2-16,0 2-6 0,2 5 8 0,-1-1 4 15,1 0 1-15,2 5 3 0,3-3 2 0,0 2-2 16,1-1 2-16,7-1-6 0,-1-2-3 0,4 0-7 15,-1-1-3-15,5-1-5 0,0-1-6 0,3-3-3 16,-1-4 0-16,3 0 0 0,0-4 0 0,-2 2 0 0,1-4 0 16,5-4-4-16,-3 0-14 0,0 0-20 0,1-4-20 15,-1 1-22-15,0-2-76 0,0-2-54 0,1-1-186 16,-1 4 281-16,3-2-223 0,-3 0-105 0</inkml:trace>
  <inkml:trace contextRef="#ctx0" brushRef="#br0" timeOffset="130107.3">31952 4577 1845 0,'-13'-9'808'15,"3"2"-509"-15,5-4-179 0,-2 2 59 0,1-2-82 16,3-2-8-16,-1 1-8 0,2 3-12 0,-2 0-20 15,-1-3-2-15,-4 8-22 0,4-5 15 0,1 4-12 16,-3 0-2-16,0 5-4 0,2 0-2 0,-2 0-2 16,5 4-1-16,-5 3-1 0,0 2-1 0,0-1-1 0,0 6-2 15,-2 5 1-15,-3 1-1 0,3 1-3 0,0 4 0 16,-3 1-1-16,4 4 0 0,3 2-1 0,-3 1 0 16,8-5-3-16,-4 0-1 0,2 0-1 0,3 0-2 15,4-3-3-15,-2-4-10 0,2-1-4 0,-2-3 2 16,2-1-19-16,2-3-44 0,0-2 17 0,-2-2-64 15,-2-5-32-15,2-3 106 0,0 3-77 16,-5-4-26-16</inkml:trace>
  <inkml:trace contextRef="#ctx0" brushRef="#br0" timeOffset="130530.12">31624 4791 1831 0,'-4'-2'743'0,"4"1"-463"0,0 0-68 16,4-2-97-16,-3 2-18 0,9-2-15 0,-2 2-44 15,4-2 20-15,0-1-2 0,8 1-4 0,-2 1 3 16,0-1-6-16,6 3-2 0,-1 3 0 0,3-2-7 16,-6 2-9-16,2 0-1 0,-4 4-5 0,3-1-3 15,-4 2-8-15,-3 0-5 0,0 0-2 0,-6 1 2 16,3 2-1-16,-4-2 0 0,-3 0-1 0,2 1 4 16,-6 1 0-16,0 0 2 0,0-4-1 0,-4 0-2 15,2 0 1-15,-1-4 0 0,3 1-1 0,-2-3-4 16,0 0-2-16,1-1-2 0,-3-2-2 0,2-3 2 15,1 3-2-15,1-4-3 0,-4-1-1 0,3-1-1 16,-1-1 1-16,2 0-2 0,1 1 3 0,2-1-5 16,0-1 2-16,1 3 0 0,1 0 1 0,0 2 0 15,-1-6 1-15,2 6-1 0,-1-4-2 0,0 6 4 0,-1-3-2 16,0-1 1-16,2 3 0 0,0 4-1 16,0 0 2-16,-1-4 1 0,4 5 0 0,0-2 0 0,1 1 0 15,2 0 3-15,-2-2-1 0,2 1 0 16,0 1 0-16,0 0-1 0,2-1 1 0,-3-3 0 15,-3 4-2-15,3-2-1 0,0 2-4 0,-3-2-1 16,-1-1-1-16,1 0-4 0,-4 3-16 0,0-1-8 16,1 0-9-16,-4-1-5 0,0 2 1 0,-1-3-13 0,0 2-25 15,0 0-8-15,-1-4-2 0,1 3-14 0,-3 2-25 0,0-3 85 16,2 3-64-16,0 0-1 0</inkml:trace>
  <inkml:trace contextRef="#ctx0" brushRef="#br0" timeOffset="131241.34">32213 4794 1638 0,'-4'2'804'0,"0"6"-446"0,3 1-205 0,-1 0-30 0,1 3 4 16,0-2-66-16,-2 1 33 0,3-2-25 0,3 1 0 15,-1 0-7-15,5-2-7 0,0 1-7 0,2-6-15 16,0 2-2-16,3-4-6 0,-3 0-1 0,6-2-8 15,-4-1-2-15,4-7-1 0,2 0-4 0,-5 1-3 16,4 0-1-16,-3-1 1 0,2-2-1 0,-9-1-1 16,0 1 0-16,-1 0-2 0,-1 0 1 0,-2 0 0 0,-1 2-3 15,-4-3-2-15,-2 1-2 0,1 1 0 0,-6 2-1 16,5 2-2-16,-5-2 0 0,-1 3-2 0,-2-1 3 16,5 4 0-16,-2 2 1 0,3 0 2 15,-4 1 1-15,1-1-1 0,0 4 3 0,2-1 1 16,0 1 0-16,1 0 1 0,2-2 0 0,3 2-2 15,1 1 1-15,1-1-1 0,4-2 2 0,1 1-1 16,-1-3 0-16,6 1 1 0,-2 1-1 0,0 2 2 16,2-1 1-16,4 1-2 0,-6 2 0 0,5 3 0 15,4 1-2-15,-4-2 0 0,2 1 0 0,-3-1 0 0,0 3-1 16,-3-2 1-16,6-1-1 0,-6-1 0 0,-2 0 2 0,-1 1 2 16,-4-2 1-16,2 1 1 0,-1-2-2 15,-3-2 5-15,-3-2-3 0,0-1 2 0,1 1-1 16,-2-2-2-16,0-4-1 0,-1-2 1 0,-1-4-2 15,1 1-2-15,3 2 1 0,-2-4-2 0,2-1 1 16,3 3-1-16,-3-2 0 0,2 2-2 0,3 1 1 16,1-2 1-16,4 3 0 0,3-1-1 0,-3 1 0 15,0-1 2-15,5 4 0 0,0 5 2 0,-3-3-2 16,-1 1 2-16,-1 5 1 0,-1 1 2 0,4 0 0 16,-4 2 0-16,0 0 0 0,-1-2 1 0,1 5 4 15,0-2-3-15,-1 0 1 0,-1 0 0 0,-2-1 1 16,-2-1 2-16,0 0-2 0,1-2-1 0,-2-1-2 15,0-1 1-15,-2-2 0 0,1-3-2 0,1 1-4 16,0-1 0-16,3-2 0 0,-1 2-1 0,1-3 1 16,2 0-1-16,0 2 1 0,-2 1 0 0,2-1 0 15,-2 2 0-15,1 3 2 0,0-3 3 0,-4 3-1 16,3 0 4-16,0 6 2 0,2 0 0 0,-2 2 0 0,2 1-1 16,-1-2 0-16,2 4-3 0,1 0-1 15,0 3-3-15,0-5-3 0,-1-1 0 0,2-1 0 16,-3 0 0-16,-1-1 0 0,2-6-7 0,-1 1-9 15,0-3 5-15,1-4-34 0,-2-2-47 0,1-1-23 16,3-3-25-16,2 1-34 0,-6-4 107 0,3 1-89 16,-1-5-22-16</inkml:trace>
  <inkml:trace contextRef="#ctx0" brushRef="#br0" timeOffset="131576.34">33068 4451 527 0,'-1'-3'718'0,"1"2"-216"16,0 1-286-16,1 0 153 0,0 3-113 0,0 3-29 15,0 3-28-15,0-1-20 0,0 4-54 0,-1 5-3 16,0 0-12-16,0 4-8 0,3 3-13 0,0 4-30 15,-2-2-10-15,3 6-8 0,11-5-8 0,-12-1-15 16,8 0-3-16,-2-4-7 0,-1 0-2 0,0-7-6 16,2 1 0-16,-10-7-3 0,0 2-1 0,7-3-4 15,-7 0-6-15,0-7-4 0,1 0-7 0,1-2-21 16,1-3-16-16,-1-2-13 0,0-1-13 0,-1-3 2 16,1-1-24-16,-2-5-48 0,0 1-26 0,-1-1-52 15,-1-2-50-15,-5 2-45 0,-1-3 207 0,-7-5-171 16,3 1-22-16</inkml:trace>
  <inkml:trace contextRef="#ctx0" brushRef="#br0" timeOffset="132039.31">33005 4496 417 0,'-21'-19'546'0,"1"2"-76"0,5 2-226 0,-3 2 119 16,6 1-46-16,-9 2-36 0,13 3-89 0,-2-1-3 15,10 3-48-15,-2-3-16 0,2 3-34 16,5 3-8-16,0 2-3 0,11-3-7 0,-3 2-17 0,6-3-26 0,6 3 28 16,0 1-2-16,1 0-10 0,8 0-3 0,-2 0-6 15,2 1 1-15,1 3-6 0,1 0-4 0,-8 0-10 16,-2 1-4-16,1 0-3 0,-3 1-4 0,-4-1 0 15,-1 2-6-15,-10-1 0 0,3 1-1 0,-3 0 0 16,-9 0 0-16,-1-1 0 0,-11 1 0 0,4 0 0 16,-11-1 0-16,8 1 0 0,-13-2 0 0,0 2 0 15,6-1 0-15,-4-2 0 0,-3 2 0 0,-1 0 0 16,5-2 0-16,6 0 0 0,-2 0 0 16,1 1 0-16,0-1 0 0,7-2 0 0,4-2 0 0,4 1 0 15,3 0 0-15,-2-1 0 0,9 2 0 0,4 0 0 16,1-1 0-16,3 2 0 0,-2 1 0 0,7 0 0 15,-1 0 0-15,0-1 0 0,-1 2 0 0,-3 3 0 16,2-2 0-16,-7 6 0 0,15-1 0 0,-4 1 0 16,-3 1 0-16,-7 2 0 0,5 0 0 0,-9 1 0 15,-2 0 0-15,-6 0 0 0,4-2 0 0,-12 1 0 16,3-1 0-16,9-2 0 0,-12-1 0 0,8 0 0 16,6-3 0-16,-10 0 0 0,-8 1 0 0,5-4 0 15,-11 0 0-15,2 0 0 0,1 2 0 0,-5-4 0 16,-5 1 0-16,6-3 0 0,2-1 0 0,0 1 0 15,-2-1 0-15,0 1 0 0,0-1 0 0,-3-3 0 16,3 0 0-16,1 1 0 0,1 2 0 0,-1-2 0 16,5 1 0-16,-4-4 0 0,5 5 0 0,0 0 0 15,2-2-13-15,-2 2-29 0,5-3-83 0,-1 3 40 16,0 0 52-16,5 3-70 0,-1-3-34 0</inkml:trace>
  <inkml:trace contextRef="#ctx0" brushRef="#br0" timeOffset="132626.37">30330 5687 1951 0,'0'-3'941'0,"2"0"-550"0,-3 2-241 0,1 3-33 16,-1-2-20-16,1-1-34 0,0 2-36 0,3 3 12 15,-5 1-2-15,2 1-4 0,2 0-3 0,3 3-10 16,-4 4 2-16,-1-2 0 0,-1 0 0 0,-5-2-1 16,6 2 2-16,-1 1-3 0,-5-5 3 0,4 0-7 15,2-1-5-15,0 0-1 0,0 3-3 0,6-3-5 16,-2-2-2-16,0 1 0 0,0 1 0 0,2-2 0 16,-1 0 0-16,1-2 0 0,0-1 0 0,-1 0 0 15,-1 2 0-15,6-2 0 0,-1 0 0 16,-6-1 0-16,0 0 0 0,2 0 0 0,-1 1 0 0,3 0-31 15,-1-1-20-15,-4-1 13 0,1 1-57 0,5 0-74 16,-3 1-52-16,4-1-177 0,-1 0 273 0,2 1-210 16,-5 1-114-16</inkml:trace>
  <inkml:trace contextRef="#ctx0" brushRef="#br0" timeOffset="132885.84">30427 5647 2004 0,'-4'0'816'15,"1"3"-528"-15,3 0-110 0,-2 5-72 0,2-4-12 16,-2 10-58-16,2 0 19 0,0 0-11 16,-1 1-1-16,3 9-4 0,-2-2-3 0,0 0-9 0,3 1-7 15,-3 2 3-15,3-1-3 0,2-2-5 0,-4-1 0 16,2-6-8-16,-3 2 1 0,5-3-4 0,-1-7-4 0,-1 2-3 15,-1-2-4-15,2-1-6 0,-4-3-8 0,-2 1-3 16,7-3-38-16,-3-2-17 0,-2 0-20 0,6-5-26 16,-2-1-285-16,-2 0 317 0,2-1-180 0,3 0-119 15</inkml:trace>
  <inkml:trace contextRef="#ctx0" brushRef="#br0" timeOffset="133222.26">30397 5402 1377 0,'-3'-5'732'0,"0"-2"-379"0,6 2-221 16,-2 0 111-16,4 1-108 0,4-2-31 0,0 4-19 16,1-3 1-16,7 5-15 0,-2 0-6 0,3 2-18 15,3 3 4-15,5 5-16 0,-7 2-7 0,1-3-12 16,-4 6-11-16,5 7 6 0,0-1 0 0,-3 2-2 15,-3 2-11-15,-6-2 8 0,7 8 3 0,-2 5-3 16,1-2 3-16,-6-1-1 0,-2 3 1 0,2-2 1 16,1 6-1-16,-4-1 4 0,-3-3 6 0,-3 0 3 15,0-2-3-15,-4-5 5 0,0 2 6 0,-4 0 0 16,-2-8 2-16,2 2-3 0,-2-4-4 16,0 0-6-16,-3-5-1 0,4 1-5 0,-1-5-17 15,0-3-6-15,2-3-13 0,0 1-12 0,0 0-47 16,2-4-18-16,1-3-25 0,2 2-39 0,-2 0-71 0,4-2 149 0,0-6-133 15,1-1-62-15</inkml:trace>
  <inkml:trace contextRef="#ctx0" brushRef="#br0" timeOffset="134088.94">30976 5556 992 0,'-3'-10'639'0,"0"0"-261"16,3 1-188-16,0-2 124 0,2 5-105 0,0-1-36 16,0 1-6-16,-2-1-40 0,4 5-27 0,-2-2-4 15,2 4-26-15,-1 4 14 0,2 1-11 0,-4 0-1 16,2 10-24-16,1-1 15 0,-1 3-10 15,0 0-3-15,-1 11-2 0,1-3-6 0,1 5-12 16,-1 2-6-16,0-4-3 0,1 1-4 0,0-1-5 0,-2-3-9 0,0 2-3 16,1 0 0-16,-2-9 0 0,0 1 0 0,1 0 0 15,-1 0 0-15,0-5 0 0,1 1 0 0,-2-10 0 16,2 4 0-16,-1-1 0 0,0-4 0 0,3-2-10 16,-2-3-40-16,-1-2-20 0,3 1-21 0,0-1-25 15,0-5-104-15,0-1-188 0,1 0 289 0,-1 0-189 16,1-2-115-16</inkml:trace>
  <inkml:trace contextRef="#ctx0" brushRef="#br0" timeOffset="134290.79">31144 5710 1371 0,'0'4'707'0,"0"-2"-375"0,0 4-205 0,0 1 109 15,1 0-81-15,0 3-27 0,1 6-14 0,-1-1-22 16,3 1-4-16,-3 4-6 0,1-2 0 0,2 3-9 15,-3 1-4-15,0-6-10 0,1 2-5 0,-1 0-21 16,2-3-5-16,-2-5-4 0,0 3-6 0,-1-4-10 16,-1-8-8-16,1 4-6 0,0-3-9 0,0-2-9 15,1-2-18-15,-1-1-16 0,2-6-62 0,2-2-35 16,-1 1 15-16,1-1-285 0,0-3 316 16,0-1-167-16,0 0-62 0</inkml:trace>
  <inkml:trace contextRef="#ctx0" brushRef="#br0" timeOffset="134740.7">31303 5870 1574 0,'5'12'840'0,"-5"-2"-454"0,-4 0-238 0,0-1 147 16,3 0-107-16,-2-2-73 0,2-4-2 0,-4 1-29 15,3-1-14-15,2-3-14 0,1 3-8 16,5-3-21-16,-6-2-7 0,-3-2-5 0,3-1-18 16,1 2 10-16,1-5-2 0,-1 2-1 0,-1-3-2 15,1 3-2-15,0 0 0 0,1 2 0 0,2 2 1 16,3 1-1-16,0 1 0 0,-5 0-1 0,6 6 0 15,-2-4 1-15,1 4 0 0,0 0 0 0,0 1 1 16,-3-1 0-16,2-1 1 0,0-1 0 0,3-3 0 16,-3 1 1-16,2-1 1 0,2-2 0 0,2-5 3 15,-2 3 3-15,0 0 1 0,1-3 0 0,-2 0 0 0,4-2-1 16,-4-1-1-16,1-1 0 0,0 2-5 0,0-3-3 16,0 1-1-16,-1-4 0 0,-2 2 0 0,0-1 0 15,0 2 0-15,-2-2 0 0,-3 3 0 0,-2-3 0 16,1 3 0-16,-4-2 0 0,-1 1 0 0,0 6 0 15,-2-4 0-15,-2 8 0 0,0-6 0 0,0 7 0 16,0 2 0-16,0 0 0 0,0 4 0 0,0-3 0 16,-3 6 0-16,2 2 0 0,1 1 0 0,2 0 0 15,-1 6 0-15,3 0 0 0,0 2 0 0,6-1 0 16,1 1 0-16,4-4 0 0,0 1 0 0,2 0 0 16,2-2 0-16,2-6 0 0,0 2 0 0,-1 0 0 15,2-4 0-15,0-4 0 0,-1-1 0 0,2 0 0 16,-3-2 0-16,1-2 0 0,3-7-30 15,-2 3-27-15,4-6-33 0,1 3-33 0,2-4-316 16,-3-1 347-16,6 5-206 0,1-2-147 0</inkml:trace>
  <inkml:trace contextRef="#ctx0" brushRef="#br0" timeOffset="135088.54">32254 5583 1395 0,'4'0'794'0,"3"-2"-406"16,3 1-237-16,-7-6 115 0,-2 1-120 0,0 0-20 0,-1-4-7 16,1 0-8-16,2 0-8 0,-3-1-32 0,-3-1 1 15,1 2-7-15,-1-3-7 0,-3 3-15 0,-2-3-5 16,2 2-6-16,-3 2-1 0,0 0-8 0,1 3-7 15,0-3-2-15,-1 7-1 0,1-2-3 0,1 4-5 16,-2 0-1-16,0 3-4 0,0 2 1 0,-3 5-1 16,0 3 0-16,0 3 0 0,1 5 0 0,-1 3 0 15,0 5 0-15,2 4 0 0,0 0 0 0,3-3 0 16,2 2 0-16,-1 1 0 0,2 0 0 0,2-5 0 16,0-4 0-16,4-2 0 0,-1 1-18 0,2-3-10 15,1-1-15-15,0-5-18 0,1-1-49 0,1-1-26 16,-3-6 5-16,2 1-98 0,-2-4 154 0,1-1-93 15,-2-2-15-15</inkml:trace>
  <inkml:trace contextRef="#ctx0" brushRef="#br0" timeOffset="135473.87">31955 5808 1898 0,'-7'-3'751'16,"2"0"-496"-16,5 1-171 0,-2 0 51 0,5-1-49 15,0 2 2-15,4-1-9 0,1 0-1 16,-1 1 0-16,5-2 2 0,0 2-3 0,2 1-15 0,2 0 6 15,0 0-9-15,2 2-4 0,1 1-7 16,2 0-7-16,-3 1-17 0,2-2-4 0,-4 3-6 16,1-2-4-16,0 3-8 0,-2 0 0 0,-3 2-2 15,0-4 1-15,-3 4-1 0,-4-1 0 0,2-1 0 16,-2 2 0-16,0-3 0 0,-3-1 0 0,-1 1 0 0,2 2 0 16,0-1 0-16,-1-1 0 0,-2 0 0 0,2-3 0 15,-2 3 0-15,1-4 0 0,-1 1 0 0,2-2 0 16,-2 0 0-16,0-1 0 0,0-1 0 0,0-2 0 15,2 2 0-15,1-5 0 0,-1 1 0 0,-2-1 0 16,0 1 0-16,0-3 0 0,1 1 0 0,1 0 0 16,-2 0 0-16,0 4 0 0,3-4 0 0,-1 1 0 15,2 1 0-15,-3 1 0 0,0 1 0 0,-1 0 0 16,0 2 0-16,7-4 0 0,-7 3 0 0,2 2 0 16,5-2 0-16,2 3 0 0,-2-3 0 0,0-2 0 15,1 2-8-15,-1-3-15 0,-1 4-47 16,-4 0-21-16,2 1-21 0,7-4-25 0,6-1-144 0,-3-3 191 15,1 4-127-15,5 2-47 0</inkml:trace>
  <inkml:trace contextRef="#ctx0" brushRef="#br0" timeOffset="136258.53">32603 5740 891 0,'-7'5'558'0,"4"1"-230"0,-1 0-187 15,3 5 128-15,0-4-78 0,1 2-31 16,-1 1-18-16,-1 0-29 0,2 0-5 0,-2 3-5 16,2-2 2-16,-1 2-6 0,-1-1-2 0,2 2-10 15,0-2-3-15,1 2-9 0,0-4-5 0,0 0-6 16,2-1-6-16,-1-1-13 0,3-5-10 0,-1 2 3 16,2 0-4-16,-1-3-11 0,2-2-2 0,-1 1-1 0,4-4 0 15,1-4-7-15,0 4 2 0,-3-3-6 0,2-3 0 16,3 1-2-16,-1-4-1 0,1 1-2 0,-4 2-4 15,4-2 1-15,-3 0-1 0,3-1 3 0,-6 1-2 16,-1-1 0-16,-2 0 0 0,-3 1 0 0,-2 0 2 16,-1 0 0-16,-7-3-3 0,1 4 0 0,-2 2 0 15,-2-1 1-15,-4 5-1 0,4-4 0 0,-2 2-1 16,-3 5 1-16,1 1-1 0,-3 0 0 0,6-1 1 16,0 2 1-16,0 3 0 0,-2-1-1 0,4 2 1 15,3-1-1-15,2-4 2 0,-1 4-2 0,5-4-2 16,-3 1 0-16,5 1-1 0,3 1 0 0,1-3-1 15,3 4 1-15,4 2-1 0,3-5 1 16,1 4-1-16,3-5 1 0,0 7-1 0,2-3 1 16,0 2 0-16,-1 4-1 0,0-5-2 0,-1 5 2 15,0 1 2-15,-3-3-1 0,-1 0 1 0,-3 1 1 16,0-1 0-16,-8 0 1 0,3 2 1 0,-1-2 1 0,-1-1-1 0,2-4 2 16,-4 2-1-16,-2-2 1 0,5-3 2 0,-2 0 0 15,2 0 0-15,-4-2 0 0,-1-1 0 16,-6 0-1-16,6-2 2 0,0 2-2 0,-3-4-1 15,2 0-1-15,-3 0-1 0,2 0 0 0,3-1-1 16,0 1 0-16,0 2-1 0,1-2 1 0,-2 0-2 16,3 0 0-16,2 2 1 0,-4-1-1 0,0 2 0 15,7-1 0-15,1-1 3 0,1 4-1 0,-1 0 0 16,-3 1 0-16,3 1 1 0,-1 2 2 0,6 4-1 16,-5-2 1-16,-3 4-1 0,3 3-1 0,1-1 3 15,-1 2 2-15,3-1-2 0,-3 0 0 0,-2 0 0 0,-1-1 1 16,-4-3-2-16,3 1 3 0,-5-2-5 0,-1-1 1 15,-1-2 0-15,-1-3-2 0,-4 0 0 0,7-3 0 16,0 1 0-16,1-4 0 0,0-1 0 0,5-1 0 16,-2 0 0-16,5 1 0 0,2-4 0 0,-1 2 0 15,-3 1 0-15,6-2 0 0,0 3 0 0,2 2 0 16,1 1 0-16,-3 1 0 0,0 0 0 0,-1 2 0 16,-4 2 0-16,3 3 0 0,0 1 0 0,-6-1 0 15,2 1 0-15,3 1 0 0,-1 2 0 0,2 0 0 16,-1 0 0-16,-2-1 0 0,3-2 0 0,-2 1 0 15,-1-3 0-15,0 2 0 0,-1-3-12 0,0-1-19 16,0 0-22-16,-2-1-29 0,-1 0-97 16,2 0 33-16,-6-1 83 0,0 1-101 0,-3 0-51 15</inkml:trace>
  <inkml:trace contextRef="#ctx0" brushRef="#br0" timeOffset="137105.53">31298 6562 1581 0,'7'-10'714'0,"-2"-2"-412"0,-3 1-202 0,0 4 55 16,4-4-32-16,-6 6-15 0,0-1-11 0,0 4-19 16,0-1-4-16,5 2-25 0,-3 3 24 0,-4 1-7 15,2 0-3-15,0 5 0 0,-4-1-4 0,4 0-10 0,-6 6-7 0,-3 6 1 16,3 2-6-16,1 0-10 0,-2 5 0 0,-4 3-2 15,0 5 4-15,-1 4-5 0,2-1-1 0,2-5-6 16,-5 5-1-16,-1-2-2 0,4 1-4 16,-2-6-3-16,4-2-7 0,-2 0 0 0,1-5 0 15,0-6 0-15,3-7 0 0,0 2 0 0,4-5 0 16,-1 0 0-16,3-6 0 0,0-1 0 0,2-6 0 16,1 0 0-16,2-4 0 0,-2 2 0 0,3-9 0 15,0-1 0-15,-1-3 0 0,1-2 0 0,-1-1 0 16,-1-1 0-16,0 3 0 0,0-1 0 0,1-6 0 15,1 1 0-15,-3 5 0 0,2-2 0 0,-3 3 0 0,4-6 0 16,0 4 0-16,-2-1 0 0,0 6 0 0,-1-1 0 16,1 1 0-16,0 2 0 0,1 4 0 0,0 4 0 15,-2 0 0-15,0 5 0 0,0-1 0 0,-2 5 0 16,2 0 0-16,-2 1 0 0,4 3 0 0,-1 3 0 16,-2-1 0-16,4 6 0 0,-1 0 0 0,3 3 0 15,-1 4 0-15,4 3 0 0,-4-3 0 0,1-3 0 16,-4 5 0-16,3 4 0 0,0-2 0 0,0-1 0 15,-2 0 0-15,-2 1 0 0,2 4 0 16,2-2 0-16,-2 3 0 0,-2-10 0 0,0 5 0 16,2 2 0-16,-2-6 0 0,3-2 0 0,-4-3 0 15,2 0 0-15,0-1 0 0,3-3 0 0,1-2 0 16,-3-2 0-16,-5-3 0 0,2 4 0 0,2-5 0 16,-2 1 0-16,3-3 0 0,-5 3 0 0,-1-1 0 15,2-1 0-15,-2 0 0 0,-1-2 0 0,1 1-8 16,-3 0-16-16,0-1-21 0,2-2-21 0,-2 0-22 0,4-1-26 0,-4-1-95 15,3 2-269-15,1-2 358 0,-4 1-207 16,1-4-97-16</inkml:trace>
  <inkml:trace contextRef="#ctx0" brushRef="#br0" timeOffset="137325.87">31125 6932 1915 0,'1'1'764'16,"3"1"-484"-16,-2-1-140 0,5 0-22 0,1 0-3 0,0-1 6 16,7 0-56-16,-2 0 31 0,-1 0-22 0,6-1-5 15,-1-1-9-15,3-1-12 0,-5-1-12 0,0 1-19 16,1 0-6-16,-4-2-6 0,5 2-6 0,-4-3-21 16,-3 1 7-16,-5 2-47 0,2-2-20 0,-1 0-84 15,1-1-103-15,-4 3 193 0,8-1-141 0,-5 0-101 16</inkml:trace>
  <inkml:trace contextRef="#ctx0" brushRef="#br0" timeOffset="138120.87">31629 6728 1686 0,'-7'-3'797'0,"6"3"-505"16,0-1-217-16,-2 1 38 0,3 0-15 0,-1-2-6 15,2 0-4-15,1 1-28 0,1-3-105 0,4 3 114 16,-2 1-1-16,0-3-6 0,6 2-6 0,1-3-2 0,3 4 3 16,4 0-8-16,-2 0-2 0,0 0-15 0,1-1-3 15,2 1-3-15,0 0-2 0,2-1-5 0,-7 1-7 16,1 0 2-16,-2 0-3 0,-1 0-2 0,-3-2-2 16,-2 2 1-16,-3 0-1 0,-5 1 4 0,2 0 0 15,-2-1 1-15,3-1 0 0,-3 1 2 0,0 1 0 16,-1 0-3-16,-4-2 1 0,5 1-2 0,0 1-6 15,-3-1 0-15,-6 1-2 0,8 0-2 0,-3-1 0 16,2 3 1-16,2-1-5 0,-5-1-1 0,1 0-1 16,4-1-3-16,1 1-4 0,-6-1-17 15,1 0-11-15,1 0-10 0,-2 0-9 0,-6-2-18 16,6-1-4-16,-7-3-7 0,5 0 6 0,-3 2 12 16,-1-3 10-16,3 0 11 0,-2-3 12 0,5 6 21 15,-3-2 9-15,1 0 8 0,-1-1 2 0,4 4 12 16,-2-3 4-16,2 3 0 0,3 2 5 0,-2-3 1 15,0 3 2-15,2 1 2 0,1 0 2 0,0-2 0 16,0 2-4-16,3 0 1 0,0 0-3 0,2 0-1 0,5 0-1 0,0-4 3 16,0 3-2-16,1-1-1 0,2-1 1 15,0 1 0-15,-1 0 6 0,3 2-2 0,-2-2 4 16,4 4-6-16,-2-2 4 0,0 2-1 0,2 2 1 16,1-2-6-16,0 4-4 0,-2-2-3 0,-1 0 0 15,-1 0-6-15,-1 2-2 0,1-2-1 0,-9 0-3 16,4 4 6-16,-5-3 0 0,1 2 1 0,-5-1-1 15,0-3 2-15,0 3 1 0,-3 0-3 0,0-1-1 16,0 1 0-16,-1-2-5 0,-2 6 0 0,-2-5-2 16,0 4-1-16,1-1-1 0,-1 0 0 0,0 0 0 0,-2 1 0 15,-1-1 0-15,1-1 0 0,3 2 0 0,0-2 0 16,-1 1 0-16,2-1 0 0,-3 3 0 0,4-5 0 16,3 2 0-16,-1-1 0 0,-1-1 0 0,2-2 0 15,-1 0 0-15,1 1 0 0,1-4-2 0,1 1-8 16,-2 1-6-16,5 0-6 0,-1-1-8 0,-2-1-35 15,3 0-15-15,2-3-19 0,0 3-16 0,0-1-16 16,5-2 1-16,1-2 65 0,0 1-54 16,4 1 20-16</inkml:trace>
  <inkml:trace contextRef="#ctx0" brushRef="#br0" timeOffset="138507.1">32794 6541 1731 0,'-2'5'774'16,"1"0"-465"-16,-4-3-209 0,-4 4 58 0,-1 2-48 15,4 0-19-15,-3-4-20 0,0 6-5 0,-4 2-11 0,1 3 4 16,0 6-3-16,0-1 2 0,2-4-14 0,-7 8 2 16,0 1-3-16,0 0-5 0,2 2-1 0,-6 0-11 15,3-4-4-15,-3 3-7 0,3-4-1 0,-2-1-7 16,3 1-3-16,2-7-5 0,-6 0-4 0,6-5-12 15,-1 3 6-15,2-7-24 0,3 3-13 0,4-3-41 16,0-4-20-16,-1-1-19 0,2-1-31 0,5 0-56 16,1-4-207-16,3-3 302 0,-4-1-168 15,1-2-45-15</inkml:trace>
  <inkml:trace contextRef="#ctx0" brushRef="#br0" timeOffset="138709.17">32354 6584 2182 0,'4'8'885'0,"1"5"-606"0,5-3-190 0,-6 2 8 0,5 4-2 15,5 6 15-15,2-2-10 0,3 1-34 0,2 3-9 16,2 1-10-16,3 3-8 0,8 6-10 0,-1-1-9 16,-3-7-20-16,-1 3 0 0,1-1 0 0,-1-1 0 15,-5-3 0-15,2-7-38 0,-4 2-35 0,-1-3 24 16,0-2-112-16,-5-6 121 0,1 0-77 0,-5-10-34 15</inkml:trace>
  <inkml:trace contextRef="#ctx0" brushRef="#br0" timeOffset="141688.53">26691 1074 242 0,'4'7'108'0,"3"1"-66"0,0-3-23 16,-2 3 14-16,3-3-9 0,0 6 12 0,9 7 37 16,-5-7 3-16,12 8-1 0,-5-2 1 15,5 7 1-15,3 0 6 0,1-1 9 0,2 6 8 16,3 1-1-16,-1 7-12 0,0 1 7 0,4 2-1 15,-1 9-8-15,4 3-7 0,0 5-19 0,5-1-24 16,-10-8-35-16,7 13 9 0,3 19-9 16,-2-5 0-16,-3-7-1 0,-1 11 1 0,2-1 1 0,0 21 2 15,1 8-1-15,0-5 2 0,-5-5-2 0,5 21 1 16,-2-3-3-16,0 11 1 0,-3 5 2 0,0 5-5 16,2 3 2-16,-3 6-1 0,3 0 0 0,-11 12-3 15,6-1 4-15,-10 7-7 0,1 6-9 0,-6 2-43 16,-2-2-19-16,-11 13-15 0,-3-1-11 0,-5 2-21 15,-6 2-22-15,-9-2-11 0,1 1 41 0,0-23 47 0,-20-9 19 16,-2 30 22-16,1 0 19 0,1-29 29 0,-7 3 27 16,-3-4 27-16,-6 14-4 0,-3 1 4 0,6 2 2 15,1-39-4-15,-8 21-4 0,0-4-8 0,2-6-3 16,2-9-14-16,0-9-30 0,3-2-12 0,2-7 1 16,7-3-54-16,6-20 44 0,-5 6-21 0,17-23-14 15</inkml:trace>
  <inkml:trace contextRef="#ctx0" brushRef="#br0" timeOffset="143775.29">28418 899 132 0,'-11'3'113'15,"-4"3"-22"-15,7 9-39 0,-3-2 34 0,-3 1-13 16,2 0-2-16,1 3-7 0,7-3-1 0,-9 10-2 15,-1-3-13-15,-5-4-4 0,5 6-3 0,-1-4-7 16,-2 5-3-16,-4 4 13 0,2 3-4 0,0-11-12 16,1 10 7-16,1-1-3 0,-7 14 2 0,-1 6-8 15,0-4-2-15,5 5-12 0,-9 6 8 0,0 2 4 16,-2 9 7-16,-3 14 8 0,-4 4 24 0,4-7 12 16,-9 17 13-16,0-1 12 0,2 21 16 0,1-4-1 15,-1 6-3-15,6 5-3 0,2 7-15 0,-1 0-7 16,11 20-10-16,1-5-9 0,2-1-23 0,0 6 3 15,8 8-8-15,3 1 0 0,6 3-4 16,3 2-241-16,7 0 239 0,1 10-1 0,4-24-2 0,12 1-7 0,8 27 7 16,-2-4 0-16,1-23-10 0,6 2 288 0,8-4-291 15,5 18-2-15,10-1-2 0,-5 2 9 0,-2-35-15 16,8 24-3-16,4-4 0 0,-2-3-58 0,1 4 55 16,4-12 0-16,1 1 0 0,0-2-12 0,1 3 13 15,-1-13 0-15,2 6 1 0,-4-18 7 0,3 9-8 16,-2-14 0-16,-2 7 1 0,-9-32 1 15,2 4-5-15,-5 4-1 0,-4-17-1 0,-4-2-3 0,-1-12-3 16,-9-6-14-16,1-2-12 0,-3-12-15 0,0 1-24 16,-7-17-34-16,-8-9-106 0,0-3 155 15,3 3-98-15,-4-6-32 0</inkml:trace>
  <inkml:trace contextRef="#ctx0" brushRef="#br0" timeOffset="145818.18">24376 5736 213 0,'-3'-3'162'16,"5"2"-41"-16,-2-2-49 0,2 0 29 0,4 3 12 16,-2 3-5-16,-3-3 4 0,-4 0-7 0,6 0 1 15,-3 1 1-15,0 2-5 0,2-2-2 0,-4 1 1 16,2-1 1-16,-4-1-7 0,8 2 4 0,-4-2-8 15,-1 0-4-15,-1 0 0 0,-2 0-1 0,5 0-1 16,2 0-1-16,2 6-1 0,-6-5-4 0,1 0-11 16,0 3-4-16,0-4 7 0,0 1-3 0,-6 1-17 15,2-3-2-15,0 1-3 0,4 0 5 16,0 0-3-16,0-1-3 0,-1 0-12 0,1-2 0 0,2 3 0 16,-2-1-3-16,0 1-1 0,0-2-4 15,0-1-2-15,1 3 1 0,2 0 3 0,-1 0-2 16,-1 0 0-16,-1-2-1 0,4 2-4 0,-4-3-2 0,1 2 0 15,-1-4 1-15,0 1-3 0,0 0-1 16,-1-3-2-16,1 6 2 0,3-5 2 0,-1 4-2 0,4-3-2 0,0 2-2 16,-4-2 3-16,4 4-4 0,-3-5 1 0,2 4-3 15,-1-1-1-15,-3 2 0 0,1 0 2 16,-1-1-3-16,4 4-2 0,-2 0 1 0,2 0-1 16,-2 0 1-16,-3 3 0 0,3-1-1 0,-3 3-1 15,0 0-1-15,0 2 1 0,-2-1 1 0,0 3 0 16,0 0 0-16,-4-3 0 0,4 4 2 0,-5-3-1 15,2-1 1-15,1-1 2 0,-2 1 0 0,-1-6-1 16,-2 0 1-16,3 0-1 0,-2-2 0 0,4-5 0 16,1 3-1-16,-3-2-1 0,4-4-2 0,0-1 1 15,0 2-1-15,2-3 2 0,0 0 0 0,2 1 2 0,-1-2 4 16,7-3 1-16,-4 3 5 0,-2 2-2 0,2-3 5 16,3 1 2-16,-2 0-3 0,3 2 0 0,-1-1-5 15,-6 4-1-15,6-3-1 0,5 1-4 0,-2 4-8 16,0 1 0-16,0 0 0 0,0 0 0 0,1 1 0 15,2 2 0-15,-2 2 0 0,0 1 0 0,-2 0 0 16,3 6 0-16,-3-3 0 0,1 3 0 0,-1-1 0 16,-4-3 0-16,0 5 0 0,-1-1 0 0,-3-1 0 15,0 1 0-15,-1 0 0 0,-3 1 0 0,-5-1 0 16,1 1 0-16,-3-3 0 0,-3 1 0 16,0-2 0-16,-2 1 0 0,4 1 0 0,-3-8 0 0,0 3 0 15,4-3 0-15,-1-3 0 0,1 1 0 16,1-3 0-16,0-5 0 0,-1 0 0 0,6 2 0 15,-3-2 0-15,2 6 0 0,2-1 0 0,2-5 0 16,-1 6 0-16,5 0 0 0,-3-3 0 0,0 6 0 16,3-4 0-16,3-2 0 0,-3 4 0 0,1 2 0 0,-2-1 0 15,2 1 0-15,3 1 0 0,-2 0 0 0,1 1 0 16,0 2 0-16,2-1 0 0,3 0 0 0,0 1-9 16,1-2-27-16,-1 2-85 0,2-2-53 0,-1 0 35 15,4 4 79-15,-2-2-135 0,2-2-57 0</inkml:trace>
  <inkml:trace contextRef="#ctx0" brushRef="#br0" timeOffset="147534.4">24358 5910 634 0,'0'0'407'0,"-1"0"-168"0,0-2-135 15,1 1 86-15,-3 0-33 0,3 1-35 0,1 0-15 16,1 0-15-16,-2 0-6 0,2-1-16 0,0 1 12 16,0-1-21-16,3 0 4 0,-2 0-5 0,2-2-1 15,-5 0-1-15,4 0-5 0,-1 1 1 0,-2 0-8 16,10 1 0-16,-11 0-5 0,4-3 1 0,2 2-2 15,2-2-5-15,-2 2-4 0,0 0-1 0,-4-5-3 16,-2 1 0-16,7 0-5 0,-1-1-2 16,2 4-5-16,-4-4 2 0,2 1-3 0,1 3-2 15,1-4 0-15,0 1 2 0,-2 1-4 0,1 1-2 0,-2-4 3 16,4 1-1-16,-1 0 0 0,-1 0-1 0,-1 4 2 0,3-3 0 16,-1-3 0-16,-2 1 1 0,0 3-3 0,2-3 3 15,2 2-2-15,-4-4 1 0,4-4-3 0,-1 5-2 16,0 2 2-16,0-4 0 0,2 1 1 0,-1 2-1 15,-1-1-1-15,1 2 2 0,-2-1 2 0,2-2 1 16,-1 1 0-16,0-1-2 0,1-2 2 0,0 0 0 16,2-2 0-16,-1-1-1 0,3 3-3 0,-4 1-1 15,3-4-1-15,2-1 3 0,0 1-4 16,-4 2-1-16,1-2 0 0,3 5-1 0,-3-8 2 16,0 3-4-16,2 1 3 0,-2 0-2 0,-1 0 0 15,3-2 0-15,-4-3 1 0,5 3-2 0,0-1 1 16,0 2 2-16,1 0-2 0,-1 1 1 0,4-3 2 15,-2 3-2-15,-2-2 0 0,1-4 1 0,0 3-1 16,2-3 2-16,-3-2-2 0,2 0 2 0,1 4-2 16,0-4 2-16,0 0 1 0,2-1-1 0,-1 1 0 15,3-1-2-15,4 2 2 0,-3 1-4 0,-4 0 2 0,1 3-2 0,-1-6 1 16,3 3-2-16,-1 4 1 0,-5-3 1 16,-2 1-1-16,5-3 5 0,1 0-4 0,0-2 2 15,0 5-1-15,0-4 1 0,-1 0-1 0,4-1 2 16,-1 0-3-16,2 0 1 0,-2-1 2 0,1 1-1 15,-2 2 2-15,5-3 3 0,-3 1-2 0,-1 0 1 16,0-2 2-16,-1 3-2 0,1-1 1 0,2 3 1 16,0-5-2-16,-5 2-2 0,4 3 1 0,1-6-1 15,-1 6 2-15,2-2-2 0,-3-1 0 0,2 0-2 16,-1-1 1-16,-2 5 0 0,-1-1-1 0,4-2-1 16,0-3 0-16,-3 4 0 0,1-1 0 0,0 0 1 0,4-3-1 15,2 1 0-15,0-2 0 0,-3 6-1 0,-2-4 0 16,2-1 0-16,-2 1 0 0,2 2-1 0,0-2 1 15,-4 0-1-15,-1 1 1 0,2-4 0 0,3 3 1 16,0 0-2-16,-2-4 1 0,1 3 2 16,0-3-3-16,2 3 2 0,-1-1 0 0,1 1 1 0,1 0-2 15,2 0 2-15,-4 4-2 0,7-4 0 0,-7 5 1 16,-3 1-1-16,4-5 0 0,-2 1-1 16,-5 4 2-16,-1-1-3 0,7-2 1 0,-6-2 2 15,7 0-1-15,-2-1-1 0,-3 4 1 0,5-3 0 16,2-2-1-16,-3 1 1 0,-1 1 0 0,5-1-1 15,-1-2 1-15,-1 2 0 0,2 2-1 0,-3-4 5 16,2 5-1-16,-4-3 0 0,2 2 2 0,-1 0 1 16,0-1 3-16,-2 0-1 0,-1-3 0 0,2 1-1 15,1 1 1-15,2 2 1 0,0 0-3 0,-6 1 0 0,1-1-1 16,8-3 0-16,-1 2 0 0,-4 2-1 0,2-1 0 16,-1 3 0-16,3-5 0 0,2 2 0 0,0-2-3 15,-7 5 2-15,4-2 0 0,0-1-3 0,-1-2-1 16,3 1-1-16,-3-2 0 0,1 3 0 0,-1-3 0 15,0 1 0-15,5-4 0 0,-3 3 0 0,2-3 0 16,2 1 0-16,4 0 0 0,-3 0 0 16,0-1 0-16,-1 1 0 0,-3 3 0 0,4-2 0 0,-5 4 0 15,-1-3 0-15,-4 1 0 0,0 2 0 0,-3-1 0 16,4 1 0-16,-5 2 0 0,-3 1 0 0,3-3 0 16,3 1 0-16,-7 1 0 0,4 2 0 0,-2 0 0 0,3-3 0 15,-2 1 0-15,2 0 0 0,-4 4 0 0,0-1 0 16,0 0 0-16,-2 2 0 0,-4 2 0 0,3 1 0 15,0 0 0-15,-4-1 0 0,4 0 0 0,-3 5 0 16,0-2 0-16,1 2 0 0,-1-1 0 0,-2 2 0 16,2 2 0-16,-5 0 0 0,-2 0 0 0,4-1 0 15,-3 0 0-15,1 0 0 0,0 3 0 0,-2 0 0 16,2 0 0-16,-1-1 0 0,0 3 0 16,0 0 0-16,-4 2 0 0,1-2 0 0,-1-2 0 15,2 1 0-15,-3 2 0 0,1 3 0 0,-1-2 0 16,0 0 0-16,1 1 0 0,-1 0 0 0,0 0 0 15,1 3 0-15,-1-4 0 0,-1-1 0 0,0 1 0 16,0 1 0-16,-2 0 0 0,2-3 0 0,-5 3 0 16,3-1 0-16,-5 5 0 0,2-1 0 0,-5 0 0 15,3-2 0-15,-4 6 0 0,-2 3 0 0,1-1 0 16,-2-3 0-16,-3 1 0 0,1-1 0 0,3 1 0 0,0 0 0 16,-6 1 0-16,2-3 0 0,2 1 0 0,2-2 0 15,-2 3 0-15,1-1 0 0,1-1 0 0,-3-1 0 16,8-2 0-16,3 2 0 0,-6-2 0 0,10-2 0 15,2-1 0-15,0-1 0 0,2-2 0 0,4-3 0 16,1 3 0-16,6-8 0 0,2 4 0 0,4-4 0 16,1-3 0-16,1 4 0 0,0-2 0 0,-2-5 0 15,3 1 0-15,-1 4 0 0,-5-3 0 0,0 4 0 16,2 1 0-16,-3-1 0 0,4 5 0 0,-2 1 0 16,-2 4 0-16,-3-1 0 0,0 1 0 0,-1 3 0 15,-1 3 0-15,-3-1 0 0,-2 6 0 0,-1-1 0 0,1 1 0 16,-8 11 0-16,3-3 0 0,-4 4 0 0,-3 1 0 15,2-2 0-15,-6 6 0 0,-2 0 0 0,0 2 0 16,1-2 0-16,-2-1 0 0,1-4 0 0,4 1 0 16,-4 2 0-16,5-6 0 0,1-4 0 0,4-1-48 15,-1 1 22-15,2-6-119 0,7 4 117 0,3-4-82 16,-2-2-53-16</inkml:trace>
  <inkml:trace contextRef="#ctx0" brushRef="#br0" timeOffset="149850.59">26122 5531 2088 0,'-4'19'959'0,"2"-10"-625"0,2 3-250 0,-1-3 37 16,1 0 23-16,3-7-47 0,2 3-9 0,4-3-24 16,0-2-147-16,1-1 129 0,0-1-5 0,3-6-9 15,0 0-43-15,4-5 33 0,-5 2-1 0,-1-1-9 0,2-6 10 16,4 0-13-16,-1 0-4 0,-5-2-5 0,2 2 0 15,-2-5 0-15,-1-7 0 0,-7-6 0 16,3 4 0-16,4-2 0 0,-6-4 0 0,-2 0 0 16,0 0 0-16,0-5 0 0,-1 3 0 0,1 0 0 15,-7-2 0-15,-4-7 0 0,5 0 0 0,-1-1 0 16,0-2 0-16,-2 6 0 0,2-1 0 0,0-1 0 16,-5 12 0-16,4-1 0 0,-6 9 0 0,1 1 0 15,0 6 0-15,0-2 0 0,-1 5 0 0,2 6 0 0,0 1 0 16,-1-2 0-16,2 3 0 0,-1 2 0 0,-2-2 0 15,1 5 0-15,-1 2 0 0,2-1 0 0,3 3 0 16,-2 5 0-16,-2 0 0 0,4 4 0 0,1 1 0 16,1 1 0-16,-1 0 0 0,0 0 0 0,-3-2 0 15,3 4 0-15,2-1 0 0,-3 2 0 0,1-2 0 16,0 2 0-16,0 0 0 0,4-4 0 0,0 6 0 16,-2-6 0-16,3-1 0 0,1-4 0 0,0 4 0 15,0-4 0-15,0-3 0 0,-1 5 0 0,1-4 0 16,-1 0 0-16,-1 0 0 0,2-1 0 0,-2-2 0 15,2 1 0-15,0 1 0 0,0-2 0 0,0-3 0 16,3 0 0-16,-3-1 0 0,3 1 0 0,-1-3 0 16,2-3 0-16,-1 1 0 0,2-3 0 0,1-1 0 15,-2 3 0-15,4-5 0 0,-2-2 0 0,2-1 0 16,0 0 0-16,-1 0 0 0,2-1 0 0,2-1 0 16,-2-1 0-16,0 3 0 0,1 3 0 0,-1 0 0 15,0 2 0-15,-2 0 0 0,1 4 0 0,-2 2 0 16,-2 2 0-16,1 1 0 0,0-3 0 0,-3 5 0 15,-1 0 0-15,1-2 0 0,-1 4 0 0,-1 5 0 16,0-3 0-16,0 5 0 0,0 2 0 0,-1-1 0 16,1 4 0-16,-1 4 0 0,2-2 0 0,0-3 0 15,2 2 0-15,0-3 0 0,3 3 0 0,-1 0 0 16,0-4 0-16,6-2 0 0,-3 0 0 16,2 1 0-16,1-2 0 0,5-2 0 0,-4-1 0 0,5-1 0 15,-1-2 0-15,-2 0 0 0,-1 0 0 0,-5-2-11 0,7-4-77 16,-3 0-39-16,-3 3-67 0,0-3 142 0,8 2-113 15,-2 4-98-15</inkml:trace>
  <inkml:trace contextRef="#ctx0" brushRef="#br0" timeOffset="150617.81">25543 4988 1964 0,'-4'-1'783'0,"2"-1"-512"0,0 2-200 0,1 10 29 15,0-6-20-15,-1 0-32 0,2 8-13 0,-1 0-7 0,1 1-1 16,0 3-33-16,0 1 27 0,0-4-2 0,0 7 12 16,0-4 6-16,0 4 4 0,0-3 4 0,0 4 8 15,1 0 5-15,2-1 1 0,1 1-5 0,-1-5-5 16,1 5 1-16,2-5-12 0,0 0-3 0,1-8-14 16,-2 3-3-16,6-9-2 0,-2-2-3 0,3-2-6 15,0-8-7-15,0 1 4 0,2-2 2 0,-2 0-3 16,1-7 0-16,0-2-2 0,-1 5 1 0,-1 3 0 15,0-4 1-15,-2-1-2 0,0 4-1 0,-3 4 2 16,3-1-2-16,-7 3 1 0,-2-2 0 16,1 2-1-16,-3 1 0 0,-2-1-1 0,1 4-1 0,-5-2 0 15,2 4-1-15,-3 1-2 0,2 1 0 0,-2 3-1 16,-1 3 0-16,-1 1 0 0,0 3 1 0,1-2 1 16,1 6 1-16,-2 0 2 0,1 0 0 0,1 0 1 15,2-1-2-15,0 2 0 0,0-5-2 16,3-1-10-16,2 1-13 0,0-6-10 0,2-1-11 0,4-3-11 0,0-6-40 15,3-2-18-15,0 3-22 0,2-9-23 0,-2-3-45 16,3 1 129-16,3-6-88 0,-2 0-9 0</inkml:trace>
  <inkml:trace contextRef="#ctx0" brushRef="#br0" timeOffset="150884.04">25836 4999 1896 0,'-11'4'899'0,"1"2"-573"0,3 0-199 16,-6 2-5-16,9 4-27 0,-1 0-15 15,2 1-13-15,-4-4-30 0,6 2-126 0,1 4 122 16,-1-3-49-16,2 0 44 0,4 0 2 0,1-5-1 0,0 4 6 16,2-2-2-16,0 0 2 0,-1-7-10 0,2 3 1 15,0-5-2-15,1 2-4 0,6-3-2 0,-7-3-3 16,0-3-1-16,2 0-2 0,-1-5 2 0,-3 2-3 16,3-2-2-16,-7 0 0 0,-2 4 0 0,3-5-2 15,0 1 3-15,-5 0-1 0,1 2-3 0,-4-2 2 16,0 0 0-16,-1-2-3 0,2 1 2 0,-4 0-1 15,1 6-4-15,-3 2-9 0,1-4-10 0,0 2-17 16,-3 7-21-16,2 0-22 0,-3 1-80 0,2 4-71 16,-2-3 155-16,6 1-112 0,-8 5-81 0</inkml:trace>
  <inkml:trace contextRef="#ctx0" brushRef="#br0" timeOffset="151016.41">26029 4967 2279 0,'-15'5'737'0,"4"-4"-547"0,-1-2-148 16,3 1-5-16,6 0-68 0,-3 0-85 0,5 1 94 15,5-1-83-15,1 0-55 0</inkml:trace>
  <inkml:trace contextRef="#ctx0" brushRef="#br0" timeOffset="153949.34">18462 11789 1592 0,'-15'4'788'0,"7"-2"-491"0,0 0-98 0,3-3-118 15,-2-1 39-15,2-3-6 0,3 5-38 0,1 0-13 16,-1-1-8-16,2-2-5 0,2 0-5 0,-1 0-6 16,2 2-6-16,7-2-1 0,-1-1 3 0,6 1-2 15,0-1-2-15,1 0-5 0,-1 3-3 16,3-2-1-16,-2 0-4 0,-5 1-5 0,6 1 0 15,-6 1-4-15,1 2-2 0,-2-1 0 0,2 2-3 16,-4 0-1-16,1 1 1 0,-3 4 2 0,-2-1-2 16,0 2 2-16,-3 2 1 0,1-1-1 0,-3 6 2 0,-4 2-1 15,1 2 1-15,-2-4-1 0,-3 5 0 0,1 1 0 0,-3 1 1 16,0 0 1-16,-2 1-1 0,3-4 1 0,-1-3 7 16,0 1 0-16,-1-3 0 0,2-1 1 0,2-6 2 15,-1 1-2-15,2-4 0 0,1 1-2 0,2-5-8 16,1 1 0-16,1-2-2 0,-3 3-1 0,5-3-4 15,-1 0 0-15,3-4 0 0,1 1 0 16,-1 0 0-16,2 0 0 0,3-1 0 0,3-1 0 0,-1 1 0 16,0 2 0-16,3 2 0 0,-2 0 0 15,-1 0 0-15,2 5 0 0,2-2 0 0,-1 4 0 16,-1 0 0-16,0 0 0 0,0 1 0 0,2 7 0 16,-1 2 0-16,0-2 0 0,-4 0 0 0,2 5 0 15,-1-1 0-15,-3 1 0 0,-5-2 0 0,1 3 0 16,-2 0 0-16,-2 2 0 0,-3-1 0 0,-3-1 0 15,0 2 0-15,-4 0 0 0,1 0 0 0,-3-3 0 16,0-1 0-16,0-3 0 0,1-1 0 0,-4-2 0 16,4-5 0-16,-2 0 0 0,1-2 0 0,1-3 0 0,3-2 0 15,0-2 0-15,-5-1 0 0,6 2 0 0,2-5-3 16,-1-2-14-16,0-2-38 0,2-7-17 0,-2 1 10 16,8 0-54-16,3-6-84 0,-2-1-97 0,7-3 199 15,-2-2-136-15,10-3-77 0</inkml:trace>
  <inkml:trace contextRef="#ctx0" brushRef="#br0" timeOffset="154299.43">18915 11775 1887 0,'1'-1'741'0,"-4"0"-441"0,-3-2-181 0,-1 3 78 16,1 0-51-16,-3 0-24 0,5 4-40 0,-2 4-11 15,-5-1-14-15,6 7-10 0,1 2-9 16,2 8-12-16,-5 3-1 0,3 5-3 0,-1 9-1 15,2 0 2-15,3 4 1 0,-2-1 1 0,1 1 3 16,4-1-5-16,-3-1-2 0,6-16-3 0,2 4-3 16,1-2-6-16,2-5-3 0,-1-3-4 0,3-3-2 15,-4-2 0-15,4-6 0 0,4 1 0 0,-1 2 0 16,-4-11 0-16,5 0 0 0,2-3 0 0,-1-7 0 16,2-6 0-16,-2 4 0 0,-2-4 0 0,1-7 0 15,1 1 0-15,-4-2 0 0,-2-2 0 0,-4 1 0 16,3-2 0-16,-6 0 0 0,0 3 0 0,-5-9 0 15,2 3 0-15,-6-10 0 0,-1 7 0 0,-1-3 0 16,-1-2 0-16,-2 5 0 0,-2 0 0 0,-3 3 0 16,1 8 0-16,-2 6 0 0,3-3 0 0,-1 8 0 0,0 5-13 15,-5 0-45-15,3-2-22 0,4 5-24 0,0 1-24 16,0 0-34-16,1 0 94 0,5 0-88 0,-1 0 4 16</inkml:trace>
  <inkml:trace contextRef="#ctx0" brushRef="#br0" timeOffset="154649.09">19302 11717 1875 0,'-3'2'771'0,"-2"0"-489"16,1-2-192-16,-1 0 56 0,2 0-77 0,2 3-10 15,-2-2-13-15,3 1-2 0,0 1-22 0,0 3-17 16,0 0 1-16,1 1-4 0,3-1 0 15,-1 2 4-15,1 0-3 0,0-5-1 0,2 4 16 16,2-3 12-16,-1 0-5 0,-1-1 13 0,3 0-2 16,0-3 11-16,2 0 6 0,0-2-6 0,2-2-2 15,-3 0-7-15,3-4 7 0,-4-1-12 0,-1 3 6 16,-1-3-18-16,-1 0 0 0,-1 0 3 0,-2 0 0 16,2 1-6-16,-2 0-2 0,-3-4-2 0,1 1-5 15,-1 1 2-15,0 1-2 0,-2 1-6 0,-3-1-2 16,0 0-1-16,1 4 0 0,0 3 0 0,-7 1 0 15,1-2 0-15,-2 3 0 0,4 0 0 0,-7 1 0 16,3 2 0-16,-6-2 0 0,2 4-1 0,3-1-37 16,-2 0 17-16,3-2-58 0,-2 4-28 0,2-3-128 15,7 1 175-15,-1-2-118 0,1-2-68 0</inkml:trace>
  <inkml:trace contextRef="#ctx0" brushRef="#br0" timeOffset="155302.26">18067 11208 1722 0,'-5'-10'763'0,"0"2"-454"0,4 2-187 16,-2 0 92-16,3 4-95 0,-3 0-6 16,3 2 16-16,-1 8-37 0,-1 4-33 0,-1-2-5 15,-2 15-5-15,-1 1-29 0,3 11 23 0,-2-2-4 16,0 11-19-16,0 1 22 0,0 11-3 0,1 2-4 16,-10 3-5-16,9 4 1 0,-3-8-14 0,3 12 1 0,-3 10-8 15,1-2-4-15,0-13-6 0,6 7 0 0,1-3 0 16,-5 16 0-16,0-4 0 0,-1-4 0 0,0-18 0 15,5 3 0-15,-5 2 0 0,3-12 0 0,1-4 0 0,1-8 0 16,-2-9 0-16,3-1 0 0,4-1 0 16,-4-6 0-16,0 4 0 0,4-14 0 0,-4 3 0 15,0-10 0-15,0 3 0 0,4-10 0 0,-3-1-8 16,1-8-46-16,1-2-21 0,1-3-26 0,3-5-29 16,-1-3-1-16,0-4 69 0,2-5-78 0,1 2 4 15</inkml:trace>
  <inkml:trace contextRef="#ctx0" brushRef="#br0" timeOffset="156182.03">17989 11311 1402 0,'2'-3'728'0,"-5"2"-416"15,8-4-206-15,8-1 129 0,0 0-142 0,5 1-19 16,2 0 0-16,12-1 17 0,-1 0 1 0,9 3-7 16,5-4-4-16,10 1-4 0,3 1 0 15,11 0-4-15,5 1-6 0,11 0-14 0,-4-2 0 16,11 0-15-16,-1 3-4 0,4 0-14 0,-2-1-4 16,-2-4-3-16,0 3-4 0,-10-1-5 0,0 2-7 15,-5-1 6-15,-1-1-2 0,-13 0 2 0,-11 6-2 0,4-4 3 16,-3 0 0-16,-5 1-2 0,-11-2 1 0,-7 2-1 0,-2 2 3 15,-12-2 0-15,5 1-1 0,-11 2 6 16,-2-1 10-16,-3 1 1 0,-2 0-2 0,1 1 1 16,-1 0-2-16,-2 2 0 0,0-2 5 0,0 2-18 15,1-1-5-15,-1 1 0 0,-6-1 0 0,1 2 0 16,4 0 0-16,0 0 0 0,-4 3 0 0,4-3 0 16,-1 4 0-16,4 0 0 0,-1 3 0 0,3-1 0 15,-3-2 0-15,2 2 0 0,3 3 0 0,-1 0 0 16,-5-2 0-16,3 2 0 0,-3 0 0 0,1 3 0 15,1 5 0-15,-2-3 0 0,0-2 0 0,0 13 0 16,0-2 0-16,1 4 0 0,-1 4 0 0,-1 6 0 16,-1-2 0-16,1 9 0 0,0 0 0 0,0 4 0 15,0-2 0-15,1 14 0 0,3-4 0 0,-2 4 0 16,-1 0 0-16,-1 1 0 0,1 2 0 0,-1 3 0 16,-1-3 0-16,3-4 0 0,-2 3 0 0,-1-9 0 15,3 4 0-15,0-13 0 0,1 4 0 0,-2-15 0 0,-1-7 0 16,-1 11 0-16,2-8 0 0,2-9 0 0,-1 5 0 15,-3 1 0-15,2-1 0 0,0-3 0 16,0 4 0-16,6-10 0 0,-6-2 0 0,-2 0 0 16,6-6 0-16,-4 1 0 0,1-4 0 0,0-3 0 15,-3-1 0-15,2-1 0 0,0-1 0 0,-1-1 0 16,-4-1 0-16,7-1 0 0,-3 1 0 0,2-1 0 16,-3 1 0-16,-2-1 0 0,4 0 0 0,0 1 0 15,-2 1 0-15,-3-2 0 0,3 0 0 0,-6-2 0 0,6 0 0 16,-4 0 0-16,-4 1 0 0,4-2 0 0,3 1 0 15,-5 1 0-15,-2-1 0 0,3-1 0 0,-6 2 0 16,-3-1 0-16,3 0 0 0,-8-1 0 0,-2 1 0 16,-4-3 0-16,2 2 0 0,-3-2 0 0,-4 2 0 15,-2-2 0-15,0 2 0 0,-10 0 0 0,3-1 0 16,-11 4 0-16,2-1 0 0,-11 2 0 0,0-1 0 16,-5 2 0-16,-4 2 0 0,-2 0 0 0,0 2 0 15,-1 0 0-15,-2-2 0 0,2 3 0 0,-1 0 0 16,9-1 0-16,1 0 0 0,-4-2 0 15,-1 2 0-15,12 0 0 0,4-3 0 0,4 0 0 0,-5 2 0 16,12 0 0-16,-2 0 0 0,14-4 0 0,-1 1 0 16,3 2 0-16,7-3 0 0,9-1 0 0,3 0 0 15,1-1 0-15,5-1 0 0,3 1 0 0,7-3-60 16,-1-1 27-16,9-1-115 0,-2 2-96 0,6-3 183 16,0 1-123-16,3-1-62 0</inkml:trace>
  <inkml:trace contextRef="#ctx0" brushRef="#br0" timeOffset="158130.87">19910 14610 1068 0,'5'-1'655'0,"-2"-1"-355"0,-7-5 78 16,4 5-159-16,2-4-127 0,0 6 27 15,-1 0-17-15,0 1-35 0,1-1-6 0,2 6-4 16,-2-2-3-16,3 0-16 0,-1 2-12 0,-1 2 6 0,0 0 2 15,-3 1-2-15,0 1-1 0,0 0-2 0,-2 0 3 16,2 0 2-16,-3 1-2 0,-1-1 0 0,1 0-2 16,0 1 0-16,-1-2-2 0,-6 0-6 0,5-3-2 15,-1 2-3-15,-7-7-3 0,3 2 1 0,1-3-3 16,-2 0-3-16,5-5 1 0,2 1-2 0,-5-1-3 16,7-2 1-16,0 1-1 0,1-4-1 0,0 2 1 15,2 0 0-15,6 1 3 0,-6-5 4 0,2 4 1 16,1 1-1-16,5-1 5 0,0 2 2 0,-4 1 0 15,2-2-1-15,-4 2-2 0,3 4-3 0,7-1-2 16,-8 2 2-16,-1 0-8 0,2 2 0 0,1 0-3 16,0 2 0-16,0 1-1 0,-1 2 1 15,-2-1 0-15,0 2-3 0,-2 0 5 0,3 0 1 16,-3 1-1-16,-3-2 1 0,1 1 0 0,-3-3 0 16,-1 1 3-16,3-6-2 0,-4 6-1 0,0-4-2 0,1-2 1 0,2 1-2 15,-3-1 1-15,1 0-3 0,1 0-4 0,1 0 0 16,1-1-9-16,-3-5-8 0,1 3-8 15,0-2-12-15,1-1-39 0,1-1-17 0,-3 0 7 16,4-1-55-16,-1 1 167 0,5 2-63 0,0-2 2 16,3-2 67-16</inkml:trace>
  <inkml:trace contextRef="#ctx0" brushRef="#br0" timeOffset="158948.5">19872 14734 1297 0,'0'0'618'16,"1"0"-347"-16,-1 0-162 0,2-3 79 0,-2 1-60 15,3 2-12-15,-3 0-11 0,1-1-8 0,0 0-16 16,0-2-5-16,3 2-2 0,-1 0-6 0,-1 1-17 0,5 0-4 16,-3-2 3-16,-1 1-4 0,4 0-11 0,-3-1-4 15,-3 0-4-15,6 2 2 0,1 0-4 0,-2-1-1 16,4 2-7-16,0-1-1 0,-2 1-3 0,6 2 2 15,4-3-1-15,-5 0-3 0,2 3-1 0,1-3 0 16,2 0 1-16,3 2-1 0,-1-2 1 16,3-3-3-16,0 3-1 0,3-1 3 0,-1-3 0 0,5 3-2 15,-2-2 0-15,1-3 1 0,3 5 2 0,-1-2 0 16,2 0 2-16,-4 1-4 0,1 2 1 0,8-4 1 16,-1 2-2-16,-2 0-2 0,2-1-1 0,-2 1 1 0,10 2-2 15,3-4-1-15,-2 1 2 0,-8 3 0 0,10-1 2 16,-1 1-1-16,2 0 1 0,0 0-2 0,0-4 0 15,0 4 4-15,6-4-2 0,-1-2-1 0,0 3 3 16,0-1 0-16,2 1 0 0,0-2 1 0,4 3 1 16,-2-2 0-16,4 1-2 0,0 2 2 0,2-3-3 15,-1 1-1-15,3-1-1 0,2 3 0 0,-1-2-3 16,2 2-2-16,-5-5 2 0,3 2-3 16,-6 2-1-16,3 1 0 0,7-3 0 0,1 2 0 15,-11-1 0-15,6 3 0 0,2-2 0 0,4 1 0 16,-1 0 0-16,-1-1 0 0,-9-2 0 0,12 3 0 15,-2 0 0-15,-1 1 0 0,-7 0 0 0,3 0 0 16,0 0 0-16,-4 2 0 0,2 2 0 0,-4-3 0 16,-4 0 0-16,1-2 0 0,1 1 0 0,-4 0 0 15,3 0 0-15,-9-3 0 0,2 1 0 0,-5-1 0 16,-1 1 0-16,-2 0 0 0,-1 0 0 0,0-2 0 16,-3 0 0-16,-2-1 0 0,-2 1 0 0,-3 0 0 0,-9-2 0 15,2-1 0-15,0 1 0 0,-7 0 0 0,-7 1 0 16,2 0 0-16,3-2 0 0,-2 1 0 0,0 1 0 15,-1 2 0-15,-3-2 0 0,2 1 0 0,-3 1 0 16,1 0 0-16,-5 2 0 0,1 0 0 0,-3-2 0 16,-2 3 0-16,3-1 0 0,-2 0 0 0,-2 1 0 15,-1 0 0-15,1 0 0 0,-1-1 0 0,-1 1 0 16,4 0 0-16,-5 0 0 0,1 1 0 0,-3 4-13 16,4-1 7-16,-1 0-49 0,0 0-25 0,0 3-80 15,-2 1-60-15,2 0 220 0,2 0-66 0,6-2-52 0,-2-2-1 16</inkml:trace>
  <inkml:trace contextRef="#ctx0" brushRef="#br0" timeOffset="159546.96">24578 14493 1497 0,'-5'-1'634'0,"4"-2"-413"0,1 1-145 0,0 0 31 15,0-1-13-15,1 3-7 0,1-1-3 0,-1 0-16 16,1 1 1-16,0 0-8 0,-1 1-1 0,3 0-9 16,-2 0-4-16,-1 3-3 0,2 2-2 0,-1 1-5 15,-1 1-6-15,1 1 0 0,0 0 1 0,-2 2-6 0,-2-3 4 16,0 3 3-16,0-2 0 0,-2-2-1 0,-1 1-2 15,-1-1 0-15,-2 0-1 0,-4-2-2 0,2 1-4 16,-2-3-8-16,0-2 6 0,-1 1-3 0,-2-2-2 16,3-1 1-16,0-4 1 0,-2 1-2 0,4-3 0 15,0-1-1-15,2 1-4 0,0-2 1 0,2-1-2 16,0-1 1-16,4 0-3 0,0 1 2 0,4 0 0 16,-2-1 2-16,4-3-3 0,0 3 1 15,-4 2-1-15,6-2 2 0,-3 3-2 0,3-3 0 0,5 2 1 16,-4 1 0-16,0 2 0 0,6 0-2 0,2 1 1 0,-2 0-2 15,-2 4 0-15,1-2-1 0,-1 5-2 0,1 2-1 16,-1 0-1-16,-1 5 2 0,-2 0-3 0,1 5 1 16,1-1 1-16,-5 3-1 0,-1 0 1 0,-4 1 2 15,2 1 1-15,-5-2 0 0,-2 2 1 0,-4-3-1 16,1 1-1-16,-6-5 0 0,2 1-1 0,-3-4-3 16,-1-1-1-16,0-2 0 0,1-2 0 0,1-1 0 15,0-1 0-15,2-2 0 0,0-4 0 16,3 1 0-16,1-2 0 0,3-4 0 0,3 2 0 15,-4-2 0-15,6 1 0 0,-1-3 0 0,0 1 0 16,1 0 0-16,0 0 0 0,1 0 0 0,0 2 0 16,3-1 0-16,1 3 0 0,5 1 0 0,-1 1 0 15,0 0 0-15,-3 5 0 0,0-2 0 0,-2 1-11 16,3 1 5-16,-5 1-61 0,2 1-35 0,-2 0 79 16,5-1-51-16,6 1-28 0</inkml:trace>
  <inkml:trace contextRef="#ctx0" brushRef="#br0" timeOffset="160364.51">19869 14625 1647 0,'0'1'660'0,"1"1"-411"16,1-1-100-16,3 1-29 0,-3 0-33 0,7 3-47 0,0 0 29 15,-5-2-3-15,2 1-16 0,-1-1-4 0,1 3 0 0,0-2 5 16,-2 3-1-16,0-2 1 0,-1 3-7 0,-1-1 9 16,-1-1-1-16,-1 1 0 0,0-2-2 15,-4 1-5-15,-2-1-5 0,0-2 4 0,0 1-9 16,-3-2-12-16,2 0-4 0,-7-2-1 0,5 1-2 0,-3-3-8 16,2 1 1-16,-3 0-8 0,1-3 4 15,2 0-4-15,3-1 1 0,0-1-2 0,0 2 0 16,4 0 0-16,-1-5 0 0,4 0 0 0,-2 1 0 15,2 1 3-15,0 0-3 0,1 0 3 0,2-3 2 16,-1 3-2-16,1 1 1 0,4 2 1 0,-1-1-2 16,-1-1-1-16,3 1 0 0,0-2-1 0,1 5-1 15,6 0 0-15,-3-2 0 0,-1 1 0 0,1 3-2 16,1-1 2-16,-4 2 0 0,1 3 0 0,-1 0 0 16,-3-1 1-16,0 3 0 0,-2 2 0 0,0-2 3 15,-1 1-3-15,-1 0 1 0,-2 1 1 0,-1-2 0 16,-3 2 0-16,-2-1-1 0,0-2-1 0,0 1-1 0,-1-4-6 15,-3 4-21-15,3-3-20 0,1 0-22 0,0-1-25 16,-4-2-34-16,2 4 81 0,0-2-67 0,-1 0-15 16</inkml:trace>
  <inkml:trace contextRef="#ctx0" brushRef="#br0" timeOffset="160880.34">19760 15107 1433 0,'0'1'718'0,"-3"-1"-303"0,3 3-265 0,-1 4-61 16,-2 1-25-16,2-3-1 0,-4 9-42 0,4-1 15 15,-3 4-5-15,-1 2-1 0,-1 1-3 0,1 1 0 16,-2 1 5-16,0 2-9 0,-1-1 15 0,0-1 2 15,1-3-8-15,-1-5-1 0,1-1 4 0,0 0 3 16,1-5-15-16,1-2 7 0,3 0-11 0,-3-5 0 16,3-4 2-16,0 3 0 0,0-5-4 0,0-5-4 15,1 0 1-15,0-5-3 0,1-1 3 0,0-7-5 16,2 3-3-16,1-5 0 0,0 2 0 0,2 1 0 16,-2-3 0-16,3 3-1 0,1 0 3 0,0 5-1 15,1-2 3-15,0 3 1 0,1 1 2 0,2 0 1 16,-3 3 0-16,0 2 1 0,1-1-1 0,-2 1 1 0,0 2 1 15,0 2 0-15,0 1 0 0,-3 0-2 0,1 3 0 16,-3-2 1-16,3 3-2 0,-2 4 1 0,1-1-2 16,-3 1-2-16,2 3-4 0,2 0 3 15,1 4-2-15,1 1-2 0,0 0 0 0,-3-1-2 16,5 2 0-16,-2 0 0 0,2 1 0 0,-2-1-1 16,3 1-2-16,0 3 3 0,-4 1-2 0,4-1 1 15,-6 5-2-15,6-2 0 0,-5 1 0 0,-1 2 0 16,-3-2 0-16,2-5-2 0,-2-2-2 0,2 0-6 15,3-4-8-15,-4 1-10 0,-1-4 7 0,1-2-39 0,-2-1-48 16,2 3-24-16,-1-4-36 0,-2 0-70 0,1-2-195 0,-5-2 309 16,2-2-201-16,1 0-57 0</inkml:trace>
  <inkml:trace contextRef="#ctx0" brushRef="#br0" timeOffset="161080.26">19632 15282 2041 0,'-1'2'894'0,"1"-1"-593"0,2 0-150 0,4-1-31 15,3 0-67-15,-1-1 31 0,3-3-19 0,5 0-9 16,0-1-57-16,0-2 37 0,3 1-8 0,0-3-21 16,3 0-8-16,1 0-14 0,1-3-28 0,-2 3-108 15,0 0 47-15,0 2 63 0,0-2-83 0,2-1-60 16</inkml:trace>
  <inkml:trace contextRef="#ctx0" brushRef="#br0" timeOffset="162416.07">24488 14995 1380 0,'-8'-1'772'0,"8"-5"-466"0,0 6-20 0,0-2-100 16,-2 1-118-16,2-1 35 0,0 1-25 0,2 1-8 15,-1 0-6-15,-1 2-4 0,4 2-8 0,-2 0-3 16,0 4-2-16,-3 1-6 0,3 3-11 0,0-2-1 16,-1 5-3-16,-1 2-4 0,0-2-5 0,1 2 0 15,-1-4-9-15,1 5 4 0,-1-2-1 16,-2 0-2-16,2-2-3 0,0 2 2 0,-1-3-3 0,1-3-1 0,1 3 2 15,-1-3 1-15,0-2-5 0,-1-2 1 0,-3-2 0 16,4-1-1-16,-1-2-2 0,-1 1 1 0,0-2-2 16,1-4 1-16,0-1 0 0,1-1 0 0,4 0 1 15,-4-4 0-15,0 1 3 0,2-3-1 0,-1-1 0 16,1 0 0-16,1 0 0 0,-2-1 1 0,1 2-1 16,3-2 2-16,-3-1-2 0,3 1-1 15,-4 0 2-15,2 0-2 0,1-2 0 0,-1 0 1 0,0 0-1 16,-1 1-2-16,1 0 3 0,1 3-1 0,0 0-1 15,0 2 0-15,-1 5 1 0,2-2-1 0,-3 0 3 16,0 1-2-16,0 1 0 0,-1 2 2 0,2-2 2 16,-2 3-1-16,2-1 0 0,-2 0-2 0,2 3-1 15,1-1 4-15,-1 1-2 0,2 0-3 0,-2 4 1 16,3-2-1-16,0 1 1 0,1 4 0 0,0-2-2 16,0 2 0-16,0 1 0 0,1-1 2 0,-3 2-2 15,2-1 1-15,-4 4 0 0,-1-2 1 0,-1 2 2 16,-1 0 0-16,-1 0-1 0,-4 0 0 0,3-1 1 0,-4-4 1 15,-2 2-3-15,0-1 3 0,1-2-3 16,-1 0 1-16,-1-4 0 0,1 4-1 0,-3-4-1 16,2 0 1-16,2-2-2 0,0 0 1 0,0 0-1 15,3 0-1-15,-1 0 0 0,2 0 1 0,-1-1-1 16,2 0 0-16,0 0 0 0,2 0-1 0,0-2 2 16,1 2-2-16,1-1 2 0,-1 1-1 0,4-2 1 15,-2 0-1-15,2 2 1 0,0-1 0 0,-1-1 0 16,3 2 0-16,0 0 0 0,2-1 2 15,2 2 0-15,-1 0 0 0,4 0 0 0,-4 0 2 0,2 1-2 0,3 3 0 16,0-1-2-16,-4 0 1 0,3 3-1 0,-1-1 1 16,1 3 0-16,-1 0-1 0,1 1 0 0,-3 2 3 15,-2 1-2-15,0-2 1 0,-2 4 1 0,0-3-1 16,-7 2 5-16,1 3-2 0,-3-3 1 0,-5 4-1 16,3-4 5-16,-3 3-1 0,-5-4-1 15,1 2 3-15,0-3-5 0,-1 1 4 0,-3-8-4 0,5 0 2 16,-6-1-2-16,2 0-2 0,-1-3 0 0,0-2-1 15,1 1-1-15,4-2-1 0,-1-1 0 16,-2 1-1-16,1-1-3 0,3 2 2 0,2 0-4 0,-1 1-15 16,0-3-10-16,0 1-15 0,2 0-14 0,0 0-64 15,3 1-41-15,0-2-87 0,-1 3 170 0,5 0-148 16,0-1-67-16</inkml:trace>
  <inkml:trace contextRef="#ctx0" brushRef="#br0" timeOffset="163513.51">26278 11164 911 0,'-1'-2'497'0,"1"2"-261"0,-2-1-140 0,3-1 96 15,-2-1-40-15,1 1-45 0,1 1-4 0,0-3-7 0,3 4 17 16,-2-1-11-16,3-1-1 0,-1 2-21 0,-1 0 5 16,-2 0-6-16,1 2-4 0,-2 2-3 15,0 3-20-15,1-3 4 0,-2 3-6 0,0 1-4 0,-1 4-11 16,2-1-2-16,0 2-5 0,0 1-3 16,0 0-5-16,0 1-1 0,0-2-1 0,0 2-3 15,0-3-4-15,0-1 0 0,-4 1-3 0,4-3 0 16,0-1-3-16,4-2-2 0,-3 0 0 0,-1 0-3 15,0-1 0-15,2-1 0 0,6 2-1 0,-10-3-4 16,0-1-5-16,0 2 3 0,-1-1-28 0,4-2-45 16,-2 1-30-16,-3-2 17 0,2-3-195 0,3-2 214 15,-1 2-123-15,3-5-47 0</inkml:trace>
  <inkml:trace contextRef="#ctx0" brushRef="#br0" timeOffset="163880.12">26311 10626 1523 0,'6'0'729'0,"0"1"-467"0,5 0-144 16,4 5-24-16,-1-2-1 0,4 2-22 0,-3 4-40 15,2 5 11-15,0 0-7 0,1-2-11 0,-1 5-6 0,2 5-2 16,-1-1-2-16,1 0-4 0,-1 0-5 0,-1 1 1 0,3 7 0 16,-3 3-3-16,2-1 3 0,-8 4-1 0,2 1 0 15,-2 7 0-15,-3 1-1 0,-4 0 1 0,-4-4 3 16,0 4-1-16,-4-5 1 0,-1-3 1 0,-7 5 14 16,2-8-6-16,-6 9 12 0,0-1 0 0,-2-6 1 15,-1 4 5-15,-1-7-7 0,-1 3 0 16,2-3-15-16,0-8 11 0,1-6-19 0,2 0-4 15,2-4 1-15,8-6-13 0,-2 2-22 0,-1-4-16 16,3-3-18-16,5 0-2 0,0 1-79 0,1-4 105 16,-1-2-71-16,-2 0-13 0</inkml:trace>
  <inkml:trace contextRef="#ctx0" brushRef="#br0" timeOffset="164712.23">26968 10945 1237 0,'-4'-10'706'0,"3"4"-372"0,2 5-218 0,-1-4 179 16,2 4-223-16,-1 0-8 0,0 2 0 0,4 5-3 16,-5 0-21-16,1 1-4 0,-2 2-2 0,4 8-1 15,-1 10-2-15,1-4-4 0,-2 1-2 0,0 1 7 16,1 3 4-16,1-1 2 0,-3-2 3 0,0-3 8 16,0-1-1-16,0-3 2 0,-3-4 0 0,1-1-6 15,0-3-2-15,-1-8-5 0,0 4-4 0,3-4-10 16,-4-1 1-16,6-1-9 0,-2-1 0 0,-2-2-8 15,2-1-2-15,0-4 1 0,-1 0-3 0,1-3-2 16,-1-2-1-16,0 2 2 0,1-4 0 0,1 1 1 0,-1 1 0 16,2-4 2-16,3-1-1 0,-4 3 2 0,3-4-2 15,-1 0 1-15,-1 1 1 0,4 2-1 0,0-3 1 16,1 11-2-16,-1-2 1 0,-1 1 0 0,3 4-1 16,2 0-1-16,-1 5 1 0,-1 0 1 0,-1 3-4 15,1 5 2-15,1 8-2 0,0-4 2 16,2 13-2-16,-1-3 0 0,-1 2 0 0,2 4 1 15,-7-8 1-15,2 5 0 0,0-5 2 0,-4-2 0 16,-3-3 1-16,1 0-2 0,-2-2 4 0,-1-6-5 0,3 3 2 16,-1-3 0-16,-1-3-2 0,2-2 0 0,0 0-1 0,0-2 2 15,-1-2-4-15,1 1 3 0,-1-4-2 0,-1-4 0 16,1 0-1-16,1-2 0 0,1 0-1 16,2-1 0-16,-3-2 1 0,2 1-1 0,-1 2 1 15,3-4 0-15,0 3 2 0,1-1-2 0,2-2 0 16,-1 2 0-16,1-2 0 0,2 0 0 0,0 0-2 15,-1 3 1-15,2 2 1 0,0 3 0 0,0 0 0 16,2 5 2-16,-2 2 0 0,-1-2 0 0,3 6 2 16,-3 0-2-16,5 7-1 0,-3 5 0 0,0-3 1 15,-4-1 0-15,2 9-1 0,-3-1 1 0,2 2-1 16,-6-2 2-16,0 1 0 0,-2-6-1 0,3 4 1 16,-1-1-3-16,0-2 0 0,-3-2 0 0,1-1-26 15,-2-3-19-15,1-1-18 0,4-1-26 0,-2-2-101 16,-1 0-158-16,4-6 254 0,0-1-176 0,3-4-116 15</inkml:trace>
  <inkml:trace contextRef="#ctx0" brushRef="#br0" timeOffset="165112.46">27676 11034 1946 0,'-8'-11'837'0,"-2"3"-536"0,0-4-201 16,0 3 72-16,0 0-85 0,-1-1-11 15,3 7-11-15,0-4-12 0,0 2-24 0,-1 4-6 16,3 1-5-16,-2 2-5 0,0 7-9 0,-2-1-4 16,3 8 0-16,-3 1 0 0,3 0 0 0,0 9 0 0,-1-2 1 15,-2 4 3-15,4-1 2 0,-1-1 4 0,3-6 4 16,0 3 10-16,4-6 1 0,-3 1 1 0,0-8 0 16,9-2 4-16,0-2 1 0,2-5-1 0,1 1-3 15,5-8-6-15,-4-2-2 0,8-4 0 0,0-3-2 16,-3-8-4-16,0 4-1 0,0-10-5 0,0 2-1 15,-1 0-5-15,1-1 1 0,-7 6-2 0,1-2 0 16,-1 4 0-16,-2 4 0 0,-3 4 0 0,2 3 0 16,-3 2 0-16,-2 5 0 0,2 2 0 0,-2 1 0 15,0 6 0-15,0 2 0 0,1 4 0 0,-1 3 0 16,0 11 0-16,1-3 0 0,1-2 0 0,0 2 0 16,1-2 0-16,1-3 0 0,1-2 0 0,0-4 0 15,0-1 0-15,0-3-2 0,0-4-3 0,1-1-17 16,-1 2-12-16,5-9-20 0,-1 3-16 0,-3-5-55 15,3 1-28-15,-1-5-51 0,1 0-152 0,1-3 251 16,-1-2-149-16,1-1-45 0</inkml:trace>
  <inkml:trace contextRef="#ctx0" brushRef="#br0" timeOffset="165314.62">27895 10732 1998 0,'-4'-6'851'16,"2"4"-527"-16,2 2-235 0,-2 2 31 0,1 1-30 15,-2 8-17-15,-1 1-10 0,1 0-34 0,2 2-5 16,-1 3-34-16,-4 2 27 0,3 5 1 0,-1 0-2 16,4 5 0-16,1 1 1 0,-1-3-2 0,-1 8-1 0,-2 2-2 15,2 1 1-15,3-10-7 0,-2 0 0 0,-4-4-4 16,2 1-4-16,2-10-10 0,1 3 6 0,5-13-37 16,-4 1-58-16,-2 1-26 0,5-6 15 0,-2-3-204 15,2-5 231-15,0-1-135 0,-2-4-50 0</inkml:trace>
  <inkml:trace contextRef="#ctx0" brushRef="#br0" timeOffset="165778.21">28037 10837 1502 0,'-8'-3'767'16,"-1"0"-445"-16,3 2-195 0,-3 0 107 0,0 1-88 16,-2 0-34-16,0 1-16 0,4 3-32 0,-1 0-3 15,-3 1-5-15,2 3-2 0,2-4-5 0,-1 7-2 16,1-1-2-16,0 2 0 0,2 3 3 0,-3 3 1 15,4-1 0-15,2 11-5 0,-5-1 2 0,3-1-12 16,3 1-2-16,0-5-6 0,-3 2-7 0,4-5-9 16,1-1-3-16,3-3-3 0,-1 1-4 0,3-6 0 15,-1-5 0-15,3 2 0 0,1 0 0 0,2-4 0 0,0-3 0 16,5 1 0-16,0-5 0 0,6-4 0 16,-1 3 0-16,-3-3 0 0,3-6 0 0,-4 0 0 15,-2-2 0-15,-1-2 0 0,-1-1 0 0,-2-2 0 16,0-2 0-16,-5 3 0 0,3 0 0 0,-1 0 0 15,-5 1 0-15,1 1 0 0,-3 5 0 0,2-2 0 16,-5 4 0-16,2 0 0 0,-5 0 0 0,-1 4 0 16,2 2 0-16,-3-2 0 0,0 2 0 0,0 3 0 15,1 1 0-15,-2 1 0 0,2 0 0 0,-2 1 0 0,-2 6 0 16,1-1 0-16,2 0 0 0,-2 4 0 0,-1 0 0 16,2 3 0-16,0 4 0 0,0 0 0 0,6-3 0 15,0 6 0-15,-1-1 0 0,2 1 0 0,2 2 0 16,4-4 0-16,2 3 0 0,2-1 0 0,0-2 0 15,3-4 0-15,1 2 0 0,1-7 0 0,1 2 0 16,2-2-14-16,-2 0 6 0,1-8-36 0,3 4-16 16,2-2-48-16,2-1-20 0,5-6-28 0,-5 2-37 15,-1-3 9-15,7 2-295 0,6-3 351 16,-1-2-168-16,-4-1-39 0</inkml:trace>
  <inkml:trace contextRef="#ctx0" brushRef="#br0" timeOffset="166184.62">29124 10905 1755 0,'-4'-5'896'0,"-1"-3"-539"0,0 3 41 0,0-1-231 16,1-1-44-16,-4 2-78 0,2 1 36 0,0-2-35 16,-1 4-33-16,4 0 21 0,-4 0-7 0,0 1-8 15,1 1-3-15,-1 0-10 0,-2 1-4 0,2 1-2 16,-4 3-1-16,0 0 1 0,-3 3-1 0,1 3 0 15,-4 2-1-15,5 5 0 0,-1 3 3 0,-1-2 0 16,5 8 0-16,-1-1 2 0,2-3-2 0,2 3 1 16,6-9 0-16,-6 2 1 0,6-5-2 0,1-6 2 15,6-4 0-15,-2 1-1 0,3-3 1 0,0-6 0 0,2-8 1 16,5 2 1-16,-2-1 1 0,0-6-1 0,3 2-2 16,-1-6 1-16,1 0-1 0,1-1 1 0,-3 4-1 15,1 3 0-15,-1 1-1 0,-3 3 1 0,0 1 0 16,-3 6 2-16,1 0 2 0,-4 4-2 0,1 3 1 15,0 6-3-15,-2-5 2 0,0 11-2 0,0-2 1 16,2 5-2-16,-2 0-2 0,0 5 0 0,0 0 0 16,1-1 0-16,-2 0 0 0,2-2 0 0,-1-3 0 15,0-3 0-15,-2-6 0 0,4 1-6 16,-3-2-8-16,1-2-12 0,-1-5 6 0,1 1-40 0,0 0-48 16,6-2-26-16,-2-1-35 0,-1-3-57 0,3-2 144 15,-1 0-107-15,4-2-30 0</inkml:trace>
  <inkml:trace contextRef="#ctx0" brushRef="#br0" timeOffset="166611.44">29784 10680 2082 0,'-1'-4'867'0,"-1"1"-570"16,-4 1-200-16,3 2 51 0,-2 3-58 0,-3 0-13 15,6 2-16-15,-4 6-14 0,1 6-20 0,-2-3-7 16,-3 9-2-16,2 0-3 0,0 4-1 16,0 0 4-16,0 1 5 0,4 0 1 0,0-1 6 0,3 1 0 15,2-3-1-15,1 1-2 0,1-3-6 16,6 0-6-16,0 0-4 0,1-5-4 0,-2-2-7 0,4-6 0 0,4-2 0 16,-1 0 0-16,-1-5 0 0,3-5 0 0,-3-4 0 15,2-1 0-15,2-7 0 0,1 3 0 16,-8-3 0-16,2-2 0 0,0-1 0 0,1-1 0 0,1 2 0 15,-5-1 0-15,-1 2 0 0,-2 1 0 0,0 3 0 16,-4 0 0-16,4 1 0 0,-9 3 0 16,-3-1 0-16,0 4 0 0,-3 3 0 0,-3-1 0 15,2 3 0-15,-1 3 0 0,-2 2 0 0,-4 5 0 16,4 1 0-16,1-2 0 0,3 5 0 0,-6 5 0 16,1-2 0-16,2-2 0 0,2 2 0 0,0 1 0 0,3-2 0 15,0-2 0-15,-2 4 0 0,7-8 0 0,1-3-14 16,-3 1-16-16,7-4 10 0,3-2-55 0,1-4-75 15,-1 0-52-15,3-7-197 0,5-1 288 0,6-2-234 16,-4 0-124-16</inkml:trace>
  <inkml:trace contextRef="#ctx0" brushRef="#br0" timeOffset="166962.19">30303 10707 2199 0,'-8'8'906'0,"-3"1"-570"0,0 3-127 0,-5 6-88 0,6-3-18 16,-3 10-63-16,3-2 22 0,-2 2-23 16,-2 1-6-16,4 2-19 0,-1 2 7 0,3-4-13 0,3 1-4 15,5-1-4-15,-1 0 0 0,1-4 0 0,6-4 0 0,1-2 0 16,1 1 0-16,2-2 0 0,-1-7 0 16,-1-3 0-16,3 1 0 0,2-6 0 0,-1 1 0 0,-1-3 0 15,1-6 0-15,0 1 0 0,1-6 0 0,-3 0 0 16,2-2 0-16,-2-3 0 0,0-1 0 15,-1 1 0-15,-5-2 0 0,1 0 0 0,-5-5 0 16,1 2 0-16,-4-1 0 0,-1 2 0 0,-1 0 0 16,-2-1 0-16,1 3 0 0,0 1 0 0,-1 3 0 15,-3-1 0-15,5 5 0 0,-11 2 0 0,3 3 0 16,2-1 0-16,-2 3 0 0,-1 4 0 0,-1 0 0 0,-1 2-16 16,1 6-8-16,2-1 6 0,-3-1-30 0,5 4-35 15,-2-1-19-15,4 1 4 0,2 0-55 0,2-2 168 16,1 1-56-16,4-1-14 0,3-4 77 0</inkml:trace>
  <inkml:trace contextRef="#ctx0" brushRef="#br0" timeOffset="167293.97">30641 10627 1794 0,'-4'0'922'0,"3"0"-555"0,-1 0-224 0,1 1 43 16,0-1-17-16,1 0-25 0,0 0-22 15,1 1-22-15,0-1-43 0,-1 0-14 0,0 0-13 16,0 0-12-16,1 2-18 0,-1-1 0 0,-1-2 0 16,1-2 0-16,0 2 0 0,0 1 0 0,-1-2 0 15,1 0 0-15,-2-4 0 0,2 2 0 0,-2 0 0 16,0-1-15-16,1-1-35 0,-5 1-47 0,4-5 77 16,-2 1-51-16,2 2-28 0</inkml:trace>
  <inkml:trace contextRef="#ctx0" brushRef="#br0" timeOffset="170994.24">21456 10201 153 0,'0'0'70'0,"6"0"-42"0,2 0-16 0,-2-2 11 15,-5 1-5-15,1 4 9 0,2-3 2 0,0 0 3 0,2 0 1 16,2 2 7-16,1 2 1 0,-1 2-7 0,4-1 2 16,3-2-11-16,2 7-1 0,4 2 3 0,-3 0 6 15,2-3-3-15,8 6 10 0,-1 1 1 0,2 0 7 16,3 3 11-16,6 6 9 0,-1-1-5 0,6 9-7 16,1 3-1-16,1 2-1 0,0-1-2 0,1 8-8 15,2 1-9-15,4 5-12 0,-2-2-3 16,4 8-5-16,-5 0 0 0,4 5-13 0,0 5 2 15,-2 5-3-15,-1 1 1 0,-6 6-2 0,2 2 2 16,-4 6 1-16,6 0-3 0,-13-8 3 0,2 6-2 0,4 17 1 16,-5 0 0-16,-1-12-2 0,-5 7 2 0,0 0 0 0,1 20 3 15,-4 6-2-15,1 0 3 0,-10-9-1 0,5 16-3 16,-4 3 4-16,-1 5-1 0,-3 0-2 0,-6 2-1 16,0 3-2-16,-2 0 0 0,-2-1 0 0,-5 7 0 15,1-5-2-15,-9 2 1 0,0 2 0 0,-5-1 0 16,1-5 1-16,-7-6-2 0,-4 6 1 0,-3-7-5 15,-3 1 3-15,-8-9-13 0,3 4-8 16,2-23-9-16,-10 0-16 0,0 10-68 0,1 3 87 16,2-25-55-16,5 1-30 0</inkml:trace>
  <inkml:trace contextRef="#ctx0" brushRef="#br0" timeOffset="171693.81">23070 9071 456 0,'-15'22'186'0,"-3"1"-130"0,-2 1-43 0,3 7 11 15,-2 1-19-15,-1 5-5 0,0 4-2 0,-2 7 2 16,0-4-2-16,-10 17-1 0,3-3 1 0,-3 8 3 16,-4 6 3-16,1 7 2 0,-1 2 7 0,3-12-3 0,4 10 16 15,-5 14 17-15,-4 5 1 0,8-10 2 0,-2 4 3 16,-2 1-4-16,-7 24-2 0,-1 12 3 0,2-6-8 16,3-6-15-16,-2 20 16 0,-3 4 9 0,4 5 2 15,1 3 15-15,6 4 16 0,-2-1 5 0,5 6 1 16,6 8 6-16,2 5-9 0,1-5-6 15,15 6-10-15,-8 2-8 0,11 3-18 0,-4 1 4 16,10 11-12-16,-2-6-6 0,10-2 3 0,-1 12 1 16,9-18 1-16,5 8-2 0,-6-25-1 0,13-8-9 0,9 21 15 15,5 0-11-15,-3-38-15 0,6 11-4 0,3-11-1 0,10 23-2 16,10-24-3-16,0 12 0 0,-4-45-13 16,14 23-4-16,-6-3-17 0,8-4-44 0,-4-15-75 0,7-22 118 15,0 11-73-15,0-14-39 0</inkml:trace>
  <inkml:trace contextRef="#ctx0" brushRef="#br0" timeOffset="173226.05">19762 14647 694 0,'0'0'358'15,"-2"0"-196"-15,2-1 2 0,0 2-25 0,0-3-13 16,0 2-65-16,1 0 29 0,0 0-11 0,1 0-3 16,-2 1-4-16,1 1-6 0,-1-2-14 0,1 0-5 15,-1 2-3-15,1-2-2 0,-1-2-7 0,0 2-3 16,0 0-3-16,0 0-2 0,0 0-7 0,-1 0 0 0,1-1 8 16,0 1 1-16,1 0-1 0,-1 0 1 0,1 0 1 0,-1 0 3 15,1-1-2-15,2 1-2 0,-3-1-9 0,0 0 3 16,2-2-4-16,-1 1 0 0,-1 0 0 15,1 0-3-15,2 0-1 0,-1 1-1 0,-2-2 1 16,1 2-2-16,0-2 0 0,-1 3-2 0,4-1-1 16,-2-1-1-16,-2-2 2 0,3 0-2 0,2 3-1 15,-1-2 0-15,0-1 0 0,1-1 0 0,-1 2 1 16,1-1-1-16,-3-2-1 0,3 4 2 0,1-3 0 16,-1 2-2-16,2-2 1 0,0 2-1 0,-2-5 2 15,1 1-1-15,2 2 0 0,1-4 2 0,-2 0 0 16,-4 0 0-16,3-2 0 0,-1-4-2 0,2 1 4 15,4 3 0-15,-4-3-1 0,2-1-3 0,0-3 1 16,2-2 1-16,2 0-3 0,-1 2 2 0,3-6 0 16,-4 0-2-16,5-5 1 0,-2 2 1 0,1 4 1 15,2-2-3-15,-1 1 0 0,2-1 0 0,2 0-3 16,0 2 1-16,-3-2-2 0,5-3 1 0,-4 4-1 0,3-10 1 16,4-4-1-16,2-1 2 0,-5 1-1 0,3-3 0 15,-2 3-2-15,4-5 1 0,-3 5-1 0,2-4-1 16,-5 9 1-16,6-7 0 0,-3 3 1 15,4-4-1-15,0-4 4 0,1-4-1 0,1 0-1 16,1-4 0-16,0 4-1 0,2-4 1 0,-2 1 1 16,1 3-4-16,4-4 1 0,-5 1-1 0,2-1 2 15,3-3-1-15,-1 4 0 0,-4-3 0 0,0-1-2 16,0 2 4-16,0-2-3 0,4-1 1 0,-4-2-1 16,-1 2 0-16,3-4 0 0,-4 8 1 0,4-4-2 0,3-10 0 15,0 0 2-15,-4 16-2 0,2-7 0 0,-1-2 1 16,5-5-1-16,-2 3 0 0,1-2 2 0,-4 9 0 0,5-13-2 15,2 3 1-15,1-3 0 0,2 2 0 16,-1 0-1-16,5-2 2 0,-1 3 0 0,0-6 1 16,0 7 2-16,-1-1 1 0,-1 3 1 0,2 0-1 15,3-4 1-15,-4 2 0 0,3 0 0 0,-1 2-3 16,1-1 3-16,3-2 0 0,-3 0-1 0,1 4 1 16,-9 7-1-16,1 3-1 0,12-13 3 0,-4 2 1 15,-6 12-3-15,3-5 0 0,-7 2 0 0,7-8 2 16,-4 7 1-16,4-5 0 0,-10 13 0 0,2-8 1 15,-6 2 2-15,6 1-1 0,-1 5 2 0,0-2-1 16,-3-2 1-16,0 2 0 0,-5 1-1 0,4 3-1 16,-2 0 0-16,-4 9 1 0,0-4-2 0,-2 2 2 15,-1 0-1-15,-2 4-1 0,2 1 0 0,-6 3-1 16,3-3 2-16,-1 2-3 0,-1 0 1 0,0 4-2 16,-2 0-2-16,4 4 1 0,-5 0-1 0,-1 4 0 0,-5 1-1 15,3 1-1-15,0 0 1 0,-2 3-1 0,-4 1 1 16,-2 0-1-16,3-2 2 0,-1 4-2 15,1-1 0-15,-4 7 1 0,1-3-1 0,0-1 1 16,-1 5-3-16,0-2 2 0,-2 3-2 0,0 1 2 16,-1-3-2-16,1 2 1 0,-2-1 0 0,1 1 0 15,0 1 0-15,-1-1-1 0,1 2 0 0,-1-1 2 16,1 1-3-16,0-2 1 0,-1 2-1 0,1 0 0 16,-1 2 0-16,0-2 0 0,0 1 0 0,-1-1-1 0,1 1 1 15,0 0 0-15,-1 0-1 0,1 0-1 0,0 0-3 0,0-1-22 16,0 2-25-16,1-1-27 0,-2 0-40 15,-2 1 84-15,2 1-65 0,-4 0-28 0</inkml:trace>
  <inkml:trace contextRef="#ctx0" brushRef="#br0" timeOffset="175127.09">21216 14447 1366 0,'-2'7'723'0,"2"1"-426"16,-1-3-19-16,-2-1-54 0,3 2-137 0,2-2 47 16,1 1-18-16,-1-1-8 0,3-2-4 0,0-2-5 15,-3 1-17-15,1-6-19 0,2-1 20 16,0-1-5-16,-1-1-20 0,1-2-6 0,-3-2-9 0,2-4-8 16,-1-7-7-16,2 2-7 0,-3-2-12 0,0-2-3 15,-1 0-5-15,2-4-1 0,-2-1 0 0,-3 7 0 16,-1 0 0-16,0 2 0 0,-6-1 0 0,1-4 0 15,-3-2 0-15,1 1 0 0,-1-4 0 0,-1-9 0 16,-2 0 0-16,-1-11 0 0,1 6 0 0,-2 3 0 16,0-4 0-16,2 11 0 0,0-2 0 0,-1 7 0 15,4 7 0-15,-2-4 0 0,1 6 0 0,3 1 0 16,0 0 0-16,-3 4 0 0,3-1 0 0,0 2 0 16,2 7 0-16,0 1 0 0,-1-3 0 0,3 6 0 15,0 0 0-15,2 3 0 0,1 0 0 0,0 1 0 16,-1 0 0-16,3 1 0 0,-1 4 0 0,-2 3 0 15,-2-1 0-15,-1 4 0 0,1 3 0 0,0-1 0 16,-3 3 0-16,-1 2 0 0,5 0 0 16,1-1 0-16,-1-5 0 0,2 3 0 0,-1-4 0 0,3-1 0 15,-4-4 0-15,4 2 0 0,-3-2 0 16,3-1 0-16,0-1 0 0,0-1 0 0,-1-3 0 0,2 2 0 0,2-2 0 16,-2 0 0-16,-1-2 0 0,0-1 0 0,0-3 0 15,2 1 0-15,2-7 0 0,-3 2 0 0,-1-3 0 16,4-4 0-16,-1 1 0 0,2-4 0 0,1 0 0 15,-3 0 0-15,-1-2 0 0,5 2 0 0,-1 3 0 16,-4-3 0-16,4 2 0 0,0 1 0 0,0 3 0 16,-3-1 0-16,2 1 0 0,-1 5 0 0,0 1 0 15,0 4 0-15,-2 3 0 0,2 3 0 16,0-1 0-16,0 4 0 0,3 4 0 0,-1 3 0 16,0-2 0-16,1 1 0 0,-1 1 0 0,3 1 0 0,-1 1 0 15,0-3 0-15,-1 2 0 0,1-4 0 0,1-3 0 16,1 2 0-16,1-4 0 0,-1 0 0 0,3 2-16 15,-1-1-27-15,2-1-29 0,-1-2-32 0,1 3-145 16,0 0 188-16,-5-5-124 0,2 4-78 0</inkml:trace>
  <inkml:trace contextRef="#ctx0" brushRef="#br0" timeOffset="175646.53">20505 14108 1524 0,'-2'-5'693'0,"2"2"-404"0,1 3-178 0,-4-2 69 16,2 2-68-16,1-1-14 0,-3 1-16 15,-1 3-15-15,2 1-27 0,-1 1-6 0,-1 2-6 16,3 1-4-16,-1 0-7 0,-1 6 0 0,2 8 4 16,2-3-1-16,1 2-3 0,0 7-2 0,-2 0 2 0,3 6 8 15,4-1-1-15,-1 2 2 0,0-12-6 0,-2-2 3 16,1 1 1-16,3-11-1 0,2 0 1 0,-1-11-2 15,-3 0 0-15,2-6 0 0,2-2 1 0,0-10-3 16,0 3 0-16,-1-11-2 0,-1-1-2 0,0 1-6 16,0-2 0-16,-4 6-2 0,1-3-2 0,-3 5 0 15,-2 5 0-15,0-1-1 0,0 4-1 0,-2 3 1 16,0 0-1-16,-3 3 0 0,2 1 0 0,-1 0 1 16,1 5-5-16,-4 0 2 0,1 2-1 0,0 0-1 15,0 1 1-15,0 2-1 0,-1 3-1 0,-3 4-1 16,1-2 2-16,2 2-1 0,0 4 1 0,-1 2 0 15,1 2 0-15,4 0-2 0,-1-3-6 0,2-1-8 16,2-2-7-16,1-1-18 0,3-7-57 0,-1 1 22 16,6-7-91-16,-2-5-147 0,5-2 231 0,-2 0-137 15,5-14-51-15</inkml:trace>
  <inkml:trace contextRef="#ctx0" brushRef="#br0" timeOffset="175926.91">20755 14079 1641 0,'-8'8'746'0,"0"1"-459"16,1 0-202-16,-3-1 32 0,5 4-24 16,-1-2-10-16,4 5-16 0,-1-1-13 0,5 5-65 0,0 0 68 15,3 3-3-15,2 3-1 0,0 0 3 16,2-1 0-16,2-6-4 0,2 1 6 0,1-4-9 16,-3-6-2-16,2-3-8 0,-1-9 5 0,5-6 6 15,-4 1-3-15,-4-1-4 0,0-7 2 0,-3-6-6 0,1 0-1 16,-5-2-3-16,3-2-8 0,-2 9-12 0,-3-1-2 15,0-4-4-15,2 9-5 0,1 0-1 0,-3 3-3 16,-3 1 0-16,-2 0 0 0,-6 2 0 0,3 0 0 16,-2 0 0-16,-2 3 0 0,-2 0 0 0,-1 1-4 15,2 0 2-15,2 2-31 0,1 1-24 0,1 1-69 16,-1 2 29-16,0 0-137 0,3 1 234 0,2 1-64 16,3-3-56-16,2 3 36 0</inkml:trace>
  <inkml:trace contextRef="#ctx0" brushRef="#br0" timeOffset="176112.52">21031 14059 1528 0,'-11'9'821'0,"3"-3"-445"0,0 3-246 0,1-4 123 0,3 2-84 16,0-1-22-16,1-2-1 0,-2 1-41 0,4-3-109 0,-3 2 83 15,-1-1 7-15,4-3-46 0,-3 1-9 0,2-1-9 16,1 0-22-16,-2-1 0 0,0 0-23 0,3-2-42 15,1-2 66-15,0 0-11 0,1 1-7 0,3-10 15 16</inkml:trace>
  <inkml:trace contextRef="#ctx0" brushRef="#br0" timeOffset="177578.42">22230 10797 1817 0,'-3'1'832'0,"1"1"-532"0,0-3-115 0,-2 1-35 15,4 0-92-15,0-1 34 0,3-2-19 0,0 0-8 16,3-3-8-16,1 0-8 0,0 1-14 0,2-2-15 0,1 0 12 16,3 0-5-16,-2 0-9 0,2 2-2 0,-3 1 1 15,2-1-2-15,1 4 0 0,-1-1-4 0,-2 2-2 16,-4 1 0-16,-1 1 1 0,1 3-2 0,1 1 2 15,-4 0 3-15,-3 1-3 0,1 3 2 0,-5-2-3 16,-3 1 4-16,3 0-1 0,-8 5 0 0,0-4-5 16,-10 0 0-16,6 0 3 0,-3-2-4 0,0 0 3 15,0-2-2-15,-3-3-1 0,4-2 1 0,1 2 0 16,2-3-1-16,2 0-2 0,3-3 1 0,-2 2-2 16,4-1-3-16,3-3 0 0,-1 1 0 0,0-1 0 15,5 1 0-15,0-1 0 0,0-1 0 0,4-2 0 16,3 1 0-16,-3 0 0 0,5-2 0 0,4 1 0 15,-3-2 0-15,5 0 0 0,0-1 0 0,1 2 0 16,1-2 0-16,2 2 0 0,1 0 0 0,0 3 0 16,0-2 0-16,2 6 0 0,-2 2 0 0,0 1 0 15,0-1 0-15,-5 6 0 0,1-1 0 0,-6 3 0 16,-1 1 0-16,2-3 0 0,-3 4 0 0,-5-2 0 16,0 1 0-16,2-1 0 0,-6 2 0 0,5-4 0 15,-9 5 0-15,1 1 0 0,-5-4 0 0,2 2 0 0,-4 0 0 16,-5 0 0-16,-3-2 0 0,-3-3 0 15,2 2 0-15,-4-7 0 0,5 0 0 0,-3 0 0 16,4-6 0-16,-1-2 0 0,7 0 0 0,-5-1 0 16,7 0 0-16,2-3 0 0,1 0 0 0,-2 1 0 15,9-4 0-15,-1 1 0 0,2-2 0 0,0 0 0 16,4 2 0-16,1 0 0 0,3-2 0 0,0 3 0 16,3 5 0-16,0-3 0 0,-1 5 0 0,2 0 0 0,3 0 0 15,1 2 0-15,-2 2 0 0,1 0 0 0,1 1 0 0,0 4 0 16,3 2 0-16,-2 1 0 0,-3 1 0 15,2 7 0-15,-2-2 0 0,1 5 0 0,-7-4 0 0,1 2 0 16,3 2 0-16,-5-1 0 0,-1-2 0 16,-6-3 0-16,0 1 0 0,2-1 0 0,-2-2 0 15,-4 1 0-15,-2-1 0 0,-6-2 0 0,0 0 0 16,-2-2 0-16,0 1 0 0,-4-5 0 0,1 3 0 16,-3-4 0-16,2 0 0 0,-1-5 0 0,2 3 0 15,2-4 0-15,2-1 0 0,1-2 0 0,-2 0 0 16,5-2 0-16,2 1 0 0,1 1 0 0,1-5 0 15,5-1 0-15,-2 1 0 0,2 1 0 0,5-4 0 16,-2 1 0-16,6-2 0 0,-1 1 0 0,4 2 0 16,-2 0 0-16,4 3 0 0,0-1 0 0,1 4 0 15,0 1 0-15,0 7 0 0,4-3 0 0,-2 5 0 16,-2-1 0-16,2 11 0 0,0-3 0 0,-2 2 0 16,-1 3 0-16,-7 1 0 0,2 2 0 0,-3 0 0 15,-4-1 0-15,-4 0 0 0,3-1 0 0,-3 1 0 0,-3-5 0 16,1 4 0-16,-3-1 0 0,1-4 0 15,-1 0 0-15,1-1 0 0,-7 0 0 0,1-2 0 0,0 2 0 16,1-8 0-16,-2 0 0 0,0 0 0 16,1-1 0-16,-4-3 0 0,6-4 0 0,-1 1 0 15,2-1 0-15,1-2 0 0,1-2 0 0,-1 1 0 16,5-6 0-16,2 4 0 0,-1-1 0 0,2-1 0 16,0 6 0-16,2-4 0 0,4 2 0 0,-2 1 0 15,5 4-32-15,0-4-52 0,-2 3 35 0,1 2 28 0,7-1-52 16,-4 1-46-16</inkml:trace>
  <inkml:trace contextRef="#ctx0" brushRef="#br0" timeOffset="179194.68">21579 10669 1316 0,'0'-2'633'0,"0"2"-392"0,2 0-53 16,-2 2-47-16,0-2-75 0,1 0 27 16,-1-2-12-16,2 2-6 0,-1 2-6 0,1-2-8 15,-2 0-12-15,3-2-2 0,-3 2-1 0,2 0-1 16,-1 0 3-16,0 0 1 0,-1 0 2 0,2 0 0 16,-1 0 2-16,-1-1 0 0,0-1-2 0,1 1 1 15,-1 1-10-15,0-2-4 0,0-2-1 0,0 2-4 16,1-2-9-16,-1 1-2 0,0-1-2 0,0-1 1 15,0-2-2-15,0 1 0 0,0-1-4 0,-1 0 3 16,-1 0-2-16,-1-1 0 0,-3 0 1 0,4 2-2 16,-1 1 0-16,-1 1 1 0,1 2 0 0,-2-3 0 15,1 2 2-15,-1-1-4 0,1 3 2 0,-1-1-3 16,-1-3-2-16,-3 4-2 0,2-2 0 0,1 3-4 16,-1-2-3-16,-2 2 2 0,0 0-4 0,2 2 0 0,-2 0 0 15,2-2 0-15,-1 3 0 0,-3 0 0 0,4-1 0 16,0 6 0-16,-2-3 0 0,3 5 0 0,1-2 0 15,-12 2 0-15,9 3 0 0,1 1 0 0,-1-2 0 16,0 0 0-16,1 4 0 0,-5 0 0 0,9 2 0 16,1-1 0-16,-2 0 0 0,-3 2 0 0,7-3 0 15,-2 0 0-15,0-1 0 0,2 0 0 16,5-1 0-16,-1 1 0 0,4-2 0 0,-1 3 0 16,-1 1 0-16,2-1 0 0,5-1 0 0,-3 1 0 15,-3 2 0-15,5-3 0 0,-5-3 0 0,5-5 0 0,2 2 0 16,-1 1 0-16,-5-3 0 0,5-4 0 0,3 0 0 15,-2-3 0-15,1 0 0 0,0 0 0 0,-2-2 0 0,2-4 0 16,0 3 0-16,-1-4 0 0,-2 1 0 16,-1 0 0-16,0 1 0 0,-3 1 0 0,-1 3 0 15,-4-1 0-15,2-1 0 0,-5 3 0 0,4-3 0 16,-3 3 0-16,1 0 0 0,-2-2 0 0,0-1 0 16,1 3 0-16,-1 0-19 0,1-3-26 0,-1 4-30 15,0 0-107-15,-1 0-244 0,2 2 333 0,-5-3-216 16,2 1-117-16</inkml:trace>
  <inkml:trace contextRef="#ctx0" brushRef="#br0" timeOffset="182174.14">26303 12233 340 0,'-3'0'188'0,"3"0"-99"0,-4 0-55 0,6 0 37 16,-2 0 0-16,-1 0-2 0,1 1 3 0,0-1 15 15,-2 1-14-15,-2-1 25 0,4 2 4 0,-3 0-9 0,-3-4-5 0,5 3 4 16,0 0-1-16,-1-1-21 0,2 0 0 0,-3 0-4 16,1-1 5-16,3 2-7 0,1 2 3 15,-4-4-15-15,2 1 1 0,-1-1-1 0,1 1-4 16,2 0-3-16,-2 0-1 0,-1-1 1 0,2 1-6 16,0 0 9-16,-1 0 8 0,0 0-5 0,0-1 4 15,0 1 1-15,0-1-4 0,0 1-2 0,-2-2 0 16,2 2-8-16,-1 0-9 0,0 0-2 0,2-1-6 15,-1 0-2-15,1 1-4 0,3 0-2 0,-1-2-3 16,3 1 1-16,-2-2-5 0,-3 0 0 0,6 2 1 16,1-3-1-16,-3 1-4 0,3 0 1 0,-3 1-1 0,2 0 1 15,-3 0-3-15,4-1 2 0,-5 1-3 0,-2 1-1 16,4-1-1-16,1 2 1 0,-4-3 0 0,0 2-2 16,2 1 1-16,0 0-1 0,-2-1 2 0,1 1 3 15,-3 0 1-15,0 3 0 0,5 4 0 0,-5-2 2 16,-1 1 0-16,-1 3 0 0,2 0-3 0,-3 0 2 15,-1 1-2-15,-1-1-1 0,-4 0-1 0,4-1 1 16,-4 2-1-16,6 1-1 0,-7 1 3 0,3 0-3 16,2 1 1-16,0-2-3 0,2 2 2 0,-3-2-2 15,1 2 2-15,-4-4 1 0,6 1-1 16,-1-1 1-16,-3 0-1 0,-1-6 2 0,2 2-2 0,4 0 0 16,0-4-2-16,1-1 1 0,-1 0-4 15,0-1 1-15,2 2-2 0,4 0 1 0,-2-1 0 16,0 0 0-16,-2 0 2 0,5 0 0 0,1 1 1 15,-2-2 2-15,5 1 1 0,-4 0-1 0,1-1 1 16,3 0 1-16,-1 1-2 0,-1 0-1 0,-1 0 2 0,-3 0-2 16,2-3 0-16,5 1-1 0,-3 1-1 0,2-3 0 0,-3 1-2 15,2 1-10-15,-3-2-13 0,3 1-12 16,-1-3-18-16,-6 4-99 0,1-1-147 0,1 1 229 16,1 4-155-16,1-4-120 0</inkml:trace>
  <inkml:trace contextRef="#ctx0" brushRef="#br0" timeOffset="182672.55">26442 11737 643 0,'2'5'435'0,"-2"-2"-153"0,3 2-142 15,0 0 78-15,4-1-48 0,-2 7-23 0,1-6-21 0,-1 5-28 16,3 3-6-16,4 5-13 0,-3-3-25 0,0 3-4 15,-1 4-9-15,4 5 0 0,-1 11-17 16,2-4 10-16,-4 1-8 0,2 4-3 0,-2 1-1 0,1 3-5 16,0-5 7-16,-5 1 9 0,1 0 1 15,-4-2 1-15,0-2 2 0,-2 5 3 0,-3-4 0 16,-1 8-1-16,-2-5-3 0,-2-2-12 0,2-1-1 16,-4-8-4-16,2 7-1 0,-2-11-4 0,0-3-2 15,2-5 0-15,0 0-3 0,1-3-2 0,1-3-2 16,3-3 1-16,-3-1-3 0,4-1 0 0,1-4-1 0,-4 1 1 15,3 0-3-15,-2-2 1 0,1 2-1 0,3-1-1 0,-1 0 1 16,1 0-4-16,-2 0-1 0,2-2-3 16,0 1-3-16,2 0-4 0,-4-1 3 0,2 1-10 0,0-1-22 15,0 0-10-15,0 1-12 0,-1 0-19 16,1 0-160-16,1-2-130 0,2 1 270 0,-2-1-191 16,5-1-148-16</inkml:trace>
  <inkml:trace contextRef="#ctx0" brushRef="#br0" timeOffset="184342.17">26960 12115 691 0,'0'-4'511'16,"0"2"-184"-16,-1 2-183 0,0-5 110 0,3 4-27 16,-1-1-77-16,-2 0-14 0,-1 4-36 0,-1 2-13 15,2 5-27-15,-1-3 4 0,1 7-24 0,-2 3-3 16,3 1-8-16,0 5-19 0,1-2 12 0,1 4-1 16,-1-2 2-16,0 1-4 0,-1-4 12 0,0 2 3 15,-1 0 3-15,-3-1 1 0,4-5-1 0,-3-6-1 16,-1 3-4-16,3-7 1 0,1 2-10 0,0-4-6 15,0-1 0-15,0-1-3 0,-3-1-3 0,5-4-1 16,-2 0 2-16,0-7-1 0,0 3-1 0,-2-2 0 16,1-4-2-16,1 0 0 0,3 0 2 0,-2 2-1 15,4 0 0-15,-4-1-2 0,5 1 0 0,2-2-2 16,0 1 0-16,0 1 0 0,-2-1-1 0,0-1-1 16,3 3-2-16,0-4 0 0,0 3 2 0,-1 1 2 15,0-1-3-15,-1 4-1 0,1 0 1 0,2-3 1 16,-5 11 1-16,2 0-2 0,0 2 2 0,-1 1-2 15,0 10 2-15,-2-2-1 0,2 4 1 0,0 3-1 16,-2-2 2-16,2 2 1 0,-2 1-1 0,-2 0 1 16,-1-5-1-16,-1 2 2 0,0-4-1 0,-1-1 1 0,-1 1-1 15,-1-2 0-15,0-5-2 0,1-1 2 0,2 1 0 16,-2-4-1-16,2-1 0 0,-1-2 0 0,1-4-1 16,1-4 1-16,1 0-2 0,-2-3 0 0,2 0-2 15,1-1 2-15,2-3 1 0,0 2 0 0,-3-2-1 16,5 3 2-16,-1 0 2 0,0-1 1 0,1 2 0 15,0 1 2-15,0-2-2 0,1 6 0 0,1 0 0 16,0 1 0-16,-1 2 1 0,-1 6 0 0,-1 1 0 16,0 2-2-16,0 9 1 0,2 0 1 15,-1 1-1-15,-1 4-1 0,0 0-1 0,-4-3-3 0,2 5 2 16,1-2-2-16,0 1-1 0,-4-2-1 0,0-2 0 16,1 0-1-16,2 1-1 0,3-2-9 0,-5-5-37 15,0 1-16-15,4-5-16 0,1-5-15 0,3-1-49 16,2-3-27-16,1-4-6 0,-3 1-136 0,5-4 223 15,0-2-109-15,0-2-33 0</inkml:trace>
  <inkml:trace contextRef="#ctx0" brushRef="#br0" timeOffset="184672.29">27503 12215 675 0,'3'-10'565'0,"-3"2"-243"16,-1 1 40-16,-2-2-46 0,-1-2-37 0,-4-1-49 16,1 2-153-16,5 3 16 0,-6-4-7 0,4 2-12 15,0 2-13-15,-2 4-9 0,-1 3-20 0,5 0-6 16,-5 3-4-16,-2 4-4 0,4 7-9 15,-4-1-3-15,0 4 1 0,4 0 2 0,2 3 13 0,-6 0-5 16,7-2 14-16,1-2 3 0,-1-2 4 0,2-1 5 16,3-2-3-16,-3-6-3 0,0 1-4 0,9-8 5 0,-4 2-10 15,2 0-1-15,1-3-3 0,1-2-5 0,-3-6 1 16,7 4 1-16,-4-7-6 0,-1 1 1 0,0 0-7 16,0-2-3-16,-1-2-2 0,0 5 0 0,-1 0 2 15,-2 4-4-15,1-2 0 0,-2 5-1 0,1 3 2 16,-1 3 2-16,0 1-2 0,4 11 0 0,-4-3-3 15,0 4 2-15,2 0 1 0,1 2-1 0,0 0-2 16,-1-3 0-16,0 0 0 0,1-4-1 0,-1-1 1 16,2-2-4-16,0-4-1 0,1-2-3 0,0-1-1 15,-2 0-11-15,1-7-15 0,3-2-43 16,1 1-23-16,-2-2-20 0,1-2-1 0,-3-1-81 0,4-3 124 16,-3-2-83-16,2 1-1 0</inkml:trace>
  <inkml:trace contextRef="#ctx0" brushRef="#br0" timeOffset="184863.37">27775 11865 977 0,'0'-15'750'0,"0"3"-264"0,0 8-287 16,-1 1 170-16,2-1-150 0,-3 4-63 0,-1 1-54 15,2 6-15-15,0 6-15 0,0-3-13 0,0-2-20 16,4 16-3-16,-1 7 2 0,-2-5-5 0,3 2-7 16,-1 6-4-16,-1 1-1 0,3 3-1 0,-5-1-2 15,-2 2-3-15,3-15-7 0,0 5 0 0,0-3-3 16,0-6-5-16,3-1-2 0,1-7-30 0,0 0-22 15,3-10-22-15,-5 4-25 0,4-7-217 0,0 3 245 16,5-11-146-16,-1-1-98 0</inkml:trace>
  <inkml:trace contextRef="#ctx0" brushRef="#br0" timeOffset="185289.64">28002 11970 2017 0,'-15'-3'831'0,"-1"3"-534"0,2 0-109 15,3 3-78-15,-2-2-8 0,7 6-69 0,-2-1 20 16,-1 3-19-16,4-1-2 0,-7 7-5 0,2-3-4 16,6 3-3-16,-6 1-16 0,-1 1 18 0,-1 2 1 15,4 1 3-15,4 1 1 0,-2-3 1 16,4 1-1-16,-6-2-1 0,9-2 1 0,1 3-3 16,0-4-3-16,1-3-5 0,5-1 0 0,6-3-4 0,-3 1-2 15,3-4-2-15,-1-1 0 0,-1-3-6 0,4-1-1 16,1-2-1-16,-4-3 0 0,2-1 0 0,4-4 0 15,-3-1 0-15,1-5 0 0,-1-1 0 0,1 1 0 16,-4-1 0-16,-3 0 0 0,-1 0 0 0,-2-2 0 16,-3 3 0-16,0 0 0 0,-3-2 0 0,0 3 0 15,-1-1 0-15,-1 2 0 0,0 1 0 0,0 0 0 16,-1 8 0-16,0 1 0 0,1-1 0 0,-1 5 0 16,1 1 0-16,-1 6 0 0,-1 0 0 0,-2 9 0 15,2-3 0-15,-2 2 0 0,2 5 0 16,-1 3 0-16,0-1 0 0,0 0 0 0,4 1 0 0,-1-2 0 15,1 2 0-15,2-4 0 0,3-6 0 0,-3 2 0 16,8-6 0-16,-2 3 0 0,1-7-3 0,0 2 0 16,0-5-1-16,3 1-10 0,2 1-40 0,-3-3-19 15,4-5-18-15,1 2-19 0,-4-1 0 0,7 1-46 0,9-2-231 16,-5-1 275-16,0-1-131 0,5 3-72 0</inkml:trace>
  <inkml:trace contextRef="#ctx0" brushRef="#br0" timeOffset="185789.2">29063 12022 889 0,'-1'-4'388'16,"-1"0"-223"-16,2-1-97 0,3-1 59 0,-1 1 5 15,0 1-4-15,-2-1 23 0,0-1 5 0,0 1 5 16,0 0 0-16,0 1 7 0,-2-1-25 0,-1 0-19 16,0 0 6-16,0 3-24 0,-1-4-8 0,-1 0-24 15,-1 0-5-15,-1 4-7 0,0-4-7 0,1 3-20 16,-3 2-2-16,-4-1-5 0,2 2-4 0,0 4-12 16,-1 1-2-16,-6-2-5 0,7 12-1 0,-1 2-1 15,-2-2-2-15,6 6-1 0,-4 0 0 0,3 0 4 16,3 3-1-16,-2-3 4 0,1-2-2 0,-1 2 0 15,4-7-2-15,2 0 3 0,2-3-1 16,-4 1-1-16,13-8-2 0,0 4-1 0,-3-6 4 16,5-2-2-16,-2-4 3 0,5 3-1 0,-2-7-1 15,-1 0 1-15,2-1-1 0,0-3-1 0,-2 1-1 0,3-1 0 0,-3-2-2 16,-1-2 2-16,0 5-1 0,-3-1-1 0,-1-1 2 16,1 5 0-16,-3 2-2 0,-1-2 0 0,2 8 1 15,-1 5-1-15,-1-2 0 0,2 8 0 16,-1 3 0-16,1 2 2 0,-1-1-1 0,-1 6 1 15,4-4-2-15,0-2 1 0,-1 3 1 0,4-11-2 16,-1 4 1-16,-1-6-2 0,4 1 1 0,-3-6-1 16,1 0-1-16,2-2-22 0,-2-2-20 0,-1-5-26 15,1 0-37-15,0 1-56 0,2-4 198 0,-2-5-80 16,2 4-20-16,-8-2 44 0</inkml:trace>
  <inkml:trace contextRef="#ctx0" brushRef="#br0" timeOffset="186438.59">29360 11896 1638 0,'4'11'661'16,"-3"-3"-443"-16,2 5-144 0,-4 3 32 0,1 2-27 15,0-1-4-15,1 4-4 0,0 0-6 0,-3-4-1 16,-1 5-2-16,4-8 1 0,0 1-1 0,1-3 0 16,-2-1-3-16,-1-5-3 0,-2-3-1 0,5 1-10 15,-3-4 4-15,3 0-13 0,-3-1-4 0,-5-5-10 16,6-2 0-16,1-4-3 0,4 3-1 0,-5-1-6 16,-1-4-6-16,-2-5 10 0,7 4-1 0,3 2 0 15,-6-1-3-15,1 1 1 0,4-2 4 16,4 2-3-16,-2 1 2 0,-3 0-4 0,4 4 1 0,2-2-3 15,-1 4 2-15,2 2-2 0,-6 3-3 16,4 1 2-16,1 6-3 0,2 3 1 0,-6 4-2 16,2-2 1-16,-2 7-1 0,0-2-2 0,0 2 0 15,1 2-1-15,-4-4-2 0,2 1 1 0,-1-5-5 16,-2-2-7-16,3 0-12 0,-1-4-19 0,-2-2-18 0,4-4-21 0,0-4-68 16,1 2-57-16,0-1-176 0,1-5 272 0,1-2-170 15,5 1-125-15</inkml:trace>
  <inkml:trace contextRef="#ctx0" brushRef="#br0" timeOffset="186740.75">29896 11913 1850 0,'-10'5'790'0,"-2"2"-505"0,0 6-187 16,4-4 58-16,-3 5-59 0,4 3-10 0,0 3-12 16,3 0-11-16,-1-3-17 0,5-1-3 0,1-2 2 15,-1 4-3-15,0-4-9 0,4-5-3 0,-2-1-2 0,1 0 2 16,2-3-4-16,0 1-2 0,3-6-7 0,2-1 1 15,-2-2-1-15,5-4-2 0,0-2 0 0,-4-5-6 16,5-2-2-16,-4-2-1 0,-1 3 0 0,0-4-3 16,2 2 1-16,-5 1-4 0,-1-1 1 0,1 3 2 15,-1 0 2-15,-5 1-1 0,-1-1 1 16,-4 5 0-16,0 1 0 0,1 4 1 0,0-1-1 0,-3 1-2 16,-1 4-2-16,-3 0 0 0,4 0-2 15,-2 0-4-15,-4 0 1 0,3 3-9 0,-4 1-26 0,3 2-19 16,1 0 12-16,7 1-50 0,-3 2-75 15,2 0 24-15,3-2 154 0,2-1-66 0,7-3-6 16,2 3 29-16</inkml:trace>
  <inkml:trace contextRef="#ctx0" brushRef="#br0" timeOffset="186935.9">30236 11647 2030 0,'1'-1'956'0,"-7"4"-656"0,-3-3-214 15,1 7 7-15,4 5-10 0,-1 0-7 0,2 4-7 16,-1 2-13-16,4 5-19 0,-2 3-2 0,2 1-2 16,0 5-3-16,1 1-11 0,0 0-4 0,2 9-4 15,-2-6-2-15,0-2-3 0,1 3-2 0,-1-12-5 16,0 7-2-16,-1-11-19 0,0-3 8 16,2-8-48-16,-2 2-24 0,1-3-26 0,-2-8-36 0,-3 3 94 15,3-4-77-15,0-2-15 0</inkml:trace>
  <inkml:trace contextRef="#ctx0" brushRef="#br0" timeOffset="187622">29999 11864 1851 0,'-8'1'867'0,"0"2"-569"0,3-3-132 16,4 0-90-16,6 5 31 0,-3-7-7 0,1 2-31 15,9 1-3-15,2-1 0 0,1-2-4 16,0 2-20-16,2-5-9 0,-2-4-6 0,8 3-3 15,1-4-7-15,-1-2-3 0,-3 2-7 0,4-3-1 16,4 2-2-16,1 0 0 0,-2 0-3 0,-6 2 0 16,3 1 1-16,-2 1 0 0,-1 4-1 0,0 7 1 15,-5-3 0-15,-4 14-1 0,0 0 2 0,-1 6-1 16,2-2-1-16,-7 11 0 0,2-2 1 0,-6 1 0 16,1 2 2-16,-3 1-2 0,4-3 2 0,-4-2 1 0,-1-8 1 0,-1 0 1 15,-1 0-1-15,1-5-1 0,-3-8-1 16,5-2 1-16,-1-1 1 0,2-4-3 0,1-1 0 15,1-2 0-15,3-4-1 0,2-1 0 0,-2-3-2 16,2 3 0-16,2 0 0 0,-1-3 0 0,3 3 0 16,-1 2 0-16,2 3 0 0,3 0 0 0,0 6 0 15,3 0 2-15,0 4-3 0,0 0 1 0,7 5 1 16,-3-4-1-16,4 3 1 0,1-2 2 0,-3-1 1 16,4-3 0-16,-6 0 4 0,-6-3 0 0,-1-3 3 15,6-1 1-15,-6 0-1 0,-4-5-2 0,5 0-1 0,-6-4 0 16,4-3-3-16,0 1 0 0,-2 2-5 0,-2-5 0 15,0 2 0-15,-4-2 0 0,-2 0 0 0,-4 1 0 16,2 0 0-16,-5-1 0 0,-4-3 0 0,2 5 0 16,-1 0 0-16,-2 1 0 0,-3 2 0 0,4 4 0 15,-2-1 0-15,5 8 0 0,-3 1 0 0,-3 2 0 16,0-1 0-16,4 10 0 0,-2-1 0 16,-4 2 0-16,0 5 0 0,9 1 0 0,-4 1 0 15,5 0 0-15,2 2 0 0,3 2 0 0,-1 0 0 16,6-4 0-16,-4 0 0 0,1 0 0 0,4-1 0 15,4-5 0-15,-4 2 0 0,0-5 0 0,5-2 0 16,0-1 0-16,-1-3 0 0,-1-2 0 0,2-2 0 16,-4-2 0-16,2-4 0 0,1-4 0 0,-4-2 0 15,3 1 0-15,-4-4 0 0,3 0 0 0,-3-3 0 16,2 2 0-16,-4 1 0 0,3-2 0 0,-2 4 0 16,0-2 0-16,2 5 0 0,-2-6 0 0,-1 5 0 0,0 0 0 15,1-2 0-15,1 5 0 0,-2-1 0 0,1 1 0 16,1-2 0-16,1 6-19 0,1-1-18 0,1 1 11 15,-3 3-50-15,4-3-58 0,-1 2-35 16,2 1-55-16,6-2 224 0,3 0-65 0,0 3-38 0,7-2 26 16</inkml:trace>
  <inkml:trace contextRef="#ctx0" brushRef="#br0" timeOffset="188204.69">32065 11895 2203 0,'-6'-9'197'0,"5"15"-63"0,-6-6-8 16,2-5-29-16,1 3-18 0,-1-4-13 16,-3-4 132-16,0 4-74 0,2-7-28 0,-4 4-15 15,4-4-22-15,-1 2-5 0,-1 2-10 0,3 3-5 16,-3 0-12-16,4 4-6 0,1 2-9 0,-2 0 0 16,0 2-8-16,-4 4-4 0,2 7 0 0,-3-2-2 15,0 0 0-15,-2 3 1 0,0 5 1 0,1 1 1 16,0 7 4-16,1-1 7 0,2-2 2 0,1-3 12 15,3 4 3-15,0-3-2 0,7-3 4 0,-4-6 3 16,1 1-2-16,4-7-5 0,0 0-2 0,4-6-11 16,-3 4-2-16,3-10 0 0,-7-1-2 0,11-2-7 15,-1 0 0-15,8-5-1 0,-7-2 1 0,0 0-2 16,4-1-1-16,-3 0 0 0,0-1 0 0,0 2 0 0,-6 1 0 16,-1 0-1-16,2-1 1 0,0 4 0 15,-3 1 0-15,-1 3 0 0,-2 1-1 0,0 2 1 16,0-1 0-16,-1 4 0 0,-1 4 0 0,-1-1 0 15,0 4 0-15,1-1-2 0,0 6 2 0,0 2 0 16,1 0 0-16,0 3-1 0,5 1 1 0,-2 0 0 16,6-2 0-16,-1 2 3 0,4-2-2 0,-2 0-1 15,3-6 1-15,1 1 1 0,-1-3-2 0,0-3 2 16,-3 0 1-16,1-3-1 0,-3-1-2 0,-1-1 2 0,1-4 1 16,-1-1-2-16,-1 2 2 0,-1-3-3 0,-1 0 1 0,-1-1 1 15,0-3 2-15,-1 1-1 0,-1 1 0 16,1-4 0-16,-3 3 1 0,1-2 1 0,0-2 0 15,-1 2-1-15,0-1-1 0,0 0 2 0,-3-3-1 16,3 6-1-16,0-5 1 0,-3 3-1 0,1 3-1 16,1-1 0-16,-3-1-1 0,4 7 0 0,1-2 0 15,-1 0-2-15,4 2-3 0,-2-2-2 0,2 1 1 16,4-2-8-16,-1 0-5 0,4 3-13 0,-3-1-13 16,-1 0-11-16,4-1-18 0,6 2-48 15,-2-2-29-15,1 3-37 0,1-2-142 0,-1-2 231 0,10-1-176 16,4 3-84-16</inkml:trace>
  <inkml:trace contextRef="#ctx0" brushRef="#br0" timeOffset="188471.01">32738 11724 1745 0,'-2'-2'802'16,"-1"2"-522"-16,2 0-189 0,-3-2 16 15,0 1-16-15,-4 0-9 0,5-2 6 0,-4 3-11 16,2 0-11-16,-3 0-21 0,-2 3-3 0,0-2-7 15,0 5-11-15,-1-2 2 0,-4 4-12 0,-2 3 0 16,1 1 1-16,1 2 1 0,-1 4 5 0,-1-2-2 16,1 1 10-16,1 1 3 0,3 1 6 0,0-2 1 15,8-1 0-15,-2 2-1 0,6-5 0 16,5 2 2-16,5 0-11 0,0-2-4 0,2-1-9 0,4-5-3 0,5-1-2 16,-2 3-3-16,1-4-8 0,1-2 0 0,1-3 0 15,3 0 0-15,1-3 0 0,0 2 0 0,-10-5 0 16,7-2-37-16,-4 0-27 0,-3-2 19 0,-5 1-87 15,-1-1 97-15,0 0-65 0,-2 0-28 0</inkml:trace>
  <inkml:trace contextRef="#ctx0" brushRef="#br0" timeOffset="189236.72">27318 12747 1095 0,'6'0'594'0,"-1"0"-324"0,-8-2-36 0,8 1-9 15,2 0-27-15,-4 1-111 0,1 0 45 0,-3-3-27 16,0 2-6-16,5 0-9 0,-3-1-6 0,-3-2-18 16,0 0-7-16,0-1-6 0,-1 3-3 0,1-3-8 15,-1 1-3-15,0 0-1 0,0 2-3 0,-1-3-1 16,-4-1-2-16,-3-1-2 0,6 2-3 0,-6 0-3 16,1-1-1-16,-2 1-2 0,-1-1 1 0,2 1-7 15,-1 1 1-15,-1 2-1 0,-3-1-1 0,3 1-2 16,3 2-3-16,-3 1 1 0,-1 0-2 0,1 5-2 15,1-2 0-15,0 2-3 0,-1 2 0 0,0-1 0 16,3 3 0-16,1 2-1 0,-3 1-1 0,1-1 4 16,3 3-2-16,2 5 2 0,2 8 0 0,-4-4-1 15,5 20 0-15,-2-4 0 0,4 5 1 0,1 3-3 16,2 1 0-16,1-2 1 0,2-3-1 16,1-5-1-16,-2-11 2 0,2 3-4 0,-1-10 1 0,-3-3-1 0,1-1-6 15,1-2-6-15,-4-4-13 0,1-1-15 0,-1-4-17 16,-1 0-41-16,-1-9-20 0,1 2-16 0,-5-6-20 15,0 0-193-15,-3-7 249 0,0 2-139 0,0 0-67 16</inkml:trace>
  <inkml:trace contextRef="#ctx0" brushRef="#br0" timeOffset="189587.76">27017 13128 1561 0,'-8'-5'728'0,"3"0"-422"0,1 1-187 16,2-1 64-16,2 2-8 0,-1-2-39 15,4 2-14-15,1-1-35 0,1 3-9 0,6 0 4 16,-3-2-6-16,0-2-18 0,2 1-25 0,4 4 16 0,3-2-1 15,4 0-6-15,0 0-4 0,-4-1-12 0,5 2-3 16,2 1-5-16,-2-1-3 0,-1 1-4 0,0 0-5 16,-1 0-2-16,0 0-1 0,-5 3-1 0,0 2-1 15,-1 0 1-15,-4 2-1 0,0-2 1 0,-4 2 0 16,1 1 1-16,-4-4-1 0,2 1 0 0,-1-1-2 16,-3-1 2-16,0-1 0 0,3 0-1 0,-4-1-1 15,2 0 0-15,4-1 2 0,-6 0-1 0,1-1 1 16,-1-5-1-16,0 0 1 0,2 2 1 0,-2-4-1 15,-1 0-2-15,1-1 0 0,0-4 2 16,3 0-1-16,0 2-1 0,0-1-1 0,-3-3 0 0,4 1-1 16,-4 0 2-16,2 1-1 0,4-1-4 0,-3 2 2 15,3 1 0-15,-3-2-2 0,6 6-5 0,-1-1-4 16,-2-1-7-16,4 4-5 0,-5 1-16 0,1-2-11 16,3 5-12-16,1-2-8 0,-3 1-23 15,1 2-6-15,1-1-8 0,-3 0-10 0,1 0 11 0,-2 1-45 0,2 1 95 16,0 0-50-16,0-1 4 0</inkml:trace>
  <inkml:trace contextRef="#ctx0" brushRef="#br0" timeOffset="190487.15">27743 13029 1032 0,'0'2'678'0,"-4"2"-309"0,3 0-238 0,-1 1 151 16,-3 0-109-16,2 5-56 0,-1-2-17 0,2 3-22 15,0 1-84-15,0-2 69 0,1 3-3 0,0-2-10 16,2 0-5-16,4-1 6 0,-2 2-2 0,1-6-8 15,0 3 0-15,3-1 1 0,3-4 2 0,0 0 0 16,-1 1 2-16,0-5-10 0,3-2 3 0,2 1 0 16,-2-4-1-16,2-3-9 0,-1-1-4 0,2-2-6 15,-1-1-2-15,-2-2-5 0,0-1-2 0,1-1-4 16,-2 3-5-16,-2-2 5 0,-1 0-2 16,-1 3 1-16,1-1-1 0,-2-1 3 0,-1 2 0 0,-4-2 0 15,-1 0 0-15,0 1 1 0,-2 0 0 16,-5 1 0-16,-1 0-2 0,2 0 2 0,-1 1-3 0,1 4-1 0,-5 2 0 15,1-2-2-15,1 3 1 0,-1 4-2 0,0-2 2 16,-3 8-3-16,-3 3 0 0,0-3 0 0,-1 2-1 16,5 3 0-16,-3 0 1 0,1 1 0 0,1 3 1 15,3-6-1-15,-1 1-2 0,6-2 1 0,1-4-1 16,4 0 0-16,-2 0 0 0,13-5-2 0,-2-1-1 16,4-4 2-16,0 2 2 0,8-6-2 15,-5 2 2-15,4-2 0 0,-3-2 0 0,0 4 1 16,-1 0-1-16,-2 1 1 0,3 6-3 0,0 1 2 15,2 0-1-15,-5 0 0 0,2 5 0 0,0 2-1 0,3 2 1 16,-7 4 0-16,2-2 2 0,-2 1-1 0,-4 3 2 16,1 0 2-16,-3-2-2 0,-2 1 2 0,-2-3 3 15,-1 1-2-15,-2-2 0 0,-1-3 2 0,-1-3-2 16,0 2 0-16,1-4 1 0,-3-2-1 0,2-1-2 16,0-2 0-16,1-3 2 0,-3 0-4 0,4-2 0 15,-2-2 0-15,2-1 0 0,1 1 0 0,0-1 0 16,4-1-3-16,0 0 0 0,1 0 3 0,0 1 0 15,0 1-1-15,2 2 1 0,2 0 0 0,2 4 0 16,-3 0 3-16,1 4-2 0,3 0 2 0,0 3-1 16,2 3 2-16,0 1-2 0,0 3 1 15,-1-1 1-15,0 3-1 0,2 1 2 0,-4-2-2 16,-2 1 2-16,-1-3-1 0,-1-1 0 0,-2-1 0 16,-1 0 1-16,-2-4 0 0,1 1-2 0,0-4 0 15,-2 0 0-15,1-5 1 0,1-1-1 0,-1 3 1 0,2-8-1 0,2-2 0 16,-3-1 1-16,2-1-1 0,3-1 0 0,-3-2-3 15,4 3 0-15,0 2 0 0,-1-5 1 16,-2 6-1-16,2 2 0 0,0 2 2 0,1 4 0 16,1-3 3-16,-4 7 4 0,1 0 2 0,2 6 1 15,4 3-1-15,-3 2-1 0,0 0 1 0,-1 5-3 16,2 3-1-16,-3-1-3 0,5-1-4 0,-4 0 0 16,-1-1 0-16,0-2 0 0,2-1 0 0,-3-2 0 15,-2-2 0-15,3-4 0 0,-3-1 0 0,-2-2 0 16,2 2-5-16,-2-3-17 0,1-1-23 0,-1 0-26 0,3 0-83 15,2-5-67-15,-2 2 156 0,4-2-126 0,2-4-86 16</inkml:trace>
  <inkml:trace contextRef="#ctx0" brushRef="#br0" timeOffset="190903.12">30017 12713 1167 0,'-6'-4'762'15,"2"2"-320"-15,-4-2-254 0,-4-1 206 0,3 0-152 16,-4 0-103-16,5 2 1 0,-6-2-17 0,2 1-93 16,1-1 70-16,0 4-29 0,-2-1-8 15,4 1-3-15,-4 1-13 0,-7 1-15 0,3 1-4 16,-10 6-3-16,3 1-7 0,-5 2-6 0,2 0-3 0,0 11-9 16,-1-5 3-16,4 3-3 0,1 3 0 0,5 1 0 15,-1 2 0-15,7 1 0 0,3 0 0 16,5 3 0-16,1-1 0 0,2-2 0 0,3-4 0 0,6 3 0 15,3 0 0-15,-1-5 0 0,4-5 0 0,2-1 0 0,2-1 0 16,5-6 0-16,1 2 0 0,-7-6 0 0,5-3 0 16,-2 0 0-16,1-3 0 0,2-6 0 0,-1-4-67 15,-6 3-46-15,5-6 32 0,-4 1 49 0,9-1-86 16,-6-2-46-16</inkml:trace>
  <inkml:trace contextRef="#ctx0" brushRef="#br0" timeOffset="191505.66">30510 12677 1625 0,'-7'-1'706'0,"3"1"-449"0,4-1-171 0,0 1 39 16,-1 0-27-16,0 2-13 0,-3 3-9 0,3 1-20 16,2 1-5-16,-2 4-1 0,0 1-7 0,2 7-6 15,0-4-2-15,3 3-3 0,-3 3-3 0,4 0-10 16,-3-2-2-16,-1 3-4 0,0-1 0 0,-1-5-6 15,0 4-2-15,0-3-2 0,0-3-3 0,0 0-3 0,-2-7-7 16,-2 0-41-16,4 2-22 0,-1-3-28 0,1-3-55 16,-3-1-161-16,3 4 230 0,0-2-147 0,2-2-59 15</inkml:trace>
  <inkml:trace contextRef="#ctx0" brushRef="#br0" timeOffset="191689.79">30340 12843 1607 0,'5'-1'730'0,"-4"-3"-440"0,6 3 8 16,-4-1-124-16,1-6-78 0,5 8-51 0,0 0 16 0,3-4-6 15,5 0-12-15,-1 1-6 0,1-2-17 0,6 1-7 16,-3-2-5-16,8 2-4 0,-3-1-19 0,3-1-62 16,-3 2-44-16,3-1 28 0,-4-1 54 0,1-2-92 15,1 0-43-15</inkml:trace>
  <inkml:trace contextRef="#ctx0" brushRef="#br0" timeOffset="192371.66">31210 12624 1914 0,'2'3'786'0,"-5"5"-529"0,0 1-175 0,2 5 27 15,-4-2-20-15,5 8-4 0,1 0-1 0,2 6-15 16,-2-2-4-16,4 6-7 0,0-1-2 0,-1 0-9 15,1 2-7-15,1-1-6 0,0-4-3 0,1-3-12 16,0-1-6-16,0-5 0 0,-3 0-5 0,2-5-3 0,-3-7-4 16,0-1 1-16,-2 0-2 0,1-2 0 0,-2-2-1 15,0-3-1-15,-1-2-6 0,0-5-5 0,0 2 4 16,1-4-10-16,-5-3-11 0,-1 0-4 0,-1-2-2 16,-4 0-3-16,5-3 1 0,-4-1 2 15,-1 1-2-15,2 0 10 0,2-2 11 0,-2 0 6 0,3 1 2 16,3-3 4-16,-2 3 7 0,1 0 2 0,1 1 1 15,2-1 1-15,1 3 2 0,2 0 2 16,2 3 4-16,-1-1 3 0,2 4 0 0,4 1 3 0,5-1 7 16,-5 0 1-16,0 3 0 0,5 2 1 0,1 1-4 0,3 2 1 15,1 0-2-15,1 1-1 0,-8 1-6 0,5 4-2 16,0 1-1-16,-4 1-3 0,4 4 3 0,0 2-7 16,-2 0 3-16,6 4-2 0,-4-1 0 0,-3 3 0 15,1 0-3-15,-5 0 3 0,-2-2 1 0,-6 2 1 16,-1-1-1-16,-9-1 0 0,1 2 1 15,-5-2-1-15,1 0 3 0,-3-4-4 0,-2 3 1 0,-2-4-1 16,2-1 1-16,13 1-3 0,-12-5 2 16,7 1-1-16,0-5 0 0,-7 0 1 0,8 1-2 15,2-1-1-15,-7-3-2 0,5 1 2 0,2 1-2 16,2 1-2-16,-1 0 1 0,8 2-2 0,-1-3 0 16,4 2 0-16,-4-1 0 0,2 0 0 0,1-1 0 15,9 1 0-15,-5 0 0 0,-1 0 0 0,5 4 0 16,-3-2 0-16,6 7 0 0,0 0 0 0,5-1 0 15,-6 2 0-15,8 3 0 0,-3-1 0 0,1 4 0 16,-1-2 0-16,-7 4 0 0,3-2 0 0,-4 2 0 0,-8 0 0 16,0 1 0-16,1 1 0 0,-6-1 0 0,-1-2 0 15,-5-1 0-15,-6 3 0 0,-4-2 0 0,1 0 0 16,-3-6 0-16,-7 1 0 0,2-1 0 0,-3-3 0 16,-3-4 0-16,4-2 0 0,-3-1 0 0,8-6 0 15,-3 2 0-15,2-4 0 0,-1-1 0 16,5-4 0-16,1 2 0 0,4-2 0 0,-4 2-8 15,4 0-18-15,2 0-24 0,3 0-80 0,2 2-52 16,3 3-322-16,2 1 392 0,0-1-233 0,2 7-122 0</inkml:trace>
  <inkml:trace contextRef="#ctx0" brushRef="#br0" timeOffset="192523.31">32084 13267 3046 0,'-1'6'85'0,"1"-12"-25"15,-2 6 1-15,-2 0-3 0,2 0-14 0,1 0-12 0,-5 0 67 16,0-2-57-16,-2 0-9 0,1-3-15 0,2-1-25 16,-2 0-7-16,2-5-41 0,2-3-79 0,-1 1-131 15,3 1 203-15,1-2-130 0,7-2-71 0</inkml:trace>
  <inkml:trace contextRef="#ctx0" brushRef="#br0" timeOffset="194456.71">25662 10605 8 0,'7'38'19'15,"-3"-4"4"-15,2 12 38 0,1-1 28 0,3 12 79 16,-2-1 12-16,3 12 10 0,-1-1 5 0,-1 9-9 16,3 6 66-16,-5 2-110 0,0-1-27 15,-3-9-83-15,-4 2-23 0,-3 15-88 0,-2-1-110 16,-3-17 155-16,-5 5-165 0,-3-7-17 0</inkml:trace>
  <inkml:trace contextRef="#ctx0" brushRef="#br0" timeOffset="195852.9">25650 10061 731 0,'0'-5'414'0,"0"2"-116"16,0 0-139-16,0 0-80 0,1 1 37 0,2 1 3 16,0 1-12-16,-1 0 0 0,1 3-40 0,1-2 0 15,0 3-5-15,0 0-7 0,2 2-3 0,2 2-16 16,-2-1-1-16,2 1-13 0,-1-1 7 0,0 6-3 16,1-2-1-16,-3 6-8 0,1 0-2 0,-1 4 1 15,0-2-2-15,-1 8-2 0,-1 0 1 0,-1 6-4 16,-1 1-1-16,5 3 6 0,-4 2-2 0,-1-5-2 0,-1 4 0 0,0 8 2 15,3-2 7-15,-2-4-1 0,-1 2-2 16,-3 3 8-16,-1 8 6 0,-2 4 0 0,0 2 1 16,-4-8-1-16,-3 13-6 0,-1-1-1 0,-4-1 4 15,-3 4-8-15,-1-5-3 0,-3 1-3 0,0 0 0 16,-5 0-1-16,-2-3-3 0,0-1 1 0,-1-3-4 16,-2-3-1-16,2-4-1 0,-2 6 1 0,5-10-3 15,-1 3 0-15,-2-7 1 0,2 1-1 16,-2-6 1-16,3 1-2 0,-1-5 2 0,0-3-1 0,2-5 1 15,2 0-2-15,3-4 1 0,3-5 0 0,0 2-2 16,1-1 3-16,4-6-3 0,3 2 1 0,1-5-1 0,0 1-1 16,8-4-1-16,-2 2 0 0,5-5 0 0,-1-2-2 15,2 2 1-15,2-2 0 0,10-1 1 0,-4-4-4 16,3 0 0-16,5-1-1 0,-1-1-3 0,2-3-6 16,3 0-2-16,-3 1-4 0,-1-1 0 0,4-1-6 15,-3 0-1-15,3 0-1 0,0-1 1 16,1 2 0-16,0-3-2 0,1 0 1 0,1 0-1 15,-5 3 6-15,-3-2 4 0,7-2 1 0,-3 1 3 16,-3 0 7-16,-2 0 4 0,-5-3 2 0,6 1 4 16,-1-1 2-16,0 1 1 0,-10-1 1 0,12-3-1 15,-4 0 1-15,4 1 1 0,1-1 0 0,-2-5-4 16,-1 0 1-16,6-1-1 0,2 1 1 0,-9-3-2 16,6-1 0-16,-3 0 0 0,0 2 0 0,-2-4 1 15,0 1 0-15,-4-4-1 0,2-1 0 0,-1 0 1 16,-2 0 1-16,1-1-2 0,0-5 0 0,-2 2 0 15,1 1 1-15,1-4 0 0,-2 3-1 0,-3 5 0 0,0 0 0 16,1-12 0-16,0 4 0 0,-2 3-1 0,0 0 0 16,-1 2 0-16,1-8 1 0,-2-1-1 0,0-1 0 15,-2 7 1-15,0-6 0 0,0 0-1 0,0 1 1 16,1 1-2-16,-2-1 2 0,0 1 0 0,0 3 0 16,0 4-1-16,-2-3 1 0,2 3 0 0,0 5-2 15,1-4 1-15,-2 3-7 0,1 0-5 16,-2 0-6-16,2 0-9 0,0 2-48 0,-1-2-57 15,-3 3-46-15,1 3-43 0,0 1 145 0,-1 2-121 16,-1 5-41-16</inkml:trace>
  <inkml:trace contextRef="#ctx0" brushRef="#br0" timeOffset="196602.34">26253 10028 1408 0,'0'-6'646'0,"-1"1"-398"0,-2 0-62 0,0 1-50 16,0 1-86-16,-1-1 28 0,1 2-25 0,-3 2-9 16,1-1-9-16,1 1-3 0,-2 1-14 0,-3-1-9 15,2 4-3-15,-2 0-3 0,-3 1 0 0,-4-1-2 16,2 3 0-16,-2 1-6 0,-1 1 6 0,-9 4 1 15,3-4 0-15,-9 6 0 0,-1 1-2 0,2 3 6 16,-10 2-4-16,4 4 8 0,-2 1 1 16,1 7 7-16,2 2 6 0,-6 5 3 0,5-1 6 15,2-2-3-15,-3 2 13 0,-7 9 5 0,1-2 1 16,10-6-3-16,-1 2-1 0,3-1 0 0,-2 7 2 16,13 1 2-16,-7 0-8 0,12-7-9 0,-2 4 2 15,-2 0-4-15,5 1 1 0,-1 0-7 0,3-1-3 16,-2-2-4-16,2-1-2 0,1-2-2 0,3 1-4 15,0-1 1-15,2-7-6 0,4 3 4 0,1-6-5 16,-1 2 2-16,2-2-3 0,1-2 4 0,1-3-3 16,0-1 3-16,-1-1 0 0,2-2-3 0,-2-3 2 0,-2-7-1 15,2-4 3-15,0 4 0 0,-1-6 0 0,1-4-2 16,0 3 1-16,-2-4 0 0,1-1-1 16,0 0 1-16,-3 1-4 0,3-1-4 0,0-1-1 0,0-4-2 15,-4 2-4-15,4-2-14 0,-1 0-10 0,-1 0-10 16,1 0-10-16,0-1-34 0,-1 0-16 15,0 1-21-15,3-3-28 0,-2 2 96 0,1-2-65 16,-1 1-12-16</inkml:trace>
  <inkml:trace contextRef="#ctx0" brushRef="#br0" timeOffset="199935.05">26306 13977 1538 0,'-2'0'805'15,"-2"0"-539"-15,4 0-184 0,0-2 9 0,-1 1-12 0,6-3 1 16,1 1-8-16,-2-3-11 0,5 4-15 0,3-4 3 16,0 0-7-16,1 2-1 0,3 1-5 0,-3-1-5 15,3-1-4-15,-2 1-1 0,0 1-2 0,-3 2-8 16,3 1 0-16,-8 0-4 0,0-2 3 0,-2 5 2 16,2 1-1-16,-7 5 0 0,-1 0 0 0,-5 4 4 15,0 3 0-15,-6 1-1 0,4 4-1 0,-4-4-6 16,3 1 2-16,-5 0 7 0,1 2 0 15,1-4-4-15,3-1 1 0,0-2 3 0,-3-2 1 16,3-1 1-16,-2 2-2 0,6-6-6 0,1-2 1 16,-1 0-1-16,2-1-1 0,1-2-4 0,4 1-3 15,-1-2-4-15,2 0 1 0,6-3 1 0,2 2-3 16,-1-2 2-16,7-3-4 0,-7 4 2 0,0-1 0 16,6 0 1-16,-2 1-2 0,-2 0 0 0,-3 2-1 15,2 2 0-15,-3 2 1 0,4 1-1 0,0-2 2 0,-4 6-2 0,-5 4 1 16,4-1 1-16,0-1 0 0,-5 5 2 15,1 0 1-15,-2 4 1 0,-6 1-2 0,2 0 5 16,-2-3-1-16,-2 0 4 0,-1 0-1 0,-3-1-2 16,3-2-1-16,0-3 0 0,-2 1 1 0,3-6-4 15,-8 0 0-15,6-3-8 0,-1 1-8 0,-1-3-13 16,-1-2-18-16,-3-4-56 0,2 3-28 0,5-4-45 16,3-3 13-16,-6 0 83 0,3-2-90 0,-3-1-11 15</inkml:trace>
  <inkml:trace contextRef="#ctx0" brushRef="#br0" timeOffset="200219.83">26430 13555 1701 0,'10'-6'650'15,"-3"2"-398"-15,2 3-76 0,5 0-61 0,0 5-25 0,0 6-13 16,4 1-39-16,2 5 14 0,-2 4-7 15,-2-2-16-15,1 8-3 0,2 11 1 0,1-4-7 0,-2 0-6 16,-2 4-6-16,-2 4 4 0,3 7 0 16,-3 7 0-16,1 0-2 0,-7-10-3 0,-1 11 6 15,1 4 4-15,-6-1 4 0,-2 3 6 0,-3-1 3 16,-3-4 1-16,-2 6 3 0,-2-10-2 0,-3-4-1 16,-1 0-6-16,2-14-5 0,-1-1-5 0,1-5-7 15,-2-1-3-15,5-5-4 0,-1-1-3 0,1-5-45 16,-1-3 19-16,2-3-74 0,0-1-47 0,3-3-165 0,0-4 234 15,4-5-189-15,-2-2-164 0</inkml:trace>
  <inkml:trace contextRef="#ctx0" brushRef="#br0" timeOffset="200853.34">27167 14023 1706 0,'0'-12'767'15,"-1"-1"-428"-15,0 2-238 0,1-1 88 0,0 3-94 16,2 1-10-16,0 7-6 0,-2-2-12 0,0 3-20 0,-3 8-52 15,3 5 40-15,-1 0-1 0,-1 2-17 0,2 3-1 16,-1-1-2-16,-1 7 11 0,4 0 2 0,-1-1 3 16,-1-7 4-16,2 6 7 0,0-4 3 0,3 0 2 15,0-3 1-15,0-5-8 0,0 0-1 0,1-3-3 16,1-1-5-16,1-7-8 0,0 1-6 0,2-5-3 16,-1-5-3-16,5-1-5 0,-1 1-1 15,3-6-2-15,-2 1-1 0,1-1-1 0,-1-3 0 16,-4 0 0-16,4 3 0 0,-5-3 0 0,-1 1 0 0,-7 0 0 15,7 1 0-15,-6 2 0 0,1 5 0 0,-1 1 0 16,1-1 0-16,-3 2 0 0,3 5 0 0,3 1 0 0,-6 2 0 16,-2 8 0-16,2-4 0 0,1 10 0 0,-1 5 0 15,-1-2 0-15,1 8 0 0,0-4 0 0,0 0 0 16,4 2 0-16,-2-5 0 0,-2-2 0 0,5-4 0 16,0-1 0-16,-2-4 0 0,3 3-3 0,3-6-43 15,-4 2 21-15,11-5-58 0,-2 0-21 0,-4-3-68 16,9-3-60-16,1-3-202 0,-2 0 301 15,0-6-218-15,0-3-120 0</inkml:trace>
  <inkml:trace contextRef="#ctx0" brushRef="#br0" timeOffset="201370.14">27594 13906 2055 0,'-17'1'866'0,"-1"3"-545"0,3 4-101 0,2-3-77 15,-2 6-18-15,8-2-73 0,-4-4 30 0,7 1-27 16,-2 3-9-16,6-6-7 0,2 0-9 0,4 2-16 15,2-3-4-15,5 4-2 0,-1 0-3 0,3-1 0 0,3-1-1 16,2 5-1-16,1 1 0 0,0 1 1 16,-2 2-3-16,0-2 0 0,3 5 0 0,-4 5 0 0,3-1-1 15,-6-2 1-15,-3 1-1 0,-1-1 0 16,-4 1 0-16,-4-4 0 0,-3 0 0 0,2-2 0 0,-8-3 0 16,-1 3 0-16,-2-2 0 0,1-1 0 15,-6-5 0-15,3 2 0 0,1-4 0 0,-1 1 0 16,-2-9 0-16,2-2 0 0,2-1 0 0,2-1 0 15,3-2 0-15,-1 1 0 0,-1-3 0 0,6 3 0 0,5-2 0 16,0 4 0-16,-2-3 0 0,5 2 0 0,2-2 0 0,2 0 0 16,6-1-2-16,-3 3 2 0,3 0-2 15,1-6-1-15,3 1 0 0,2 0 2 0,1-1-1 16,0-2 0-16,0 1 2 0,0-2 0 0,-2 0 0 16,-1 2 3-16,-1-3-1 0,-6 7-1 0,0-6 1 15,-4 5 1-15,-3 0-2 0,-1 1 0 0,-3 2 0 16,-1 1 0-16,-2 1-1 0,-3-3 0 0,-2 4 0 15,-1 2 0-15,-1-1 0 0,-1 0 0 0,0 5 0 16,-1 1 0-16,-3 0 0 0,0 9 0 0,3 2 0 16,-4-1 0-16,-1 6 0 0,7 5 0 0,-5 1 0 15,0 3 0-15,4 2 0 0,1 0 0 0,0 1 0 16,3 1 0-16,-1-6 0 0,4-1 0 0,-1-2 0 16,2 1 0-16,9-9 0 0,-7 2 0 0,7-4 0 15,2-3 0-15,4 1 0 0,-2-2 0 0,3-1-16 16,3 0 7-16,2-3-39 0,3-2-19 0,-7 3-19 15,6-6-24-15,7-2-98 0,-3 0-191 0,1-2 298 0,1-1-195 16,0-3-65-16</inkml:trace>
  <inkml:trace contextRef="#ctx0" brushRef="#br0" timeOffset="201704.21">28897 13969 2210 0,'-13'-4'884'0,"1"-2"-561"15,-4 4-123-15,4-1-60 0,-3 1-41 0,-3 5-68 0,2 3 19 16,1-1-10-16,3 3-18 0,2 3-2 0,0 0-7 16,-3 6-6-16,3 4-10 0,1-3 7 0,-1 0-2 15,0 2 1-15,1 1 1 0,1 1-5 0,0-4 8 16,4-1 0-16,-2-5 1 0,4 0-2 0,2-1 0 16,0-4-2-16,2 0 0 0,4-5 1 0,1 1-5 15,1-4 0-15,0 2 0 0,4-10 0 0,-1 0 0 16,4-2 0-16,0-4 0 0,3 1 0 0,-1-1 0 15,-2-2 0-15,-5 4 0 0,6-1 0 0,3 2 0 16,-6 0 0-16,-3 3 0 0,-1-1 0 0,-1 4 0 16,-2 3 0-16,4 0 0 0,-2 4 0 0,-2 5 0 15,-4 1 0-15,3 7 0 0,2-3 0 0,2 4 0 16,2 1 0-16,-2 0 0 0,0-4 0 0,-1 0 0 16,8-1-16-16,-5-5-19 0,0 4-24 0,1-7-71 15,-1-1 28-15,4-3-183 0,-2-2 207 0,2-5-164 16,2-3-62-16</inkml:trace>
  <inkml:trace contextRef="#ctx0" brushRef="#br0" timeOffset="202099.48">29952 13946 1983 0,'-3'-4'738'0,"2"1"-468"16,2 4-117-16,0 2-32 0,4 0-11 0,-2 6-10 16,1 8-51-16,1-5 17 0,-3 13-2 0,1-4-2 15,1 4-4-15,-1 1 3 0,1-3-2 0,-1-1-4 16,-3-2-14-16,2-5 6 0,0-4-3 0,0 0-30 15,0-7-14-15,-1-1 0 0,-4-5 0 0,3 1 0 16,0-1 0-16,1-5 0 0,0-2 0 16,-1-2 0-16,-3 1 0 0,3-4 0 0,2-2 0 0,1-2 0 15,1-4 0-15,-3 1 0 0,1 2 0 0,3-4 0 16,1-1 0-16,-2 2 0 0,3 2 0 0,-3 0 0 16,3-1 0-16,-2 2 0 0,2 4 0 0,1 3 0 15,1-1-14-15,-3 8-17 0,0-5-21 0,3 8-54 16,-2-1-23-16,0 3-29 0,-1 0-42 0,2 0 113 15,0 1-92-15,3 2-12 0</inkml:trace>
  <inkml:trace contextRef="#ctx0" brushRef="#br0" timeOffset="202433.42">30248 13924 1308 0,'0'5'737'16,"2"1"-376"-16,-1-2 62 0,0 7-217 0,-1-3-47 15,3 4-100-15,2 0 46 0,0 2-27 0,-3 1-8 16,6 2-37-16,-5 0 30 0,4 1-5 0,-2-1-36 15,4-2 32-15,-1 2-4 0,-4-5-6 16,2-2-1-16,-5-3-3 0,7 0-3 0,-3-2-9 0,-1-5 28 0,3-3-36 16,-3-1-2-16,2 0-9 0,0-2-3 0,8-3 0 15,-6-5-4-15,4-3-2 0,-1 1 0 0,0 2 0 16,0-5 0-16,2-1 0 0,-4 3 0 0,-3-2 0 16,0 5 0-16,1-3 0 0,-5 2 0 0,1 5 0 15,0 0 0-15,-2 0 0 0,-1 6 0 0,0-2 0 16,1 6 0-16,0 0 0 0,-2 9 0 0,0-3 0 15,0 5 0-15,0 5 0 0,1 3 0 0,-2-3 0 16,1 2 0-16,1-4 0 0,5 1 0 16,-2 1 0-16,0-3 0 0,2-5 0 0,2-3 0 0,1 2 0 15,3-5 0-15,-1 3 0 0,-1-7-10 0,3-1-37 16,-1-3-13-16,3 0 11 0,0-3-50 0,1-5-65 16,0-1-44-16,1-3-123 0,-1-3 222 0,0-2-164 15,3 1-90-15</inkml:trace>
  <inkml:trace contextRef="#ctx0" brushRef="#br0" timeOffset="202866.61">30807 13536 1642 0,'0'-6'866'0,"0"0"-540"0,-6 4-108 15,5 2-135-15,-2 5 31 0,1 4-7 0,-1 8-17 16,0-4-5-16,-2 8-30 0,-2 4-4 16,4 4-7-16,-1 5 2 0,-3 1-10 0,3 3-11 0,-1 0-4 15,1 1-10-15,4-3 3 0,0-1-3 0,0-1-2 16,4-9-9-16,2 1 5 0,2-4-1 15,0-2-1-15,5-9-3 0,-3 3-1 0,1-6-3 16,4-1-1-16,-7-5 2 0,3 3-3 0,-2-4 0 0,3-1-2 0,-4 0 3 16,2-5 1-16,-3 3 0 0,6 0 2 0,-2-3-1 15,9-2 3-15,-1-1 1 0,-2 0 3 0,2 0 0 16,1-3 1-16,2 1 5 0,2 0-2 0,0-1 8 16,-2-3 11-16,-1 1 4 0,1-2 1 0,-3-2 0 15,1 3-3-15,-1-4-3 0,-4 0 1 16,2-3-8-16,-7 3-12 0,3-1-5 0,-8 2-2 15,0 1 0-15,-5-3 0 0,-1 4 0 0,-5 3 0 16,0 0 0-16,-2 3 0 0,-2 4 0 0,-3 2 0 16,0-2 0-16,3 5 0 0,0 1 0 0,-4 6 0 0,-1 0 0 15,-2 7 0-15,0-3 0 0,5 3 0 0,-3 4 0 16,0 1 0-16,3 1 0 0,4 1 0 0,4 0 0 16,-1 0 0-16,5 1 0 0,0-1 0 0,5-4 0 15,-1 3 0-15,8-5 0 0,-3 0 0 0,4-4 0 16,-1 1 0-16,3-6-11 0,1 0-22 0,3-1-57 15,0-5-24-15,5 2-27 0,-4-2-38 0,-1 0-60 16,7-2-184-16,2-4 282 0,0 2-164 0,-4 1-23 16</inkml:trace>
  <inkml:trace contextRef="#ctx0" brushRef="#br0" timeOffset="203038.33">31570 13965 1292 0,'1'-1'833'0,"0"1"-341"0,1 0-276 0,-2 0 147 15,0 0-117-15,0-2-43 0,0 1-74 16,0 1-23-16,3-2-20 0,-3-3-17 0,2 1-39 15,2-2-5-15,0-4-20 0,1 1-5 0,-1 1 0 0,4-4 0 0,-1-1 0 16,1 3 0-16,0-3 0 0,1 4 0 16,0 0 0-16,5-3-2 0,3 3-20 0,-3 1-15 15,4 0-22-15,4 1-65 0,3 0-36 0,2 2-56 16,0-3-200-16,-1 0 291 0,4 0-178 0,0 0-63 16</inkml:trace>
  <inkml:trace contextRef="#ctx0" brushRef="#br0" timeOffset="203665.49">28157 14653 1966 0,'-5'-2'899'16,"0"-2"-578"-16,2 0-132 0,-2-2-42 0,1 0-91 15,-1 0 41-15,-1-2-33 0,3 1 0 0,-4-2-15 16,2 2-6-16,-1-1-13 0,0 1 0 0,0 0-6 16,-2 0-5-16,2 0-4 0,0 4-11 0,-2 0 5 15,0-3-2-15,1 2-2 0,0 3-5 0,-2 1 3 0,2 1-2 16,0 4-1-16,-1-2 1 0,1 4 1 0,0 5 0 16,0-2-1-16,0 5 0 0,-1 0 0 0,1 6 1 15,-1-3 2-15,1 18-2 0,4 0 0 0,2 5 1 16,-4-1 3-16,4 13-1 0,1-3 1 0,1 1-1 15,0-1-3-15,6-11 1 0,-6 1 0 0,2-8-1 16,1-6-2-16,2-1 0 0,1-4 0 0,-3-5-4 16,0-6-8-16,-2 3-38 0,2-5-20 0,-1 0-21 15,-3-5-19-15,0-7-26 0,0-1-122 0,-3-6-180 16,1 2 305-16,-3-9-173 0,4 3-140 16</inkml:trace>
  <inkml:trace contextRef="#ctx0" brushRef="#br0" timeOffset="204048.28">27890 14988 1848 0,'0'-8'873'0,"1"5"-554"0,1-4-88 0,-2 2-83 0,2 0-91 0,2-1 50 16,0 1-11-16,2 2-26 0,-1-3-46 0,6 1 32 15,0 0-6-15,8-1-6 0,-2 1-7 16,0 5-15-16,5 0-3 0,-1-1-5 0,1 2 0 16,-2 3-7-16,3 3-3 0,-4 2 0 0,2-1-1 15,-3 0 0-15,-2 7-2 0,3-1 2 0,-6 4-4 16,3-3 5-16,-5 0-2 0,1 1 1 0,-8-4 0 15,5 2 0-15,-5-4 2 0,0-2-1 0,-4-4 2 16,1 1-4-16,-1-1 2 0,-1-2-1 0,-2-1-1 16,1 0-1-16,-1-1-1 0,-3-2 0 0,3-1 0 15,2 2 0-15,1-1 0 0,-4-2 0 16,-2-5 0-16,2-4 0 0,1 1 0 0,-2 0 0 0,5-4 0 0,0-1 0 16,3 4 0-16,-1-2 0 0,1 4 0 0,3-4 0 15,2 0 0-15,2 1 0 0,-1 2 0 0,1-7 0 16,0 4 0-16,5 0 0 0,-2-3 0 0,0 3 0 15,0 0 0-15,-4 3 0 0,3 1 0 0,-2 3-2 16,-2 0 1-16,-1-2-12 0,0 7-9 16,-4 0 7-16,5 5-32 0,-2-2-36 0,-4 0-15 0,0 1-11 15,0 2-18-15,5 3-7 0,-3 2-56 16,-2 2-62-16,0-4-56 0,-1 5-24 0,3 3 213 16,6 1-163-16,-7 1-48 0</inkml:trace>
  <inkml:trace contextRef="#ctx0" brushRef="#br0" timeOffset="204715.25">28449 14965 952 0,'-4'18'640'0,"1"-1"-244"0,1-1-221 0,4-1 120 15,-2 1 12-15,5-5-87 0,7 1-36 0,-8-4-45 16,7-2-40-16,0-4 12 0,-2 2-8 0,1-3-25 0,0-2-58 16,4-4 50-16,-4 0-7 0,2-4-22 0,-1 0-15 15,0-3 4-15,1-2-5 0,-1-5-7 0,0 3 0 16,-3 3-10-16,-1-3-2 0,-1-2 0 0,-4 4-5 16,0 0 2-16,-4-2-1 0,0 2 1 0,-5-3-3 15,0 3 0-15,-2 1 0 0,1 0-1 0,-1 6-1 16,-3-3 0-16,-1 5-1 0,2-1 0 0,-1 7-2 15,0-2 2-15,0 1-2 0,-1 3 0 16,0 3 2-16,3 1 1 0,3 1 1 0,6 1-2 0,-7-3 2 16,5 2-1-16,-2 1 1 0,5-3-1 0,2-1-1 0,0 1-2 15,3-2 1-15,-2 0 1 0,4 3 0 0,5-2 2 16,2 1-3-16,1 0 2 0,0 0-1 0,0 0 3 16,2 3-3-16,-1-4 2 0,2 3-3 15,-1 2-1-15,-1-1 2 0,-1 2 0 0,2 2 0 16,-2 0 1-16,2-1 0 0,-7-1-2 0,3-1 4 15,-5-1 0-15,-3 1 0 0,-1-5 1 0,-1 0 2 16,-1-2 0-16,-4-3 0 0,2 2 2 0,0-2-1 16,0-3-1-16,2 1 2 0,-1-3-2 0,-1-2-1 15,0-4 0-15,2 3-1 0,-1-5-1 0,1 1 2 16,2-3 1-16,-1 0-3 0,1-2 0 0,2 1 2 16,-1-1-2-16,3 1 1 0,3 2-1 0,-2-1 0 15,-1 0 0-15,6 5 0 0,-3-1 1 0,0 3-1 16,-1 1 0-16,-3 7 0 0,2-1 2 0,2 6-1 15,-5 3-1-15,2 6 1 0,-3-2 0 0,1 6 1 16,1 1-1-16,-2 1 1 0,3-1 0 0,-4-1 1 0,4-6 0 16,-6 3 0-16,2 0 2 0,2-4-1 0,-1-2 3 15,0-3-2-15,-1-1 2 0,-3-1 0 0,0 1 1 16,4-5-1-16,-5-3 1 0,0 0 0 0,1-2-2 16,2-4 1-16,-2-5-4 0,2 0 1 0,0-3 0 15,1-1-3-15,5-2-1 0,-5 0-1 16,3 2 1-16,-2-2 0 0,2 3 0 0,-1-1 0 15,2 1-2-15,-2 1 2 0,0 5 1 0,1 2 0 16,1 2-1-16,1 2 1 0,-3 0-1 0,0 5 0 0,1 5 1 16,0 1 0-16,-1 1-1 0,0 4 0 0,0 2 0 0,1 3 0 15,1 8 0-15,1-1 0 0,-5-4 0 16,4 3 0-16,-1-3 0 0,-1 2 0 0,0-3 0 16,-1-4 0-16,0 1 0 0,1-8 0 0,-2 4 0 15,1-6-18-15,0 2 8 0,-1-6-50 0,3 2-27 16,1-3-84-16,1-1-74 0,1-8 171 0,1 4-139 15,2-5-90-15</inkml:trace>
  <inkml:trace contextRef="#ctx0" brushRef="#br0" timeOffset="205247.79">30015 14786 738 0,'-5'-6'492'0,"5"2"-215"0,0 0-129 0,1 1 106 0,3-2-60 16,-2-2-27-16,3 1-23 0,-2 2-3 16,1-2-4-16,-2 0-4 0,2 0-7 0,-4 0-2 15,2 1-4-15,-1 1-7 0,-1-1-7 0,0 1-8 16,0 0-5-16,-5-1-5 0,0 0-18 0,1 0-8 15,-4 0-9-15,1-1-4 0,-2 4-20 0,-1-3-2 16,-7-1-5-16,6 5-3 0,1 0-8 0,0 1-2 0,-1 4-3 16,-3 0-3-16,1 1-1 0,3 4-2 0,-2 3 0 15,0 0-1-15,1 6 1 0,-3 0-2 0,3 1 2 16,-1 4 0-16,2 2 2 0,2 0-1 0,5-2 4 16,0 1-1-16,-1 0 2 0,5-4-2 0,-1-4 2 15,4-3-1-15,2 2-2 0,3-13 1 0,1 4-2 16,0-5-1-16,-2 1-1 0,5-5 0 0,-3-3 0 15,4-3 0-15,-4-4 0 0,2-1 0 0,-2-3 0 16,-2 2 0-16,0-4 0 0,2-3 0 16,2 3 0-16,-5 2 0 0,0 1 0 0,2 2 0 0,-1 0 0 15,2 7 0-15,0-2 0 0,-8 3 0 0,3 3 0 16,2-1 0-16,-6 2 0 0,0 5 0 0,5 8 0 16,-4-3 0-16,4 9 0 0,2 3 0 0,-1 3 0 15,1-1 0-15,1 2 0 0,0-3 0 0,2-4 0 16,-2 3 0-16,3-10 0 0,0 3 0 0,0-8 0 15,0 2 0-15,2-4-13 0,1-3-27 0,0 1-75 16,0-2-42-16,-3-4-97 0,-1 0 182 0,0 1-142 16,-4-3-68-16</inkml:trace>
  <inkml:trace contextRef="#ctx0" brushRef="#br0" timeOffset="206648.94">29909 14592 1444 0,'2'-4'773'0,"-4"0"-401"0,2-1-222 0,-2 1 151 15,-2 0-144-15,2-1 0 0,-4 3-32 0,6 2-12 16,-5 0-26-16,3 0-8 0,0 2-8 0,1 3-7 16,0 5-18-16,1 2-19 0,-2 5 17 0,1 4-12 15,-1-2-11-15,0 17-4 0,0 11-4 16,-1-4-11-16,-3 0-2 0,3 10 0 0,2-6 0 0,-7 7 0 16,-1-6 0-16,3 2 0 0,-1-15 0 0,-3 1 0 15,3-4 0-15,-3-4 0 0,-3-4 0 0,8-6 0 16,-1-3 0-16,-1-3 0 0,0-4 0 0,6-7 0 15,0 1 0-15,2-4 0 0,4-6 0 0,-1-7 0 16,-2 2 0-16,9-7 0 0,-3-2 0 0,0-2 0 16,1-2 0-16,3-2 0 0,-2-1 0 0,2-3 0 15,-2-2 0-15,5-4 0 0,-5 0 0 0,3 2 0 16,-8-3 0-16,4-5 0 0,4 2 0 0,-1 6 0 16,-4 1 0-16,-2-1 0 0,4 2 0 0,4 4 0 15,2-4 0-15,-4 13 0 0,-3 0 0 0,0-2 0 16,2 6 0-16,-2 7 0 0,-2 2 0 0,-1 2 0 15,-1 5 0-15,-1 1 0 0,1 5 0 0,-2-1 0 16,0 10 0-16,1-4 0 0,-1 8 0 16,1-3 0-16,2 9 0 0,-3 0 0 0,3 3 0 0,0 3 0 15,-2 3 0-15,3 4 0 0,-1-5 0 0,3 10 0 0,1 3 0 16,1-1 0-16,-2-3 0 0,3-2 0 0,-2-3 0 16,3 3 0-16,-1-7 0 0,0 2 0 0,-2-12 0 15,2 2 0-15,-2-2 0 0,2-2 0 0,-2-6 0 16,-3-2 0-16,2-2 0 0,-3-3 0 0,0 1 0 15,-4-5 0-15,1 1 0 0,-1-3 0 0,1 1 0 16,-3-2 0-16,0 0 0 0,0-5 0 0,0 2 0 16,0-1 0-16,-1-1-12 0,-4 0-22 0,1-1-28 15,-1-1-81-15,-5 1 33 0,-2-1 65 16,1-1-83-16,0 0-32 0</inkml:trace>
  <inkml:trace contextRef="#ctx0" brushRef="#br0" timeOffset="206941.22">29791 15044 1624 0,'3'1'862'0,"-1"0"-432"0,1-1-271 15,-1-1 205-15,1-3-249 0,5 2 2 0,1-2-14 16,3 1 5-16,3 0-26 0,1-4-27 15,4 1-12-15,3-1-10 0,0 1-33 0,0 0 0 0,2-3 0 16,2 6 0-16,-3-4 0 0,-1 1 0 16,-1 3 0-16,-4 1 0 0,3-3 0 0,-3 1 0 15,-1 0 0-15,-6 0 0 0,4 1 0 0,-2-1 0 0,-6 2 0 0,3-2 0 16,-2 0 0-16,-2 3 0 0,-2 0 0 0,1 0-28 16,-1-2-58-16,-3 3-26 0,1-2-33 0,-3 2-51 15,1 1 125-15,-2-1-113 0,-1 1-29 0</inkml:trace>
  <inkml:trace contextRef="#ctx0" brushRef="#br0" timeOffset="207665.2">30724 14869 2260 0,'-4'-4'869'0,"-1"1"-621"15,2 0-171-15,5 2 30 0,6-2-24 16,-1 0 1-16,6 0-4 0,10-2-5 0,1 1-12 16,0 1-7-16,2 0-12 0,5-2-8 0,5 2-26 15,-1-1-7-15,4 0-3 0,-5 0 0 0,6 1 0 16,3-3 0-16,-1 2 0 0,-3-2 0 0,-4 1 0 0,-5 2 0 16,2-3 0-16,-1 1 0 0,-9 3 0 0,-4-1 0 15,-4-1 0-15,0 4 0 0,-12-2 0 0,4-1 0 0,-7 5 0 16,-1-4 0-16,1 0 0 0,-4-1 0 15,-9 0 0-15,-3-2 0 0,2 1 0 0,-9-3 0 16,1 0 0-16,-8 2 0 0,-3 1 0 0,3-3 0 16,-1 0 0-16,-1 2 0 0,1 0 0 0,3-1 0 15,-2 0 0-15,5-1 0 0,-1 2 0 0,2-3 0 16,7 3 0-16,2-1 0 0,7 1 0 0,2-1 0 16,-2 1 0-16,7 1 0 0,3 1 0 0,3 2 0 0,-2-2 0 15,7 1 0-15,-2 2 0 0,2-1 0 0,9 1 0 16,0 0 0-16,6 3 0 0,4 0 0 0,3 1 0 15,0 0 0-15,6 2 0 0,-2 2 0 0,-1-1 0 16,2 1 0-16,-8-1 0 0,2 3 0 0,-7-1 0 16,4 1 0-16,-11-2 0 0,1-2 0 0,-5 3 0 15,-4-2 0-15,-8 2 0 0,3-2 0 0,0 0 0 16,-3 2 0-16,-3 1 0 0,1 2 0 0,-4-3 0 16,5 3 0-16,-2-1 0 0,-5 1 0 15,-6 0 0-15,1 0 0 0,3 1 0 0,-5-3 0 16,1 1 0-16,1 1 0 0,-1-2 0 0,6 0 0 15,-1-1 0-15,1-2 0 0,4-3 0 0,0 1 0 16,1-2 0-16,4 1 0 0,1-2 0 0,0-1 0 16,1 0 0-16,4 1 0 0,1-2 0 0,1 0-29 15,2-2-21-15,7 2-24 0,-7-2-25 0,4 0-26 0,4 1-42 16,1-4 99-16,1 2-85 0,2 0 4 0</inkml:trace>
  <inkml:trace contextRef="#ctx0" brushRef="#br0" timeOffset="208215.12">31900 14556 1670 0,'-6'0'798'0,"3"0"-465"16,-1 0-212-16,3 0 100 0,0 4-94 0,-1 5-12 16,-1-1-7-16,3 2-18 0,-2 5-3 0,3 5 0 0,-2 6-5 15,1 8-8-15,-1-3-8 0,0 2-24 0,2 7-9 16,0-1-10-16,-1 1-10 0,0-1-8 0,2-2-5 15,-1 2 0-15,3-3 0 0,-1-6 0 0,-3-3 0 16,2 0 0-16,0-11 0 0,0 1 0 16,-3-8 0-16,1 2 0 0,-1-7 0 0,0-1 0 0,1-4 0 15,-1-4 0-15,-4-6 0 0,-1 1 0 16,4 1 0-16,-3-10 0 0,1-4-12 0,-1 0-8 16,-4-1-6-16,3-1-7 0,-1 2-5 0,2-6-9 15,-3 3-1-15,0-2-9 0,3 5 21 0,-2-6 7 16,2 3 8-16,0-2 1 0,-1 1 13 0,-1 0 16 15,3 1 6-15,-2 0 12 0,2 2-4 0,-1 6 12 16,-1-4 3-16,4 10 9 0,1-2-6 0,1 3-4 16,0 0-4-16,8 4-3 0,-2 2-4 0,2-1-12 15,5 1-4-15,1 1-5 0,3 1-1 0,-5 2-4 0,4 2 0 16,4 6 0-16,4-1 0 0,-3 1 0 0,2 4 0 16,1 1 0-16,5 5 0 0,7 5 0 0,-2-1 0 15,-5 0 0-15,1 4 0 0,3 0 0 0,-2 4 0 16,-4 0 0-16,-6-2 0 0,-2-1 0 0,-6 2 0 15,-2-2 0-15,-7 4 0 0,-3-3 0 0,-11 0 0 16,0 1 0-16,-8 0 0 0,5-1 0 0,-16-5 0 16,2 4 0-16,-7-6 0 0,-2 1 0 0,0-8 0 15,-1 2 0-15,4-5 0 0,-2 0 0 16,4-4 0-16,3 0 0 0,7-5 0 0,-4-1 0 0,1-3 0 16,0 1 0-16,2-4 0 0,0-1 0 0,5 1 0 0,-6-4 0 15,9-2 0-15,-1 1 0 0,7 0 0 0,2-4-50 16,2 0-43-16,4-1 29 0,2-2 38 0,4-1-68 15,1 1-37-15</inkml:trace>
  <inkml:trace contextRef="#ctx0" brushRef="#br0" timeOffset="209516.2">25681 10334 1160 0,'6'-2'647'0,"2"-1"-319"15,0 0-190-15,0 1 60 0,1 2-35 0,2 1-24 0,-3-1-8 16,2 2-17-16,2 0-7 0,-1 0-31 15,-1 1 7-15,-1 1-7 0,-1 0-3 0,-2 0-2 16,-1-1-10-16,1 3-3 0,-4-1-10 0,1 0 5 16,-3-1-13-16,1 1 0 0,-2-2-4 0,1 3-4 15,-5 2-7-15,2-4-2 0,-11 9-2 0,4-6-3 16,-3 1 2-16,-3 4 1 0,1-7-2 0,-4 1-1 16,3-2-1-16,1-4-3 0,1-3-2 0,-2 0-1 15,5-1-7-15,3-1-4 0,-1-1 0 0,1 0 0 16,5-1 0-16,0-2 0 0,3 1 0 0,0-3 0 15,2 2 0-15,2-2 0 0,1-3 0 0,4 4 0 16,0-4 0-16,2 2 0 0,-1-1 0 0,4 2 0 16,0-3 0-16,1 5 0 0,-1-3 0 0,2 2 0 15,1 0 0-15,-3 4 0 0,7-1 0 0,-9 5 0 16,3-2 0-16,-3 8 0 0,2 0 0 0,-6 5 0 16,-1 2 0-16,2 0 0 0,-8 2 0 0,4-3 0 0,-8 3 0 15,-5 3 0-15,3-2 0 0,-2-2 0 0,-7-1 0 16,-2-2 0-16,-3 4 0 0,1-4 0 0,-1 3 0 15,3-5 0-15,-2-2 0 0,-1 0 0 16,3-1 0-16,1-2 0 0,0-3 0 0,1-2 0 0,2-2 0 16,2-2 0-16,1 0 0 0,-1 1 0 15,5-7 0-15,0 5 0 0,3-2 0 0,-1 0 0 16,5-3 0-16,-2 4 0 0,4-6 0 0,0 3 0 16,3-3 0-16,0 1 0 0,3 3 0 0,1-2 0 15,0 4 0-15,2-2 0 0,-1 2 0 0,0 7 0 0,6 1 0 16,-1-3 0-16,-3 2 0 0,3 2 0 0,-3 1 0 0,3 5 0 15,-2 1 0-15,4 0 0 0,-10 0 0 16,2 4 0-16,-1 1 0 0,-4 0 0 0,4 1 0 16,-9 0 0-16,0-1 0 0,-2 1 0 0,-4-1 0 15,-4-2 0-15,3 0 0 0,-8-3 0 0,-3 5 0 16,2-6 0-16,-1 1 0 0,0-2 0 0,0-1 0 16,0-2 0-16,-1-1 0 0,2-1 0 0,3-2 0 15,1 0 0-15,2-6 0 0,0 0 0 0,0 2 0 16,3-1 0-16,1-1 0 0,3-3 0 0,0 0 0 15,4-1 0-15,-1 2 0 0,4-5 0 0,2 2 0 16,0-3 0-16,4 0 0 0,2 7 0 0,1-3 0 16,-2 2 0-16,3 4 0 0,1 4 0 0,-2 1 0 15,1 1 0-15,-2 2 0 0,1 1 0 0,-4 7 0 16,3-3 0-16,-12 5 0 0,5-1 0 0,-4 1 0 16,-2 4 0-16,-5-2 0 0,-1 0 0 0,-1-4 0 0,-1-4 0 15,-2 3 0-15,2 1 0 0,-2-6 0 0,3 1 0 16,-1-5 0-16,0 1 0 0,1 0 0 15,-1 0 0-15,2-1 0 0,-2-3 0 0,0 2-8 16,1 1-14-16,-1-5-17 0,2-1-46 0,0 1-23 16,2-3 11-16,2-1-67 0,-1-2 98 0,1-3-72 15,2 1-9-15</inkml:trace>
  <inkml:trace contextRef="#ctx0" brushRef="#br0" timeOffset="210317.67">26210 9000 1659 0,'0'-3'844'0,"-1"1"-364"0,-1 1-227 0,1 4-107 16,-1 2-69-16,-3 0-44 0,1 7 29 0,2-4-19 0,-5 8-10 15,0 5 5-15,0-3-4 0,-1 1-6 16,1 3-7-16,-2 3 7 0,-2 4 4 0,-3 5-1 0,1-2 9 16,2-2-5-16,-6 5 4 0,1 3-4 0,0 0-1 15,-1-1-7-15,1 1-12 0,-2-2-2 16,1 3-1-16,2-4-9 0,3-4-3 0,-2 2 0 16,-6-8 0-16,15 2 0 0,2-5 0 0,-3 1 0 15,2-9 0-15,-2 2 0 0,2-4 0 0,4-2 0 16,5-3 0-16,-6 1 0 0,-5-6 0 0,6 2 0 15,-1-3 0-15,2 0 0 0,-1-1 0 0,2-2 0 0,0 1 0 16,-2-3 0-16,0 1 0 0,0-2 0 0,-2-2 0 0,1-1 0 16,-3-1 0-16,-1 1 0 0,4 0 0 15,-1-5 0-15,-2 2 0 0,4 0 0 0,0 3 0 16,-2-3 0-16,2-1 0 0,-2 2 0 0,-4-2 0 16,6 1 0-16,0 0 0 0,7 6 0 0,-7-5 0 15,2 6 0-15,0-4 0 0,1 8 0 0,4-4 0 16,-5 5 0-16,-2-1 0 0,-2-1 0 0,4 1 0 15,-2 0 0-15,3 6 0 0,-3-1 0 0,-2 0 0 16,1 0 0-16,-3 3 0 0,4 4 0 0,-3-1 0 16,-3 2 0-16,-1-1 0 0,6 2 0 0,-2 2 0 15,1 1 0-15,0-2 0 0,-1-3 0 0,-1 2 0 16,4 1 0-16,0-3 0 0,-3-4 0 0,2 0 0 16,-3 0 0-16,6-6 0 0,0 5 0 0,1-5 0 15,-4 1 0-15,7-2 0 0,1 0 0 0,1-1 0 16,-1 0 0-16,-2 0 0 0,2-4 0 0,0 2 0 0,-6-4 0 15,6 1 0-15,1-1 0 0,-2-1 0 0,2 0 0 16,-3-2 0-16,4 0 0 0,1 0 0 0,3 1 0 16,-4 0 0-16,-2 0 0 0,4-1 0 15,0 3 0-15,1 3 0 0,-7-3 0 0,3 0 0 16,-1 4 0-16,0 0 0 0,0 1-16 0,-2-2-28 16,-2 2 17-16,2 1-73 0,1 0-113 0,-1 0 163 15,-1 0-105-15,3 2-68 0</inkml:trace>
  <inkml:trace contextRef="#ctx0" brushRef="#br0" timeOffset="210704.41">26328 9179 1019 0,'1'-13'702'0,"5"2"-281"0,-6 2-254 15,2 1 126-15,2 2-96 0,-3 2-40 0,2 4-34 16,3 0-12-16,-1 7-74 0,-4-2 49 0,-1 9-12 15,0 1-2-15,-2 4 2 0,0 0-2 0,-2-1-14 16,-2 4 0-16,4 6 5 0,-3-2-2 0,2-3-13 16,3 2 1-16,0-3-10 0,-3 5-5 0,1-4-4 15,1 1-9-15,-1-6-10 0,0-1-1 0,0 0-2 16,2-3-8-16,0 0 0 0,0-6 0 0,1 1 0 16,0-2 0-16,1-2-1 0,-2-2-40 0,0 1-25 15,1-3-24-15,-1-1-28 0,1-1-154 0,-2-2 198 16,-4-1-134-16,4 0-68 0</inkml:trace>
  <inkml:trace contextRef="#ctx0" brushRef="#br0" timeOffset="211069.13">26257 9179 2051 0,'-2'-6'855'0,"11"3"-559"0,1-4-145 15,1 4-49-15,7-1-50 0,-2-1 21 0,1 3-17 16,0 0-22-16,-4 2 2 0,6 0-13 16,-6 0-3-16,2 0-13 0,-1 2-7 0,-1 3 6 0,3 2-1 15,-3 2 2-15,2-2-5 0,-5 3 9 0,0 5 5 16,0 0 2-16,-5 2 3 0,-1 0 2 0,-2 3 5 16,4 1-2-16,-5 2 1 0,1-1-1 0,-2 1-4 15,0-1 1-15,2-5-2 0,-2 5-4 0,-4-3-5 16,2-1-2-16,-3-3-2 0,1 2-2 0,-6-4-3 15,0 1-2-15,0 3-1 0,-2-6 0 0,-1-1 0 16,-2-2 0-16,5 0 0 0,-3-2 0 0,4 1 0 16,0-6 0-16,-1 1 0 0,-1 2 0 0,3-4 0 15,-1-1 0-15,-2 1 0 0,0-4 0 0,1-1 0 16,-2 3 0-16,4 2 0 0,1-3 0 0,0 0 0 16,3 3-13-16,-2-1-25 0,2 1-81 0,2 0-50 15,-4 1-1-15,6-1 107 0,-3 3-147 16,2-2-62-16</inkml:trace>
  <inkml:trace contextRef="#ctx0" brushRef="#br0" timeOffset="214363.04">19830 14602 386 0,'-5'6'303'0,"-2"0"-68"0,1 0-94 0,1-1 63 16,0-4-6-16,1 3-34 0,0-3-24 0,4 4 0 15,-3-3-14-15,1-2-47 0,2 2-4 0,1-1-16 0,-1-1 1 16,0 0-16-16,1 2 11 0,-1-1-10 0,0 0 7 16,0-1-3-16,0 2-6 0,1-1 4 0,-1 2 1 15,2-2-13-15,0 0 0 0,-3-1-4 0,1 0-2 16,0 0 1-16,-3 0-2 0,1-1 5 0,1 1-5 15,-1 0 7-15,3 0 1 0,2 0 0 0,-2-1-7 16,4-2 6-16,-1 0-10 0,0 1-4 0,2-2-7 16,-1 1 1-16,1-1-8 0,2 1-1 0,-2-2-1 15,0 1-6-15,2 0 2 0,-1-2 1 0,1 3 1 16,-2-1-3-16,-3 0 4 0,3-1 0 16,1 4-2-16,0-2 2 0,0-1-3 0,-1 2 2 15,-2-3-3-15,3 2 0 0,3-2 0 0,1 2 1 16,-5-2 0-16,3 0-1 0,1 1 1 0,-1-2 0 15,1 3 1-15,-1-8-1 0,2 5 1 0,-3-3-2 16,4 1 0-16,0 1 0 0,-2-1 2 0,4-2-2 16,-3 3 2-16,3 2-2 0,-2-3 0 0,-1 4 1 0,0-4 0 15,2-1 1-15,0 1-2 0,-1 1 1 0,-1-1-1 16,0-2 1-16,3 1 0 0,1-2 0 0,0 1 0 16,-5-1 0-16,9-1-1 0,-4-3 3 0,4 2-2 15,-1 1 1-15,2 0 0 0,-4-2 1 0,6 2-1 16,-7-5-1-16,3 4 1 0,2 1-1 0,-1-1 1 15,0 2 0-15,-2-4 2 0,3 1-1 0,2 5 1 16,0 1 0-16,-3-4 2 0,1 2-1 0,1-1 2 16,0 0-1-16,3-2 0 0,0-1 0 0,-1-2 1 15,4-3 0-15,-4 3 1 0,9-4-1 0,-4-4 0 16,0 0 1-16,0 2-1 0,-3 0 0 0,2-4-1 0,4 2 1 16,-1-2-3-16,-4-2 0 0,2 1-1 0,7 3-1 15,-4-2 0-15,4 2 0 0,1-2-1 0,1 0 1 16,0-2 1-16,2 3 0 0,1 2 0 0,-1-7 0 15,1 2 1-15,0 1-2 0,1-1 1 0,-2-2-1 16,0 2-1-16,1-4 0 0,0-1 0 0,3 3 0 16,-1-3 0-16,-1 1 0 0,1 2-1 15,-5 1 1-15,1 6-1 0,3-7 0 0,1 0 1 16,-8 6 1-16,2-2-1 0,-1 1 5 0,8-6 4 16,4-3 0-16,-6 2 1 0,1 3 2 0,3-6 2 15,0 0-1-15,1-2 1 0,3 0-5 0,0 3-3 16,-3-4 0-16,2 2 1 0,1 1-1 0,5-3-5 15,-1 1 1-15,1-1 2 0,-2-1-1 0,-1 1-3 16,3-1 2-16,-3 2-3 0,2-3 0 0,-2 5 3 16,1-1-1-16,-2 0-1 0,3 0 0 0,-1 0 1 15,1-2-1-15,1 2 1 0,0-1 0 0,-10 5 0 0,2-3 0 0,12-3-1 16,-2 1 1-16,-6 5 2 0,1-1-1 16,-1-2 4-16,9-3 2 0,-1 1 0 0,-1 0 2 15,-6 2 1-15,10-6 2 0,3 3-3 0,0-3 4 16,-4-3-5-16,4 1-3 0,0 0 0 0,-2 0 0 15,4-7-2-15,1 5-1 0,-5-3 1 0,4-1-3 16,3 2 3-16,-2-3-3 0,3 0 4 0,-2 2-2 16,5 3-1-16,-10-4 2 0,6 2-2 0,1-4 1 15,-3 1-2-15,-9 7 2 0,0-1-2 0,12-6 1 16,-3-3 1-16,-7 7 0 0,1 1 1 0,-3 0 0 0,9-8 4 16,-2-2-1-16,3-1 3 0,-10 9 0 0,10-5 0 15,-2-2 3-15,4 1-1 0,0-1-1 0,0 0 1 16,-2 2-1-16,-1-4-1 0,-1 6-2 0,-1-3 1 15,2 3-1-15,-3 4-2 0,-3-4 2 0,-1 5-1 16,4-1 0-16,-10 1-1 0,6 0 1 16,-6 4-2-16,1 1 0 0,-5 3 0 0,-4 2-3 15,0 2 0-15,-3 4 0 0,-4 5-1 0,-3-2-2 0,-11 7 2 16,-2 1-2-16,-1 0 0 0,5 3 1 16,-11 2-1-16,-2 3 1 0,-3 0-1 0,0-2 2 15,-7 4 0-15,4-1-2 0,-5 3 0 0,-3 0-18 16,0 2-12-16,-2 0-17 0,-1 4-22 0,-2 1-63 15,1 0-42-15,-3 5-72 0,-1-2 159 0,1 3-145 16,1 1-59-16</inkml:trace>
  <inkml:trace contextRef="#ctx0" brushRef="#br0" timeOffset="-213999.75">22374 14302 1113 0,'5'2'680'16,"-3"0"-334"-16,-4-2-228 0,2 1 134 0,0-1-57 16,0 0-70-16,3 1-16 0,-3 2-26 0,7-1-81 0,-5-1 96 15,0 1 0-15,2 2-12 0,0-1-42 0,1 1 42 0,2-3 14 16,-5 2-4-16,1 0 0 0,-2-1-21 16,4-2-3-16,-3 0-10 0,0 0-1 0,-1 0-18 15,-1-2-19-15,4-2-7 0,-1 1-7 0,-3-4-6 16,2 0-4-16,1-2 0 0,-2-5 0 0,3-3 0 15,1-1 0-15,-3 0 0 0,3-5 0 0,2 0 0 16,-3-4 0-16,3 3 0 0,1-7 0 0,-3 0 0 16,0-6 0-16,0-4 0 0,1-4 0 0,-1-1 0 15,-2 5 0-15,-3 1 0 0,-2-7 0 0,2 1 0 16,-2 7 0-16,-3 7 0 0,-1-5 0 0,-3-8 0 16,1-5 0-16,0 3 0 0,1 6 0 0,-3-7 0 15,-1 2 0-15,2 4 0 0,-3 6 0 0,7 8 0 16,-7-1 0-16,4 10 0 0,-3-2 0 0,4 5 0 15,-1-1 0-15,2-1 0 0,0 4 0 0,0 1 0 16,1-2 0-16,2 5 0 0,0-1 0 0,-3 2 0 16,1 2 0-16,5 2 0 0,-3-3 0 0,-1 3 0 15,2 0 0-15,-2 3 0 0,1-1 0 0,2 1 0 0,0 2 0 16,-4-3 0-16,5 2 0 0,-1 1 0 16,1-1 0-16,-2 0 0 0,2 3 0 0,-1 2 0 15,0-2 0-15,-4-1 0 0,0 4 0 0,1 3 0 16,-1 0 0-16,-1 1 0 0,-1 4 0 0,-1-3 0 15,3 9 0-15,-1-2 0 0,-1 0 0 0,0 1 0 16,-2-5 0-16,3 6 0 0,-1-3 0 0,-2-1 0 16,1-1 0-16,0 3 0 0,0-3 0 0,2 0 0 15,0 3 0-15,2-4 0 0,-2-2 0 0,3-3 0 0,1 3 0 16,1-6 0-16,0 4 0 0,1-7 0 0,0-3 0 16,0 0 0-16,3-6 0 0,0 2 0 0,-1-7 0 15,3 1 0-15,-2-3 0 0,4 0 0 0,0-2 0 16,1-2 0-16,0 0 0 0,1 2 0 0,2-2 0 15,0-4 0-15,-1 1 0 0,8-1 0 0,-4 2 0 16,-1-1 0-16,4-2 0 0,-1 3 0 0,-1-1 0 16,-3 4 0-16,-1 2 0 0,-8 2 0 0,6 4 0 15,-2 1 0-15,-6 5 0 0,5 4 0 0,-3-1 0 16,0 2 0-16,2 3 0 0,0 4 0 0,1-3 0 16,0 3 0-16,-3-1 0 0,3-1 0 0,2 4 0 15,1 1 0-15,1 1 0 0,-2-5 0 0,0 4 0 16,1-1 0-16,-1 0 0 0,5 2 0 0,-3-1 0 15,1-3 0-15,4 3 0 0,-2-2 0 0,2-1-9 16,1 0-28-16,-1-1-33 0,0 3-32 0,0-1 75 16,0-1-57-16,-3 0-27 0</inkml:trace>
  <inkml:trace contextRef="#ctx0" brushRef="#br0" timeOffset="-213418.14">22920 13475 1570 0,'-8'-3'782'16,"-2"2"-463"-16,-1-2-35 0,4-1-182 0,6 0 23 15,-1 0-25-15,4-1-8 0,1 0-3 0,1-1-15 16,7-2-17-16,-3 0-2 0,8-4-8 0,-1 1 6 16,7 1 2-16,-3-1-5 0,8 1-12 0,-3 1 7 15,3 3-11-15,0 1-1 0,-3 2-4 0,-1 0-5 16,-1 2-12-16,-3 1-2 0,-5 5-2 16,2 0-2-16,-6-3-4 0,-6 7-2 0,-1 4 0 15,-2 1 0-15,-1-1 0 0,-3 5 0 0,-4-1 0 0,-6 4 0 16,-3 2 0-16,2 0 0 0,-2-5 0 0,-5 1 0 15,1 1 0-15,-2-3 0 0,3-4 0 0,2-1 0 16,-2 0 0-16,4-6 0 0,3 1 0 0,3-3 0 16,-1-1 0-16,6-3 0 0,-1 0 0 0,4 0 0 15,-2-1 0-15,6-3 0 0,-2-1 0 0,4 1 0 16,3-1 0-16,4-1 0 0,0 1 0 0,-2 0 0 0,7 0 0 16,-1 0 0-16,3 3 0 0,-1-1 0 0,0 1 0 15,0 2 0-15,3 0 0 0,0 6 0 0,0-1 0 16,-4 4 0-16,1 3 0 0,0-1 0 15,-2 5 0-15,-6 0 0 0,-7 4 0 0,2-3 0 16,-7 3 0-16,-3-2 0 0,-6 3 0 0,-2-3 0 16,-3 4 0-16,0-2 0 0,2-3 0 0,-3 4 0 15,1-8 0-15,0 2 0 0,1-4 0 0,1-3 0 16,0-4 0-16,1 2 0 0,0-5 0 0,3-1-13 16,2-4-23-16,0 0-22 0,2-1-23 0,3-7-23 0,3-1-76 15,0-2-57-15,1-2 237 0,5-1-75 0,2-6-27 16,3-5 28-16</inkml:trace>
  <inkml:trace contextRef="#ctx0" brushRef="#br0" timeOffset="-213098.01">23406 13374 974 0,'19'-17'715'0,"-20"10"-249"0,2-2-261 16,1 7 206-16,-5 1-153 0,-6 9-61 0,1-5-30 16,3 4-50-16,-1 6-28 0,3 5-9 15,-3 2-10-15,-1 0-24 0,6 4-4 0,0-4-7 0,1 10 4 16,-1 3-14-16,0-1 11 0,3-9-7 0,1 3-3 15,-2 0-2-15,6-2-1 0,3-1-7 0,1-8-11 16,3 0-5-16,2-2 0 0,0-6 0 0,4-1 0 16,-2-1 0-16,2-3 0 0,0-2 0 0,1-7 0 15,-2 3 0-15,-1-11 0 0,2 2 0 0,-3-6 0 16,3-2 0-16,-6-7 0 0,1-1 0 0,-6-1 0 16,-1-3 0-16,-8 0 0 0,2-1 0 0,-2 4 0 0,-7 2 0 15,-1-6 0-15,-2 3 0 0,-2 7 0 16,1 2 0-16,-1 2 0 0,-6-1 0 0,-2 11 0 15,2-5 0-15,2 13 0 0,-6-2 0 0,0 2 0 16,0 4 0-16,-1-1 0 0,8 9-32 0,-1-4-28 16,2 3-27-16,2 2-35 0,5 4 84 0,3-3-71 15,5 3-30-15</inkml:trace>
  <inkml:trace contextRef="#ctx0" brushRef="#br0" timeOffset="-212832.89">23837 13188 1920 0,'-7'4'804'0,"-2"1"-530"0,1-1-185 15,1 2 29-15,-1-1-17 0,3 2-13 0,1 4-12 16,4-3-26-16,-2 0-6 0,2 1-8 0,1 0-1 16,3-1 0-16,-1-1-1 0,2 1 4 15,3-5 2-15,-2 3 2 0,4-5 2 0,-1-1 8 16,0 0-4-16,0-1-16 0,0-2 4 0,3-4-12 0,-5-1-5 15,0-5-5-15,0 1-12 0,-1 1-2 0,-1-3 0 16,1 1 0-16,-2 1 0 0,-1-1 0 0,1 4 0 16,-4-2 0-16,0 4 0 0,-2 1 0 0,-5 1 0 15,2-1-19-15,-8 6-26 0,-2 1-34 0,-3-1-153 16,4 1 185-16,-8 1-113 0,0 1-86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1A988-9EFF-9AB6-0111-35075B067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56CCF0-A2C4-C2D4-FB14-C497870BE6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BF626-1372-96C7-4323-063CEE44B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155F9-E903-4636-AC4C-593E290A25A2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6DC80-AC8C-F0CE-20C4-FA7CA14ED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936BC-AECE-B7BE-8A2D-541D7CAF3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4AFA-B640-4090-B373-EE58012F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50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FAC66-CC7E-1AF4-4CE7-1ACCCD6AC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40401B-31AB-96F6-D7BE-B49307FBB8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E7AD7-7C0A-AEDC-9F95-B2A4E9FEE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155F9-E903-4636-AC4C-593E290A25A2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1392E-BC0E-757C-43EC-DFB777789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7C4BB-5158-DE70-84FF-E4FC5E71C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4AFA-B640-4090-B373-EE58012F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338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78DD8D-D595-EC6F-4457-EB8AD02D9C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D9B4DF-E2B4-61E4-8791-B17D27D86F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A7FCF-B4F0-4D28-D6CE-CA279947B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155F9-E903-4636-AC4C-593E290A25A2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D12CF-2015-6642-11CA-D00783219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BDAB7-8CFE-5793-21F9-8682B576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4AFA-B640-4090-B373-EE58012F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27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5C572-C395-7ED9-67C2-DCB56FCE5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D7B85-D6A5-87DC-86F3-42ED8E8D3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A7747-33FA-D823-819B-7CF66F69D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155F9-E903-4636-AC4C-593E290A25A2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8F2E3B-2744-09CB-04E4-E7E02B443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D7124-FD62-784C-D2B6-44022139B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4AFA-B640-4090-B373-EE58012F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43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CA0E7-7D55-A95C-0BCE-4AB23E126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2ECD4-3EC6-FD75-309B-8BA95649B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FC925F-0439-A4A5-4591-A422ADDC3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155F9-E903-4636-AC4C-593E290A25A2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3EC8C-8182-964D-104C-20D1DB58F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CB394-4220-B377-DD19-DD1917BDF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4AFA-B640-4090-B373-EE58012F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34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E28F9-D229-4359-8195-845888902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9CB1B-E774-C47E-2A17-B473AD6E50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7C777B-F3FA-B584-2866-61D27D10E5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AD2263-1246-129E-7FE6-CC6E3ECA8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155F9-E903-4636-AC4C-593E290A25A2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1E2AE-1769-2A66-DDD5-1186C762C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2A7A9E-0D49-90BB-80B2-B278E0513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4AFA-B640-4090-B373-EE58012F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1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1B862-BEA3-EDCF-9D90-072FBDE47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C2F8B6-6406-316D-201D-F920BA2AB0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D4E3D8-AE34-A679-0412-C77076AFD4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3C15D2-43FE-8116-A86D-E4EC7F3F76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1697BD-AC9B-6018-3BCB-1A2FE961B4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3FFD6D-877A-8724-BF34-8C9717A80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155F9-E903-4636-AC4C-593E290A25A2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BABF62-07BE-086B-A1F5-1D86A0C5B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48CD64-7601-83CE-E4B0-6F2F11CE5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4AFA-B640-4090-B373-EE58012F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591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6ED67-0CE3-531E-4663-246C9B0FE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52C0F4-091E-24A9-7E1E-2CFA04632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155F9-E903-4636-AC4C-593E290A25A2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7EC233-6505-50B5-25C0-AFB3B3550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C4B88C-0E8A-B55D-8449-2F6531A39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4AFA-B640-4090-B373-EE58012F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42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D69089-55AB-0A97-E361-C22FF0F7D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155F9-E903-4636-AC4C-593E290A25A2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732E28-A7AD-52DD-0AD7-545F11064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CF168D-4793-D8B5-230C-295DA9A32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4AFA-B640-4090-B373-EE58012F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55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3D4CD-2E78-AFE4-32BA-F57243E52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BEA5A-7948-5435-25BE-A1D9CFC8B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ACBD05-A7FB-32A9-1018-09440B2E98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9D8CED-63ED-CC6E-B2C9-90E3F57DA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155F9-E903-4636-AC4C-593E290A25A2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79ED43-4DBB-381A-A5DF-D9B10C615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3A4300-F77D-EDAA-3C71-3E2B0047F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4AFA-B640-4090-B373-EE58012F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6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DB41F-539A-878B-D2C8-6F6E8815F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587B4D-59F1-83FB-D010-EF97911CF9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78D664-3260-F12B-7170-9021B0F933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63B239-CD45-8C17-8221-900D28B32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155F9-E903-4636-AC4C-593E290A25A2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56717E-D523-5F0A-33B7-D7E8E1C45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8B9E9C-BC8A-E3ED-3FFA-236BCA5C5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4AFA-B640-4090-B373-EE58012F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19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1F694A-2AAD-AC8C-6E16-E7AE2689A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FB6EA2-AF84-82C9-9C57-258FCC710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09FCB-E75D-A507-84F0-A623C2F31E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155F9-E903-4636-AC4C-593E290A25A2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A54D11-2E04-F093-7731-2D1142C8C2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2A641-FA3E-9E1B-9819-FC4F663178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C4AFA-B640-4090-B373-EE58012F1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2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95FF-4358-526D-0606-BDB1A22496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FOM 11 Nitty </a:t>
            </a:r>
            <a:r>
              <a:rPr lang="en-US" dirty="0" err="1"/>
              <a:t>Gritties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2FD50A-14BF-FCB8-B4CF-5EAB53FCB4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FOM 11</a:t>
            </a:r>
          </a:p>
        </p:txBody>
      </p:sp>
    </p:spTree>
    <p:extLst>
      <p:ext uri="{BB962C8B-B14F-4D97-AF65-F5344CB8AC3E}">
        <p14:creationId xmlns:p14="http://schemas.microsoft.com/office/powerpoint/2010/main" val="2771517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76ED2-7713-BB44-9EEC-3D33A59D6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27909-2F2C-E1E1-4E3F-27BDA0285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128A810-B7C1-5A48-D404-9414136F669A}"/>
                  </a:ext>
                </a:extLst>
              </p14:cNvPr>
              <p14:cNvContentPartPr/>
              <p14:nvPr/>
            </p14:nvContentPartPr>
            <p14:xfrm>
              <a:off x="854280" y="36360"/>
              <a:ext cx="8458920" cy="5276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128A810-B7C1-5A48-D404-9414136F669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4920" y="27000"/>
                <a:ext cx="8477640" cy="5294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97381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77DBC-61D6-74DB-BF98-72DB86C29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5C3B3-B846-9937-19F7-E85D232FC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5D68102-A21C-DE2C-C540-A54FDC8CB657}"/>
                  </a:ext>
                </a:extLst>
              </p14:cNvPr>
              <p14:cNvContentPartPr/>
              <p14:nvPr/>
            </p14:nvContentPartPr>
            <p14:xfrm>
              <a:off x="1077480" y="231480"/>
              <a:ext cx="10943640" cy="44420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5D68102-A21C-DE2C-C540-A54FDC8CB65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68120" y="222120"/>
                <a:ext cx="10962360" cy="4460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68197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79042-25CD-45E8-11CC-8A12F825C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C620C-C07F-B8F1-4A13-AAA14E2B3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4C6EA24-AA6D-5904-0A0E-61C922AF5A31}"/>
                  </a:ext>
                </a:extLst>
              </p14:cNvPr>
              <p14:cNvContentPartPr/>
              <p14:nvPr/>
            </p14:nvContentPartPr>
            <p14:xfrm>
              <a:off x="1203120" y="208080"/>
              <a:ext cx="10871280" cy="57398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4C6EA24-AA6D-5904-0A0E-61C922AF5A3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3760" y="198720"/>
                <a:ext cx="10890000" cy="5758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72976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6E7B6-C5C8-2B51-83BF-9F5BF73CE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2F6C4-0FD3-6C67-562F-AD0ED607C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5C8DD3F-25BB-E83D-9292-6DF7614476CE}"/>
                  </a:ext>
                </a:extLst>
              </p14:cNvPr>
              <p14:cNvContentPartPr/>
              <p14:nvPr/>
            </p14:nvContentPartPr>
            <p14:xfrm>
              <a:off x="213840" y="67680"/>
              <a:ext cx="11981160" cy="66722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5C8DD3F-25BB-E83D-9292-6DF7614476C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4480" y="58320"/>
                <a:ext cx="11999880" cy="669096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1A6EEE98-4879-CD29-AC4C-416A6F8E18C1}"/>
              </a:ext>
            </a:extLst>
          </p:cNvPr>
          <p:cNvSpPr/>
          <p:nvPr/>
        </p:nvSpPr>
        <p:spPr>
          <a:xfrm>
            <a:off x="213840" y="67680"/>
            <a:ext cx="1570382" cy="106611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Learning Goal #5 and 6</a:t>
            </a:r>
          </a:p>
        </p:txBody>
      </p:sp>
    </p:spTree>
    <p:extLst>
      <p:ext uri="{BB962C8B-B14F-4D97-AF65-F5344CB8AC3E}">
        <p14:creationId xmlns:p14="http://schemas.microsoft.com/office/powerpoint/2010/main" val="307309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72988-1419-F42A-2093-99D3E1947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F2507-E9B6-1F08-C176-9868540F4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6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642D3-B235-FFA8-455B-9088805A4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41799-0519-B755-CDF3-3AFAF45EE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2CC0F7E-DFA3-7C18-71C6-8601895EDD33}"/>
                  </a:ext>
                </a:extLst>
              </p14:cNvPr>
              <p14:cNvContentPartPr/>
              <p14:nvPr/>
            </p14:nvContentPartPr>
            <p14:xfrm>
              <a:off x="392760" y="120240"/>
              <a:ext cx="11658240" cy="67388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2CC0F7E-DFA3-7C18-71C6-8601895EDD3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3400" y="110880"/>
                <a:ext cx="11676960" cy="6757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00487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20850-A936-9047-00D6-7E7C60040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674EE-B14E-8B41-90DC-CFAF7C526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96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54CF4-685C-3C0C-F86D-17A29189C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64723-53C4-1201-4E7D-82A10DDC9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2B003F2-68F5-0522-89ED-C2DCC2C6D06D}"/>
                  </a:ext>
                </a:extLst>
              </p14:cNvPr>
              <p14:cNvContentPartPr/>
              <p14:nvPr/>
            </p14:nvContentPartPr>
            <p14:xfrm>
              <a:off x="243720" y="68400"/>
              <a:ext cx="11817000" cy="67554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2B003F2-68F5-0522-89ED-C2DCC2C6D06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4360" y="59040"/>
                <a:ext cx="11835720" cy="677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49090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F898C-1BCB-0432-27A2-E09B9A250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ECBC5-8622-8C5B-A56F-A901C5395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5A61A05-A523-E35C-4FDC-D7F5C27B9065}"/>
                  </a:ext>
                </a:extLst>
              </p14:cNvPr>
              <p14:cNvContentPartPr/>
              <p14:nvPr/>
            </p14:nvContentPartPr>
            <p14:xfrm>
              <a:off x="776880" y="60120"/>
              <a:ext cx="10487160" cy="55767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5A61A05-A523-E35C-4FDC-D7F5C27B906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7520" y="50760"/>
                <a:ext cx="10505880" cy="5595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96041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B3A59-30CC-D73F-74F0-F496907E5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FC19B-FB7F-7129-2B9A-4BDC3C906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8F111A8-20C0-6BFB-9C66-D761F1B80034}"/>
                  </a:ext>
                </a:extLst>
              </p14:cNvPr>
              <p14:cNvContentPartPr/>
              <p14:nvPr/>
            </p14:nvContentPartPr>
            <p14:xfrm>
              <a:off x="641520" y="113400"/>
              <a:ext cx="8414280" cy="62020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8F111A8-20C0-6BFB-9C66-D761F1B8003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2160" y="104040"/>
                <a:ext cx="8433000" cy="6220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12053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F4827-C432-07EE-4025-72ABF0424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2B3E6-59A1-449B-0F8B-844C90146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330776F-E9BA-754E-CD75-F704B1F4975A}"/>
                  </a:ext>
                </a:extLst>
              </p14:cNvPr>
              <p14:cNvContentPartPr/>
              <p14:nvPr/>
            </p14:nvContentPartPr>
            <p14:xfrm>
              <a:off x="848160" y="92160"/>
              <a:ext cx="11346840" cy="66837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330776F-E9BA-754E-CD75-F704B1F4975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8800" y="82800"/>
                <a:ext cx="11365560" cy="6702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47334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12</Words>
  <Application>Microsoft Office PowerPoint</Application>
  <PresentationFormat>Widescreen</PresentationFormat>
  <Paragraphs>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FOM 11 Nitty Gritties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FOM 11 Nitty Gritties</dc:title>
  <dc:creator>Becker, Shona</dc:creator>
  <cp:lastModifiedBy>Becker, Shona</cp:lastModifiedBy>
  <cp:revision>1</cp:revision>
  <cp:lastPrinted>2022-06-17T20:04:02Z</cp:lastPrinted>
  <dcterms:created xsi:type="dcterms:W3CDTF">2022-06-17T19:07:03Z</dcterms:created>
  <dcterms:modified xsi:type="dcterms:W3CDTF">2023-06-16T16:41:50Z</dcterms:modified>
</cp:coreProperties>
</file>