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9" r:id="rId4"/>
    <p:sldId id="261" r:id="rId5"/>
    <p:sldId id="270" r:id="rId6"/>
    <p:sldId id="260" r:id="rId7"/>
    <p:sldId id="263" r:id="rId8"/>
    <p:sldId id="264" r:id="rId9"/>
    <p:sldId id="258" r:id="rId10"/>
    <p:sldId id="266" r:id="rId11"/>
    <p:sldId id="265" r:id="rId12"/>
    <p:sldId id="267" r:id="rId13"/>
    <p:sldId id="268" r:id="rId14"/>
    <p:sldId id="259" r:id="rId15"/>
    <p:sldId id="26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D4CFCC-B099-47C1-AC95-D5454F7F1C43}" v="30" dt="2022-02-14T03:51:01.0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cker, Shona" userId="a4f4044f-3ca9-43a0-b32a-c8fe231e8cd4" providerId="ADAL" clId="{E6D4CFCC-B099-47C1-AC95-D5454F7F1C43}"/>
    <pc:docChg chg="custSel addSld modSld">
      <pc:chgData name="Becker, Shona" userId="a4f4044f-3ca9-43a0-b32a-c8fe231e8cd4" providerId="ADAL" clId="{E6D4CFCC-B099-47C1-AC95-D5454F7F1C43}" dt="2022-02-14T03:52:10.952" v="258" actId="20577"/>
      <pc:docMkLst>
        <pc:docMk/>
      </pc:docMkLst>
      <pc:sldChg chg="modSp mod">
        <pc:chgData name="Becker, Shona" userId="a4f4044f-3ca9-43a0-b32a-c8fe231e8cd4" providerId="ADAL" clId="{E6D4CFCC-B099-47C1-AC95-D5454F7F1C43}" dt="2022-02-14T03:46:27.079" v="55" actId="20577"/>
        <pc:sldMkLst>
          <pc:docMk/>
          <pc:sldMk cId="1204210060" sldId="257"/>
        </pc:sldMkLst>
        <pc:spChg chg="mod">
          <ac:chgData name="Becker, Shona" userId="a4f4044f-3ca9-43a0-b32a-c8fe231e8cd4" providerId="ADAL" clId="{E6D4CFCC-B099-47C1-AC95-D5454F7F1C43}" dt="2022-02-14T03:46:27.079" v="55" actId="20577"/>
          <ac:spMkLst>
            <pc:docMk/>
            <pc:sldMk cId="1204210060" sldId="257"/>
            <ac:spMk id="3" creationId="{93D06B93-8BCC-4565-A32C-C54D8873EDFC}"/>
          </ac:spMkLst>
        </pc:spChg>
      </pc:sldChg>
      <pc:sldChg chg="modSp mod">
        <pc:chgData name="Becker, Shona" userId="a4f4044f-3ca9-43a0-b32a-c8fe231e8cd4" providerId="ADAL" clId="{E6D4CFCC-B099-47C1-AC95-D5454F7F1C43}" dt="2022-02-14T03:52:10.952" v="258" actId="20577"/>
        <pc:sldMkLst>
          <pc:docMk/>
          <pc:sldMk cId="3663622177" sldId="259"/>
        </pc:sldMkLst>
        <pc:spChg chg="mod">
          <ac:chgData name="Becker, Shona" userId="a4f4044f-3ca9-43a0-b32a-c8fe231e8cd4" providerId="ADAL" clId="{E6D4CFCC-B099-47C1-AC95-D5454F7F1C43}" dt="2022-02-14T03:52:10.952" v="258" actId="20577"/>
          <ac:spMkLst>
            <pc:docMk/>
            <pc:sldMk cId="3663622177" sldId="259"/>
            <ac:spMk id="4" creationId="{7230D8CD-AFDB-425B-94C4-1E5601B7F800}"/>
          </ac:spMkLst>
        </pc:spChg>
      </pc:sldChg>
      <pc:sldChg chg="modSp mod">
        <pc:chgData name="Becker, Shona" userId="a4f4044f-3ca9-43a0-b32a-c8fe231e8cd4" providerId="ADAL" clId="{E6D4CFCC-B099-47C1-AC95-D5454F7F1C43}" dt="2022-02-14T03:51:44.338" v="211" actId="20577"/>
        <pc:sldMkLst>
          <pc:docMk/>
          <pc:sldMk cId="2453248390" sldId="265"/>
        </pc:sldMkLst>
        <pc:spChg chg="mod">
          <ac:chgData name="Becker, Shona" userId="a4f4044f-3ca9-43a0-b32a-c8fe231e8cd4" providerId="ADAL" clId="{E6D4CFCC-B099-47C1-AC95-D5454F7F1C43}" dt="2022-02-14T03:51:44.338" v="211" actId="20577"/>
          <ac:spMkLst>
            <pc:docMk/>
            <pc:sldMk cId="2453248390" sldId="265"/>
            <ac:spMk id="2" creationId="{9DF45808-D8E8-4039-92EA-5839B1850F75}"/>
          </ac:spMkLst>
        </pc:spChg>
      </pc:sldChg>
      <pc:sldChg chg="modSp mod">
        <pc:chgData name="Becker, Shona" userId="a4f4044f-3ca9-43a0-b32a-c8fe231e8cd4" providerId="ADAL" clId="{E6D4CFCC-B099-47C1-AC95-D5454F7F1C43}" dt="2022-02-14T03:51:53.598" v="229" actId="20577"/>
        <pc:sldMkLst>
          <pc:docMk/>
          <pc:sldMk cId="1745974619" sldId="267"/>
        </pc:sldMkLst>
        <pc:spChg chg="mod">
          <ac:chgData name="Becker, Shona" userId="a4f4044f-3ca9-43a0-b32a-c8fe231e8cd4" providerId="ADAL" clId="{E6D4CFCC-B099-47C1-AC95-D5454F7F1C43}" dt="2022-02-14T03:51:53.598" v="229" actId="20577"/>
          <ac:spMkLst>
            <pc:docMk/>
            <pc:sldMk cId="1745974619" sldId="267"/>
            <ac:spMk id="2" creationId="{9DF45808-D8E8-4039-92EA-5839B1850F75}"/>
          </ac:spMkLst>
        </pc:spChg>
      </pc:sldChg>
      <pc:sldChg chg="modSp mod">
        <pc:chgData name="Becker, Shona" userId="a4f4044f-3ca9-43a0-b32a-c8fe231e8cd4" providerId="ADAL" clId="{E6D4CFCC-B099-47C1-AC95-D5454F7F1C43}" dt="2022-02-14T03:52:00.936" v="248" actId="20577"/>
        <pc:sldMkLst>
          <pc:docMk/>
          <pc:sldMk cId="269436305" sldId="268"/>
        </pc:sldMkLst>
        <pc:spChg chg="mod">
          <ac:chgData name="Becker, Shona" userId="a4f4044f-3ca9-43a0-b32a-c8fe231e8cd4" providerId="ADAL" clId="{E6D4CFCC-B099-47C1-AC95-D5454F7F1C43}" dt="2022-02-14T03:52:00.936" v="248" actId="20577"/>
          <ac:spMkLst>
            <pc:docMk/>
            <pc:sldMk cId="269436305" sldId="268"/>
            <ac:spMk id="2" creationId="{9DF45808-D8E8-4039-92EA-5839B1850F75}"/>
          </ac:spMkLst>
        </pc:spChg>
      </pc:sldChg>
      <pc:sldChg chg="addSp modSp add mod">
        <pc:chgData name="Becker, Shona" userId="a4f4044f-3ca9-43a0-b32a-c8fe231e8cd4" providerId="ADAL" clId="{E6D4CFCC-B099-47C1-AC95-D5454F7F1C43}" dt="2022-02-14T03:46:38.466" v="56"/>
        <pc:sldMkLst>
          <pc:docMk/>
          <pc:sldMk cId="4172834994" sldId="269"/>
        </pc:sldMkLst>
        <pc:spChg chg="mod">
          <ac:chgData name="Becker, Shona" userId="a4f4044f-3ca9-43a0-b32a-c8fe231e8cd4" providerId="ADAL" clId="{E6D4CFCC-B099-47C1-AC95-D5454F7F1C43}" dt="2022-02-14T03:46:38.466" v="56"/>
          <ac:spMkLst>
            <pc:docMk/>
            <pc:sldMk cId="4172834994" sldId="269"/>
            <ac:spMk id="3" creationId="{93D06B93-8BCC-4565-A32C-C54D8873EDFC}"/>
          </ac:spMkLst>
        </pc:spChg>
        <pc:grpChg chg="mod">
          <ac:chgData name="Becker, Shona" userId="a4f4044f-3ca9-43a0-b32a-c8fe231e8cd4" providerId="ADAL" clId="{E6D4CFCC-B099-47C1-AC95-D5454F7F1C43}" dt="2022-02-14T03:45:12.104" v="4"/>
          <ac:grpSpMkLst>
            <pc:docMk/>
            <pc:sldMk cId="4172834994" sldId="269"/>
            <ac:grpSpMk id="6" creationId="{F56951D5-81D4-40AA-8A20-32E88DA2718C}"/>
          </ac:grpSpMkLst>
        </pc:grpChg>
        <pc:grpChg chg="mod">
          <ac:chgData name="Becker, Shona" userId="a4f4044f-3ca9-43a0-b32a-c8fe231e8cd4" providerId="ADAL" clId="{E6D4CFCC-B099-47C1-AC95-D5454F7F1C43}" dt="2022-02-14T03:45:18.515" v="11"/>
          <ac:grpSpMkLst>
            <pc:docMk/>
            <pc:sldMk cId="4172834994" sldId="269"/>
            <ac:grpSpMk id="13" creationId="{3514DD13-E872-447E-A5C3-23FA7514260B}"/>
          </ac:grpSpMkLst>
        </pc:grpChg>
        <pc:grpChg chg="mod">
          <ac:chgData name="Becker, Shona" userId="a4f4044f-3ca9-43a0-b32a-c8fe231e8cd4" providerId="ADAL" clId="{E6D4CFCC-B099-47C1-AC95-D5454F7F1C43}" dt="2022-02-14T03:45:33.374" v="34"/>
          <ac:grpSpMkLst>
            <pc:docMk/>
            <pc:sldMk cId="4172834994" sldId="269"/>
            <ac:grpSpMk id="36" creationId="{0C6097E0-D265-4CA2-9AB1-C9C9BE1F4B11}"/>
          </ac:grpSpMkLst>
        </pc:grpChg>
        <pc:grpChg chg="mod">
          <ac:chgData name="Becker, Shona" userId="a4f4044f-3ca9-43a0-b32a-c8fe231e8cd4" providerId="ADAL" clId="{E6D4CFCC-B099-47C1-AC95-D5454F7F1C43}" dt="2022-02-14T03:46:10.299" v="42"/>
          <ac:grpSpMkLst>
            <pc:docMk/>
            <pc:sldMk cId="4172834994" sldId="269"/>
            <ac:grpSpMk id="44" creationId="{9BC7D3E8-EA55-4A08-8A2D-59ACCD61DD29}"/>
          </ac:grpSpMkLst>
        </pc:grpChg>
        <pc:inkChg chg="add mod">
          <ac:chgData name="Becker, Shona" userId="a4f4044f-3ca9-43a0-b32a-c8fe231e8cd4" providerId="ADAL" clId="{E6D4CFCC-B099-47C1-AC95-D5454F7F1C43}" dt="2022-02-14T03:45:12.104" v="4"/>
          <ac:inkMkLst>
            <pc:docMk/>
            <pc:sldMk cId="4172834994" sldId="269"/>
            <ac:inkMk id="4" creationId="{A5788B22-80E6-403C-A5B3-AA650AC9F02A}"/>
          </ac:inkMkLst>
        </pc:inkChg>
        <pc:inkChg chg="add mod">
          <ac:chgData name="Becker, Shona" userId="a4f4044f-3ca9-43a0-b32a-c8fe231e8cd4" providerId="ADAL" clId="{E6D4CFCC-B099-47C1-AC95-D5454F7F1C43}" dt="2022-02-14T03:45:12.104" v="4"/>
          <ac:inkMkLst>
            <pc:docMk/>
            <pc:sldMk cId="4172834994" sldId="269"/>
            <ac:inkMk id="5" creationId="{140F38BD-68DB-4E65-AB3D-A90A2437C51A}"/>
          </ac:inkMkLst>
        </pc:inkChg>
        <pc:inkChg chg="add">
          <ac:chgData name="Becker, Shona" userId="a4f4044f-3ca9-43a0-b32a-c8fe231e8cd4" providerId="ADAL" clId="{E6D4CFCC-B099-47C1-AC95-D5454F7F1C43}" dt="2022-02-14T03:45:14.460" v="5" actId="9405"/>
          <ac:inkMkLst>
            <pc:docMk/>
            <pc:sldMk cId="4172834994" sldId="269"/>
            <ac:inkMk id="7" creationId="{AF8124AB-E116-46E8-8189-6CF3DA7D64C9}"/>
          </ac:inkMkLst>
        </pc:inkChg>
        <pc:inkChg chg="add mod">
          <ac:chgData name="Becker, Shona" userId="a4f4044f-3ca9-43a0-b32a-c8fe231e8cd4" providerId="ADAL" clId="{E6D4CFCC-B099-47C1-AC95-D5454F7F1C43}" dt="2022-02-14T03:45:18.515" v="11"/>
          <ac:inkMkLst>
            <pc:docMk/>
            <pc:sldMk cId="4172834994" sldId="269"/>
            <ac:inkMk id="8" creationId="{2BAA6624-11C9-40BD-B7E0-059B63185CAC}"/>
          </ac:inkMkLst>
        </pc:inkChg>
        <pc:inkChg chg="add mod">
          <ac:chgData name="Becker, Shona" userId="a4f4044f-3ca9-43a0-b32a-c8fe231e8cd4" providerId="ADAL" clId="{E6D4CFCC-B099-47C1-AC95-D5454F7F1C43}" dt="2022-02-14T03:45:18.515" v="11"/>
          <ac:inkMkLst>
            <pc:docMk/>
            <pc:sldMk cId="4172834994" sldId="269"/>
            <ac:inkMk id="9" creationId="{6EA2983F-0905-4288-8BDF-0772B4C83887}"/>
          </ac:inkMkLst>
        </pc:inkChg>
        <pc:inkChg chg="add mod">
          <ac:chgData name="Becker, Shona" userId="a4f4044f-3ca9-43a0-b32a-c8fe231e8cd4" providerId="ADAL" clId="{E6D4CFCC-B099-47C1-AC95-D5454F7F1C43}" dt="2022-02-14T03:45:18.515" v="11"/>
          <ac:inkMkLst>
            <pc:docMk/>
            <pc:sldMk cId="4172834994" sldId="269"/>
            <ac:inkMk id="10" creationId="{E8B0B684-ABFD-47F3-AB97-0117B6A4D5B0}"/>
          </ac:inkMkLst>
        </pc:inkChg>
        <pc:inkChg chg="add mod">
          <ac:chgData name="Becker, Shona" userId="a4f4044f-3ca9-43a0-b32a-c8fe231e8cd4" providerId="ADAL" clId="{E6D4CFCC-B099-47C1-AC95-D5454F7F1C43}" dt="2022-02-14T03:45:18.515" v="11"/>
          <ac:inkMkLst>
            <pc:docMk/>
            <pc:sldMk cId="4172834994" sldId="269"/>
            <ac:inkMk id="11" creationId="{CA3949AA-94C6-4F57-BDA0-A8630A3159CF}"/>
          </ac:inkMkLst>
        </pc:inkChg>
        <pc:inkChg chg="add mod">
          <ac:chgData name="Becker, Shona" userId="a4f4044f-3ca9-43a0-b32a-c8fe231e8cd4" providerId="ADAL" clId="{E6D4CFCC-B099-47C1-AC95-D5454F7F1C43}" dt="2022-02-14T03:45:18.515" v="11"/>
          <ac:inkMkLst>
            <pc:docMk/>
            <pc:sldMk cId="4172834994" sldId="269"/>
            <ac:inkMk id="12" creationId="{5D18BBBB-147C-46DF-A2A9-3FD6137F1877}"/>
          </ac:inkMkLst>
        </pc:inkChg>
        <pc:inkChg chg="add mod">
          <ac:chgData name="Becker, Shona" userId="a4f4044f-3ca9-43a0-b32a-c8fe231e8cd4" providerId="ADAL" clId="{E6D4CFCC-B099-47C1-AC95-D5454F7F1C43}" dt="2022-02-14T03:45:33.374" v="34"/>
          <ac:inkMkLst>
            <pc:docMk/>
            <pc:sldMk cId="4172834994" sldId="269"/>
            <ac:inkMk id="14" creationId="{86BA88CE-34B4-4C1C-97BB-945F4F192A47}"/>
          </ac:inkMkLst>
        </pc:inkChg>
        <pc:inkChg chg="add mod">
          <ac:chgData name="Becker, Shona" userId="a4f4044f-3ca9-43a0-b32a-c8fe231e8cd4" providerId="ADAL" clId="{E6D4CFCC-B099-47C1-AC95-D5454F7F1C43}" dt="2022-02-14T03:45:33.374" v="34"/>
          <ac:inkMkLst>
            <pc:docMk/>
            <pc:sldMk cId="4172834994" sldId="269"/>
            <ac:inkMk id="15" creationId="{F9D748FF-AB8A-478F-89C7-153C09A390C8}"/>
          </ac:inkMkLst>
        </pc:inkChg>
        <pc:inkChg chg="add mod">
          <ac:chgData name="Becker, Shona" userId="a4f4044f-3ca9-43a0-b32a-c8fe231e8cd4" providerId="ADAL" clId="{E6D4CFCC-B099-47C1-AC95-D5454F7F1C43}" dt="2022-02-14T03:45:33.374" v="34"/>
          <ac:inkMkLst>
            <pc:docMk/>
            <pc:sldMk cId="4172834994" sldId="269"/>
            <ac:inkMk id="16" creationId="{71916463-332C-4762-992B-2069F867F1BB}"/>
          </ac:inkMkLst>
        </pc:inkChg>
        <pc:inkChg chg="add mod">
          <ac:chgData name="Becker, Shona" userId="a4f4044f-3ca9-43a0-b32a-c8fe231e8cd4" providerId="ADAL" clId="{E6D4CFCC-B099-47C1-AC95-D5454F7F1C43}" dt="2022-02-14T03:45:33.374" v="34"/>
          <ac:inkMkLst>
            <pc:docMk/>
            <pc:sldMk cId="4172834994" sldId="269"/>
            <ac:inkMk id="17" creationId="{BEF6574B-17DA-4CB9-B6EF-D399A9DD3FB3}"/>
          </ac:inkMkLst>
        </pc:inkChg>
        <pc:inkChg chg="add mod">
          <ac:chgData name="Becker, Shona" userId="a4f4044f-3ca9-43a0-b32a-c8fe231e8cd4" providerId="ADAL" clId="{E6D4CFCC-B099-47C1-AC95-D5454F7F1C43}" dt="2022-02-14T03:45:33.374" v="34"/>
          <ac:inkMkLst>
            <pc:docMk/>
            <pc:sldMk cId="4172834994" sldId="269"/>
            <ac:inkMk id="18" creationId="{ECA36BA1-57DE-4AE7-9811-92969D126146}"/>
          </ac:inkMkLst>
        </pc:inkChg>
        <pc:inkChg chg="add mod">
          <ac:chgData name="Becker, Shona" userId="a4f4044f-3ca9-43a0-b32a-c8fe231e8cd4" providerId="ADAL" clId="{E6D4CFCC-B099-47C1-AC95-D5454F7F1C43}" dt="2022-02-14T03:45:33.374" v="34"/>
          <ac:inkMkLst>
            <pc:docMk/>
            <pc:sldMk cId="4172834994" sldId="269"/>
            <ac:inkMk id="19" creationId="{94104A83-C4D6-458C-919A-8FE6819937ED}"/>
          </ac:inkMkLst>
        </pc:inkChg>
        <pc:inkChg chg="add mod">
          <ac:chgData name="Becker, Shona" userId="a4f4044f-3ca9-43a0-b32a-c8fe231e8cd4" providerId="ADAL" clId="{E6D4CFCC-B099-47C1-AC95-D5454F7F1C43}" dt="2022-02-14T03:45:33.374" v="34"/>
          <ac:inkMkLst>
            <pc:docMk/>
            <pc:sldMk cId="4172834994" sldId="269"/>
            <ac:inkMk id="20" creationId="{2D20727E-CE4A-4B2C-8E3E-F99892B6FF4A}"/>
          </ac:inkMkLst>
        </pc:inkChg>
        <pc:inkChg chg="add mod">
          <ac:chgData name="Becker, Shona" userId="a4f4044f-3ca9-43a0-b32a-c8fe231e8cd4" providerId="ADAL" clId="{E6D4CFCC-B099-47C1-AC95-D5454F7F1C43}" dt="2022-02-14T03:45:33.374" v="34"/>
          <ac:inkMkLst>
            <pc:docMk/>
            <pc:sldMk cId="4172834994" sldId="269"/>
            <ac:inkMk id="21" creationId="{FC4D0A47-A6BB-4C80-A3EB-AB692AB0C5FD}"/>
          </ac:inkMkLst>
        </pc:inkChg>
        <pc:inkChg chg="add mod">
          <ac:chgData name="Becker, Shona" userId="a4f4044f-3ca9-43a0-b32a-c8fe231e8cd4" providerId="ADAL" clId="{E6D4CFCC-B099-47C1-AC95-D5454F7F1C43}" dt="2022-02-14T03:45:33.374" v="34"/>
          <ac:inkMkLst>
            <pc:docMk/>
            <pc:sldMk cId="4172834994" sldId="269"/>
            <ac:inkMk id="22" creationId="{2BB8AA98-DC16-43FE-9118-3FFA68B33325}"/>
          </ac:inkMkLst>
        </pc:inkChg>
        <pc:inkChg chg="add mod">
          <ac:chgData name="Becker, Shona" userId="a4f4044f-3ca9-43a0-b32a-c8fe231e8cd4" providerId="ADAL" clId="{E6D4CFCC-B099-47C1-AC95-D5454F7F1C43}" dt="2022-02-14T03:45:33.374" v="34"/>
          <ac:inkMkLst>
            <pc:docMk/>
            <pc:sldMk cId="4172834994" sldId="269"/>
            <ac:inkMk id="23" creationId="{32BD429A-F516-4321-A837-9B0F0A615F50}"/>
          </ac:inkMkLst>
        </pc:inkChg>
        <pc:inkChg chg="add mod">
          <ac:chgData name="Becker, Shona" userId="a4f4044f-3ca9-43a0-b32a-c8fe231e8cd4" providerId="ADAL" clId="{E6D4CFCC-B099-47C1-AC95-D5454F7F1C43}" dt="2022-02-14T03:45:33.374" v="34"/>
          <ac:inkMkLst>
            <pc:docMk/>
            <pc:sldMk cId="4172834994" sldId="269"/>
            <ac:inkMk id="24" creationId="{D121C779-2053-4B4C-B53C-D86727422803}"/>
          </ac:inkMkLst>
        </pc:inkChg>
        <pc:inkChg chg="add mod">
          <ac:chgData name="Becker, Shona" userId="a4f4044f-3ca9-43a0-b32a-c8fe231e8cd4" providerId="ADAL" clId="{E6D4CFCC-B099-47C1-AC95-D5454F7F1C43}" dt="2022-02-14T03:45:33.374" v="34"/>
          <ac:inkMkLst>
            <pc:docMk/>
            <pc:sldMk cId="4172834994" sldId="269"/>
            <ac:inkMk id="25" creationId="{5C9AF31C-9EF2-41B7-AA9B-1E68414AD13E}"/>
          </ac:inkMkLst>
        </pc:inkChg>
        <pc:inkChg chg="add mod">
          <ac:chgData name="Becker, Shona" userId="a4f4044f-3ca9-43a0-b32a-c8fe231e8cd4" providerId="ADAL" clId="{E6D4CFCC-B099-47C1-AC95-D5454F7F1C43}" dt="2022-02-14T03:45:33.374" v="34"/>
          <ac:inkMkLst>
            <pc:docMk/>
            <pc:sldMk cId="4172834994" sldId="269"/>
            <ac:inkMk id="26" creationId="{910A06BC-0BCF-4E56-AFE8-03C213A3D7EF}"/>
          </ac:inkMkLst>
        </pc:inkChg>
        <pc:inkChg chg="add mod">
          <ac:chgData name="Becker, Shona" userId="a4f4044f-3ca9-43a0-b32a-c8fe231e8cd4" providerId="ADAL" clId="{E6D4CFCC-B099-47C1-AC95-D5454F7F1C43}" dt="2022-02-14T03:45:33.374" v="34"/>
          <ac:inkMkLst>
            <pc:docMk/>
            <pc:sldMk cId="4172834994" sldId="269"/>
            <ac:inkMk id="27" creationId="{1AFEDEFC-2579-4725-B64B-51BAAF49E40E}"/>
          </ac:inkMkLst>
        </pc:inkChg>
        <pc:inkChg chg="add mod">
          <ac:chgData name="Becker, Shona" userId="a4f4044f-3ca9-43a0-b32a-c8fe231e8cd4" providerId="ADAL" clId="{E6D4CFCC-B099-47C1-AC95-D5454F7F1C43}" dt="2022-02-14T03:45:33.374" v="34"/>
          <ac:inkMkLst>
            <pc:docMk/>
            <pc:sldMk cId="4172834994" sldId="269"/>
            <ac:inkMk id="28" creationId="{A50D2AC4-FEA8-40FE-BF54-10EA87BDE1E0}"/>
          </ac:inkMkLst>
        </pc:inkChg>
        <pc:inkChg chg="add mod">
          <ac:chgData name="Becker, Shona" userId="a4f4044f-3ca9-43a0-b32a-c8fe231e8cd4" providerId="ADAL" clId="{E6D4CFCC-B099-47C1-AC95-D5454F7F1C43}" dt="2022-02-14T03:45:33.374" v="34"/>
          <ac:inkMkLst>
            <pc:docMk/>
            <pc:sldMk cId="4172834994" sldId="269"/>
            <ac:inkMk id="29" creationId="{A563B0A3-9D41-4C2A-B2AE-C3812E64E90D}"/>
          </ac:inkMkLst>
        </pc:inkChg>
        <pc:inkChg chg="add mod">
          <ac:chgData name="Becker, Shona" userId="a4f4044f-3ca9-43a0-b32a-c8fe231e8cd4" providerId="ADAL" clId="{E6D4CFCC-B099-47C1-AC95-D5454F7F1C43}" dt="2022-02-14T03:45:33.374" v="34"/>
          <ac:inkMkLst>
            <pc:docMk/>
            <pc:sldMk cId="4172834994" sldId="269"/>
            <ac:inkMk id="30" creationId="{19250986-1D7B-40C3-9872-716B7EEB8003}"/>
          </ac:inkMkLst>
        </pc:inkChg>
        <pc:inkChg chg="add mod">
          <ac:chgData name="Becker, Shona" userId="a4f4044f-3ca9-43a0-b32a-c8fe231e8cd4" providerId="ADAL" clId="{E6D4CFCC-B099-47C1-AC95-D5454F7F1C43}" dt="2022-02-14T03:45:33.374" v="34"/>
          <ac:inkMkLst>
            <pc:docMk/>
            <pc:sldMk cId="4172834994" sldId="269"/>
            <ac:inkMk id="31" creationId="{58F023AE-6655-400B-BEFF-499E333E119D}"/>
          </ac:inkMkLst>
        </pc:inkChg>
        <pc:inkChg chg="add mod">
          <ac:chgData name="Becker, Shona" userId="a4f4044f-3ca9-43a0-b32a-c8fe231e8cd4" providerId="ADAL" clId="{E6D4CFCC-B099-47C1-AC95-D5454F7F1C43}" dt="2022-02-14T03:45:33.374" v="34"/>
          <ac:inkMkLst>
            <pc:docMk/>
            <pc:sldMk cId="4172834994" sldId="269"/>
            <ac:inkMk id="32" creationId="{DB1D8FEF-AB05-4415-8FFA-DF8014E82FAD}"/>
          </ac:inkMkLst>
        </pc:inkChg>
        <pc:inkChg chg="add mod">
          <ac:chgData name="Becker, Shona" userId="a4f4044f-3ca9-43a0-b32a-c8fe231e8cd4" providerId="ADAL" clId="{E6D4CFCC-B099-47C1-AC95-D5454F7F1C43}" dt="2022-02-14T03:45:33.374" v="34"/>
          <ac:inkMkLst>
            <pc:docMk/>
            <pc:sldMk cId="4172834994" sldId="269"/>
            <ac:inkMk id="33" creationId="{88892B79-8A4F-4EC1-84B2-D9D163B141A2}"/>
          </ac:inkMkLst>
        </pc:inkChg>
        <pc:inkChg chg="add mod">
          <ac:chgData name="Becker, Shona" userId="a4f4044f-3ca9-43a0-b32a-c8fe231e8cd4" providerId="ADAL" clId="{E6D4CFCC-B099-47C1-AC95-D5454F7F1C43}" dt="2022-02-14T03:45:33.374" v="34"/>
          <ac:inkMkLst>
            <pc:docMk/>
            <pc:sldMk cId="4172834994" sldId="269"/>
            <ac:inkMk id="34" creationId="{8E111E87-6B57-41CD-A179-651615DBAC8D}"/>
          </ac:inkMkLst>
        </pc:inkChg>
        <pc:inkChg chg="add mod">
          <ac:chgData name="Becker, Shona" userId="a4f4044f-3ca9-43a0-b32a-c8fe231e8cd4" providerId="ADAL" clId="{E6D4CFCC-B099-47C1-AC95-D5454F7F1C43}" dt="2022-02-14T03:45:33.374" v="34"/>
          <ac:inkMkLst>
            <pc:docMk/>
            <pc:sldMk cId="4172834994" sldId="269"/>
            <ac:inkMk id="35" creationId="{6BA91B50-7F33-428D-A2D8-7A30F3D39993}"/>
          </ac:inkMkLst>
        </pc:inkChg>
        <pc:inkChg chg="add mod">
          <ac:chgData name="Becker, Shona" userId="a4f4044f-3ca9-43a0-b32a-c8fe231e8cd4" providerId="ADAL" clId="{E6D4CFCC-B099-47C1-AC95-D5454F7F1C43}" dt="2022-02-14T03:46:10.299" v="42"/>
          <ac:inkMkLst>
            <pc:docMk/>
            <pc:sldMk cId="4172834994" sldId="269"/>
            <ac:inkMk id="37" creationId="{00025B05-78D7-455B-9B2C-4BFBF2A16A03}"/>
          </ac:inkMkLst>
        </pc:inkChg>
        <pc:inkChg chg="add mod">
          <ac:chgData name="Becker, Shona" userId="a4f4044f-3ca9-43a0-b32a-c8fe231e8cd4" providerId="ADAL" clId="{E6D4CFCC-B099-47C1-AC95-D5454F7F1C43}" dt="2022-02-14T03:46:10.299" v="42"/>
          <ac:inkMkLst>
            <pc:docMk/>
            <pc:sldMk cId="4172834994" sldId="269"/>
            <ac:inkMk id="38" creationId="{609233D4-CECD-4F8A-BDEB-DADFE62D6335}"/>
          </ac:inkMkLst>
        </pc:inkChg>
        <pc:inkChg chg="add mod">
          <ac:chgData name="Becker, Shona" userId="a4f4044f-3ca9-43a0-b32a-c8fe231e8cd4" providerId="ADAL" clId="{E6D4CFCC-B099-47C1-AC95-D5454F7F1C43}" dt="2022-02-14T03:46:10.299" v="42"/>
          <ac:inkMkLst>
            <pc:docMk/>
            <pc:sldMk cId="4172834994" sldId="269"/>
            <ac:inkMk id="39" creationId="{469D1401-F70C-44B9-9FEB-436392952EC6}"/>
          </ac:inkMkLst>
        </pc:inkChg>
        <pc:inkChg chg="add mod">
          <ac:chgData name="Becker, Shona" userId="a4f4044f-3ca9-43a0-b32a-c8fe231e8cd4" providerId="ADAL" clId="{E6D4CFCC-B099-47C1-AC95-D5454F7F1C43}" dt="2022-02-14T03:46:10.299" v="42"/>
          <ac:inkMkLst>
            <pc:docMk/>
            <pc:sldMk cId="4172834994" sldId="269"/>
            <ac:inkMk id="40" creationId="{E48AD3B9-A595-4261-98F0-FD293BDE9991}"/>
          </ac:inkMkLst>
        </pc:inkChg>
        <pc:inkChg chg="add mod">
          <ac:chgData name="Becker, Shona" userId="a4f4044f-3ca9-43a0-b32a-c8fe231e8cd4" providerId="ADAL" clId="{E6D4CFCC-B099-47C1-AC95-D5454F7F1C43}" dt="2022-02-14T03:46:10.299" v="42"/>
          <ac:inkMkLst>
            <pc:docMk/>
            <pc:sldMk cId="4172834994" sldId="269"/>
            <ac:inkMk id="41" creationId="{A0301EC3-E4CD-4470-AB2F-7476221F29AA}"/>
          </ac:inkMkLst>
        </pc:inkChg>
        <pc:inkChg chg="add mod">
          <ac:chgData name="Becker, Shona" userId="a4f4044f-3ca9-43a0-b32a-c8fe231e8cd4" providerId="ADAL" clId="{E6D4CFCC-B099-47C1-AC95-D5454F7F1C43}" dt="2022-02-14T03:46:10.299" v="42"/>
          <ac:inkMkLst>
            <pc:docMk/>
            <pc:sldMk cId="4172834994" sldId="269"/>
            <ac:inkMk id="42" creationId="{0A3652C1-82A4-48FB-A04A-BF5E94EC16D0}"/>
          </ac:inkMkLst>
        </pc:inkChg>
        <pc:inkChg chg="add mod">
          <ac:chgData name="Becker, Shona" userId="a4f4044f-3ca9-43a0-b32a-c8fe231e8cd4" providerId="ADAL" clId="{E6D4CFCC-B099-47C1-AC95-D5454F7F1C43}" dt="2022-02-14T03:46:10.299" v="42"/>
          <ac:inkMkLst>
            <pc:docMk/>
            <pc:sldMk cId="4172834994" sldId="269"/>
            <ac:inkMk id="43" creationId="{536199EE-C096-42B6-A08C-6F7FE1E511D9}"/>
          </ac:inkMkLst>
        </pc:inkChg>
      </pc:sldChg>
      <pc:sldChg chg="addSp delSp modSp add mod">
        <pc:chgData name="Becker, Shona" userId="a4f4044f-3ca9-43a0-b32a-c8fe231e8cd4" providerId="ADAL" clId="{E6D4CFCC-B099-47C1-AC95-D5454F7F1C43}" dt="2022-02-14T03:51:01.039" v="199"/>
        <pc:sldMkLst>
          <pc:docMk/>
          <pc:sldMk cId="3403965093" sldId="270"/>
        </pc:sldMkLst>
        <pc:spChg chg="mod">
          <ac:chgData name="Becker, Shona" userId="a4f4044f-3ca9-43a0-b32a-c8fe231e8cd4" providerId="ADAL" clId="{E6D4CFCC-B099-47C1-AC95-D5454F7F1C43}" dt="2022-02-14T03:46:50.042" v="59" actId="27636"/>
          <ac:spMkLst>
            <pc:docMk/>
            <pc:sldMk cId="3403965093" sldId="270"/>
            <ac:spMk id="3" creationId="{11A4FF38-E28D-421F-B220-DDF5C302510E}"/>
          </ac:spMkLst>
        </pc:spChg>
        <pc:grpChg chg="del mod">
          <ac:chgData name="Becker, Shona" userId="a4f4044f-3ca9-43a0-b32a-c8fe231e8cd4" providerId="ADAL" clId="{E6D4CFCC-B099-47C1-AC95-D5454F7F1C43}" dt="2022-02-14T03:48:33.136" v="65"/>
          <ac:grpSpMkLst>
            <pc:docMk/>
            <pc:sldMk cId="3403965093" sldId="270"/>
            <ac:grpSpMk id="7" creationId="{9307EAA7-9F19-4646-B505-1832B6D86EC2}"/>
          </ac:grpSpMkLst>
        </pc:grpChg>
        <pc:grpChg chg="del mod">
          <ac:chgData name="Becker, Shona" userId="a4f4044f-3ca9-43a0-b32a-c8fe231e8cd4" providerId="ADAL" clId="{E6D4CFCC-B099-47C1-AC95-D5454F7F1C43}" dt="2022-02-14T03:48:52.455" v="91"/>
          <ac:grpSpMkLst>
            <pc:docMk/>
            <pc:sldMk cId="3403965093" sldId="270"/>
            <ac:grpSpMk id="23" creationId="{2E2AABF8-EC7D-4F69-981B-226FCF7D1C05}"/>
          </ac:grpSpMkLst>
        </pc:grpChg>
        <pc:grpChg chg="del mod">
          <ac:chgData name="Becker, Shona" userId="a4f4044f-3ca9-43a0-b32a-c8fe231e8cd4" providerId="ADAL" clId="{E6D4CFCC-B099-47C1-AC95-D5454F7F1C43}" dt="2022-02-14T03:48:52.455" v="91"/>
          <ac:grpSpMkLst>
            <pc:docMk/>
            <pc:sldMk cId="3403965093" sldId="270"/>
            <ac:grpSpMk id="31" creationId="{F8378877-BA08-45EE-9F32-C3F3A70AD799}"/>
          </ac:grpSpMkLst>
        </pc:grpChg>
        <pc:grpChg chg="del mod">
          <ac:chgData name="Becker, Shona" userId="a4f4044f-3ca9-43a0-b32a-c8fe231e8cd4" providerId="ADAL" clId="{E6D4CFCC-B099-47C1-AC95-D5454F7F1C43}" dt="2022-02-14T03:49:46.916" v="115"/>
          <ac:grpSpMkLst>
            <pc:docMk/>
            <pc:sldMk cId="3403965093" sldId="270"/>
            <ac:grpSpMk id="32" creationId="{F9432F0F-BB21-44EA-BBA7-620B46C6F725}"/>
          </ac:grpSpMkLst>
        </pc:grpChg>
        <pc:grpChg chg="del mod">
          <ac:chgData name="Becker, Shona" userId="a4f4044f-3ca9-43a0-b32a-c8fe231e8cd4" providerId="ADAL" clId="{E6D4CFCC-B099-47C1-AC95-D5454F7F1C43}" dt="2022-02-14T03:49:33.545" v="98"/>
          <ac:grpSpMkLst>
            <pc:docMk/>
            <pc:sldMk cId="3403965093" sldId="270"/>
            <ac:grpSpMk id="35" creationId="{8C164750-C669-4B87-A772-C9C757CB3098}"/>
          </ac:grpSpMkLst>
        </pc:grpChg>
        <pc:grpChg chg="del mod">
          <ac:chgData name="Becker, Shona" userId="a4f4044f-3ca9-43a0-b32a-c8fe231e8cd4" providerId="ADAL" clId="{E6D4CFCC-B099-47C1-AC95-D5454F7F1C43}" dt="2022-02-14T03:49:46.916" v="115"/>
          <ac:grpSpMkLst>
            <pc:docMk/>
            <pc:sldMk cId="3403965093" sldId="270"/>
            <ac:grpSpMk id="39" creationId="{BA3A6022-488D-45DD-9759-9320532BCCB0}"/>
          </ac:grpSpMkLst>
        </pc:grpChg>
        <pc:grpChg chg="del mod">
          <ac:chgData name="Becker, Shona" userId="a4f4044f-3ca9-43a0-b32a-c8fe231e8cd4" providerId="ADAL" clId="{E6D4CFCC-B099-47C1-AC95-D5454F7F1C43}" dt="2022-02-14T03:49:46.916" v="115"/>
          <ac:grpSpMkLst>
            <pc:docMk/>
            <pc:sldMk cId="3403965093" sldId="270"/>
            <ac:grpSpMk id="46" creationId="{7DE3E48D-2FE3-45FB-9AC7-7B79F3A463E8}"/>
          </ac:grpSpMkLst>
        </pc:grpChg>
        <pc:grpChg chg="del mod">
          <ac:chgData name="Becker, Shona" userId="a4f4044f-3ca9-43a0-b32a-c8fe231e8cd4" providerId="ADAL" clId="{E6D4CFCC-B099-47C1-AC95-D5454F7F1C43}" dt="2022-02-14T03:49:47.872" v="118"/>
          <ac:grpSpMkLst>
            <pc:docMk/>
            <pc:sldMk cId="3403965093" sldId="270"/>
            <ac:grpSpMk id="55" creationId="{436633C1-8AB1-4C27-B6C9-B4167D04236A}"/>
          </ac:grpSpMkLst>
        </pc:grpChg>
        <pc:grpChg chg="del mod">
          <ac:chgData name="Becker, Shona" userId="a4f4044f-3ca9-43a0-b32a-c8fe231e8cd4" providerId="ADAL" clId="{E6D4CFCC-B099-47C1-AC95-D5454F7F1C43}" dt="2022-02-14T03:49:56.208" v="130"/>
          <ac:grpSpMkLst>
            <pc:docMk/>
            <pc:sldMk cId="3403965093" sldId="270"/>
            <ac:grpSpMk id="58" creationId="{F39D57D4-5E23-4420-BDFF-B89DB6F64B31}"/>
          </ac:grpSpMkLst>
        </pc:grpChg>
        <pc:grpChg chg="del mod">
          <ac:chgData name="Becker, Shona" userId="a4f4044f-3ca9-43a0-b32a-c8fe231e8cd4" providerId="ADAL" clId="{E6D4CFCC-B099-47C1-AC95-D5454F7F1C43}" dt="2022-02-14T03:50:08.034" v="141"/>
          <ac:grpSpMkLst>
            <pc:docMk/>
            <pc:sldMk cId="3403965093" sldId="270"/>
            <ac:grpSpMk id="70" creationId="{EC30EC1A-B21C-48AC-8E89-B7E1B99F2B19}"/>
          </ac:grpSpMkLst>
        </pc:grpChg>
        <pc:grpChg chg="mod">
          <ac:chgData name="Becker, Shona" userId="a4f4044f-3ca9-43a0-b32a-c8fe231e8cd4" providerId="ADAL" clId="{E6D4CFCC-B099-47C1-AC95-D5454F7F1C43}" dt="2022-02-14T03:50:08.034" v="141"/>
          <ac:grpSpMkLst>
            <pc:docMk/>
            <pc:sldMk cId="3403965093" sldId="270"/>
            <ac:grpSpMk id="81" creationId="{FAAECE42-3A79-4852-B3EF-268620A14A2E}"/>
          </ac:grpSpMkLst>
        </pc:grpChg>
        <pc:grpChg chg="mod">
          <ac:chgData name="Becker, Shona" userId="a4f4044f-3ca9-43a0-b32a-c8fe231e8cd4" providerId="ADAL" clId="{E6D4CFCC-B099-47C1-AC95-D5454F7F1C43}" dt="2022-02-14T03:50:16.612" v="155"/>
          <ac:grpSpMkLst>
            <pc:docMk/>
            <pc:sldMk cId="3403965093" sldId="270"/>
            <ac:grpSpMk id="95" creationId="{E81B87A4-7E36-4A8B-BC1A-C07D9583D4B4}"/>
          </ac:grpSpMkLst>
        </pc:grpChg>
        <pc:grpChg chg="mod">
          <ac:chgData name="Becker, Shona" userId="a4f4044f-3ca9-43a0-b32a-c8fe231e8cd4" providerId="ADAL" clId="{E6D4CFCC-B099-47C1-AC95-D5454F7F1C43}" dt="2022-02-14T03:50:16.612" v="155"/>
          <ac:grpSpMkLst>
            <pc:docMk/>
            <pc:sldMk cId="3403965093" sldId="270"/>
            <ac:grpSpMk id="96" creationId="{E1A83215-ED78-4FF8-B2D9-923AB683376A}"/>
          </ac:grpSpMkLst>
        </pc:grpChg>
        <pc:grpChg chg="del mod">
          <ac:chgData name="Becker, Shona" userId="a4f4044f-3ca9-43a0-b32a-c8fe231e8cd4" providerId="ADAL" clId="{E6D4CFCC-B099-47C1-AC95-D5454F7F1C43}" dt="2022-02-14T03:50:23.960" v="169"/>
          <ac:grpSpMkLst>
            <pc:docMk/>
            <pc:sldMk cId="3403965093" sldId="270"/>
            <ac:grpSpMk id="103" creationId="{23FE8FD4-43AB-4B56-A740-70AB7C1F2ADE}"/>
          </ac:grpSpMkLst>
        </pc:grpChg>
        <pc:grpChg chg="mod">
          <ac:chgData name="Becker, Shona" userId="a4f4044f-3ca9-43a0-b32a-c8fe231e8cd4" providerId="ADAL" clId="{E6D4CFCC-B099-47C1-AC95-D5454F7F1C43}" dt="2022-02-14T03:50:23.960" v="169"/>
          <ac:grpSpMkLst>
            <pc:docMk/>
            <pc:sldMk cId="3403965093" sldId="270"/>
            <ac:grpSpMk id="110" creationId="{4B780556-FA5F-4A3D-9F8D-1166E2A3EA3A}"/>
          </ac:grpSpMkLst>
        </pc:grpChg>
        <pc:grpChg chg="del mod">
          <ac:chgData name="Becker, Shona" userId="a4f4044f-3ca9-43a0-b32a-c8fe231e8cd4" providerId="ADAL" clId="{E6D4CFCC-B099-47C1-AC95-D5454F7F1C43}" dt="2022-02-14T03:50:54.656" v="190"/>
          <ac:grpSpMkLst>
            <pc:docMk/>
            <pc:sldMk cId="3403965093" sldId="270"/>
            <ac:grpSpMk id="125" creationId="{71E51474-BAA8-4774-9961-62DBE20CD284}"/>
          </ac:grpSpMkLst>
        </pc:grpChg>
        <pc:grpChg chg="mod">
          <ac:chgData name="Becker, Shona" userId="a4f4044f-3ca9-43a0-b32a-c8fe231e8cd4" providerId="ADAL" clId="{E6D4CFCC-B099-47C1-AC95-D5454F7F1C43}" dt="2022-02-14T03:50:58.489" v="195"/>
          <ac:grpSpMkLst>
            <pc:docMk/>
            <pc:sldMk cId="3403965093" sldId="270"/>
            <ac:grpSpMk id="131" creationId="{759E7663-6681-48CD-B82A-1E0959048DF6}"/>
          </ac:grpSpMkLst>
        </pc:grpChg>
        <pc:grpChg chg="mod">
          <ac:chgData name="Becker, Shona" userId="a4f4044f-3ca9-43a0-b32a-c8fe231e8cd4" providerId="ADAL" clId="{E6D4CFCC-B099-47C1-AC95-D5454F7F1C43}" dt="2022-02-14T03:51:01.039" v="199"/>
          <ac:grpSpMkLst>
            <pc:docMk/>
            <pc:sldMk cId="3403965093" sldId="270"/>
            <ac:grpSpMk id="135" creationId="{E5673B58-CC76-4BA2-A48D-9FA6C4AC06A4}"/>
          </ac:grpSpMkLst>
        </pc:grpChg>
        <pc:inkChg chg="add del mod">
          <ac:chgData name="Becker, Shona" userId="a4f4044f-3ca9-43a0-b32a-c8fe231e8cd4" providerId="ADAL" clId="{E6D4CFCC-B099-47C1-AC95-D5454F7F1C43}" dt="2022-02-14T03:48:33.136" v="65"/>
          <ac:inkMkLst>
            <pc:docMk/>
            <pc:sldMk cId="3403965093" sldId="270"/>
            <ac:inkMk id="4" creationId="{17F4811C-6ED4-42E0-9EB2-142C0D8AB353}"/>
          </ac:inkMkLst>
        </pc:inkChg>
        <pc:inkChg chg="add del mod">
          <ac:chgData name="Becker, Shona" userId="a4f4044f-3ca9-43a0-b32a-c8fe231e8cd4" providerId="ADAL" clId="{E6D4CFCC-B099-47C1-AC95-D5454F7F1C43}" dt="2022-02-14T03:48:33.136" v="64"/>
          <ac:inkMkLst>
            <pc:docMk/>
            <pc:sldMk cId="3403965093" sldId="270"/>
            <ac:inkMk id="5" creationId="{08B527A5-C4DC-4831-BAE4-386665E34552}"/>
          </ac:inkMkLst>
        </pc:inkChg>
        <pc:inkChg chg="add del mod">
          <ac:chgData name="Becker, Shona" userId="a4f4044f-3ca9-43a0-b32a-c8fe231e8cd4" providerId="ADAL" clId="{E6D4CFCC-B099-47C1-AC95-D5454F7F1C43}" dt="2022-02-14T03:48:33.138" v="66"/>
          <ac:inkMkLst>
            <pc:docMk/>
            <pc:sldMk cId="3403965093" sldId="270"/>
            <ac:inkMk id="6" creationId="{3C561D69-6274-44FF-A736-AC1D33D99AC7}"/>
          </ac:inkMkLst>
        </pc:inkChg>
        <pc:inkChg chg="add mod">
          <ac:chgData name="Becker, Shona" userId="a4f4044f-3ca9-43a0-b32a-c8fe231e8cd4" providerId="ADAL" clId="{E6D4CFCC-B099-47C1-AC95-D5454F7F1C43}" dt="2022-02-14T03:50:08.034" v="141"/>
          <ac:inkMkLst>
            <pc:docMk/>
            <pc:sldMk cId="3403965093" sldId="270"/>
            <ac:inkMk id="8" creationId="{54E6E988-BE03-4D88-8AB8-07968DE6081C}"/>
          </ac:inkMkLst>
        </pc:inkChg>
        <pc:inkChg chg="add mod">
          <ac:chgData name="Becker, Shona" userId="a4f4044f-3ca9-43a0-b32a-c8fe231e8cd4" providerId="ADAL" clId="{E6D4CFCC-B099-47C1-AC95-D5454F7F1C43}" dt="2022-02-14T03:50:08.034" v="141"/>
          <ac:inkMkLst>
            <pc:docMk/>
            <pc:sldMk cId="3403965093" sldId="270"/>
            <ac:inkMk id="9" creationId="{A1BFAF2F-73B4-455D-ACC5-0C3B3B08F27F}"/>
          </ac:inkMkLst>
        </pc:inkChg>
        <pc:inkChg chg="add mod">
          <ac:chgData name="Becker, Shona" userId="a4f4044f-3ca9-43a0-b32a-c8fe231e8cd4" providerId="ADAL" clId="{E6D4CFCC-B099-47C1-AC95-D5454F7F1C43}" dt="2022-02-14T03:50:08.034" v="141"/>
          <ac:inkMkLst>
            <pc:docMk/>
            <pc:sldMk cId="3403965093" sldId="270"/>
            <ac:inkMk id="10" creationId="{4C69C5AE-06FD-4146-9A0C-CF258B8ACA33}"/>
          </ac:inkMkLst>
        </pc:inkChg>
        <pc:inkChg chg="add mod">
          <ac:chgData name="Becker, Shona" userId="a4f4044f-3ca9-43a0-b32a-c8fe231e8cd4" providerId="ADAL" clId="{E6D4CFCC-B099-47C1-AC95-D5454F7F1C43}" dt="2022-02-14T03:50:08.034" v="141"/>
          <ac:inkMkLst>
            <pc:docMk/>
            <pc:sldMk cId="3403965093" sldId="270"/>
            <ac:inkMk id="11" creationId="{05008949-B81E-42AB-AF25-7B3A91CCEABC}"/>
          </ac:inkMkLst>
        </pc:inkChg>
        <pc:inkChg chg="add mod">
          <ac:chgData name="Becker, Shona" userId="a4f4044f-3ca9-43a0-b32a-c8fe231e8cd4" providerId="ADAL" clId="{E6D4CFCC-B099-47C1-AC95-D5454F7F1C43}" dt="2022-02-14T03:50:08.034" v="141"/>
          <ac:inkMkLst>
            <pc:docMk/>
            <pc:sldMk cId="3403965093" sldId="270"/>
            <ac:inkMk id="12" creationId="{F43D0B0C-C82E-46D3-95AF-54F7118B0343}"/>
          </ac:inkMkLst>
        </pc:inkChg>
        <pc:inkChg chg="add mod">
          <ac:chgData name="Becker, Shona" userId="a4f4044f-3ca9-43a0-b32a-c8fe231e8cd4" providerId="ADAL" clId="{E6D4CFCC-B099-47C1-AC95-D5454F7F1C43}" dt="2022-02-14T03:50:08.034" v="141"/>
          <ac:inkMkLst>
            <pc:docMk/>
            <pc:sldMk cId="3403965093" sldId="270"/>
            <ac:inkMk id="13" creationId="{ABC8FABA-286D-4C7A-905A-FF69C18D352D}"/>
          </ac:inkMkLst>
        </pc:inkChg>
        <pc:inkChg chg="add mod">
          <ac:chgData name="Becker, Shona" userId="a4f4044f-3ca9-43a0-b32a-c8fe231e8cd4" providerId="ADAL" clId="{E6D4CFCC-B099-47C1-AC95-D5454F7F1C43}" dt="2022-02-14T03:50:08.034" v="141"/>
          <ac:inkMkLst>
            <pc:docMk/>
            <pc:sldMk cId="3403965093" sldId="270"/>
            <ac:inkMk id="14" creationId="{D86BA89C-617B-4671-9277-49DD5843C533}"/>
          </ac:inkMkLst>
        </pc:inkChg>
        <pc:inkChg chg="add mod">
          <ac:chgData name="Becker, Shona" userId="a4f4044f-3ca9-43a0-b32a-c8fe231e8cd4" providerId="ADAL" clId="{E6D4CFCC-B099-47C1-AC95-D5454F7F1C43}" dt="2022-02-14T03:50:08.034" v="141"/>
          <ac:inkMkLst>
            <pc:docMk/>
            <pc:sldMk cId="3403965093" sldId="270"/>
            <ac:inkMk id="15" creationId="{BA6974C2-E5FB-4A11-84EE-3F9D2744B999}"/>
          </ac:inkMkLst>
        </pc:inkChg>
        <pc:inkChg chg="add mod">
          <ac:chgData name="Becker, Shona" userId="a4f4044f-3ca9-43a0-b32a-c8fe231e8cd4" providerId="ADAL" clId="{E6D4CFCC-B099-47C1-AC95-D5454F7F1C43}" dt="2022-02-14T03:50:08.034" v="141"/>
          <ac:inkMkLst>
            <pc:docMk/>
            <pc:sldMk cId="3403965093" sldId="270"/>
            <ac:inkMk id="16" creationId="{108BC38B-69C1-42CB-AAD0-F0F731704794}"/>
          </ac:inkMkLst>
        </pc:inkChg>
        <pc:inkChg chg="add mod">
          <ac:chgData name="Becker, Shona" userId="a4f4044f-3ca9-43a0-b32a-c8fe231e8cd4" providerId="ADAL" clId="{E6D4CFCC-B099-47C1-AC95-D5454F7F1C43}" dt="2022-02-14T03:50:08.034" v="141"/>
          <ac:inkMkLst>
            <pc:docMk/>
            <pc:sldMk cId="3403965093" sldId="270"/>
            <ac:inkMk id="17" creationId="{A2335E50-CA72-450A-B111-1D6CAEC1C706}"/>
          </ac:inkMkLst>
        </pc:inkChg>
        <pc:inkChg chg="add mod">
          <ac:chgData name="Becker, Shona" userId="a4f4044f-3ca9-43a0-b32a-c8fe231e8cd4" providerId="ADAL" clId="{E6D4CFCC-B099-47C1-AC95-D5454F7F1C43}" dt="2022-02-14T03:50:08.034" v="141"/>
          <ac:inkMkLst>
            <pc:docMk/>
            <pc:sldMk cId="3403965093" sldId="270"/>
            <ac:inkMk id="18" creationId="{42B1A45B-C928-4660-8C60-68B8B1C50955}"/>
          </ac:inkMkLst>
        </pc:inkChg>
        <pc:inkChg chg="add mod">
          <ac:chgData name="Becker, Shona" userId="a4f4044f-3ca9-43a0-b32a-c8fe231e8cd4" providerId="ADAL" clId="{E6D4CFCC-B099-47C1-AC95-D5454F7F1C43}" dt="2022-02-14T03:50:08.034" v="141"/>
          <ac:inkMkLst>
            <pc:docMk/>
            <pc:sldMk cId="3403965093" sldId="270"/>
            <ac:inkMk id="19" creationId="{EC805866-A1F8-4923-9B64-74927FD1A314}"/>
          </ac:inkMkLst>
        </pc:inkChg>
        <pc:inkChg chg="add mod">
          <ac:chgData name="Becker, Shona" userId="a4f4044f-3ca9-43a0-b32a-c8fe231e8cd4" providerId="ADAL" clId="{E6D4CFCC-B099-47C1-AC95-D5454F7F1C43}" dt="2022-02-14T03:50:08.034" v="141"/>
          <ac:inkMkLst>
            <pc:docMk/>
            <pc:sldMk cId="3403965093" sldId="270"/>
            <ac:inkMk id="20" creationId="{C3F04C59-48AA-4590-BAB2-090CEC7DAAD6}"/>
          </ac:inkMkLst>
        </pc:inkChg>
        <pc:inkChg chg="add mod">
          <ac:chgData name="Becker, Shona" userId="a4f4044f-3ca9-43a0-b32a-c8fe231e8cd4" providerId="ADAL" clId="{E6D4CFCC-B099-47C1-AC95-D5454F7F1C43}" dt="2022-02-14T03:50:08.034" v="141"/>
          <ac:inkMkLst>
            <pc:docMk/>
            <pc:sldMk cId="3403965093" sldId="270"/>
            <ac:inkMk id="21" creationId="{17900FEE-8E3B-4E04-AFBF-0BB7C15E2EA1}"/>
          </ac:inkMkLst>
        </pc:inkChg>
        <pc:inkChg chg="add del mod">
          <ac:chgData name="Becker, Shona" userId="a4f4044f-3ca9-43a0-b32a-c8fe231e8cd4" providerId="ADAL" clId="{E6D4CFCC-B099-47C1-AC95-D5454F7F1C43}" dt="2022-02-14T03:48:46.048" v="83"/>
          <ac:inkMkLst>
            <pc:docMk/>
            <pc:sldMk cId="3403965093" sldId="270"/>
            <ac:inkMk id="22" creationId="{4A3F8AE6-1B6C-4A1B-AEA1-1DFFAE2C6DCA}"/>
          </ac:inkMkLst>
        </pc:inkChg>
        <pc:inkChg chg="add mod">
          <ac:chgData name="Becker, Shona" userId="a4f4044f-3ca9-43a0-b32a-c8fe231e8cd4" providerId="ADAL" clId="{E6D4CFCC-B099-47C1-AC95-D5454F7F1C43}" dt="2022-02-14T03:50:08.034" v="141"/>
          <ac:inkMkLst>
            <pc:docMk/>
            <pc:sldMk cId="3403965093" sldId="270"/>
            <ac:inkMk id="24" creationId="{BF1C5B0E-A239-422F-9949-BE4BB9E54C62}"/>
          </ac:inkMkLst>
        </pc:inkChg>
        <pc:inkChg chg="add mod">
          <ac:chgData name="Becker, Shona" userId="a4f4044f-3ca9-43a0-b32a-c8fe231e8cd4" providerId="ADAL" clId="{E6D4CFCC-B099-47C1-AC95-D5454F7F1C43}" dt="2022-02-14T03:50:08.034" v="141"/>
          <ac:inkMkLst>
            <pc:docMk/>
            <pc:sldMk cId="3403965093" sldId="270"/>
            <ac:inkMk id="25" creationId="{96C6882D-2FD0-4A3E-97E4-DCD5BCA5405E}"/>
          </ac:inkMkLst>
        </pc:inkChg>
        <pc:inkChg chg="add mod">
          <ac:chgData name="Becker, Shona" userId="a4f4044f-3ca9-43a0-b32a-c8fe231e8cd4" providerId="ADAL" clId="{E6D4CFCC-B099-47C1-AC95-D5454F7F1C43}" dt="2022-02-14T03:50:08.034" v="141"/>
          <ac:inkMkLst>
            <pc:docMk/>
            <pc:sldMk cId="3403965093" sldId="270"/>
            <ac:inkMk id="26" creationId="{46D37EFA-6E88-479B-9DEF-215F5E02E6FF}"/>
          </ac:inkMkLst>
        </pc:inkChg>
        <pc:inkChg chg="add mod">
          <ac:chgData name="Becker, Shona" userId="a4f4044f-3ca9-43a0-b32a-c8fe231e8cd4" providerId="ADAL" clId="{E6D4CFCC-B099-47C1-AC95-D5454F7F1C43}" dt="2022-02-14T03:50:08.034" v="141"/>
          <ac:inkMkLst>
            <pc:docMk/>
            <pc:sldMk cId="3403965093" sldId="270"/>
            <ac:inkMk id="27" creationId="{238B994F-B232-46B1-8F45-56EA13538B4B}"/>
          </ac:inkMkLst>
        </pc:inkChg>
        <pc:inkChg chg="add mod">
          <ac:chgData name="Becker, Shona" userId="a4f4044f-3ca9-43a0-b32a-c8fe231e8cd4" providerId="ADAL" clId="{E6D4CFCC-B099-47C1-AC95-D5454F7F1C43}" dt="2022-02-14T03:50:08.034" v="141"/>
          <ac:inkMkLst>
            <pc:docMk/>
            <pc:sldMk cId="3403965093" sldId="270"/>
            <ac:inkMk id="28" creationId="{40A52B18-24EC-4862-B072-E1E19AAC0ADE}"/>
          </ac:inkMkLst>
        </pc:inkChg>
        <pc:inkChg chg="add mod">
          <ac:chgData name="Becker, Shona" userId="a4f4044f-3ca9-43a0-b32a-c8fe231e8cd4" providerId="ADAL" clId="{E6D4CFCC-B099-47C1-AC95-D5454F7F1C43}" dt="2022-02-14T03:50:08.034" v="141"/>
          <ac:inkMkLst>
            <pc:docMk/>
            <pc:sldMk cId="3403965093" sldId="270"/>
            <ac:inkMk id="29" creationId="{9286B40B-4058-4546-9351-B771849E0FC3}"/>
          </ac:inkMkLst>
        </pc:inkChg>
        <pc:inkChg chg="add mod">
          <ac:chgData name="Becker, Shona" userId="a4f4044f-3ca9-43a0-b32a-c8fe231e8cd4" providerId="ADAL" clId="{E6D4CFCC-B099-47C1-AC95-D5454F7F1C43}" dt="2022-02-14T03:50:08.034" v="141"/>
          <ac:inkMkLst>
            <pc:docMk/>
            <pc:sldMk cId="3403965093" sldId="270"/>
            <ac:inkMk id="30" creationId="{23D76591-44EA-4DB3-BF3A-40884D442FEF}"/>
          </ac:inkMkLst>
        </pc:inkChg>
        <pc:inkChg chg="add mod">
          <ac:chgData name="Becker, Shona" userId="a4f4044f-3ca9-43a0-b32a-c8fe231e8cd4" providerId="ADAL" clId="{E6D4CFCC-B099-47C1-AC95-D5454F7F1C43}" dt="2022-02-14T03:50:08.034" v="141"/>
          <ac:inkMkLst>
            <pc:docMk/>
            <pc:sldMk cId="3403965093" sldId="270"/>
            <ac:inkMk id="33" creationId="{6607EC74-6A58-48ED-8EF9-08C314677B3E}"/>
          </ac:inkMkLst>
        </pc:inkChg>
        <pc:inkChg chg="add mod">
          <ac:chgData name="Becker, Shona" userId="a4f4044f-3ca9-43a0-b32a-c8fe231e8cd4" providerId="ADAL" clId="{E6D4CFCC-B099-47C1-AC95-D5454F7F1C43}" dt="2022-02-14T03:50:08.034" v="141"/>
          <ac:inkMkLst>
            <pc:docMk/>
            <pc:sldMk cId="3403965093" sldId="270"/>
            <ac:inkMk id="34" creationId="{F655BF83-44C3-4E67-8419-642AC528A42B}"/>
          </ac:inkMkLst>
        </pc:inkChg>
        <pc:inkChg chg="add mod">
          <ac:chgData name="Becker, Shona" userId="a4f4044f-3ca9-43a0-b32a-c8fe231e8cd4" providerId="ADAL" clId="{E6D4CFCC-B099-47C1-AC95-D5454F7F1C43}" dt="2022-02-14T03:50:08.034" v="141"/>
          <ac:inkMkLst>
            <pc:docMk/>
            <pc:sldMk cId="3403965093" sldId="270"/>
            <ac:inkMk id="36" creationId="{0FB7E76F-4791-481B-B29B-335E6290282A}"/>
          </ac:inkMkLst>
        </pc:inkChg>
        <pc:inkChg chg="add mod">
          <ac:chgData name="Becker, Shona" userId="a4f4044f-3ca9-43a0-b32a-c8fe231e8cd4" providerId="ADAL" clId="{E6D4CFCC-B099-47C1-AC95-D5454F7F1C43}" dt="2022-02-14T03:50:08.034" v="141"/>
          <ac:inkMkLst>
            <pc:docMk/>
            <pc:sldMk cId="3403965093" sldId="270"/>
            <ac:inkMk id="37" creationId="{2D150C9C-E7A4-439C-9CDB-302028B56CBD}"/>
          </ac:inkMkLst>
        </pc:inkChg>
        <pc:inkChg chg="add del">
          <ac:chgData name="Becker, Shona" userId="a4f4044f-3ca9-43a0-b32a-c8fe231e8cd4" providerId="ADAL" clId="{E6D4CFCC-B099-47C1-AC95-D5454F7F1C43}" dt="2022-02-14T03:49:35.787" v="99"/>
          <ac:inkMkLst>
            <pc:docMk/>
            <pc:sldMk cId="3403965093" sldId="270"/>
            <ac:inkMk id="38" creationId="{25430171-FC0A-4B6D-86B7-AE972626EDE4}"/>
          </ac:inkMkLst>
        </pc:inkChg>
        <pc:inkChg chg="add mod">
          <ac:chgData name="Becker, Shona" userId="a4f4044f-3ca9-43a0-b32a-c8fe231e8cd4" providerId="ADAL" clId="{E6D4CFCC-B099-47C1-AC95-D5454F7F1C43}" dt="2022-02-14T03:50:08.034" v="141"/>
          <ac:inkMkLst>
            <pc:docMk/>
            <pc:sldMk cId="3403965093" sldId="270"/>
            <ac:inkMk id="40" creationId="{EF5313CD-6169-41A1-91B3-F1943B57583D}"/>
          </ac:inkMkLst>
        </pc:inkChg>
        <pc:inkChg chg="add mod">
          <ac:chgData name="Becker, Shona" userId="a4f4044f-3ca9-43a0-b32a-c8fe231e8cd4" providerId="ADAL" clId="{E6D4CFCC-B099-47C1-AC95-D5454F7F1C43}" dt="2022-02-14T03:50:08.034" v="141"/>
          <ac:inkMkLst>
            <pc:docMk/>
            <pc:sldMk cId="3403965093" sldId="270"/>
            <ac:inkMk id="41" creationId="{7E494557-0034-4201-8C59-D4BE66E620C4}"/>
          </ac:inkMkLst>
        </pc:inkChg>
        <pc:inkChg chg="add mod">
          <ac:chgData name="Becker, Shona" userId="a4f4044f-3ca9-43a0-b32a-c8fe231e8cd4" providerId="ADAL" clId="{E6D4CFCC-B099-47C1-AC95-D5454F7F1C43}" dt="2022-02-14T03:50:08.034" v="141"/>
          <ac:inkMkLst>
            <pc:docMk/>
            <pc:sldMk cId="3403965093" sldId="270"/>
            <ac:inkMk id="42" creationId="{D7BC7351-A2E5-40D2-96BD-A4B60C9008D8}"/>
          </ac:inkMkLst>
        </pc:inkChg>
        <pc:inkChg chg="add mod">
          <ac:chgData name="Becker, Shona" userId="a4f4044f-3ca9-43a0-b32a-c8fe231e8cd4" providerId="ADAL" clId="{E6D4CFCC-B099-47C1-AC95-D5454F7F1C43}" dt="2022-02-14T03:50:08.034" v="141"/>
          <ac:inkMkLst>
            <pc:docMk/>
            <pc:sldMk cId="3403965093" sldId="270"/>
            <ac:inkMk id="43" creationId="{A5333184-25DF-4A10-A1DB-975B991FC5FC}"/>
          </ac:inkMkLst>
        </pc:inkChg>
        <pc:inkChg chg="add mod">
          <ac:chgData name="Becker, Shona" userId="a4f4044f-3ca9-43a0-b32a-c8fe231e8cd4" providerId="ADAL" clId="{E6D4CFCC-B099-47C1-AC95-D5454F7F1C43}" dt="2022-02-14T03:50:08.034" v="141"/>
          <ac:inkMkLst>
            <pc:docMk/>
            <pc:sldMk cId="3403965093" sldId="270"/>
            <ac:inkMk id="44" creationId="{83D1922B-6922-4070-AEE8-6D15B5C786F0}"/>
          </ac:inkMkLst>
        </pc:inkChg>
        <pc:inkChg chg="add mod">
          <ac:chgData name="Becker, Shona" userId="a4f4044f-3ca9-43a0-b32a-c8fe231e8cd4" providerId="ADAL" clId="{E6D4CFCC-B099-47C1-AC95-D5454F7F1C43}" dt="2022-02-14T03:50:08.034" v="141"/>
          <ac:inkMkLst>
            <pc:docMk/>
            <pc:sldMk cId="3403965093" sldId="270"/>
            <ac:inkMk id="45" creationId="{2F76551D-C93D-4179-9672-25ECA0263068}"/>
          </ac:inkMkLst>
        </pc:inkChg>
        <pc:inkChg chg="add mod">
          <ac:chgData name="Becker, Shona" userId="a4f4044f-3ca9-43a0-b32a-c8fe231e8cd4" providerId="ADAL" clId="{E6D4CFCC-B099-47C1-AC95-D5454F7F1C43}" dt="2022-02-14T03:50:08.034" v="141"/>
          <ac:inkMkLst>
            <pc:docMk/>
            <pc:sldMk cId="3403965093" sldId="270"/>
            <ac:inkMk id="47" creationId="{2AB87A1B-49F2-41A4-88E1-B979E0268AB7}"/>
          </ac:inkMkLst>
        </pc:inkChg>
        <pc:inkChg chg="add mod">
          <ac:chgData name="Becker, Shona" userId="a4f4044f-3ca9-43a0-b32a-c8fe231e8cd4" providerId="ADAL" clId="{E6D4CFCC-B099-47C1-AC95-D5454F7F1C43}" dt="2022-02-14T03:50:08.034" v="141"/>
          <ac:inkMkLst>
            <pc:docMk/>
            <pc:sldMk cId="3403965093" sldId="270"/>
            <ac:inkMk id="48" creationId="{D0A9B8F2-00A1-488A-B99F-F2C88AAC9CF9}"/>
          </ac:inkMkLst>
        </pc:inkChg>
        <pc:inkChg chg="add mod">
          <ac:chgData name="Becker, Shona" userId="a4f4044f-3ca9-43a0-b32a-c8fe231e8cd4" providerId="ADAL" clId="{E6D4CFCC-B099-47C1-AC95-D5454F7F1C43}" dt="2022-02-14T03:50:08.034" v="141"/>
          <ac:inkMkLst>
            <pc:docMk/>
            <pc:sldMk cId="3403965093" sldId="270"/>
            <ac:inkMk id="49" creationId="{21D70E9E-3EA7-4339-A490-5F0052FD7342}"/>
          </ac:inkMkLst>
        </pc:inkChg>
        <pc:inkChg chg="add mod">
          <ac:chgData name="Becker, Shona" userId="a4f4044f-3ca9-43a0-b32a-c8fe231e8cd4" providerId="ADAL" clId="{E6D4CFCC-B099-47C1-AC95-D5454F7F1C43}" dt="2022-02-14T03:50:08.034" v="141"/>
          <ac:inkMkLst>
            <pc:docMk/>
            <pc:sldMk cId="3403965093" sldId="270"/>
            <ac:inkMk id="50" creationId="{886E18A3-5081-48DB-B900-513C81FE52AC}"/>
          </ac:inkMkLst>
        </pc:inkChg>
        <pc:inkChg chg="add mod">
          <ac:chgData name="Becker, Shona" userId="a4f4044f-3ca9-43a0-b32a-c8fe231e8cd4" providerId="ADAL" clId="{E6D4CFCC-B099-47C1-AC95-D5454F7F1C43}" dt="2022-02-14T03:50:08.034" v="141"/>
          <ac:inkMkLst>
            <pc:docMk/>
            <pc:sldMk cId="3403965093" sldId="270"/>
            <ac:inkMk id="51" creationId="{C03FFC1C-04D3-4102-B15D-44F378933416}"/>
          </ac:inkMkLst>
        </pc:inkChg>
        <pc:inkChg chg="add mod">
          <ac:chgData name="Becker, Shona" userId="a4f4044f-3ca9-43a0-b32a-c8fe231e8cd4" providerId="ADAL" clId="{E6D4CFCC-B099-47C1-AC95-D5454F7F1C43}" dt="2022-02-14T03:50:08.034" v="141"/>
          <ac:inkMkLst>
            <pc:docMk/>
            <pc:sldMk cId="3403965093" sldId="270"/>
            <ac:inkMk id="52" creationId="{75859343-DC51-4B00-B63E-3F43F2F972B0}"/>
          </ac:inkMkLst>
        </pc:inkChg>
        <pc:inkChg chg="add mod">
          <ac:chgData name="Becker, Shona" userId="a4f4044f-3ca9-43a0-b32a-c8fe231e8cd4" providerId="ADAL" clId="{E6D4CFCC-B099-47C1-AC95-D5454F7F1C43}" dt="2022-02-14T03:50:08.034" v="141"/>
          <ac:inkMkLst>
            <pc:docMk/>
            <pc:sldMk cId="3403965093" sldId="270"/>
            <ac:inkMk id="53" creationId="{E99C4157-5F96-48BB-893C-48D548F11F1F}"/>
          </ac:inkMkLst>
        </pc:inkChg>
        <pc:inkChg chg="add mod">
          <ac:chgData name="Becker, Shona" userId="a4f4044f-3ca9-43a0-b32a-c8fe231e8cd4" providerId="ADAL" clId="{E6D4CFCC-B099-47C1-AC95-D5454F7F1C43}" dt="2022-02-14T03:50:08.034" v="141"/>
          <ac:inkMkLst>
            <pc:docMk/>
            <pc:sldMk cId="3403965093" sldId="270"/>
            <ac:inkMk id="54" creationId="{1F569937-B8BF-460E-A7DF-C520DD4F5228}"/>
          </ac:inkMkLst>
        </pc:inkChg>
        <pc:inkChg chg="add mod">
          <ac:chgData name="Becker, Shona" userId="a4f4044f-3ca9-43a0-b32a-c8fe231e8cd4" providerId="ADAL" clId="{E6D4CFCC-B099-47C1-AC95-D5454F7F1C43}" dt="2022-02-14T03:50:08.034" v="141"/>
          <ac:inkMkLst>
            <pc:docMk/>
            <pc:sldMk cId="3403965093" sldId="270"/>
            <ac:inkMk id="56" creationId="{70F37354-6933-4C14-8059-88AC6ADADC90}"/>
          </ac:inkMkLst>
        </pc:inkChg>
        <pc:inkChg chg="add mod">
          <ac:chgData name="Becker, Shona" userId="a4f4044f-3ca9-43a0-b32a-c8fe231e8cd4" providerId="ADAL" clId="{E6D4CFCC-B099-47C1-AC95-D5454F7F1C43}" dt="2022-02-14T03:50:08.034" v="141"/>
          <ac:inkMkLst>
            <pc:docMk/>
            <pc:sldMk cId="3403965093" sldId="270"/>
            <ac:inkMk id="57" creationId="{1047EC49-964E-4978-BAD2-C9BEC309A5C5}"/>
          </ac:inkMkLst>
        </pc:inkChg>
        <pc:inkChg chg="add mod">
          <ac:chgData name="Becker, Shona" userId="a4f4044f-3ca9-43a0-b32a-c8fe231e8cd4" providerId="ADAL" clId="{E6D4CFCC-B099-47C1-AC95-D5454F7F1C43}" dt="2022-02-14T03:50:08.034" v="141"/>
          <ac:inkMkLst>
            <pc:docMk/>
            <pc:sldMk cId="3403965093" sldId="270"/>
            <ac:inkMk id="59" creationId="{C3418419-A76F-442A-8E08-B52FE700D146}"/>
          </ac:inkMkLst>
        </pc:inkChg>
        <pc:inkChg chg="add mod">
          <ac:chgData name="Becker, Shona" userId="a4f4044f-3ca9-43a0-b32a-c8fe231e8cd4" providerId="ADAL" clId="{E6D4CFCC-B099-47C1-AC95-D5454F7F1C43}" dt="2022-02-14T03:50:08.034" v="141"/>
          <ac:inkMkLst>
            <pc:docMk/>
            <pc:sldMk cId="3403965093" sldId="270"/>
            <ac:inkMk id="60" creationId="{EB79A8EB-6AB1-433F-BEC8-68EC5A57A203}"/>
          </ac:inkMkLst>
        </pc:inkChg>
        <pc:inkChg chg="add mod">
          <ac:chgData name="Becker, Shona" userId="a4f4044f-3ca9-43a0-b32a-c8fe231e8cd4" providerId="ADAL" clId="{E6D4CFCC-B099-47C1-AC95-D5454F7F1C43}" dt="2022-02-14T03:50:08.034" v="141"/>
          <ac:inkMkLst>
            <pc:docMk/>
            <pc:sldMk cId="3403965093" sldId="270"/>
            <ac:inkMk id="61" creationId="{04C13BD9-BED9-470E-B6DC-112F87DD98F1}"/>
          </ac:inkMkLst>
        </pc:inkChg>
        <pc:inkChg chg="add mod">
          <ac:chgData name="Becker, Shona" userId="a4f4044f-3ca9-43a0-b32a-c8fe231e8cd4" providerId="ADAL" clId="{E6D4CFCC-B099-47C1-AC95-D5454F7F1C43}" dt="2022-02-14T03:50:08.034" v="141"/>
          <ac:inkMkLst>
            <pc:docMk/>
            <pc:sldMk cId="3403965093" sldId="270"/>
            <ac:inkMk id="62" creationId="{01744E70-A004-443D-9DC1-FE36D6091B85}"/>
          </ac:inkMkLst>
        </pc:inkChg>
        <pc:inkChg chg="add mod">
          <ac:chgData name="Becker, Shona" userId="a4f4044f-3ca9-43a0-b32a-c8fe231e8cd4" providerId="ADAL" clId="{E6D4CFCC-B099-47C1-AC95-D5454F7F1C43}" dt="2022-02-14T03:50:08.034" v="141"/>
          <ac:inkMkLst>
            <pc:docMk/>
            <pc:sldMk cId="3403965093" sldId="270"/>
            <ac:inkMk id="63" creationId="{05231BB8-B31D-44EA-8900-D06FF71B1309}"/>
          </ac:inkMkLst>
        </pc:inkChg>
        <pc:inkChg chg="add mod">
          <ac:chgData name="Becker, Shona" userId="a4f4044f-3ca9-43a0-b32a-c8fe231e8cd4" providerId="ADAL" clId="{E6D4CFCC-B099-47C1-AC95-D5454F7F1C43}" dt="2022-02-14T03:50:08.034" v="141"/>
          <ac:inkMkLst>
            <pc:docMk/>
            <pc:sldMk cId="3403965093" sldId="270"/>
            <ac:inkMk id="64" creationId="{2E0F46B7-C281-49B0-8CF1-A0750CE45451}"/>
          </ac:inkMkLst>
        </pc:inkChg>
        <pc:inkChg chg="add mod">
          <ac:chgData name="Becker, Shona" userId="a4f4044f-3ca9-43a0-b32a-c8fe231e8cd4" providerId="ADAL" clId="{E6D4CFCC-B099-47C1-AC95-D5454F7F1C43}" dt="2022-02-14T03:50:08.034" v="141"/>
          <ac:inkMkLst>
            <pc:docMk/>
            <pc:sldMk cId="3403965093" sldId="270"/>
            <ac:inkMk id="65" creationId="{2D46BCBC-0A5A-40E2-BFC5-794D9911D618}"/>
          </ac:inkMkLst>
        </pc:inkChg>
        <pc:inkChg chg="add mod">
          <ac:chgData name="Becker, Shona" userId="a4f4044f-3ca9-43a0-b32a-c8fe231e8cd4" providerId="ADAL" clId="{E6D4CFCC-B099-47C1-AC95-D5454F7F1C43}" dt="2022-02-14T03:50:08.034" v="141"/>
          <ac:inkMkLst>
            <pc:docMk/>
            <pc:sldMk cId="3403965093" sldId="270"/>
            <ac:inkMk id="66" creationId="{FB3D7F2A-0EE6-495A-ABCA-D2862C5F0088}"/>
          </ac:inkMkLst>
        </pc:inkChg>
        <pc:inkChg chg="add mod">
          <ac:chgData name="Becker, Shona" userId="a4f4044f-3ca9-43a0-b32a-c8fe231e8cd4" providerId="ADAL" clId="{E6D4CFCC-B099-47C1-AC95-D5454F7F1C43}" dt="2022-02-14T03:50:08.034" v="141"/>
          <ac:inkMkLst>
            <pc:docMk/>
            <pc:sldMk cId="3403965093" sldId="270"/>
            <ac:inkMk id="67" creationId="{C4D8D6A6-E61C-44E0-AE92-01EFCAD0B5E4}"/>
          </ac:inkMkLst>
        </pc:inkChg>
        <pc:inkChg chg="add mod">
          <ac:chgData name="Becker, Shona" userId="a4f4044f-3ca9-43a0-b32a-c8fe231e8cd4" providerId="ADAL" clId="{E6D4CFCC-B099-47C1-AC95-D5454F7F1C43}" dt="2022-02-14T03:50:08.034" v="141"/>
          <ac:inkMkLst>
            <pc:docMk/>
            <pc:sldMk cId="3403965093" sldId="270"/>
            <ac:inkMk id="68" creationId="{928D9930-6521-4481-8610-7E87A101234C}"/>
          </ac:inkMkLst>
        </pc:inkChg>
        <pc:inkChg chg="add mod">
          <ac:chgData name="Becker, Shona" userId="a4f4044f-3ca9-43a0-b32a-c8fe231e8cd4" providerId="ADAL" clId="{E6D4CFCC-B099-47C1-AC95-D5454F7F1C43}" dt="2022-02-14T03:50:08.034" v="141"/>
          <ac:inkMkLst>
            <pc:docMk/>
            <pc:sldMk cId="3403965093" sldId="270"/>
            <ac:inkMk id="69" creationId="{0C7CDD4E-2904-40B5-B258-04A4C84C5533}"/>
          </ac:inkMkLst>
        </pc:inkChg>
        <pc:inkChg chg="add mod">
          <ac:chgData name="Becker, Shona" userId="a4f4044f-3ca9-43a0-b32a-c8fe231e8cd4" providerId="ADAL" clId="{E6D4CFCC-B099-47C1-AC95-D5454F7F1C43}" dt="2022-02-14T03:50:08.034" v="141"/>
          <ac:inkMkLst>
            <pc:docMk/>
            <pc:sldMk cId="3403965093" sldId="270"/>
            <ac:inkMk id="71" creationId="{8A02A486-8939-49EC-A0A5-65461047B84A}"/>
          </ac:inkMkLst>
        </pc:inkChg>
        <pc:inkChg chg="add mod">
          <ac:chgData name="Becker, Shona" userId="a4f4044f-3ca9-43a0-b32a-c8fe231e8cd4" providerId="ADAL" clId="{E6D4CFCC-B099-47C1-AC95-D5454F7F1C43}" dt="2022-02-14T03:50:08.034" v="141"/>
          <ac:inkMkLst>
            <pc:docMk/>
            <pc:sldMk cId="3403965093" sldId="270"/>
            <ac:inkMk id="72" creationId="{56B38F32-0D6D-43D0-B4C3-B25B07FB36B7}"/>
          </ac:inkMkLst>
        </pc:inkChg>
        <pc:inkChg chg="add mod">
          <ac:chgData name="Becker, Shona" userId="a4f4044f-3ca9-43a0-b32a-c8fe231e8cd4" providerId="ADAL" clId="{E6D4CFCC-B099-47C1-AC95-D5454F7F1C43}" dt="2022-02-14T03:50:08.034" v="141"/>
          <ac:inkMkLst>
            <pc:docMk/>
            <pc:sldMk cId="3403965093" sldId="270"/>
            <ac:inkMk id="73" creationId="{1946685F-8FAA-4B97-80CB-393E53C1083E}"/>
          </ac:inkMkLst>
        </pc:inkChg>
        <pc:inkChg chg="add mod">
          <ac:chgData name="Becker, Shona" userId="a4f4044f-3ca9-43a0-b32a-c8fe231e8cd4" providerId="ADAL" clId="{E6D4CFCC-B099-47C1-AC95-D5454F7F1C43}" dt="2022-02-14T03:50:08.034" v="141"/>
          <ac:inkMkLst>
            <pc:docMk/>
            <pc:sldMk cId="3403965093" sldId="270"/>
            <ac:inkMk id="74" creationId="{F8291A9F-550E-4067-B0BB-F4830FA1FAEF}"/>
          </ac:inkMkLst>
        </pc:inkChg>
        <pc:inkChg chg="add mod">
          <ac:chgData name="Becker, Shona" userId="a4f4044f-3ca9-43a0-b32a-c8fe231e8cd4" providerId="ADAL" clId="{E6D4CFCC-B099-47C1-AC95-D5454F7F1C43}" dt="2022-02-14T03:50:08.034" v="141"/>
          <ac:inkMkLst>
            <pc:docMk/>
            <pc:sldMk cId="3403965093" sldId="270"/>
            <ac:inkMk id="75" creationId="{DF17A109-DDD8-48E0-A586-B28ABDC88084}"/>
          </ac:inkMkLst>
        </pc:inkChg>
        <pc:inkChg chg="add mod">
          <ac:chgData name="Becker, Shona" userId="a4f4044f-3ca9-43a0-b32a-c8fe231e8cd4" providerId="ADAL" clId="{E6D4CFCC-B099-47C1-AC95-D5454F7F1C43}" dt="2022-02-14T03:50:08.034" v="141"/>
          <ac:inkMkLst>
            <pc:docMk/>
            <pc:sldMk cId="3403965093" sldId="270"/>
            <ac:inkMk id="76" creationId="{41969346-D1D9-41F5-A173-728E3CF7E8A3}"/>
          </ac:inkMkLst>
        </pc:inkChg>
        <pc:inkChg chg="add mod">
          <ac:chgData name="Becker, Shona" userId="a4f4044f-3ca9-43a0-b32a-c8fe231e8cd4" providerId="ADAL" clId="{E6D4CFCC-B099-47C1-AC95-D5454F7F1C43}" dt="2022-02-14T03:50:08.034" v="141"/>
          <ac:inkMkLst>
            <pc:docMk/>
            <pc:sldMk cId="3403965093" sldId="270"/>
            <ac:inkMk id="77" creationId="{9F2EC036-C56C-4485-8144-3725B88F1A28}"/>
          </ac:inkMkLst>
        </pc:inkChg>
        <pc:inkChg chg="add mod">
          <ac:chgData name="Becker, Shona" userId="a4f4044f-3ca9-43a0-b32a-c8fe231e8cd4" providerId="ADAL" clId="{E6D4CFCC-B099-47C1-AC95-D5454F7F1C43}" dt="2022-02-14T03:50:08.034" v="141"/>
          <ac:inkMkLst>
            <pc:docMk/>
            <pc:sldMk cId="3403965093" sldId="270"/>
            <ac:inkMk id="78" creationId="{B460B760-72C7-4B34-89BE-EEB68F0ED726}"/>
          </ac:inkMkLst>
        </pc:inkChg>
        <pc:inkChg chg="add mod">
          <ac:chgData name="Becker, Shona" userId="a4f4044f-3ca9-43a0-b32a-c8fe231e8cd4" providerId="ADAL" clId="{E6D4CFCC-B099-47C1-AC95-D5454F7F1C43}" dt="2022-02-14T03:50:08.034" v="141"/>
          <ac:inkMkLst>
            <pc:docMk/>
            <pc:sldMk cId="3403965093" sldId="270"/>
            <ac:inkMk id="79" creationId="{6D2162E9-8069-4ED7-A99F-66D9CAAF9D8E}"/>
          </ac:inkMkLst>
        </pc:inkChg>
        <pc:inkChg chg="add mod">
          <ac:chgData name="Becker, Shona" userId="a4f4044f-3ca9-43a0-b32a-c8fe231e8cd4" providerId="ADAL" clId="{E6D4CFCC-B099-47C1-AC95-D5454F7F1C43}" dt="2022-02-14T03:50:08.034" v="141"/>
          <ac:inkMkLst>
            <pc:docMk/>
            <pc:sldMk cId="3403965093" sldId="270"/>
            <ac:inkMk id="80" creationId="{AD792608-3820-4B5A-80A4-A0503AE37C26}"/>
          </ac:inkMkLst>
        </pc:inkChg>
        <pc:inkChg chg="add mod">
          <ac:chgData name="Becker, Shona" userId="a4f4044f-3ca9-43a0-b32a-c8fe231e8cd4" providerId="ADAL" clId="{E6D4CFCC-B099-47C1-AC95-D5454F7F1C43}" dt="2022-02-14T03:50:16.612" v="155"/>
          <ac:inkMkLst>
            <pc:docMk/>
            <pc:sldMk cId="3403965093" sldId="270"/>
            <ac:inkMk id="82" creationId="{CD03781D-16E8-48BA-9212-C43DCE5C1C46}"/>
          </ac:inkMkLst>
        </pc:inkChg>
        <pc:inkChg chg="add mod">
          <ac:chgData name="Becker, Shona" userId="a4f4044f-3ca9-43a0-b32a-c8fe231e8cd4" providerId="ADAL" clId="{E6D4CFCC-B099-47C1-AC95-D5454F7F1C43}" dt="2022-02-14T03:50:16.612" v="155"/>
          <ac:inkMkLst>
            <pc:docMk/>
            <pc:sldMk cId="3403965093" sldId="270"/>
            <ac:inkMk id="83" creationId="{F759C4CB-200E-4719-AC89-4834AC91448A}"/>
          </ac:inkMkLst>
        </pc:inkChg>
        <pc:inkChg chg="add mod">
          <ac:chgData name="Becker, Shona" userId="a4f4044f-3ca9-43a0-b32a-c8fe231e8cd4" providerId="ADAL" clId="{E6D4CFCC-B099-47C1-AC95-D5454F7F1C43}" dt="2022-02-14T03:50:16.612" v="155"/>
          <ac:inkMkLst>
            <pc:docMk/>
            <pc:sldMk cId="3403965093" sldId="270"/>
            <ac:inkMk id="84" creationId="{78715CF3-7911-49B9-BAEE-235F7D8F62E9}"/>
          </ac:inkMkLst>
        </pc:inkChg>
        <pc:inkChg chg="add mod">
          <ac:chgData name="Becker, Shona" userId="a4f4044f-3ca9-43a0-b32a-c8fe231e8cd4" providerId="ADAL" clId="{E6D4CFCC-B099-47C1-AC95-D5454F7F1C43}" dt="2022-02-14T03:50:16.612" v="155"/>
          <ac:inkMkLst>
            <pc:docMk/>
            <pc:sldMk cId="3403965093" sldId="270"/>
            <ac:inkMk id="85" creationId="{C0FEB1B4-1A4C-43FE-B424-06521C82C332}"/>
          </ac:inkMkLst>
        </pc:inkChg>
        <pc:inkChg chg="add mod">
          <ac:chgData name="Becker, Shona" userId="a4f4044f-3ca9-43a0-b32a-c8fe231e8cd4" providerId="ADAL" clId="{E6D4CFCC-B099-47C1-AC95-D5454F7F1C43}" dt="2022-02-14T03:50:16.612" v="155"/>
          <ac:inkMkLst>
            <pc:docMk/>
            <pc:sldMk cId="3403965093" sldId="270"/>
            <ac:inkMk id="86" creationId="{62B9EDAD-F5FE-4B19-83E2-0D2F8C9995E0}"/>
          </ac:inkMkLst>
        </pc:inkChg>
        <pc:inkChg chg="add mod">
          <ac:chgData name="Becker, Shona" userId="a4f4044f-3ca9-43a0-b32a-c8fe231e8cd4" providerId="ADAL" clId="{E6D4CFCC-B099-47C1-AC95-D5454F7F1C43}" dt="2022-02-14T03:50:16.612" v="155"/>
          <ac:inkMkLst>
            <pc:docMk/>
            <pc:sldMk cId="3403965093" sldId="270"/>
            <ac:inkMk id="87" creationId="{C82AA693-6F8B-4F67-8697-790ECE87FBFD}"/>
          </ac:inkMkLst>
        </pc:inkChg>
        <pc:inkChg chg="add mod">
          <ac:chgData name="Becker, Shona" userId="a4f4044f-3ca9-43a0-b32a-c8fe231e8cd4" providerId="ADAL" clId="{E6D4CFCC-B099-47C1-AC95-D5454F7F1C43}" dt="2022-02-14T03:50:16.612" v="155"/>
          <ac:inkMkLst>
            <pc:docMk/>
            <pc:sldMk cId="3403965093" sldId="270"/>
            <ac:inkMk id="88" creationId="{A26E68A1-3E8B-47D7-91EB-969B1173FEF2}"/>
          </ac:inkMkLst>
        </pc:inkChg>
        <pc:inkChg chg="add mod">
          <ac:chgData name="Becker, Shona" userId="a4f4044f-3ca9-43a0-b32a-c8fe231e8cd4" providerId="ADAL" clId="{E6D4CFCC-B099-47C1-AC95-D5454F7F1C43}" dt="2022-02-14T03:50:16.612" v="155"/>
          <ac:inkMkLst>
            <pc:docMk/>
            <pc:sldMk cId="3403965093" sldId="270"/>
            <ac:inkMk id="89" creationId="{634D84D5-AE38-4AED-909C-74C6AE832402}"/>
          </ac:inkMkLst>
        </pc:inkChg>
        <pc:inkChg chg="add mod">
          <ac:chgData name="Becker, Shona" userId="a4f4044f-3ca9-43a0-b32a-c8fe231e8cd4" providerId="ADAL" clId="{E6D4CFCC-B099-47C1-AC95-D5454F7F1C43}" dt="2022-02-14T03:50:16.612" v="155"/>
          <ac:inkMkLst>
            <pc:docMk/>
            <pc:sldMk cId="3403965093" sldId="270"/>
            <ac:inkMk id="90" creationId="{66ED8C28-8620-4FFE-8CE1-02B303FB4A92}"/>
          </ac:inkMkLst>
        </pc:inkChg>
        <pc:inkChg chg="add mod">
          <ac:chgData name="Becker, Shona" userId="a4f4044f-3ca9-43a0-b32a-c8fe231e8cd4" providerId="ADAL" clId="{E6D4CFCC-B099-47C1-AC95-D5454F7F1C43}" dt="2022-02-14T03:50:16.612" v="155"/>
          <ac:inkMkLst>
            <pc:docMk/>
            <pc:sldMk cId="3403965093" sldId="270"/>
            <ac:inkMk id="91" creationId="{1C2E2286-68C4-4AF2-B238-DDE66385679B}"/>
          </ac:inkMkLst>
        </pc:inkChg>
        <pc:inkChg chg="add mod">
          <ac:chgData name="Becker, Shona" userId="a4f4044f-3ca9-43a0-b32a-c8fe231e8cd4" providerId="ADAL" clId="{E6D4CFCC-B099-47C1-AC95-D5454F7F1C43}" dt="2022-02-14T03:50:16.612" v="155"/>
          <ac:inkMkLst>
            <pc:docMk/>
            <pc:sldMk cId="3403965093" sldId="270"/>
            <ac:inkMk id="92" creationId="{5F2FFB40-AA48-4401-9A09-700CA59E430C}"/>
          </ac:inkMkLst>
        </pc:inkChg>
        <pc:inkChg chg="add mod">
          <ac:chgData name="Becker, Shona" userId="a4f4044f-3ca9-43a0-b32a-c8fe231e8cd4" providerId="ADAL" clId="{E6D4CFCC-B099-47C1-AC95-D5454F7F1C43}" dt="2022-02-14T03:50:16.612" v="155"/>
          <ac:inkMkLst>
            <pc:docMk/>
            <pc:sldMk cId="3403965093" sldId="270"/>
            <ac:inkMk id="93" creationId="{AA37266B-EDA0-4CEC-9FA6-9F610B70C030}"/>
          </ac:inkMkLst>
        </pc:inkChg>
        <pc:inkChg chg="add mod">
          <ac:chgData name="Becker, Shona" userId="a4f4044f-3ca9-43a0-b32a-c8fe231e8cd4" providerId="ADAL" clId="{E6D4CFCC-B099-47C1-AC95-D5454F7F1C43}" dt="2022-02-14T03:50:23.960" v="169"/>
          <ac:inkMkLst>
            <pc:docMk/>
            <pc:sldMk cId="3403965093" sldId="270"/>
            <ac:inkMk id="94" creationId="{D0B6082F-D3F7-4914-B133-43B299BA5B6F}"/>
          </ac:inkMkLst>
        </pc:inkChg>
        <pc:inkChg chg="add mod">
          <ac:chgData name="Becker, Shona" userId="a4f4044f-3ca9-43a0-b32a-c8fe231e8cd4" providerId="ADAL" clId="{E6D4CFCC-B099-47C1-AC95-D5454F7F1C43}" dt="2022-02-14T03:50:23.960" v="169"/>
          <ac:inkMkLst>
            <pc:docMk/>
            <pc:sldMk cId="3403965093" sldId="270"/>
            <ac:inkMk id="97" creationId="{4D5E8F61-E28C-4A5E-BDBA-3084811AF104}"/>
          </ac:inkMkLst>
        </pc:inkChg>
        <pc:inkChg chg="add mod">
          <ac:chgData name="Becker, Shona" userId="a4f4044f-3ca9-43a0-b32a-c8fe231e8cd4" providerId="ADAL" clId="{E6D4CFCC-B099-47C1-AC95-D5454F7F1C43}" dt="2022-02-14T03:50:23.960" v="169"/>
          <ac:inkMkLst>
            <pc:docMk/>
            <pc:sldMk cId="3403965093" sldId="270"/>
            <ac:inkMk id="98" creationId="{D7F239BF-2050-4B40-A3FA-68DBE476F5F7}"/>
          </ac:inkMkLst>
        </pc:inkChg>
        <pc:inkChg chg="add mod">
          <ac:chgData name="Becker, Shona" userId="a4f4044f-3ca9-43a0-b32a-c8fe231e8cd4" providerId="ADAL" clId="{E6D4CFCC-B099-47C1-AC95-D5454F7F1C43}" dt="2022-02-14T03:50:23.960" v="169"/>
          <ac:inkMkLst>
            <pc:docMk/>
            <pc:sldMk cId="3403965093" sldId="270"/>
            <ac:inkMk id="99" creationId="{44435833-61CA-4A95-BDEF-13AC20FD9C57}"/>
          </ac:inkMkLst>
        </pc:inkChg>
        <pc:inkChg chg="add mod">
          <ac:chgData name="Becker, Shona" userId="a4f4044f-3ca9-43a0-b32a-c8fe231e8cd4" providerId="ADAL" clId="{E6D4CFCC-B099-47C1-AC95-D5454F7F1C43}" dt="2022-02-14T03:50:23.960" v="169"/>
          <ac:inkMkLst>
            <pc:docMk/>
            <pc:sldMk cId="3403965093" sldId="270"/>
            <ac:inkMk id="100" creationId="{7890F604-D817-4BB6-B43F-5DA654E8E582}"/>
          </ac:inkMkLst>
        </pc:inkChg>
        <pc:inkChg chg="add mod">
          <ac:chgData name="Becker, Shona" userId="a4f4044f-3ca9-43a0-b32a-c8fe231e8cd4" providerId="ADAL" clId="{E6D4CFCC-B099-47C1-AC95-D5454F7F1C43}" dt="2022-02-14T03:50:23.960" v="169"/>
          <ac:inkMkLst>
            <pc:docMk/>
            <pc:sldMk cId="3403965093" sldId="270"/>
            <ac:inkMk id="101" creationId="{C875ABA6-80F1-490D-9DC2-23D82F261D4F}"/>
          </ac:inkMkLst>
        </pc:inkChg>
        <pc:inkChg chg="add mod">
          <ac:chgData name="Becker, Shona" userId="a4f4044f-3ca9-43a0-b32a-c8fe231e8cd4" providerId="ADAL" clId="{E6D4CFCC-B099-47C1-AC95-D5454F7F1C43}" dt="2022-02-14T03:50:23.960" v="169"/>
          <ac:inkMkLst>
            <pc:docMk/>
            <pc:sldMk cId="3403965093" sldId="270"/>
            <ac:inkMk id="102" creationId="{1F265C63-956D-4173-B002-08E9DB113B52}"/>
          </ac:inkMkLst>
        </pc:inkChg>
        <pc:inkChg chg="add mod">
          <ac:chgData name="Becker, Shona" userId="a4f4044f-3ca9-43a0-b32a-c8fe231e8cd4" providerId="ADAL" clId="{E6D4CFCC-B099-47C1-AC95-D5454F7F1C43}" dt="2022-02-14T03:50:23.960" v="169"/>
          <ac:inkMkLst>
            <pc:docMk/>
            <pc:sldMk cId="3403965093" sldId="270"/>
            <ac:inkMk id="104" creationId="{BFAF76CE-ACBC-4ADC-B0A5-D6EAD2883577}"/>
          </ac:inkMkLst>
        </pc:inkChg>
        <pc:inkChg chg="add mod">
          <ac:chgData name="Becker, Shona" userId="a4f4044f-3ca9-43a0-b32a-c8fe231e8cd4" providerId="ADAL" clId="{E6D4CFCC-B099-47C1-AC95-D5454F7F1C43}" dt="2022-02-14T03:50:23.960" v="169"/>
          <ac:inkMkLst>
            <pc:docMk/>
            <pc:sldMk cId="3403965093" sldId="270"/>
            <ac:inkMk id="105" creationId="{DE85613D-2A2E-4411-998B-C6CA5F0CEB7A}"/>
          </ac:inkMkLst>
        </pc:inkChg>
        <pc:inkChg chg="add mod">
          <ac:chgData name="Becker, Shona" userId="a4f4044f-3ca9-43a0-b32a-c8fe231e8cd4" providerId="ADAL" clId="{E6D4CFCC-B099-47C1-AC95-D5454F7F1C43}" dt="2022-02-14T03:50:23.960" v="169"/>
          <ac:inkMkLst>
            <pc:docMk/>
            <pc:sldMk cId="3403965093" sldId="270"/>
            <ac:inkMk id="106" creationId="{4EE519DA-97D2-4FCC-9565-EA25A9B6C9CF}"/>
          </ac:inkMkLst>
        </pc:inkChg>
        <pc:inkChg chg="add mod">
          <ac:chgData name="Becker, Shona" userId="a4f4044f-3ca9-43a0-b32a-c8fe231e8cd4" providerId="ADAL" clId="{E6D4CFCC-B099-47C1-AC95-D5454F7F1C43}" dt="2022-02-14T03:50:23.960" v="169"/>
          <ac:inkMkLst>
            <pc:docMk/>
            <pc:sldMk cId="3403965093" sldId="270"/>
            <ac:inkMk id="107" creationId="{B4FCFAE9-A156-424E-8F35-80FB808E0087}"/>
          </ac:inkMkLst>
        </pc:inkChg>
        <pc:inkChg chg="add mod">
          <ac:chgData name="Becker, Shona" userId="a4f4044f-3ca9-43a0-b32a-c8fe231e8cd4" providerId="ADAL" clId="{E6D4CFCC-B099-47C1-AC95-D5454F7F1C43}" dt="2022-02-14T03:50:23.960" v="169"/>
          <ac:inkMkLst>
            <pc:docMk/>
            <pc:sldMk cId="3403965093" sldId="270"/>
            <ac:inkMk id="108" creationId="{E0BBC996-612D-4123-9532-489BDE17ED85}"/>
          </ac:inkMkLst>
        </pc:inkChg>
        <pc:inkChg chg="add mod">
          <ac:chgData name="Becker, Shona" userId="a4f4044f-3ca9-43a0-b32a-c8fe231e8cd4" providerId="ADAL" clId="{E6D4CFCC-B099-47C1-AC95-D5454F7F1C43}" dt="2022-02-14T03:50:23.960" v="169"/>
          <ac:inkMkLst>
            <pc:docMk/>
            <pc:sldMk cId="3403965093" sldId="270"/>
            <ac:inkMk id="109" creationId="{9A7C1FB2-67A8-4C9B-8FEF-0F077E7E8578}"/>
          </ac:inkMkLst>
        </pc:inkChg>
        <pc:inkChg chg="add mod">
          <ac:chgData name="Becker, Shona" userId="a4f4044f-3ca9-43a0-b32a-c8fe231e8cd4" providerId="ADAL" clId="{E6D4CFCC-B099-47C1-AC95-D5454F7F1C43}" dt="2022-02-14T03:50:58.489" v="195"/>
          <ac:inkMkLst>
            <pc:docMk/>
            <pc:sldMk cId="3403965093" sldId="270"/>
            <ac:inkMk id="111" creationId="{188C40FE-AE62-48F6-908D-0DC6ECE36FE0}"/>
          </ac:inkMkLst>
        </pc:inkChg>
        <pc:inkChg chg="add mod">
          <ac:chgData name="Becker, Shona" userId="a4f4044f-3ca9-43a0-b32a-c8fe231e8cd4" providerId="ADAL" clId="{E6D4CFCC-B099-47C1-AC95-D5454F7F1C43}" dt="2022-02-14T03:50:58.489" v="195"/>
          <ac:inkMkLst>
            <pc:docMk/>
            <pc:sldMk cId="3403965093" sldId="270"/>
            <ac:inkMk id="112" creationId="{2D3358A9-9D7F-454B-A02F-4B6B23540717}"/>
          </ac:inkMkLst>
        </pc:inkChg>
        <pc:inkChg chg="add mod">
          <ac:chgData name="Becker, Shona" userId="a4f4044f-3ca9-43a0-b32a-c8fe231e8cd4" providerId="ADAL" clId="{E6D4CFCC-B099-47C1-AC95-D5454F7F1C43}" dt="2022-02-14T03:50:58.489" v="195"/>
          <ac:inkMkLst>
            <pc:docMk/>
            <pc:sldMk cId="3403965093" sldId="270"/>
            <ac:inkMk id="113" creationId="{4021300C-B850-4014-920F-BCDE0933DB28}"/>
          </ac:inkMkLst>
        </pc:inkChg>
        <pc:inkChg chg="add del mod">
          <ac:chgData name="Becker, Shona" userId="a4f4044f-3ca9-43a0-b32a-c8fe231e8cd4" providerId="ADAL" clId="{E6D4CFCC-B099-47C1-AC95-D5454F7F1C43}" dt="2022-02-14T03:50:58.488" v="194"/>
          <ac:inkMkLst>
            <pc:docMk/>
            <pc:sldMk cId="3403965093" sldId="270"/>
            <ac:inkMk id="114" creationId="{22B20E60-203F-4D37-82D9-EC6F7800C3C1}"/>
          </ac:inkMkLst>
        </pc:inkChg>
        <pc:inkChg chg="add del mod">
          <ac:chgData name="Becker, Shona" userId="a4f4044f-3ca9-43a0-b32a-c8fe231e8cd4" providerId="ADAL" clId="{E6D4CFCC-B099-47C1-AC95-D5454F7F1C43}" dt="2022-02-14T03:50:58.486" v="191"/>
          <ac:inkMkLst>
            <pc:docMk/>
            <pc:sldMk cId="3403965093" sldId="270"/>
            <ac:inkMk id="115" creationId="{68789605-BFE1-450F-8F32-9C47BBB8FC9F}"/>
          </ac:inkMkLst>
        </pc:inkChg>
        <pc:inkChg chg="add del mod">
          <ac:chgData name="Becker, Shona" userId="a4f4044f-3ca9-43a0-b32a-c8fe231e8cd4" providerId="ADAL" clId="{E6D4CFCC-B099-47C1-AC95-D5454F7F1C43}" dt="2022-02-14T03:50:58.488" v="193"/>
          <ac:inkMkLst>
            <pc:docMk/>
            <pc:sldMk cId="3403965093" sldId="270"/>
            <ac:inkMk id="116" creationId="{147CCD64-7A20-4962-AF8E-105EEEAA68DD}"/>
          </ac:inkMkLst>
        </pc:inkChg>
        <pc:inkChg chg="add mod">
          <ac:chgData name="Becker, Shona" userId="a4f4044f-3ca9-43a0-b32a-c8fe231e8cd4" providerId="ADAL" clId="{E6D4CFCC-B099-47C1-AC95-D5454F7F1C43}" dt="2022-02-14T03:50:58.489" v="195"/>
          <ac:inkMkLst>
            <pc:docMk/>
            <pc:sldMk cId="3403965093" sldId="270"/>
            <ac:inkMk id="117" creationId="{BB401685-457A-4132-B647-8C75C574144D}"/>
          </ac:inkMkLst>
        </pc:inkChg>
        <pc:inkChg chg="add mod">
          <ac:chgData name="Becker, Shona" userId="a4f4044f-3ca9-43a0-b32a-c8fe231e8cd4" providerId="ADAL" clId="{E6D4CFCC-B099-47C1-AC95-D5454F7F1C43}" dt="2022-02-14T03:50:58.489" v="195"/>
          <ac:inkMkLst>
            <pc:docMk/>
            <pc:sldMk cId="3403965093" sldId="270"/>
            <ac:inkMk id="118" creationId="{604C7FEC-F7E9-4C6B-9346-8551C0CB9711}"/>
          </ac:inkMkLst>
        </pc:inkChg>
        <pc:inkChg chg="add del mod">
          <ac:chgData name="Becker, Shona" userId="a4f4044f-3ca9-43a0-b32a-c8fe231e8cd4" providerId="ADAL" clId="{E6D4CFCC-B099-47C1-AC95-D5454F7F1C43}" dt="2022-02-14T03:50:58.487" v="192"/>
          <ac:inkMkLst>
            <pc:docMk/>
            <pc:sldMk cId="3403965093" sldId="270"/>
            <ac:inkMk id="119" creationId="{98647BC1-B624-4F35-B1E3-F2D1409F4E91}"/>
          </ac:inkMkLst>
        </pc:inkChg>
        <pc:inkChg chg="add del mod">
          <ac:chgData name="Becker, Shona" userId="a4f4044f-3ca9-43a0-b32a-c8fe231e8cd4" providerId="ADAL" clId="{E6D4CFCC-B099-47C1-AC95-D5454F7F1C43}" dt="2022-02-14T03:50:58.489" v="195"/>
          <ac:inkMkLst>
            <pc:docMk/>
            <pc:sldMk cId="3403965093" sldId="270"/>
            <ac:inkMk id="120" creationId="{D95215BB-B851-4A4B-A8B8-D7832069D403}"/>
          </ac:inkMkLst>
        </pc:inkChg>
        <pc:inkChg chg="add mod">
          <ac:chgData name="Becker, Shona" userId="a4f4044f-3ca9-43a0-b32a-c8fe231e8cd4" providerId="ADAL" clId="{E6D4CFCC-B099-47C1-AC95-D5454F7F1C43}" dt="2022-02-14T03:50:58.489" v="195"/>
          <ac:inkMkLst>
            <pc:docMk/>
            <pc:sldMk cId="3403965093" sldId="270"/>
            <ac:inkMk id="121" creationId="{A2995A3D-4892-454E-8155-1EE445B0B9D1}"/>
          </ac:inkMkLst>
        </pc:inkChg>
        <pc:inkChg chg="add mod">
          <ac:chgData name="Becker, Shona" userId="a4f4044f-3ca9-43a0-b32a-c8fe231e8cd4" providerId="ADAL" clId="{E6D4CFCC-B099-47C1-AC95-D5454F7F1C43}" dt="2022-02-14T03:50:58.489" v="195"/>
          <ac:inkMkLst>
            <pc:docMk/>
            <pc:sldMk cId="3403965093" sldId="270"/>
            <ac:inkMk id="122" creationId="{D171884C-40EE-477C-A25C-41AF7B7418B1}"/>
          </ac:inkMkLst>
        </pc:inkChg>
        <pc:inkChg chg="add mod">
          <ac:chgData name="Becker, Shona" userId="a4f4044f-3ca9-43a0-b32a-c8fe231e8cd4" providerId="ADAL" clId="{E6D4CFCC-B099-47C1-AC95-D5454F7F1C43}" dt="2022-02-14T03:50:58.489" v="195"/>
          <ac:inkMkLst>
            <pc:docMk/>
            <pc:sldMk cId="3403965093" sldId="270"/>
            <ac:inkMk id="123" creationId="{68DC56D9-00D7-4085-9947-EC38C143FB5A}"/>
          </ac:inkMkLst>
        </pc:inkChg>
        <pc:inkChg chg="add mod">
          <ac:chgData name="Becker, Shona" userId="a4f4044f-3ca9-43a0-b32a-c8fe231e8cd4" providerId="ADAL" clId="{E6D4CFCC-B099-47C1-AC95-D5454F7F1C43}" dt="2022-02-14T03:50:58.489" v="195"/>
          <ac:inkMkLst>
            <pc:docMk/>
            <pc:sldMk cId="3403965093" sldId="270"/>
            <ac:inkMk id="124" creationId="{8323902A-B95C-4AFD-B423-B076D83F09AB}"/>
          </ac:inkMkLst>
        </pc:inkChg>
        <pc:inkChg chg="add mod">
          <ac:chgData name="Becker, Shona" userId="a4f4044f-3ca9-43a0-b32a-c8fe231e8cd4" providerId="ADAL" clId="{E6D4CFCC-B099-47C1-AC95-D5454F7F1C43}" dt="2022-02-14T03:50:58.489" v="195"/>
          <ac:inkMkLst>
            <pc:docMk/>
            <pc:sldMk cId="3403965093" sldId="270"/>
            <ac:inkMk id="126" creationId="{D5706D17-DF6A-411F-8818-FF47F9B1D544}"/>
          </ac:inkMkLst>
        </pc:inkChg>
        <pc:inkChg chg="add mod">
          <ac:chgData name="Becker, Shona" userId="a4f4044f-3ca9-43a0-b32a-c8fe231e8cd4" providerId="ADAL" clId="{E6D4CFCC-B099-47C1-AC95-D5454F7F1C43}" dt="2022-02-14T03:50:58.489" v="195"/>
          <ac:inkMkLst>
            <pc:docMk/>
            <pc:sldMk cId="3403965093" sldId="270"/>
            <ac:inkMk id="127" creationId="{98D5FBFD-A076-4878-87FD-1B84A3C31284}"/>
          </ac:inkMkLst>
        </pc:inkChg>
        <pc:inkChg chg="add mod">
          <ac:chgData name="Becker, Shona" userId="a4f4044f-3ca9-43a0-b32a-c8fe231e8cd4" providerId="ADAL" clId="{E6D4CFCC-B099-47C1-AC95-D5454F7F1C43}" dt="2022-02-14T03:50:58.489" v="195"/>
          <ac:inkMkLst>
            <pc:docMk/>
            <pc:sldMk cId="3403965093" sldId="270"/>
            <ac:inkMk id="128" creationId="{C81387F1-3085-4FC9-A5B6-699E70F10B14}"/>
          </ac:inkMkLst>
        </pc:inkChg>
        <pc:inkChg chg="add mod">
          <ac:chgData name="Becker, Shona" userId="a4f4044f-3ca9-43a0-b32a-c8fe231e8cd4" providerId="ADAL" clId="{E6D4CFCC-B099-47C1-AC95-D5454F7F1C43}" dt="2022-02-14T03:50:58.489" v="195"/>
          <ac:inkMkLst>
            <pc:docMk/>
            <pc:sldMk cId="3403965093" sldId="270"/>
            <ac:inkMk id="129" creationId="{4A94B2BE-7A8C-451C-AFC5-8DE9D8B08D93}"/>
          </ac:inkMkLst>
        </pc:inkChg>
        <pc:inkChg chg="add mod">
          <ac:chgData name="Becker, Shona" userId="a4f4044f-3ca9-43a0-b32a-c8fe231e8cd4" providerId="ADAL" clId="{E6D4CFCC-B099-47C1-AC95-D5454F7F1C43}" dt="2022-02-14T03:50:58.489" v="195"/>
          <ac:inkMkLst>
            <pc:docMk/>
            <pc:sldMk cId="3403965093" sldId="270"/>
            <ac:inkMk id="130" creationId="{22A91D35-38C1-41BB-A4A0-80F2C9C5C648}"/>
          </ac:inkMkLst>
        </pc:inkChg>
        <pc:inkChg chg="add mod">
          <ac:chgData name="Becker, Shona" userId="a4f4044f-3ca9-43a0-b32a-c8fe231e8cd4" providerId="ADAL" clId="{E6D4CFCC-B099-47C1-AC95-D5454F7F1C43}" dt="2022-02-14T03:51:01.039" v="199"/>
          <ac:inkMkLst>
            <pc:docMk/>
            <pc:sldMk cId="3403965093" sldId="270"/>
            <ac:inkMk id="132" creationId="{4CF9168B-06C6-44A0-B38A-E3691C673A64}"/>
          </ac:inkMkLst>
        </pc:inkChg>
        <pc:inkChg chg="add mod">
          <ac:chgData name="Becker, Shona" userId="a4f4044f-3ca9-43a0-b32a-c8fe231e8cd4" providerId="ADAL" clId="{E6D4CFCC-B099-47C1-AC95-D5454F7F1C43}" dt="2022-02-14T03:51:01.039" v="199"/>
          <ac:inkMkLst>
            <pc:docMk/>
            <pc:sldMk cId="3403965093" sldId="270"/>
            <ac:inkMk id="133" creationId="{6EFEAE87-9399-4C7E-B1B2-42AFADCC3DF3}"/>
          </ac:inkMkLst>
        </pc:inkChg>
        <pc:inkChg chg="add mod">
          <ac:chgData name="Becker, Shona" userId="a4f4044f-3ca9-43a0-b32a-c8fe231e8cd4" providerId="ADAL" clId="{E6D4CFCC-B099-47C1-AC95-D5454F7F1C43}" dt="2022-02-14T03:51:01.039" v="199"/>
          <ac:inkMkLst>
            <pc:docMk/>
            <pc:sldMk cId="3403965093" sldId="270"/>
            <ac:inkMk id="134" creationId="{DBDD8E82-DFAC-489D-A6CA-4B185E1D9484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03:45:10.1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64 1 14171,'4'9'314,"-4"-8"-279,0-1 1,0 1-1,1-1 0,-1 1 0,0-1 1,0 1-1,0-1 0,1 1 0,-1-1 1,0 1-1,0-1 0,0 1 0,0 0 1,0-1-1,0 1 0,0-1 1,0 1-1,0-1 0,-1 1 0,1-1 1,0 1-1,0-1 0,0 1 0,-1-1 1,1 2-1,-3 4 33,0 1 0,1 0-1,0 0 1,1 0 0,-1 1 0,1-1 0,0 9-1,3 56 152,-1-51-143,-4 339 910,-2-121-148,-4 47 194,1-107-500,-3-79-267,6-69-101,-1 45-1,8-62-117,2 17 44,-4-31-90,0 1 1,0-1-1,1 1 1,-1-1-1,0 1 0,0-1 1,0 1-1,0-1 1,0 0-1,0 1 0,-1-1 1,1 1-1,0-1 1,0 1-1,0-1 0,0 0 1,0 1-1,-1-1 1,1 1-1,0-1 0,0 0 1,-1 1-1,1-1 1,0 0-1,0 1 0,-1-1 1,1 0-1,0 1 1,-1-1-1,1 0 0,-1 0 1,1 1-1,0-1 1,-1 0-1,1 0 0,-1 0 1,1 0-1,-1 0 0,1 0 1,0 1-1,-1-1 1,1 0-1,-1 0 0,1 0 1,-1 0-1,0-1 1,1 1-16,0 0 0,0 0-1,-1-1 1,1 1 0,0 0 0,0-1 0,-1 1 0,1 0 0,0-1 0,0 1 0,0-1 0,0 1 0,0 0 0,0-1 0,0 1 0,-1-1 0,1 1-1,0 0 1,0-1 0,1 1 0,-1 0 0,0-1 0,0 1 0,0-1 0,0 1 0,0 0 0,0-1 0,0 1 0,1 0 0,-1-1 0,0 1 0,0 0-1,1-1 1,7-16-724,-7 15 502,9-21-947,5-9 471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45:21.5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 82 3121 0 0,'-1'-1'304'0'0,"0"1"0"0"0,0-1 0 0 0,0 1 0 0 0,0 0 1 0 0,0-1-1 0 0,0 1 0 0 0,0 0 0 0 0,0 0 0 0 0,0-1 0 0 0,0 1 1 0 0,0 0-1 0 0,1 0 0 0 0,-3 0 0 0 0,-1 0 644 0 0,6-2 1406 0 0,-1 2-2167 0 0,0-1 0 0 0,0 0-1 0 0,0 0 1 0 0,-1 0 0 0 0,1 0 0 0 0,0-1 0 0 0,-1 1 0 0 0,1 0-1 0 0,-1 0 1 0 0,1 0 0 0 0,-1 0 0 0 0,0-2 0 0 0,7-12 611 0 0,-2 10-761 0 0,0 1 0 0 0,0 0 0 0 0,0 0 0 0 0,1 0-1 0 0,-1 1 1 0 0,1-1 0 0 0,0 2 0 0 0,0-1 0 0 0,0 0-1 0 0,0 1 1 0 0,1 0 0 0 0,-1 1 0 0 0,0-1 0 0 0,1 1 0 0 0,0 0-1 0 0,-1 1 1 0 0,1 0 0 0 0,-1 0 0 0 0,1 0 0 0 0,-1 1-1 0 0,1 0 1 0 0,-1 0 0 0 0,1 0 0 0 0,-1 1 0 0 0,0 0 0 0 0,1 0-1 0 0,-1 1 1 0 0,0 0 0 0 0,-1 0 0 0 0,1 0 0 0 0,0 1-1 0 0,8 7 1 0 0,-8-4-34 0 0,1 1 1 0 0,-1 0-1 0 0,0 0 0 0 0,-1 0 1 0 0,0 1-1 0 0,0 0 0 0 0,-1 0 0 0 0,0 1 1 0 0,0-1-1 0 0,-1 1 0 0 0,-1-1 0 0 0,0 1 1 0 0,0 0-1 0 0,0 0 0 0 0,-2 0 0 0 0,1 0 1 0 0,-1 0-1 0 0,0 0 0 0 0,-3 13 0 0 0,-4 17 5 0 0,-2 0-1 0 0,-1 0 1 0 0,-24 56 0 0 0,9-24 26 0 0,22-60-21 0 0,2-8 2 0 0,0 1-1 0 0,-1 0 0 0 0,1 0 1 0 0,-1-1-1 0 0,0 1 0 0 0,0-1 1 0 0,0 0-1 0 0,-1 1 0 0 0,1-1 1 0 0,-1 0-1 0 0,0 0 0 0 0,-7 6 1 0 0,10-10-12 0 0,0 0 0 0 0,0 0 0 0 0,-1 0 0 0 0,1 0 0 0 0,0 0 0 0 0,0 0 0 0 0,-1 1 0 0 0,1-1 0 0 0,0 0 0 0 0,-1 0 0 0 0,1 0 0 0 0,0 0 0 0 0,-1 0 0 0 0,1 0 0 0 0,0 0 0 0 0,0 0 0 0 0,-1-1 0 0 0,1 1 0 0 0,0 0 0 0 0,-1 0 0 0 0,1 0 0 0 0,0 0 0 0 0,0 0 0 0 0,-1 0 0 0 0,1 0 0 0 0,0-1 0 0 0,0 1 0 0 0,-1 0 0 0 0,1 0 0 0 0,0 0 0 0 0,0-1 0 0 0,0 1 0 0 0,-1 0 0 0 0,1 0 0 0 0,0-1 0 0 0,0 1 0 0 0,0 0 0 0 0,0 0 1 0 0,-1-1-1 0 0,1 1 0 0 0,0 0 0 0 0,0 0 0 0 0,0-1 0 0 0,0 1 0 0 0,0 0 0 0 0,0-1 0 0 0,0 1 0 0 0,0 0 0 0 0,0-1 0 0 0,0 1 0 0 0,0 0 0 0 0,0 0 0 0 0,0-1 0 0 0,0-23 107 0 0,0 18-81 0 0,0-5 30 0 0,1 0 0 0 0,1 0 0 0 0,0 0 0 0 0,0 0-1 0 0,6-15 1 0 0,-6 21-40 0 0,0-1 0 0 0,0 1 0 0 0,1 0 0 0 0,-1-1 0 0 0,1 1 0 0 0,0 0 0 0 0,1 1 0 0 0,-1-1 0 0 0,1 1 0 0 0,0-1 0 0 0,0 1 0 0 0,7-5 0 0 0,-9 8-17 0 0,0 0 0 0 0,0 0 0 0 0,1 0 0 0 0,-1 0-1 0 0,1 0 1 0 0,-1 0 0 0 0,1 1 0 0 0,-1-1-1 0 0,1 1 1 0 0,-1 0 0 0 0,1 0 0 0 0,0 0 0 0 0,-1 0-1 0 0,1 0 1 0 0,-1 1 0 0 0,1-1 0 0 0,-1 1-1 0 0,1-1 1 0 0,-1 1 0 0 0,1 0 0 0 0,-1 0-1 0 0,0 0 1 0 0,1 0 0 0 0,-1 1 0 0 0,0-1 0 0 0,3 3-1 0 0,6 4 8 0 0,-1 1 0 0 0,0 0 0 0 0,16 19 0 0 0,-19-20-11 0 0,18 26 26 0 0,0 1 0 0 0,29 57 0 0 0,-43-70 10 0 0,-1 1 0 0 0,-2 0 1 0 0,0 0-1 0 0,-1 1 0 0 0,6 45 0 0 0,-11-58-18 0 0,-2 0 0 0 0,0 0 0 0 0,0 0 0 0 0,-1 0 0 0 0,0 0 0 0 0,-3 14 0 0 0,-3 1 34 0 0,-12 33-1 0 0,11-40-7 0 0,0 0 0 0 0,-1-1 0 0 0,-1 0 0 0 0,-1 0 0 0 0,-1-1 0 0 0,-21 25 0 0 0,22-30 18 0 0,0-1 1 0 0,-1 0 0 0 0,0-1 0 0 0,0-1 0 0 0,-1 0-1 0 0,0 0 1 0 0,-1-1 0 0 0,0-1 0 0 0,-18 7-1 0 0,32-14-59 0 0,-21 8 100 0 0,0-2 0 0 0,0 0-1 0 0,-26 4 1 0 0,42-9-102 0 0,-1 0-1 0 0,1-1 0 0 0,0 0 1 0 0,0 0-1 0 0,0 0 1 0 0,0 0-1 0 0,0-1 0 0 0,0 0 1 0 0,0 0-1 0 0,0 0 1 0 0,0-1-1 0 0,0 1 1 0 0,0-1-1 0 0,0-1 0 0 0,1 1 1 0 0,-1 0-1 0 0,1-1 1 0 0,0 0-1 0 0,-8-7 1 0 0,9 6-110 0 0,-1-1 1 0 0,1 1 0 0 0,0-1-1 0 0,0 0 1 0 0,1 0 0 0 0,-1 0 0 0 0,1 0-1 0 0,0-1 1 0 0,1 1 0 0 0,-1-1 0 0 0,1 1-1 0 0,0-1 1 0 0,0-9 0 0 0,1-6-991 0 0,0 1 1 0 0,5-28 0 0 0,-5 46 985 0 0,7-29-1168 0 0,11-2-487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50:10.1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81 5 8322 0 0,'-2'0'505'0'0,"0"-1"1"0"0,0 0 0 0 0,0 0 0 0 0,0 1-1 0 0,0-1 1 0 0,0 1 0 0 0,-1 0-1 0 0,1 0 1 0 0,0 0 0 0 0,0 0 0 0 0,0 0-1 0 0,0 0 1 0 0,-1 0 0 0 0,1 1-1 0 0,-2 0 1 0 0,3 0-427 0 0,-1-1 0 0 0,1 1 0 0 0,0-1 0 0 0,0 1 0 0 0,0 0 0 0 0,0 0 0 0 0,0 0 0 0 0,0 0 0 0 0,0-1 0 0 0,0 1 0 0 0,1 0 0 0 0,-1 1 0 0 0,0-1 0 0 0,1 0 0 0 0,-1 0 0 0 0,0 0 0 0 0,1 0 0 0 0,0 0 0 0 0,-1 1 0 0 0,1-1 0 0 0,-1 0 0 0 0,1 0 0 0 0,0 1 0 0 0,0 1 0 0 0,-4 27 443 0 0,3-22-393 0 0,0 1 0 0 0,0 0 1 0 0,0 0-1 0 0,2 9 0 0 0,0 6 116 0 0,-2 30 0 0 0,0-29-81 0 0,3 44 0 0 0,12 194 161 0 0,-19-174-285 0 0,0-37-11 0 0,5-44-36 0 0,-2 21-82 0 0,4 53 0 0 0,-2-80 76 0 0,0 0-1 0 0,0 0 1 0 0,0-1-1 0 0,-1 1 1 0 0,1 0-1 0 0,0 0 1 0 0,-1 0-1 0 0,1 0 1 0 0,-2 2-1 0 0,2-4-88 0 0,0 1 0 0 0,0-1-1 0 0,0 0 1 0 0,0 0 0 0 0,0 1-1 0 0,0-1 1 0 0,0 0 0 0 0,0 0-1 0 0,0 1 1 0 0,0-1 0 0 0,-1 0 0 0 0,1 0-1 0 0,0 1 1 0 0,0-1 0 0 0,0 0-1 0 0,0 0 1 0 0,-1 1 0 0 0,1-1 0 0 0,0 0-1 0 0,0 0 1 0 0,0 0 0 0 0,-1 0-1 0 0,1 1 1 0 0,0-1 0 0 0,0 0-1 0 0,0 0 1 0 0,-1 0 0 0 0,1 0 0 0 0,0 0-1 0 0,0 0 1 0 0,-1 0 0 0 0,1 1-1 0 0,0-1 1 0 0,0 0 0 0 0,-1 0 0 0 0,1 0-1 0 0,0 0 1 0 0,-1 0 0 0 0,1 0-1 0 0,0 0 1 0 0,0 0 0 0 0,-1-1-1 0 0,1 1 1 0 0,0 0 0 0 0,0 0 0 0 0,-1 0-1 0 0,1 0 1 0 0,-9-15-1925 0 0,6 2 591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50:10.5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0 203 6377 0 0,'27'-18'8124'0'0,"-15"8"-7436"0"0,2 1 1 0 0,-1 1-1 0 0,17-7 0 0 0,28-6-162 0 0,2 3 0 0 0,105-19-1 0 0,-89 22-484 0 0,130-23-803 0 0,-68 24-2601 0 0,-99 14 1958 0 0,0 3-671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50:10.8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386 207 9778 0 0,'-19'-24'5847'0'0,"13"17"-5360"0"0,0-1 0 0 0,1 0 1 0 0,-1 0-1 0 0,2-1 0 0 0,-6-13 0 0 0,6 13-363 0 0,-1 0-1 0 0,1 0 1 0 0,-1 1 0 0 0,-1 0 0 0 0,1 0-1 0 0,-2 0 1 0 0,1 1 0 0 0,-1 0 0 0 0,0 0-1 0 0,0 1 1 0 0,-1-1 0 0 0,0 2 0 0 0,-14-9-1 0 0,18 12-128 0 0,1 1-1 0 0,-1-1 0 0 0,0 1 1 0 0,1 0-1 0 0,-1 1 0 0 0,0-1 1 0 0,0 0-1 0 0,0 1 0 0 0,0 0 1 0 0,1 0-1 0 0,-1 0 0 0 0,0 1 0 0 0,0-1 1 0 0,0 1-1 0 0,0 0 0 0 0,1 0 1 0 0,-1 0-1 0 0,0 0 0 0 0,1 1 1 0 0,-1 0-1 0 0,1 0 0 0 0,-4 2 1 0 0,-5 9-33 0 0,1 1 1 0 0,0 0 0 0 0,1 1 0 0 0,1 0-1 0 0,1 1 1 0 0,0-1 0 0 0,0 2 0 0 0,2-1 0 0 0,-8 30-1 0 0,1 8 12 0 0,-9 99-1 0 0,18-120 83 0 0,2 0-1 0 0,1 0 0 0 0,1 1 1 0 0,3-1-1 0 0,9 55 0 0 0,-12-86-41 0 0,1-1 0 0 0,-1 1 0 0 0,0-1 0 0 0,1 0 0 0 0,-1 1 0 0 0,0-1 0 0 0,1 0 0 0 0,0 1 0 0 0,-1-1 0 0 0,1 0 0 0 0,0 0 0 0 0,0 1 0 0 0,0-1 0 0 0,-1 0 0 0 0,1 0 0 0 0,0 0 0 0 0,1 0 0 0 0,-1 0 0 0 0,0 0 0 0 0,0-1 0 0 0,0 1 0 0 0,2 1 0 0 0,-2-2 5 0 0,1 0 0 0 0,-1 0 1 0 0,0 0-1 0 0,1 0 0 0 0,-1 0 1 0 0,1-1-1 0 0,-1 1 0 0 0,0 0 1 0 0,1-1-1 0 0,-1 1 0 0 0,0 0 0 0 0,1-1 1 0 0,-1 0-1 0 0,0 1 0 0 0,0-1 1 0 0,0 0-1 0 0,0 0 0 0 0,2-1 0 0 0,5-5 86 0 0,0-1-1 0 0,0 0 1 0 0,-1 0-1 0 0,8-12 1 0 0,-12 15-83 0 0,14-19 73 0 0,-2-1-1 0 0,0-1 1 0 0,-2-1 0 0 0,15-42 0 0 0,-18 40-67 0 0,-2-2 0 0 0,-1 1 0 0 0,7-61 0 0 0,-17 41-5 0 0,2 43-27 0 0,0 1 0 0 0,1-1 0 0 0,-1 0 0 0 0,1 1-1 0 0,1-1 1 0 0,-1 1 0 0 0,1-1 0 0 0,3-10 0 0 0,-4 16 2 0 0,0 1 0 0 0,0 0 0 0 0,0 0 0 0 0,0 0 0 0 0,0 0 0 0 0,0 0 0 0 0,0-1 0 0 0,0 1 0 0 0,0 0 0 0 0,0 0 0 0 0,0 0 0 0 0,0 0 0 0 0,0 0 1 0 0,0 0-1 0 0,0 0 0 0 0,0-1 0 0 0,1 1 0 0 0,-1 0 0 0 0,0 0 0 0 0,0 0 0 0 0,0 0 0 0 0,0 0 0 0 0,0 0 0 0 0,0 0 0 0 0,0 0 0 0 0,1 0 0 0 0,-1 0 0 0 0,0-1 0 0 0,0 1 0 0 0,0 0 1 0 0,0 0-1 0 0,0 0 0 0 0,0 0 0 0 0,1 0 0 0 0,-1 0 0 0 0,0 0 0 0 0,0 0 0 0 0,0 0 0 0 0,0 0 0 0 0,0 0 0 0 0,1 0 0 0 0,-1 0 0 0 0,0 0 0 0 0,0 1 0 0 0,0-1 0 0 0,0 0 1 0 0,0 0-1 0 0,0 0 0 0 0,1 0 0 0 0,-1 0 0 0 0,0 0 0 0 0,7 10-34 0 0,4 17-2 0 0,-8-12 22 0 0,0 0 1 0 0,0 28-1 0 0,2 7-8 0 0,12 73-20 0 0,-10-85 14 0 0,13 38 0 0 0,-15-63-80 0 0,0 1 1 0 0,1-1-1 0 0,1 0 1 0 0,0-1-1 0 0,0 0 1 0 0,11 13-1 0 0,-17-23-60 0 0,0-1-1 0 0,1 1 1 0 0,0 0-1 0 0,-1-1 1 0 0,1 1-1 0 0,0-1 0 0 0,0 1 1 0 0,-1-1-1 0 0,1 0 1 0 0,0 0-1 0 0,0 0 1 0 0,1 0-1 0 0,-1 0 0 0 0,0-1 1 0 0,0 1-1 0 0,0 0 1 0 0,1-1-1 0 0,-1 0 1 0 0,0 1-1 0 0,0-1 0 0 0,1 0 1 0 0,-1 0-1 0 0,0 0 1 0 0,0-1-1 0 0,1 1 1 0 0,-1-1-1 0 0,0 1 0 0 0,0-1 1 0 0,3-1-1 0 0,12-5-1581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50:11.2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1 11186 0 0,'-1'5'984'0'0,"0"0"-1"0"0,0 0 0 0 0,0 1 1 0 0,0-1-1 0 0,1 0 0 0 0,0 6 0 0 0,1-6-663 0 0,-1-1-1 0 0,1 1 1 0 0,0-1-1 0 0,0 0 0 0 0,1 1 1 0 0,1 4-1 0 0,3 2-214 0 0,1 0 1 0 0,0 0-1 0 0,1-1 0 0 0,11 13 0 0 0,19 15-50 0 0,1-1-1 0 0,1-1 1 0 0,71 46-1 0 0,-79-60-95 0 0,-1-2-340 0 0,1-1 0 0 0,1-2-1 0 0,43 16 1 0 0,-27-12-806 0 0,-44-18 988 0 0,7 2-589 0 0,-1 1 1 0 0,1-1-1 0 0,0-1 1 0 0,0 0-1 0 0,1-1 1 0 0,-1-1-1 0 0,1 1 1 0 0,14-1-1 0 0,-7-3-1099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50:11.6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259 0 7802 0 0,'-5'2'543'0'0,"1"1"0"0"0,-1-1 1 0 0,1 1-1 0 0,-1 0 0 0 0,1 0 0 0 0,0 0 1 0 0,0 0-1 0 0,0 1 0 0 0,0 0 1 0 0,1-1-1 0 0,0 1 0 0 0,-1 1 1 0 0,-2 5-1 0 0,-3 6-212 0 0,1 1-1 0 0,-9 26 1 0 0,3-10 197 0 0,-35 111 453 0 0,7-17-347 0 0,29-93-549 0 0,1 1-1 0 0,2 0 1 0 0,2 0 0 0 0,1 1 0 0 0,-2 37 0 0 0,8-68-186 0 0,1 0-1 0 0,0 1 1 0 0,0-1-1 0 0,0 0 1 0 0,1 0-1 0 0,0 0 1 0 0,2 10-1 0 0,-2-13 4 0 0,-1-1 1 0 0,1 0-1 0 0,0 1 0 0 0,0-1 0 0 0,-1 0 1 0 0,1 0-1 0 0,0 1 0 0 0,0-1 1 0 0,0 0-1 0 0,0 0 0 0 0,1 0 0 0 0,-1 0 1 0 0,0 0-1 0 0,0 0 0 0 0,1-1 1 0 0,-1 1-1 0 0,0 0 0 0 0,1-1 0 0 0,-1 1 1 0 0,0-1-1 0 0,1 1 0 0 0,-1-1 1 0 0,1 1-1 0 0,-1-1 0 0 0,1 0 0 0 0,-1 0 1 0 0,1 0-1 0 0,-1 0 0 0 0,3 0 1 0 0,11-3-1041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50:11.9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0 485 8098 0 0,'63'-2'8388'0'0,"-52"1"-8046"0"0,0 0 0 0 0,-1-1 0 0 0,1 0 0 0 0,-1-1 0 0 0,1 0 0 0 0,15-8 0 0 0,39-19 513 0 0,73-38 10 0 0,-119 56-795 0 0,1 0-1 0 0,-1-2 1 0 0,-1 0 0 0 0,26-26-1 0 0,-39 35-56 0 0,0-1 0 0 0,-1 1 0 0 0,0-1-1 0 0,0 0 1 0 0,-1 0 0 0 0,1 0-1 0 0,-1-1 1 0 0,-1 1 0 0 0,1-1-1 0 0,-1 0 1 0 0,1-7 0 0 0,-2 11-9 0 0,-1 0 1 0 0,1-1 0 0 0,-1 1 0 0 0,0 0-1 0 0,0 0 1 0 0,0 0 0 0 0,-1 0 0 0 0,1 0 0 0 0,-1 0-1 0 0,1 0 1 0 0,-1 0 0 0 0,0 0 0 0 0,0 0-1 0 0,-1 0 1 0 0,1 0 0 0 0,-1 0 0 0 0,1 1-1 0 0,-1-1 1 0 0,0 1 0 0 0,0-1 0 0 0,0 1-1 0 0,0-1 1 0 0,0 1 0 0 0,-1 0 0 0 0,1 0-1 0 0,-1 0 1 0 0,-3-2 0 0 0,0 1-16 0 0,-1 0 1 0 0,1 0-1 0 0,-1 0 1 0 0,0 1-1 0 0,0 0 1 0 0,0 0-1 0 0,0 1 1 0 0,0-1-1 0 0,0 2 1 0 0,0-1 0 0 0,-12 1-1 0 0,2 2-57 0 0,-1 0 1 0 0,2 2-1 0 0,-31 9 1 0 0,38-10 43 0 0,0 0 0 0 0,0 1 0 0 0,0 0 1 0 0,0 1-1 0 0,1 0 0 0 0,0 1 0 0 0,0-1 0 0 0,1 1 1 0 0,-1 1-1 0 0,-7 8 0 0 0,5-3 6 0 0,1-1 1 0 0,1 1-1 0 0,0 1 0 0 0,1-1 1 0 0,0 1-1 0 0,-6 16 0 0 0,3 2 6 0 0,0 0 1 0 0,2 1-1 0 0,2 0 0 0 0,1 0 0 0 0,-2 43 1 0 0,6-44 4 0 0,1 0 0 0 0,5 38 0 0 0,-3-53-4 0 0,1-1 0 0 0,0 0 0 0 0,1 0 0 0 0,1-1 0 0 0,0 1 0 0 0,10 19 0 0 0,-10-28-88 0 0,0 1-1 0 0,0 0 1 0 0,0-1-1 0 0,0 0 1 0 0,1 0-1 0 0,0-1 1 0 0,1 0-1 0 0,-1 0 1 0 0,1 0-1 0 0,0-1 1 0 0,0 1-1 0 0,0-2 1 0 0,1 1-1 0 0,-1-1 1 0 0,1 0 0 0 0,0-1-1 0 0,0 0 1 0 0,0 0-1 0 0,0-1 1 0 0,0 0-1 0 0,0 0 1 0 0,0-1-1 0 0,0 0 1 0 0,11-1-1 0 0,0-2-715 0 0,0-1 0 0 0,0 0 0 0 0,-1-1 0 0 0,21-9 0 0 0,4-4-1233 0 0</inkml:trace>
  <inkml:trace contextRef="#ctx0" brushRef="#br0" timeOffset="1">1321 14 6073 0 0,'-5'-3'1015'0'0,"-1"1"1"0"0,1 0-1 0 0,-1 0 0 0 0,0 1 0 0 0,0-1 0 0 0,0 1 0 0 0,0 1 1 0 0,1-1-1 0 0,-11 1 0 0 0,6 1-360 0 0,0 0 0 0 0,-1 1 0 0 0,1 0 0 0 0,-19 6 0 0 0,2 4-290 0 0,0 0-1 0 0,-45 29 1 0 0,47-25-129 0 0,-31 25 1 0 0,49-36-209 0 0,0 1 0 0 0,1 0-1 0 0,0 0 1 0 0,0 1 0 0 0,1 0 0 0 0,-1 0-1 0 0,1 0 1 0 0,1 0 0 0 0,-5 11 0 0 0,8-16-27 0 0,0-1 0 0 0,1 0 0 0 0,-1 1 0 0 0,1-1 0 0 0,-1 1 1 0 0,1 0-1 0 0,0-1 0 0 0,-1 1 0 0 0,1-1 0 0 0,0 1 0 0 0,0 0 0 0 0,0-1 1 0 0,0 1-1 0 0,0-1 0 0 0,1 1 0 0 0,-1 0 0 0 0,0-1 0 0 0,1 1 1 0 0,-1-1-1 0 0,1 1 0 0 0,0-1 0 0 0,-1 1 0 0 0,1-1 0 0 0,0 0 1 0 0,0 1-1 0 0,0-1 0 0 0,0 0 0 0 0,0 0 0 0 0,0 1 0 0 0,0-1 0 0 0,0 0 1 0 0,2 1-1 0 0,3 1 0 0 0,1 0-1 0 0,-1 0 1 0 0,1-1 0 0 0,-1 1 0 0 0,1-1 0 0 0,8 1 0 0 0,15 5 24 0 0,-13-2-7 0 0,16 5 29 0 0,-1 1 0 0 0,59 33 0 0 0,-66-30-22 0 0,-7-5 11 0 0,-1 1 0 0 0,19 16 1 0 0,-31-22-2 0 0,1 0 0 0 0,-1 1 1 0 0,-1-1-1 0 0,1 1 1 0 0,-1 0-1 0 0,0 0 0 0 0,0 0 1 0 0,0 1-1 0 0,4 12 1 0 0,-6-14 1 0 0,0 1 1 0 0,0 0 0 0 0,-1-1-1 0 0,0 1 1 0 0,0 0 0 0 0,0 0-1 0 0,-1 0 1 0 0,1-1 0 0 0,-1 1-1 0 0,-1 0 1 0 0,1 0 0 0 0,-1 0-1 0 0,0 0 1 0 0,-1-1 0 0 0,1 1 0 0 0,-1 0-1 0 0,0-1 1 0 0,-1 0 0 0 0,-5 11-1 0 0,4-9-66 0 0,0 0-1 0 0,-1 0 1 0 0,0 0-1 0 0,0 0 1 0 0,-1-1-1 0 0,0 0 1 0 0,0 0-1 0 0,0 0 1 0 0,-1-1-1 0 0,1 0 1 0 0,-1-1 0 0 0,-1 1-1 0 0,1-1 1 0 0,-1 0-1 0 0,1-1 1 0 0,-1 0-1 0 0,0 0 1 0 0,0-1-1 0 0,-16 3 1 0 0,-166 21-6065 0 0,155-21 4318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50:12.8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1069 113 7530 0 0,'-6'-16'4115'0'0,"3"8"-3346"0"0,0 1-1 0 0,1-1 0 0 0,0 1 1 0 0,1-1-1 0 0,-1 0 0 0 0,1-13 1 0 0,-7 0 631 0 0,2 14-228 0 0,6 6-1149 0 0,0 1 0 0 0,0 0 0 0 0,0 0 0 0 0,0 0 0 0 0,0 0 0 0 0,0 0 0 0 0,0 0 0 0 0,0 0 1 0 0,0 0-1 0 0,0 0 0 0 0,-1 0 0 0 0,1 0 0 0 0,0 0 0 0 0,0 0 0 0 0,0 0 0 0 0,0 0 0 0 0,0 0 1 0 0,0 0-1 0 0,0-1 0 0 0,0 1 0 0 0,0 0 0 0 0,0 0 0 0 0,0 0 0 0 0,0 0 0 0 0,-1 0 0 0 0,1 0 1 0 0,0 0-1 0 0,0 0 0 0 0,0 0 0 0 0,0 0 0 0 0,0 0 0 0 0,0 0 0 0 0,0 0 0 0 0,0 0 1 0 0,0 1-1 0 0,0-1 0 0 0,0 0 0 0 0,-1 0 0 0 0,1 0 0 0 0,0 0 0 0 0,0 0 0 0 0,0 0 0 0 0,0 0 1 0 0,0 0-1 0 0,0 0 0 0 0,0 0 0 0 0,0 0 0 0 0,0 0 0 0 0,0 0 0 0 0,0 0 0 0 0,0 0 0 0 0,0 0 1 0 0,0 0-1 0 0,0 1 0 0 0,0-1 0 0 0,0 0 0 0 0,0 0 0 0 0,0 0 0 0 0,0 0 0 0 0,0 0 0 0 0,0 0 0 0 0,-2 4 47 0 0,0 0-1 0 0,0 0 1 0 0,0 0-1 0 0,-1-1 0 0 0,1 1 1 0 0,-1-1-1 0 0,0 0 0 0 0,0 1 1 0 0,-5 3-1 0 0,-10 12 124 0 0,-110 142 674 0 0,-237 252-388 0 0,217-240-419 0 0,89-100-9 0 0,-134 128 1 0 0,181-191-37 0 0,0 1 41 0 0,0-1-1 0 0,-1 0 1 0 0,0-1-1 0 0,-15 8 1 0 0,31-47 64 0 0,58-214-80 0 0,8 12-33 0 0,-60 206 5 0 0,-7 18-15 0 0,1 1 0 0 0,-1-1 0 0 0,0 0 0 0 0,-1 0 0 0 0,2-13 0 0 0,-5 35-32 0 0,0 0 0 0 0,-7 22-1 0 0,0 7 26 0 0,-8 59 4 0 0,-13 71 36 0 0,12-101-9 0 0,7-34-11 0 0,2 0-1 0 0,2 1 1 0 0,-4 72-1 0 0,11-106-4 0 0,0 0 1 0 0,1 1-1 0 0,0-1 1 0 0,-1 0-1 0 0,2 0 0 0 0,-1 0 1 0 0,1 0-1 0 0,-1 0 0 0 0,1-1 1 0 0,1 1-1 0 0,-1 0 0 0 0,1-1 1 0 0,0 1-1 0 0,5 5 1 0 0,-6-8 3 0 0,0 0 0 0 0,0 0 0 0 0,0 0 0 0 0,1 0 0 0 0,-1 0 1 0 0,1 0-1 0 0,-1-1 0 0 0,1 0 0 0 0,0 1 0 0 0,-1-1 0 0 0,1 0 1 0 0,0 0-1 0 0,0-1 0 0 0,0 1 0 0 0,0 0 0 0 0,0-1 0 0 0,0 0 1 0 0,0 0-1 0 0,0 0 0 0 0,0 0 0 0 0,0 0 0 0 0,0 0 0 0 0,0-1 1 0 0,0 0-1 0 0,-1 1 0 0 0,5-3 0 0 0,63-28 175 0 0,-30 12-118 0 0,52-28-21 0 0,3-1-2338 0 0,-77 41-644 0 0,34-9 0 0 0,-32 10 191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50:13.2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297 52 8778 0 0,'-11'-20'5693'0'0,"10"18"-5402"0"0,0 0 1 0 0,1 0 0 0 0,-1 0-1 0 0,0 0 1 0 0,0 0 0 0 0,-1 0 0 0 0,1 1-1 0 0,0-1 1 0 0,-3-2 0 0 0,3 4-237 0 0,1-1 1 0 0,0 1 0 0 0,0 0-1 0 0,-1 0 1 0 0,1 0 0 0 0,0 0-1 0 0,0-1 1 0 0,0 1 0 0 0,-1 0-1 0 0,1 0 1 0 0,0 0 0 0 0,0-1-1 0 0,0 1 1 0 0,0 0 0 0 0,0 0-1 0 0,0-1 1 0 0,-1 1 0 0 0,1 0-1 0 0,0 0 1 0 0,0-1 0 0 0,0 1-1 0 0,0 0 1 0 0,0 0 0 0 0,0-1-1 0 0,0 1 1 0 0,0 0 0 0 0,0-1-1 0 0,0 1 1 0 0,0 0 0 0 0,0 0-1 0 0,0-1 1 0 0,1 1 0 0 0,-1 0-1 0 0,0 0 1 0 0,0-1 0 0 0,0 1-1 0 0,0 0 1 0 0,0 0 0 0 0,0 0-1 0 0,1-1 1 0 0,-1 1 0 0 0,0 0-1 0 0,0 0 1 0 0,0 0 0 0 0,1-1-1 0 0,-1 1 1 0 0,4 2 428 0 0,-4 9-169 0 0,0-10-287 0 0,-1 1-1 0 0,1-1 1 0 0,-1 1-1 0 0,1-1 1 0 0,-1 0-1 0 0,0 1 1 0 0,0-1-1 0 0,1 0 1 0 0,-1 1-1 0 0,-2 1 1 0 0,2-1-8 0 0,-1-1 0 0 0,1 1 0 0 0,0-1 0 0 0,0 1 1 0 0,0 0-1 0 0,0 0 0 0 0,0 0 0 0 0,-1 3 0 0 0,-2 6 14 0 0,0 0 0 0 0,-1-1 0 0 0,-1 0 0 0 0,-6 11 1 0 0,-13 24 25 0 0,-24 63 11 0 0,11-13-94 0 0,-10 16-52 0 0,16-29-61 0 0,23-56-33 0 0,8-21-8 0 0,0-1 1 0 0,0 0-1 0 0,0 0 0 0 0,-1 0 0 0 0,0 0 0 0 0,0 0 1 0 0,0 0-1 0 0,-4 5 0 0 0,1-28-4064 0 0,5 10 3146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50:13.6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7690 0 0,'14'6'8085'0'0,"8"15"-7689"0"0,-13-12 307 0 0,19 18 92 0 0,45 54-1 0 0,-52-56-588 0 0,55 74 341 0 0,-68-88-498 0 0,-1 0 1 0 0,0 0-1 0 0,0 1 0 0 0,-1 0 1 0 0,0 0-1 0 0,-1 1 0 0 0,5 20 1 0 0,14 33 103 0 0,-19-51-134 0 0,-5-13-37 0 0,0 0 0 0 0,1 0 0 0 0,-1-1 0 0 0,1 1 1 0 0,-1 0-1 0 0,1 0 0 0 0,0-1 0 0 0,-1 1 0 0 0,1 0 0 0 0,0-1 0 0 0,3 3 0 0 0,-4-4 12 0 0,-1-2-1172 0 0,8-6-545 0 0,-2-6-1692 0 0,-5 13 3250 0 0,0 0 1 0 0,1-1 0 0 0,-1 1 0 0 0,0 0 0 0 0,1 0 0 0 0,-1 0 0 0 0,1 0 0 0 0,0-1 0 0 0,-1 1-1 0 0,1 0 1 0 0,0 0 0 0 0,0 0 0 0 0,0 0 0 0 0,-1 0 0 0 0,1 1 0 0 0,0-1 0 0 0,0 0 0 0 0,2-1-1 0 0,13-7-1936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50:14.0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55 0 9850 0 0,'-6'7'853'0'0,"1"0"0"0"0,0 1-1 0 0,0-1 1 0 0,0 1 0 0 0,1 0-1 0 0,1 0 1 0 0,-5 14 0 0 0,4-9-380 0 0,1 0 0 0 0,1 0 0 0 0,0 1 0 0 0,0 18-1 0 0,3 9-646 0 0,2 0 0 0 0,11 55-1 0 0,-3-33 817 0 0,-9-46-635 0 0,9 61-127 0 0,1 92 1 0 0,-13-166-240 0 0,1 0 0 0 0,0 1 1 0 0,1-1-1 0 0,-1 0 1 0 0,0 0-1 0 0,1 0 0 0 0,0 0 1 0 0,0 0-1 0 0,1 0 0 0 0,-1 0 1 0 0,4 7-1 0 0,0-7-1289 0 0</inkml:trace>
  <inkml:trace contextRef="#ctx0" brushRef="#br0" timeOffset="1">307 632 6353 0 0,'4'5'4089'0'0,"-4"-1"-2000"0"0,-13 5-1337 0 0,10-2 1120 0 0,-3-1-968 0 0,3-5-543 0 0,1-1-225 0 0,0 0-104 0 0,2-1 32 0 0,13-8-312 0 0,-6-2-225 0 0,-3-4-1527 0 0,6-1 1448 0 0,3-9-728 0 0,-2 7-753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45:22.2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346 323 5657 0 0,'-9'-17'6807'0'0,"4"-18"-5188"0"0,3 17-695 0 0,-1 10-784 0 0,0 0-1 0 0,-1 0 1 0 0,0 0 0 0 0,0 1-1 0 0,-1-1 1 0 0,0 1-1 0 0,0 0 1 0 0,0 1 0 0 0,-9-9-1 0 0,-6-8 103 0 0,-10-22 105 0 0,26 36-325 0 0,-1 0 0 0 0,-1 1 1 0 0,1 0-1 0 0,-1 0 0 0 0,-1 0 0 0 0,1 1 0 0 0,-1 0 1 0 0,-1 0-1 0 0,1 1 0 0 0,-1 0 0 0 0,-11-7 0 0 0,16 12-29 0 0,1 0 1 0 0,-1 0-1 0 0,1 0 0 0 0,-1 0 0 0 0,0 1 0 0 0,1-1 0 0 0,-1 1 0 0 0,0 0 0 0 0,0 0 0 0 0,1-1 1 0 0,-1 2-1 0 0,0-1 0 0 0,1 0 0 0 0,-1 1 0 0 0,0-1 0 0 0,1 1 0 0 0,-1 0 0 0 0,-4 1 0 0 0,3 1-20 0 0,0-1 0 0 0,0 1 0 0 0,0 0 0 0 0,0 0 0 0 0,1 0 0 0 0,-1 0-1 0 0,1 0 1 0 0,0 1 0 0 0,0 0 0 0 0,-3 5 0 0 0,0 0-54 0 0,0 1 0 0 0,1 1 1 0 0,1-1-1 0 0,0 1 0 0 0,0-1 0 0 0,1 1 1 0 0,0 0-1 0 0,-2 20 0 0 0,3 35-186 0 0,3 0 0 0 0,2 0 0 0 0,4 0 0 0 0,18 82 0 0 0,-24-143 268 0 0,34 140 22 0 0,-28-122 29 0 0,1 0 1 0 0,1 0-1 0 0,25 41 1 0 0,-33-62-36 0 0,0 0 0 0 0,0 0 0 0 0,0 0 0 0 0,0-1 0 0 0,0 1 0 0 0,1 0 0 0 0,-1-1 0 0 0,1 1 0 0 0,-1-1 0 0 0,1 0 0 0 0,-1 1 1 0 0,1-1-1 0 0,0 0 0 0 0,0 0 0 0 0,0 0 0 0 0,0 0 0 0 0,0 0 0 0 0,0-1 0 0 0,0 1 0 0 0,0-1 0 0 0,2 1 0 0 0,-2-1 9 0 0,1 0 0 0 0,-1-1 1 0 0,1 1-1 0 0,-1-1 0 0 0,0 1 0 0 0,1-1 0 0 0,-1 0 0 0 0,0 0 0 0 0,0 0 0 0 0,0 0 0 0 0,1 0 0 0 0,-1-1 0 0 0,0 1 0 0 0,-1-1 0 0 0,4-2 0 0 0,4-5 68 0 0,0-1-1 0 0,-1 0 1 0 0,0-1-1 0 0,-1 0 1 0 0,9-16-1 0 0,-5 5-33 0 0,-2 0-1 0 0,0-1 1 0 0,9-41-1 0 0,9-73 2 0 0,8-67-5 0 0,-35 199-59 0 0,5-26 47 0 0,-2 25-11 0 0,-2 19-11 0 0,2 60 51 0 0,22 118 0 0 0,-16-136-46 0 0,109 535 599 0 0,-104-528-525 0 0,-7-38-229 0 0,-7-44-1210 0 0,-3-10 536 0 0,3 11 184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50:14.3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48 1 6017 0 0,'-3'1'691'0'0,"0"0"0"0"0,0 0-1 0 0,0 0 1 0 0,0 0-1 0 0,1 1 1 0 0,-1-1 0 0 0,0 1-1 0 0,1-1 1 0 0,-3 3 0 0 0,3-2-379 0 0,1 0 1 0 0,0-1 0 0 0,-1 1 0 0 0,1 0 0 0 0,0 0-1 0 0,0 0 1 0 0,0 0 0 0 0,0 0 0 0 0,0 0 0 0 0,-1 3-1 0 0,1 3-77 0 0,0-1 0 0 0,0 1 0 0 0,1 0 0 0 0,0 0 0 0 0,0 0 0 0 0,2 8 1 0 0,-1-11-175 0 0,6 69 446 0 0,2 9-234 0 0,-3 96 0 0 0,-6-91-238 0 0,-2 31-1211 0 0,4-110 571 0 0,-2-9 417 0 0,1 0 1 0 0,-1 0 0 0 0,0 1-1 0 0,1-1 1 0 0,-1 0 0 0 0,0 0-1 0 0,1 1 1 0 0,-1-1 0 0 0,1 0-1 0 0,-1 0 1 0 0,0 0 0 0 0,1 0-1 0 0,-1 0 1 0 0,1 0 0 0 0,-1 1-1 0 0,1-1 1 0 0,-1 0 0 0 0,0 0-1 0 0,1 0 1 0 0,-1 0 0 0 0,1-1-1 0 0,-1 1 1 0 0,1 0 0 0 0,-1 0-1 0 0,0 0 1 0 0,1 0 0 0 0,-1 0-1 0 0,1 0 1 0 0,-1-1 0 0 0,0 1-1 0 0,1 0 1 0 0,-1 0 0 0 0,0-1-1 0 0,1 1 1 0 0,-1 0 0 0 0,1-1-1 0 0,6-4-2024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50:14.7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95 6177 0 0,'0'-1'328'0'0,"0"1"-1"0"0,0 0 0 0 0,-1-1 0 0 0,1 1 0 0 0,0-1 1 0 0,0 1-1 0 0,-1-1 0 0 0,1 1 0 0 0,0-1 1 0 0,0 1-1 0 0,0 0 0 0 0,0-1 0 0 0,0 1 0 0 0,0-1 1 0 0,0 1-1 0 0,0-1 0 0 0,0 0 0 0 0,0 1 1 0 0,0-1-1 0 0,0 1 0 0 0,0 0 0 0 0,0-1 1 0 0,0 0-1 0 0,8-14 1999 0 0,15-9-1443 0 0,-16 19-749 0 0,1 1-1 0 0,-1 0 1 0 0,1 0 0 0 0,0 0 0 0 0,0 1 0 0 0,0 0 0 0 0,0 1 0 0 0,10-2 0 0 0,6 0 75 0 0,40-2 0 0 0,-58 6-176 0 0,0 0 0 0 0,0 0 0 0 0,0 0 0 0 0,-1 1 0 0 0,1 0 0 0 0,0 0 0 0 0,-1 0 0 0 0,1 1 0 0 0,0 0 0 0 0,8 4 0 0 0,-10-4-18 0 0,-1 0 1 0 0,0 1-1 0 0,0-1 1 0 0,1 1-1 0 0,-2 0 1 0 0,1 0-1 0 0,0 0 1 0 0,0 0-1 0 0,-1 1 1 0 0,0-1-1 0 0,0 1 1 0 0,0-1-1 0 0,0 1 1 0 0,0 0-1 0 0,1 7 1 0 0,2 6-4 0 0,-1 1 1 0 0,-2 0-1 0 0,1-1 1 0 0,-2 1 0 0 0,0 0-1 0 0,-2 0 1 0 0,1 0 0 0 0,-2 0-1 0 0,-1 0 1 0 0,0-1 0 0 0,-1 1-1 0 0,-8 20 1 0 0,-1-2 1 0 0,-1-2 1 0 0,-2 0-1 0 0,-2-1 0 0 0,-39 57 1 0 0,57-89-15 0 0,-8 11 14 0 0,-1-1 1 0 0,0-1-1 0 0,-13 14 0 0 0,20-22-8 0 0,0 0 0 0 0,0-1 0 0 0,0 1 0 0 0,0 0 0 0 0,-1-1 0 0 0,1 1 0 0 0,0-1-1 0 0,-1 0 1 0 0,1 1 0 0 0,-1-1 0 0 0,1 0 0 0 0,-1-1 0 0 0,0 1 0 0 0,1 0 0 0 0,-1-1 0 0 0,0 0 0 0 0,0 1 0 0 0,1-1-1 0 0,-1 0 1 0 0,0-1 0 0 0,1 1 0 0 0,-1 0 0 0 0,0-1 0 0 0,-3 0 0 0 0,4-1-3 0 0,0 1 1 0 0,0-1-1 0 0,1 1 0 0 0,-1-1 1 0 0,0 1-1 0 0,1-1 1 0 0,-1 0-1 0 0,1 0 0 0 0,0 0 1 0 0,0 0-1 0 0,0 0 0 0 0,0 0 1 0 0,0 0-1 0 0,0 0 1 0 0,0 0-1 0 0,0-1 0 0 0,0-2 1 0 0,0-2 2 0 0,0 1 0 0 0,0-1 0 0 0,0 0 1 0 0,1-12-1 0 0,0 8 20 0 0,1 0-1 0 0,1 0 1 0 0,0 0-1 0 0,1 0 1 0 0,0 0 0 0 0,0 0-1 0 0,1 1 1 0 0,1-1 0 0 0,0 1-1 0 0,0 1 1 0 0,1-1-1 0 0,0 1 1 0 0,14-17 0 0 0,-17 24-14 0 0,-1-1 0 0 0,1 1 0 0 0,0 0 0 0 0,0 0 0 0 0,1 0 0 0 0,-1 0 0 0 0,0 0 0 0 0,1 0 0 0 0,-1 1 0 0 0,1 0 0 0 0,-1 0 0 0 0,1 0 0 0 0,0 0 0 0 0,0 0 0 0 0,-1 1 0 0 0,1 0 0 0 0,0 0 1 0 0,0 0-1 0 0,-1 0 0 0 0,1 0 0 0 0,0 1 0 0 0,0-1 0 0 0,-1 1 0 0 0,1 0 0 0 0,-1 0 0 0 0,6 3 0 0 0,3 1-15 0 0,-2 1-1 0 0,1 0 1 0 0,-1 1 0 0 0,1 0-1 0 0,-2 1 1 0 0,1 0 0 0 0,8 9-1 0 0,-9-8-241 0 0,0-1 1 0 0,19 13-1 0 0,-23-17-287 0 0,1-1 0 0 0,0 1 0 0 0,0-1 1 0 0,0-1-1 0 0,0 1 0 0 0,0-1 0 0 0,1 0 0 0 0,-1-1 1 0 0,0 0-1 0 0,1 0 0 0 0,9 1 0 0 0,7-2-1894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50:15.9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1 5505 0 0,'-3'19'9241'0'0,"3"-17"-9104"0"0,-1 0 0 0 0,1-1 0 0 0,-1 1 0 0 0,1 0 0 0 0,0-1 0 0 0,-1 1 0 0 0,1 0 0 0 0,0-1 0 0 0,0 1 0 0 0,0 0 0 0 0,1-1 0 0 0,-1 1 0 0 0,0 0 0 0 0,1-1 0 0 0,-1 1 0 0 0,1-1 0 0 0,-1 1 0 0 0,1 0 0 0 0,0-1-1 0 0,1 3 1 0 0,163 202 3326 0 0,-151-188-3166 0 0,22 37 0 0 0,3 3 106 0 0,-26-40-255 0 0,0 0 1 0 0,9 22-1 0 0,-11-19 11 0 0,24 33 0 0 0,142 161 504 0 0,-70-82 319 0 0,-51-60-252 0 0,-50-65-669 0 0,-4-5-52 0 0,-1-1 1 0 0,0 0-1 0 0,1 0 1 0 0,0 0 0 0 0,-1 0-1 0 0,1 0 1 0 0,0 0-1 0 0,0 0 1 0 0,0-1-1 0 0,0 1 1 0 0,1-1 0 0 0,-1 0-1 0 0,2 2 1 0 0,-3-3-7 0 0,-1 0-1 0 0,0 0 1 0 0,0 0 0 0 0,0 0 0 0 0,0 0 0 0 0,0 0 0 0 0,1 0-1 0 0,-1 0 1 0 0,0 0 0 0 0,0 0 0 0 0,0 0 0 0 0,0 0 0 0 0,0 0-1 0 0,0-1 1 0 0,1 1 0 0 0,-1 0 0 0 0,0 0 0 0 0,0 0 0 0 0,0 0-1 0 0,0 0 1 0 0,0 0 0 0 0,0 0 0 0 0,0 0 0 0 0,0 0 0 0 0,0-1-1 0 0,1 1 1 0 0,-1 0 0 0 0,0 0 0 0 0,0 0 0 0 0,0 0 0 0 0,0 0 0 0 0,0 0-1 0 0,0-1 1 0 0,0 1 0 0 0,0 0 0 0 0,0 0 0 0 0,0 0 0 0 0,0 0-1 0 0,0 0 1 0 0,0 0 0 0 0,0-1 0 0 0,0 1 0 0 0,0 0 0 0 0,0 0-1 0 0,0 0 1 0 0,-1-13 49 0 0,-5-10-80 0 0,5 19 16 0 0,-7-16-14 0 0,2 0 0 0 0,1 0 1 0 0,0-1-1 0 0,-3-36 0 0 0,-24-257-62 0 0,31 305 94 0 0,-2-9 27 0 0,-8-29 0 0 0,10 48-41 0 0,-1 1-1 0 0,1 0 1 0 0,-1 0-1 0 0,1 0 1 0 0,0-1-1 0 0,0 1 1 0 0,0 1-1 0 0,0-1 1 0 0,0 0-1 0 0,0 0 1 0 0,0 0-1 0 0,1 0 1 0 0,-1 5-1 0 0,2 11 8 0 0,2 0 0 0 0,0 1 1 0 0,1-2-1 0 0,1 1 0 0 0,0 0 0 0 0,15 29 0 0 0,12 12 34 0 0,63 85 0 0 0,-61-97 6 0 0,34 62 0 0 0,-67-106-32 0 0,1 1-1 0 0,0-1 1 0 0,-1 1 0 0 0,0 0 0 0 0,0-1-1 0 0,0 1 1 0 0,0 0 0 0 0,0 0 0 0 0,-1 0-1 0 0,0 0 1 0 0,0-1 0 0 0,0 5 0 0 0,0-5-3 0 0,2 11 11 0 0,-2-13-12 0 0,1-1 1 0 0,-1 1-1 0 0,0 0 1 0 0,0 0 0 0 0,1-1-1 0 0,-1 1 1 0 0,0 0-1 0 0,0-1 1 0 0,0 1 0 0 0,0 0-1 0 0,0 0 1 0 0,0 0-1 0 0,0-1 1 0 0,0 1 0 0 0,0 0-1 0 0,0-1 1 0 0,-1 1-1 0 0,1 0 1 0 0,0 0 0 0 0,0-1-1 0 0,-1 1 1 0 0,1 0-1 0 0,0-1 1 0 0,-1 1-1 0 0,1 0 1 0 0,-1-1 0 0 0,1 1-1 0 0,-1-1 1 0 0,1 1-1 0 0,-1-1 1 0 0,1 1 0 0 0,-1-1-1 0 0,0 1 1 0 0,1-1-1 0 0,-1 1 1 0 0,0-1 0 0 0,1 0-1 0 0,-1 0 1 0 0,0 1-1 0 0,1-1 1 0 0,-1 0 0 0 0,-1 0-1 0 0,-26 12 73 0 0,22-9-61 0 0,-1 0 1 0 0,1 0-1 0 0,-1-1 0 0 0,0 0 1 0 0,-12 2-1 0 0,-45-2 18 0 0,0-3 0 0 0,-81-12 0 0 0,69 5-104 0 0,-27 4-420 0 0,103 4 444 0 0,-1 0-1 0 0,1 0 0 0 0,0 0 0 0 0,0 0 0 0 0,0 0 0 0 0,-1 0 0 0 0,1 0 0 0 0,0 0 0 0 0,0 0 0 0 0,0 0 0 0 0,-1 0 0 0 0,1 0 0 0 0,0 0 0 0 0,0 0 1 0 0,0 1-1 0 0,-1-1 0 0 0,1 0 0 0 0,0 0 0 0 0,0 0 0 0 0,0 0 0 0 0,0 0 0 0 0,-1 0 0 0 0,1 0 0 0 0,0 1 0 0 0,0-1 0 0 0,0 0 0 0 0,0 0 0 0 0,0 0 1 0 0,-1 0-1 0 0,1 1 0 0 0,0-1 0 0 0,0 0 0 0 0,0 0 0 0 0,0 0 0 0 0,0 1 0 0 0,0-1 0 0 0,0 0 0 0 0,0 0 0 0 0,0 1 0 0 0,0-1-87 0 0,0 0 0 0 0,0 1 0 0 0,0-1 0 0 0,1 0 0 0 0,-1 1 0 0 0,0-1-1 0 0,0 0 1 0 0,0 0 0 0 0,1 0 0 0 0,-1 1 0 0 0,0-1 0 0 0,0 0 0 0 0,1 0 0 0 0,-1 0 0 0 0,0 1-1 0 0,1-1 1 0 0,-1 0 0 0 0,0 0 0 0 0,1 0 0 0 0,-1 0 0 0 0,0 0 0 0 0,1 0 0 0 0,-1 0-1 0 0,0 0 1 0 0,1 0 0 0 0,-1 0 0 0 0,0 0 0 0 0,1 0 0 0 0,-1 0 0 0 0,10 0-1580 0 0,-2 0 551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50:18.2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235 122 4113 0 0,'-1'-3'899'0'0,"-1"0"0"0"0,1 0 0 0 0,0-1 0 0 0,0 1 0 0 0,1 0 1 0 0,-1-1-1 0 0,1 1 0 0 0,-1-1 0 0 0,1 1 0 0 0,0 0 0 0 0,1-6 0 0 0,0 4-485 0 0,0 1 1 0 0,0 0-1 0 0,0 0 0 0 0,0 0 0 0 0,1 0 0 0 0,-1 0 0 0 0,1 0 0 0 0,5-7 0 0 0,-6 9-377 0 0,1-1-1 0 0,0 1 0 0 0,0 0 1 0 0,0 0-1 0 0,0-1 0 0 0,0 1 0 0 0,0 1 1 0 0,1-1-1 0 0,-1 0 0 0 0,0 1 0 0 0,1-1 1 0 0,0 1-1 0 0,-1-1 0 0 0,1 1 1 0 0,0 0-1 0 0,-1 0 0 0 0,1 1 0 0 0,0-1 1 0 0,0 0-1 0 0,0 1 0 0 0,0 0 0 0 0,0 0 1 0 0,0 0-1 0 0,0 0 0 0 0,-1 0 0 0 0,1 0 1 0 0,0 1-1 0 0,0-1 0 0 0,4 3 1 0 0,-3-2-10 0 0,-1 0 0 0 0,1 1 1 0 0,-1-1-1 0 0,1 1 0 0 0,-1 0 1 0 0,0 0-1 0 0,0 1 0 0 0,0-1 1 0 0,0 0-1 0 0,0 1 0 0 0,-1 0 1 0 0,1 0-1 0 0,-1 0 0 0 0,1 0 1 0 0,-1 0-1 0 0,0 0 0 0 0,2 5 1 0 0,3 6 7 0 0,-1 0 0 0 0,0 0 0 0 0,-1 0 1 0 0,0 1-1 0 0,-2 0 0 0 0,1 0 0 0 0,1 24 0 0 0,-3-2-13 0 0,-1 0 1 0 0,-4 38-1 0 0,-1-40-4 0 0,-1 1 1 0 0,-1 0-1 0 0,-3-1 1 0 0,-1 0-1 0 0,-1-1 1 0 0,-2 0-1 0 0,-30 57 1 0 0,35-79-3 0 0,0 1 1 0 0,-16 16 0 0 0,0 0 19 0 0,14-17-15 0 0,0 0 0 0 0,-1-1 0 0 0,-1 0 0 0 0,0-1 0 0 0,-19 12 0 0 0,-5 5 43 0 0,32-24-40 0 0,0-1-1 0 0,-1 1 1 0 0,1-1 0 0 0,0 0 0 0 0,-1 0-1 0 0,1 0 1 0 0,-1-1 0 0 0,0 1 0 0 0,1-1-1 0 0,-1 0 1 0 0,-8 0 0 0 0,10-1-1 0 0,0 0 0 0 0,0 0 0 0 0,0 0 0 0 0,0 0 0 0 0,0 0 0 0 0,0-1 0 0 0,0 1 1 0 0,1-1-1 0 0,-1 0 0 0 0,0 0 0 0 0,0 0 0 0 0,1 0 0 0 0,-1-1 0 0 0,0 1 0 0 0,1-1 0 0 0,-1 1 0 0 0,1-1 0 0 0,0 0 1 0 0,-3-3-1 0 0,3 3-5 0 0,1 0 0 0 0,0 0 0 0 0,0 0 0 0 0,1 0 0 0 0,-1-1 0 0 0,0 1 1 0 0,1 0-1 0 0,-1-4 0 0 0,-1-4 5 0 0,1 5-15 0 0,0 0 0 0 0,0 0-1 0 0,1 0 1 0 0,0 0-1 0 0,0 0 1 0 0,0 0 0 0 0,0-1-1 0 0,1 1 1 0 0,0 0 0 0 0,1-5-1 0 0,2-17 9 0 0,-3 16 0 0 0,1 1 0 0 0,0-1 0 0 0,0 1 0 0 0,1-1 0 0 0,0 1 0 0 0,1 0 0 0 0,7-16 0 0 0,-9 22-5 0 0,1 1 0 0 0,-1-1 0 0 0,1 0 0 0 0,-1 1 0 0 0,1 0 0 0 0,0-1 0 0 0,1 1 0 0 0,-1 0 0 0 0,0 0 0 0 0,1 1 0 0 0,-1-1 0 0 0,1 1 0 0 0,0 0 0 0 0,0 0 0 0 0,0 0 0 0 0,0 0 0 0 0,0 1 0 0 0,1 0 0 0 0,-1 0 0 0 0,7-1 0 0 0,-9 2 2 0 0,1 0-1 0 0,0 0 0 0 0,0 0 1 0 0,-1 1-1 0 0,1 0 1 0 0,0-1-1 0 0,-1 1 1 0 0,1 0-1 0 0,-1 0 1 0 0,1 0-1 0 0,-1 1 1 0 0,1-1-1 0 0,3 3 0 0 0,29 25 86 0 0,-27-21-82 0 0,8 5-2 0 0,-2 1 0 0 0,0 1 0 0 0,0 0 0 0 0,-1 1 0 0 0,-1 0 0 0 0,-1 1 0 0 0,10 20 0 0 0,-11-18-284 0 0,0 0-1 0 0,1-1 1 0 0,14 18 0 0 0,-25-36 233 0 0,0 0 0 0 0,1 0 0 0 0,-1 0 0 0 0,0 1 0 0 0,0-1 0 0 0,0 0 0 0 0,0 0 0 0 0,0 0 0 0 0,0 0 0 0 0,1 0 0 0 0,-1 0 0 0 0,0 0 0 0 0,0 1 0 0 0,0-1 0 0 0,0 0 0 0 0,1 0 0 0 0,-1 0 0 0 0,0 0 0 0 0,0 0 0 0 0,0 0 0 0 0,0 0 0 0 0,1 0 0 0 0,-1 0 0 0 0,0 0 0 0 0,0 0 0 0 0,0 0 0 0 0,1 0 0 0 0,-1 0 0 0 0,0 0 0 0 0,0 0 0 0 0,0 0 0 0 0,0 0 0 0 0,1 0 0 0 0,-1 0 0 0 0,0 0 0 0 0,0 0 0 0 0,0 0 0 0 0,0-1 0 0 0,1 1 0 0 0,-1 0 0 0 0,0 0 0 0 0,0 0 0 0 0,0 0 0 0 0,0 0 0 0 0,0 0 0 0 0,1-1 0 0 0,5-9-1845 0 0,-3 3 1267 0 0,6-4-567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50:18.6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8762 0 0,'2'34'6292'0'0,"-2"0"-3546"0"0,2 33-942 0 0,7-13-1529 0 0,1-1 0 0 0,27 77-1 0 0,-32-119-289 0 0,-4-9-14 0 0,0 1 0 0 0,0-1 0 0 0,0 0 0 0 0,0 0 0 0 0,0 1 0 0 0,0-1 0 0 0,-1 1 0 0 0,0-1-1 0 0,1 0 1 0 0,-1 1 0 0 0,0-1 0 0 0,0 1 0 0 0,0-1 0 0 0,0 1 0 0 0,-1 3 0 0 0,1-6 14 0 0,0 0 1 0 0,0 0-1 0 0,-1 1 0 0 0,1-1 0 0 0,0 0 0 0 0,0 0 0 0 0,0 0 0 0 0,0 0 1 0 0,0 0-1 0 0,0 0 0 0 0,0 1 0 0 0,0-1 0 0 0,0 0 0 0 0,0 0 0 0 0,-1 0 0 0 0,1 0 1 0 0,0 0-1 0 0,0 0 0 0 0,0 0 0 0 0,0 0 0 0 0,0 0 0 0 0,0 0 0 0 0,0 1 1 0 0,-1-1-1 0 0,1 0 0 0 0,0 0 0 0 0,0 0 0 0 0,0 0 0 0 0,0 0 0 0 0,0 0 1 0 0,-1 0-1 0 0,1 0 0 0 0,0 0 0 0 0,0 0 0 0 0,0 0 0 0 0,0 0 0 0 0,0 0 0 0 0,-1 0 1 0 0,1 0-1 0 0,0-1 0 0 0,0 1 0 0 0,0 0 0 0 0,0 0 0 0 0,0 0 0 0 0,0 0 1 0 0,-1 0-1 0 0,1 0 0 0 0,0 0 0 0 0,0 0 0 0 0,0 0 0 0 0,0 0 0 0 0,0-1 1 0 0,0 1-1 0 0,0 0 0 0 0,0 0 0 0 0,0 0 0 0 0,-1 0 0 0 0,1 0 0 0 0,0 0 1 0 0,0-1-1 0 0,0 1 0 0 0,-3-11-1202 0 0,10-68-4128 0 0,-6 44 3742 0 0,3 1-537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50:19.0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59 0 8466 0 0,'-8'2'6609'0'0,"2"7"-3813"0"0,0 17-2657 0 0,2-11 627 0 0,-5 19-525 0 0,1 0 0 0 0,1 1 0 0 0,2 0 0 0 0,2 0-1 0 0,1 0 1 0 0,1 0 0 0 0,7 55 0 0 0,-5-84-218 0 0,21 125 494 0 0,-17-114-390 0 0,0 0-1 0 0,1 0 1 0 0,1 0-1 0 0,0-1 1 0 0,14 21-1 0 0,-19-33-90 0 0,0-1 0 0 0,0 0 0 0 0,1 1 0 0 0,-1-1-1 0 0,1-1 1 0 0,0 1 0 0 0,0 0 0 0 0,0-1 0 0 0,0 1 0 0 0,0-1 0 0 0,0 0 0 0 0,1 0-1 0 0,-1 0 1 0 0,1 0 0 0 0,0-1 0 0 0,-1 1 0 0 0,1-1 0 0 0,0 0 0 0 0,0 0 0 0 0,0-1-1 0 0,0 1 1 0 0,0-1 0 0 0,7 0 0 0 0,-6-1-1 0 0,0 0 1 0 0,0 0-1 0 0,0 0 0 0 0,0 0 0 0 0,0-1 1 0 0,-1 0-1 0 0,1 0 0 0 0,0-1 0 0 0,-1 1 1 0 0,0-1-1 0 0,0 0 0 0 0,0 0 0 0 0,0 0 1 0 0,0 0-1 0 0,0-1 0 0 0,-1 0 1 0 0,0 0-1 0 0,4-5 0 0 0,14-23 46 0 0,-1-1 1 0 0,20-45-1 0 0,-31 57-50 0 0,0-1 1 0 0,-2 0-1 0 0,-1 0 0 0 0,0-1 1 0 0,2-23-1 0 0,-8 41-36 0 0,0 1 0 0 0,0-1 0 0 0,0 1 0 0 0,-1-1 0 0 0,0 0 0 0 0,0 1 0 0 0,0-1 0 0 0,0 1 0 0 0,0 0 0 0 0,-1-1 0 0 0,0 1 0 0 0,0 0 0 0 0,0 0 0 0 0,-1 0 0 0 0,1 0 0 0 0,-1 0 0 0 0,0 1 0 0 0,0-1 0 0 0,0 1 0 0 0,0 0 0 0 0,-1 0 0 0 0,1 0 0 0 0,-1 0 0 0 0,0 1 0 0 0,0-1 0 0 0,0 1 0 0 0,0 0 0 0 0,0 0 0 0 0,-1 1 0 0 0,1-1 0 0 0,-1 1 0 0 0,1 0 0 0 0,-1 0 0 0 0,1 0 0 0 0,-1 1 0 0 0,-6-1 0 0 0,3 2-80 0 0,0 0 1 0 0,-1 0 0 0 0,1 1-1 0 0,0 0 1 0 0,1 1 0 0 0,-1 0 0 0 0,0 0-1 0 0,1 0 1 0 0,0 1 0 0 0,-1 0-1 0 0,1 0 1 0 0,1 1 0 0 0,-1 0-1 0 0,1 0 1 0 0,-10 11 0 0 0,8-8-343 0 0,1 1 1 0 0,-1 0-1 0 0,1 0 0 0 0,1 0 1 0 0,0 1-1 0 0,0 0 1 0 0,1 0-1 0 0,0 1 1 0 0,1 0-1 0 0,-6 19 0 0 0,10-28 214 0 0,-1 0-1 0 0,1 0 0 0 0,-1 0 0 0 0,1 1 0 0 0,0-1 1 0 0,0 0-1 0 0,0 0 0 0 0,0 0 0 0 0,0 0 0 0 0,1 1 0 0 0,-1-1 1 0 0,1 0-1 0 0,-1 0 0 0 0,1 0 0 0 0,0 0 0 0 0,0 0 0 0 0,1 3 1 0 0,11 8-1618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50:19.3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143 1 7058 0 0,'0'3'668'0'0,"-1"1"0"0"0,0-1 1 0 0,0 1-1 0 0,0-1 0 0 0,0 1 1 0 0,0-1-1 0 0,-3 4 1 0 0,-28 38 2681 0 0,25-37-2895 0 0,0 1-1 0 0,1 0 1 0 0,-9 16-1 0 0,2 6-59 0 0,2 0 0 0 0,0 1-1 0 0,3 0 1 0 0,0 0 0 0 0,2 1 0 0 0,2 0-1 0 0,-1 61 1 0 0,5-79-316 0 0,2 0 0 0 0,-1 1 0 0 0,2-1 0 0 0,6 25 0 0 0,-7-34-47 0 0,0 1 1 0 0,1-1-1 0 0,-1 1 0 0 0,1-1 1 0 0,0 0-1 0 0,1 0 1 0 0,0 0-1 0 0,0-1 1 0 0,0 1-1 0 0,0-1 0 0 0,1 0 1 0 0,8 7-1 0 0,-10-10-8 0 0,1 0 0 0 0,-1 0 0 0 0,1-1 0 0 0,0 1 0 0 0,-1-1-1 0 0,1 0 1 0 0,0 0 0 0 0,0 0 0 0 0,0 0 0 0 0,0 0 0 0 0,0-1 0 0 0,0 0 0 0 0,0 0-1 0 0,0 0 1 0 0,0-1 0 0 0,0 1 0 0 0,0-1 0 0 0,7-2 0 0 0,-3 1 40 0 0,1-2 0 0 0,-1 1 1 0 0,1-1-1 0 0,-1-1 0 0 0,0 1 1 0 0,0-1-1 0 0,8-7 0 0 0,-5 2 5 0 0,-1 0-1 0 0,0-1 0 0 0,-1 0 0 0 0,0-1 0 0 0,-1 0 0 0 0,0 0 0 0 0,-1 0 0 0 0,0-1 0 0 0,-1 0 0 0 0,-1-1 0 0 0,5-15 0 0 0,-6 15-51 0 0,0 1-1 0 0,-1-1 0 0 0,-1 1 0 0 0,0-1 1 0 0,-1 0-1 0 0,0 0 0 0 0,-1 0 1 0 0,-1 0-1 0 0,0 0 0 0 0,-1 1 0 0 0,-7-26 1 0 0,7 34-53 0 0,0 1 1 0 0,0-1 0 0 0,-1 0 0 0 0,1 1 0 0 0,-1 0-1 0 0,0-1 1 0 0,-1 1 0 0 0,1 0 0 0 0,-1 1-1 0 0,0-1 1 0 0,0 1 0 0 0,0-1 0 0 0,0 1 0 0 0,0 1-1 0 0,-1-1 1 0 0,1 0 0 0 0,-9-2 0 0 0,2 0-369 0 0,-1 1 0 0 0,0 1 1 0 0,0 0-1 0 0,0 1 1 0 0,-1 0-1 0 0,-15 0 0 0 0,18 2-425 0 0,1 1-1 0 0,-1 0 0 0 0,0 1 1 0 0,1 0-1 0 0,-1 1 0 0 0,1 0 1 0 0,-13 6-1 0 0,13-1-554 0 0,4 3-317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50:20.0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37 426 1504 0 0,'-18'-10'4115'0'0,"16"8"-3724"0"0,1 1-206 0 0,-1 0 0 0 0,1 0 0 0 0,0 0 0 0 0,-1-1 0 0 0,1 1-1 0 0,0 0 1 0 0,0-1 0 0 0,0 1 0 0 0,0 0 0 0 0,1-1 0 0 0,-1 1 0 0 0,0-1 0 0 0,1 0 0 0 0,-1 1 0 0 0,1-1 0 0 0,-1 0 0 0 0,1 1-1 0 0,0-1 1 0 0,-1 0 0 0 0,1 1 0 0 0,0-1 0 0 0,0 0 0 0 0,0 1 0 0 0,1-3 0 0 0,6-62 2541 0 0,-2 41-2109 0 0,-3 16-369 0 0,0 0 0 0 0,0 0-1 0 0,7-15 1 0 0,35-78 1181 0 0,-27 61-1062 0 0,-15 34-327 0 0,1-1 0 0 0,0 1-1 0 0,0-1 1 0 0,1 1-1 0 0,6-10 1 0 0,-2 5-316 0 0,-6 10 296 0 0,-1-1 1 0 0,1 1-1 0 0,0-1 0 0 0,0 1 1 0 0,0 0-1 0 0,0 0 1 0 0,2-2-1 0 0,7 0-2431 0 0,4 9-3542 0 0,-10-3 3518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50:20.6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142 253 2561 0 0,'-8'-38'6255'0'0,"1"6"-3743"0"0,-5-29 1057 0 0,11 61-3483 0 0,-1 0 0 0 0,1 0 0 0 0,0 0 0 0 0,0 1 0 0 0,0-1 0 0 0,0 0 0 0 0,-1 1 0 0 0,1-1 0 0 0,0 0 0 0 0,0 1 0 0 0,0 0 0 0 0,0-1 0 0 0,0 1 0 0 0,0 0 0 0 0,0-1 0 0 0,-1 2 0 0 0,-9 15 3 0 0,0 0 0 0 0,0 0-1 0 0,2 1 1 0 0,0 0 0 0 0,1 1-1 0 0,1 0 1 0 0,1 0-1 0 0,-6 35 1 0 0,7-29-43 0 0,2 0 1 0 0,1 1-1 0 0,1-1 0 0 0,2 0 0 0 0,0 1 1 0 0,8 41-1 0 0,-6-48 82 0 0,2-1 1 0 0,0 1-1 0 0,1-1 0 0 0,11 23 1 0 0,-15-36-65 0 0,1 0 1 0 0,-1-1 0 0 0,1 1 0 0 0,0-1 0 0 0,0 0-1 0 0,0 0 1 0 0,1 0 0 0 0,0 0 0 0 0,-1 0 0 0 0,1-1-1 0 0,1 0 1 0 0,-1 0 0 0 0,0 0 0 0 0,1 0 0 0 0,-1-1-1 0 0,1 1 1 0 0,0-1 0 0 0,0 0 0 0 0,0-1 0 0 0,0 1-1 0 0,6 0 1 0 0,-6-1 25 0 0,0 0 0 0 0,1-1 0 0 0,-1 0 0 0 0,1 0 0 0 0,-1 0 0 0 0,1 0 0 0 0,-1-1 0 0 0,0 0 0 0 0,1 0 0 0 0,-1 0 0 0 0,0-1 0 0 0,0 0 0 0 0,0 0 0 0 0,0 0 0 0 0,0-1 0 0 0,0 1 0 0 0,-1-1 0 0 0,1 0 0 0 0,-1-1 0 0 0,0 1 0 0 0,0-1-1 0 0,0 0 1 0 0,0 0 0 0 0,-1 0 0 0 0,6-8 0 0 0,12-21 105 0 0,-3 0-1 0 0,-1 0 1 0 0,-1-2-1 0 0,-2 0 1 0 0,-1-1-1 0 0,11-52 0 0 0,-20 67-186 0 0,-1 0-1 0 0,-1 0 1 0 0,-1-1-1 0 0,0 1 0 0 0,-5-32 1 0 0,2 39-5 0 0,-1 0 1 0 0,0 0-1 0 0,-1 1 1 0 0,0-1-1 0 0,-1 1 1 0 0,-1 0-1 0 0,0 0 1 0 0,-1 1-1 0 0,-8-13 1 0 0,9 17-61 0 0,0 0 0 0 0,0 1 0 0 0,-1-1 0 0 0,0 2 0 0 0,0-1 0 0 0,-1 1 0 0 0,-14-10 0 0 0,19 14-66 0 0,-1 0-1 0 0,0 0 1 0 0,0 1-1 0 0,1-1 1 0 0,-1 1-1 0 0,0 0 0 0 0,0 0 1 0 0,-1 0-1 0 0,1 0 1 0 0,0 1-1 0 0,0-1 1 0 0,0 1-1 0 0,0 0 1 0 0,0 1-1 0 0,0-1 0 0 0,-1 1 1 0 0,1 0-1 0 0,0 0 1 0 0,0 0-1 0 0,-6 3 1 0 0,1 0-373 0 0,0 1 0 0 0,-1 0 0 0 0,2 0 1 0 0,-1 1-1 0 0,1 0 0 0 0,0 1 0 0 0,-11 11 0 0 0,4 0-716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50:21.4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212 1 5689 0 0,'0'0'182'0'0,"-1"0"0"0"0,1 0 0 0 0,0 0 0 0 0,-1 0-1 0 0,1 0 1 0 0,0 0 0 0 0,-1 0 0 0 0,1 0 0 0 0,0 0 0 0 0,-1 0 0 0 0,1 0-1 0 0,0 0 1 0 0,-1 0 0 0 0,1 0 0 0 0,0 0 0 0 0,-1 0 0 0 0,1 0-1 0 0,0 0 1 0 0,0 0 0 0 0,-1 0 0 0 0,1 1 0 0 0,0-1 0 0 0,-1 0 0 0 0,1 0-1 0 0,0 0 1 0 0,0 1 0 0 0,-1-1 0 0 0,1 0 0 0 0,0 0 0 0 0,0 1-1 0 0,-1-1 1 0 0,1 0 0 0 0,0 1 0 0 0,-12 13 2042 0 0,5-5-569 0 0,-1-1-1151 0 0,0 0-1 0 0,0 0 1 0 0,1 1-1 0 0,1 0 1 0 0,-1 0-1 0 0,2 1 0 0 0,-7 12 1 0 0,-11 21 300 0 0,5-12-590 0 0,2 0-1 0 0,1 1 0 0 0,-11 37 1 0 0,23-59-406 0 0,-13 51 264 0 0,12-20-3877 0 0,5-38 2449 0 0,0-6 444 0 0,2-1 274 0 0,5-6-549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45:23.1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 11 4505 0 0,'-4'-9'3040'0'0,"4"9"-2981"0"0,0 0 1 0 0,0 0 0 0 0,0 0 0 0 0,0 0 0 0 0,-1 0 0 0 0,1 0 0 0 0,0 0 0 0 0,0 0 0 0 0,0 1 0 0 0,0-1 0 0 0,0 0-1 0 0,0 0 1 0 0,0 0 0 0 0,-1 0 0 0 0,1 0 0 0 0,0 0 0 0 0,0 0 0 0 0,0 0 0 0 0,0 0 0 0 0,0 0 0 0 0,0 0 0 0 0,-1 0-1 0 0,1 0 1 0 0,0 0 0 0 0,0 0 0 0 0,0 0 0 0 0,0 0 0 0 0,0 0 0 0 0,-1 0 0 0 0,1 0 0 0 0,0 0 0 0 0,0 0 0 0 0,0 0-1 0 0,0-1 1 0 0,0 1 0 0 0,0 0 0 0 0,0 0 0 0 0,0 0 0 0 0,-1 0 0 0 0,1 0 0 0 0,0 0 0 0 0,0 0 0 0 0,0 0 0 0 0,0 0-1 0 0,0-1 1 0 0,0 1 0 0 0,0 0 0 0 0,0 0 0 0 0,0 0 0 0 0,0 0 0 0 0,0 0 0 0 0,0 0 0 0 0,0-1 0 0 0,1 26 817 0 0,-2-17-807 0 0,-1 1 1 0 0,1 0-1 0 0,0 0 0 0 0,1 0 0 0 0,0 0 0 0 0,2 14 0 0 0,13 55 31 0 0,-7-44-78 0 0,25 114 47 0 0,25 151 135 0 0,-54-271-116 0 0,0 1 324 0 0,-2 0-1 0 0,-1 41 1 0 0,-1-69-394 0 0,0-1 0 0 0,0 0 0 0 0,1 0 0 0 0,-1 0 0 0 0,0 1 0 0 0,0-1 0 0 0,0 0 0 0 0,0 0 0 0 0,0 1 0 0 0,0-1 0 0 0,0 0 0 0 0,0 0 0 0 0,0 0 1 0 0,0 1-1 0 0,0-1 0 0 0,0 0 0 0 0,0 0 0 0 0,0 1 0 0 0,0-1 0 0 0,-1 0 0 0 0,1 0 0 0 0,0 0 0 0 0,0 1 0 0 0,0-1 0 0 0,0 0 0 0 0,0 0 0 0 0,0 0 0 0 0,-1 0 0 0 0,1 1 1 0 0,0-1-1 0 0,0 0 0 0 0,0 0 0 0 0,0 0 0 0 0,-1 0 0 0 0,1 0 0 0 0,0 0 0 0 0,0 1 0 0 0,0-1 0 0 0,-1 0 0 0 0,1 0 0 0 0,-5-10 465 0 0,-3-19 2 0 0,-2-30-36 0 0,-4-116 1 0 0,13 160-431 0 0,-1-36-3 0 0,3 1 1 0 0,1 0-1 0 0,3 0 0 0 0,2 0 0 0 0,3 1 0 0 0,1 0 0 0 0,25-66 1 0 0,-34 109-17 0 0,0 0 5 0 0,1-1-1 0 0,0 1 1 0 0,0 0-1 0 0,0 0 1 0 0,8-10-1 0 0,-11 15-4 0 0,1 1 0 0 0,-1-1 1 0 0,1 0-1 0 0,0 1 0 0 0,-1-1 0 0 0,1 1 0 0 0,0 0 0 0 0,-1-1 0 0 0,1 1 1 0 0,0-1-1 0 0,0 1 0 0 0,-1 0 0 0 0,1-1 0 0 0,0 1 0 0 0,0 0 0 0 0,0 0 1 0 0,-1 0-1 0 0,1 0 0 0 0,0 0 0 0 0,0 0 0 0 0,1 0 0 0 0,-1 0 1 0 0,1 1 0 0 0,-1 0 0 0 0,1-1-1 0 0,-1 1 1 0 0,1 0 0 0 0,-1 0 0 0 0,0 0-1 0 0,1 0 1 0 0,-1 0 0 0 0,0 0 0 0 0,0 0 0 0 0,0 1-1 0 0,0-1 1 0 0,0 0 0 0 0,1 2 0 0 0,10 16 16 0 0,-1 0 0 0 0,-1 1 0 0 0,13 34 0 0 0,16 69 24 0 0,-3-7-27 0 0,9 35 35 0 0,-29-92-28 0 0,-4-14 21 0 0,-3 1 0 0 0,-2 0 0 0 0,-1 0 0 0 0,-1 50 0 0 0,-6-90 1 0 0,-1-6-7 0 0,-5-13 15 0 0,-3-18-3 0 0,-2-21-56 0 0,3 0 0 0 0,3 0-1 0 0,1-1 1 0 0,3 1 0 0 0,3-1-1 0 0,1 0 1 0 0,11-58 0 0 0,-8 80-10 0 0,1-1 1 0 0,1 1 0 0 0,2 0 0 0 0,1 0 0 0 0,17-37-1 0 0,-11 37 8 0 0,-7 11 4 0 0,17-26 1 0 0,-25 45 5 0 0,-1 0 1 0 0,1 0 0 0 0,0 0 0 0 0,0 0-1 0 0,0-1 1 0 0,0 1 0 0 0,0 0-1 0 0,0 0 1 0 0,0 1 0 0 0,0-1 0 0 0,0 0-1 0 0,0 0 1 0 0,0 0 0 0 0,1 1-1 0 0,-1-1 1 0 0,0 1 0 0 0,1-1-1 0 0,-1 1 1 0 0,0-1 0 0 0,1 1 0 0 0,-1 0-1 0 0,1 0 1 0 0,-1-1 0 0 0,0 1-1 0 0,1 0 1 0 0,-1 0 0 0 0,1 1 0 0 0,-1-1-1 0 0,0 0 1 0 0,1 0 0 0 0,-1 1-1 0 0,0-1 1 0 0,1 1 0 0 0,-1-1 0 0 0,0 1-1 0 0,1-1 1 0 0,-1 1 0 0 0,0 0-1 0 0,0 0 1 0 0,0 0 0 0 0,0-1 0 0 0,0 1-1 0 0,2 2 1 0 0,2 2 10 0 0,0 0 0 0 0,-1 0 0 0 0,1 1 0 0 0,-1 0 0 0 0,0 0 0 0 0,0 0-1 0 0,3 9 1 0 0,8 21 53 0 0,-1 1-1 0 0,-3 0 1 0 0,0 1 0 0 0,8 71-1 0 0,13 49 235 0 0,-21-114-171 0 0,-2 0-1 0 0,3 50 1 0 0,-2-3-76 0 0,-10-90-67 0 0,0 1 1 0 0,1-1-1 0 0,-1 0 1 0 0,0 1-1 0 0,0-1 1 0 0,1 0-1 0 0,-1 0 1 0 0,0 1-1 0 0,1-1 1 0 0,0 0-1 0 0,-1 0 1 0 0,1 0-1 0 0,0 1 1 0 0,-1-1-1 0 0,1 0 1 0 0,0 0-1 0 0,0 0 1 0 0,0 0-1 0 0,0-1 1 0 0,2 3-1 0 0,-3-3-7 0 0,0 0 0 0 0,1 0 0 0 0,-1 0 0 0 0,0 0-1 0 0,1 0 1 0 0,-1 0 0 0 0,1 1 0 0 0,-1-1 0 0 0,0 0 0 0 0,1 0-1 0 0,-1 0 1 0 0,1 0 0 0 0,-1-1 0 0 0,0 1 0 0 0,1 0-1 0 0,-1 0 1 0 0,1 0 0 0 0,-1 0 0 0 0,0 0 0 0 0,1 0-1 0 0,-1-1 1 0 0,0 1 0 0 0,1 0 0 0 0,-1 0 0 0 0,1-1 0 0 0,0 0-56 0 0,-1 0 1 0 0,1 0-1 0 0,0 0 1 0 0,0 0 0 0 0,-1 0-1 0 0,1 0 1 0 0,0 0-1 0 0,-1-1 1 0 0,1 1 0 0 0,-1 0-1 0 0,1-3 1 0 0,19-82-3134 0 0,-15 58 2164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50:21.8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1 6281 0 0,'-1'2'649'0'0,"0"1"-1"0"0,0-1 0 0 0,0 1 0 0 0,0-1 0 0 0,0 1 1 0 0,0 0-1 0 0,1-1 0 0 0,-1 1 0 0 0,1 0 0 0 0,0 0 1 0 0,-1-1-1 0 0,2 1 0 0 0,-1 4 0 0 0,1-2-186 0 0,0 0-1 0 0,0 1 0 0 0,1-1 1 0 0,0 0-1 0 0,0 0 0 0 0,4 7 1 0 0,3 4-419 0 0,2 0 1 0 0,24 28 0 0 0,-26-34 415 0 0,12 20-400 0 0,-15-21-51 0 0,0-1 1 0 0,13 15-1 0 0,9 8-12 0 0,-21-22-23 0 0,0-1 0 0 0,0 1 0 0 0,1-2 0 0 0,0 1 0 0 0,1-1 0 0 0,16 10 0 0 0,-17-12-201 0 0,0 0 0 0 0,0 0 0 0 0,11 11 1 0 0,14 9-2896 0 0,-22-15 1237 0 0,-9-4 566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50:22.2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150 1 8106 0 0,'-10'7'2007'0'0,"-1"0"1"0"0,1 1-1 0 0,-18 18 0 0 0,20-16-1339 0 0,0 0-1 0 0,0 0 1 0 0,-11 20-1 0 0,12-15-580 0 0,0 0-1 0 0,1 1 1 0 0,1 0-1 0 0,0 0 1 0 0,1 0-1 0 0,1 1 1 0 0,-2 16-1 0 0,2 4-29 0 0,1-1-1 0 0,4 54 0 0 0,0-72-53 0 0,0 0 0 0 0,2-1-1 0 0,-1 1 1 0 0,2-1-1 0 0,1 0 1 0 0,0 0-1 0 0,9 16 1 0 0,-11-25 11 0 0,1-1-1 0 0,0 0 1 0 0,0 1 0 0 0,1-2 0 0 0,0 1-1 0 0,0-1 1 0 0,0 0 0 0 0,1 0 0 0 0,0 0-1 0 0,10 5 1 0 0,-14-9 6 0 0,0 0 0 0 0,0-1 0 0 0,0 1 0 0 0,0-1 0 0 0,0 0 0 0 0,1 1 0 0 0,-1-1 0 0 0,1-1 0 0 0,-1 1 1 0 0,1-1-1 0 0,-1 1 0 0 0,1-1 0 0 0,-1 0 0 0 0,1 0 0 0 0,-1 0 0 0 0,1-1 0 0 0,-1 1 0 0 0,1-1 0 0 0,-1 0 0 0 0,1 0 0 0 0,-1 0 0 0 0,0 0 0 0 0,0-1 0 0 0,1 1 0 0 0,-1-1 0 0 0,0 0 0 0 0,5-4 0 0 0,3-4 60 0 0,-1-1 0 0 0,0-1 0 0 0,0 0 0 0 0,-1 0-1 0 0,0-1 1 0 0,-1 0 0 0 0,-1 0 0 0 0,7-17 0 0 0,2-10 101 0 0,18-69-1 0 0,-30 92-151 0 0,0 0 1 0 0,-2-1-1 0 0,0 1 0 0 0,0-1 0 0 0,-2 0 0 0 0,-2-26 0 0 0,1 35-32 0 0,0 1 0 0 0,0 0-1 0 0,-1 1 1 0 0,0-1 0 0 0,-1 0-1 0 0,0 1 1 0 0,0-1 0 0 0,0 1 0 0 0,-1 0-1 0 0,0 0 1 0 0,-1 0 0 0 0,1 0-1 0 0,-1 1 1 0 0,-1 0 0 0 0,1 0 0 0 0,-10-8-1 0 0,10 11-97 0 0,0 0 0 0 0,1 1-1 0 0,-1-1 1 0 0,0 1-1 0 0,0 0 1 0 0,0 1 0 0 0,-1-1-1 0 0,1 1 1 0 0,0 0 0 0 0,0 0-1 0 0,-1 0 1 0 0,1 1 0 0 0,-1 0-1 0 0,1 0 1 0 0,-8 1-1 0 0,9 0-291 0 0,-1 0 0 0 0,0 0 0 0 0,1 0 0 0 0,0 0 0 0 0,-1 1 0 0 0,1 0 0 0 0,0 0 0 0 0,0 0 0 0 0,0 0 0 0 0,0 1 0 0 0,-5 3 0 0 0,4 1-948 0 0,2 0-412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50:22.5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59 506 11578 0 0,'-16'21'5566'0'0,"12"-15"-5088"0"0,1-1 0 0 0,-1 0 0 0 0,-1 0 0 0 0,1 0 0 0 0,-1 0 0 0 0,1-1 0 0 0,-10 6 0 0 0,18-46-1370 0 0,13-31-3584 0 0,-12 52 3338 0 0,1-5-809 0 0</inkml:trace>
  <inkml:trace contextRef="#ctx0" brushRef="#br0" timeOffset="1">269 1 9930 0 0,'-2'1'736'0'0,"0"1"0"0"0,1-1 0 0 0,-1 1 0 0 0,1 0 0 0 0,0-1-1 0 0,-1 1 1 0 0,1 0 0 0 0,-1 3 0 0 0,-8 22 1505 0 0,3 24-1135 0 0,8-31-958 0 0,1 1 0 0 0,1-1 0 0 0,0 0 0 0 0,2 0 0 0 0,0-1 0 0 0,16 38 0 0 0,4 16-65 0 0,-13-32-66 0 0,-6-24-52 0 0,-1-1-1 0 0,0 1 0 0 0,-2 0 0 0 0,0 0 1 0 0,1 20-1 0 0,-2-22-2366 0 0,2-33-2622 0 0,0 0 3537 0 0,-1-3-294 0 0,4-3-489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50:22.9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0 8154 0 0,'-18'16'8607'0'0,"20"-11"-7072"0"0,12-3-528 0 0,49-5 86 0 0,23 0-436 0 0,-77 3-607 0 0,0 0 0 0 0,0 1 0 0 0,0 1-1 0 0,0 0 1 0 0,0 0 0 0 0,16 6 0 0 0,-23-7-43 0 0,1 1 0 0 0,0-1 0 0 0,-1 1 0 0 0,1-1 0 0 0,-1 1 0 0 0,1 0 0 0 0,-1 0 0 0 0,0 0 0 0 0,0 0 0 0 0,0 0 0 0 0,0 1 0 0 0,0-1 0 0 0,0 1 0 0 0,-1-1 0 0 0,1 1 0 0 0,-1-1 0 0 0,0 1 0 0 0,1 0 0 0 0,-1 0 0 0 0,-1 0 0 0 0,2 3 0 0 0,-1 4 4 0 0,0 0 1 0 0,-1 0-1 0 0,0 0 1 0 0,-3 19-1 0 0,1-6-11 0 0,0-9 6 0 0,0 0 1 0 0,-1 0 0 0 0,0-1 0 0 0,-1 0 0 0 0,-1 1 0 0 0,0-1 0 0 0,-8 15 0 0 0,-8 9 43 0 0,-27 35 1 0 0,-7 12-1 0 0,51-78 21 0 0,1 0-1 0 0,-1 0 0 0 0,2 1 0 0 0,-1-1 0 0 0,-3 13 1 0 0,6-18-44 0 0,0 0 1 0 0,0 0-1 0 0,-1 0 1 0 0,1 0 0 0 0,0 0-1 0 0,0 0 1 0 0,1 1-1 0 0,-1-1 1 0 0,0 0 0 0 0,0 0-1 0 0,0 0 1 0 0,1 0-1 0 0,-1 0 1 0 0,1 0 0 0 0,-1 0-1 0 0,1 0 1 0 0,-1 0-1 0 0,2 1 1 0 0,-1-1 0 0 0,0 0 0 0 0,0 0 1 0 0,1 0-1 0 0,-1-1 0 0 0,1 1 0 0 0,-1 0 1 0 0,0-1-1 0 0,1 1 0 0 0,-1-1 0 0 0,1 1 1 0 0,-1-1-1 0 0,1 0 0 0 0,0 0 0 0 0,-1 1 0 0 0,1-1 1 0 0,2-1-1 0 0,15 0 154 0 0,1-1 0 0 0,-1-1 0 0 0,23-7 0 0 0,5 0-118 0 0,4-1-63 0 0,-36 7-660 0 0,1 0 0 0 0,-1 2 0 0 0,1-1 0 0 0,-1 2 0 0 0,29 1 0 0 0,-31 1-480 0 0,-2-1-406 0 0,0 1 0 0 0,-1 1-1 0 0,17 4 1 0 0,-12-2-1105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50:23.3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16 352 8930 0 0,'-2'0'2297'0'0,"-12"3"1221"0"0,15-3-3457 0 0,-1 0 1 0 0,0 0-1 0 0,0 0 1 0 0,0 0-1 0 0,0 0 1 0 0,0 0-1 0 0,0 0 1 0 0,1 0-1 0 0,-1 0 1 0 0,0 0-1 0 0,0 1 1 0 0,0-1-1 0 0,0 0 1 0 0,0 0-1 0 0,0 0 0 0 0,0 0 1 0 0,0 0-1 0 0,1 0 1 0 0,-1 0-1 0 0,0 0 1 0 0,0 0-1 0 0,0 1 1 0 0,0-1-1 0 0,0 0 1 0 0,0 0-1 0 0,0 0 1 0 0,0 0-1 0 0,0 0 1 0 0,0 0-1 0 0,0 0 1 0 0,0 1-1 0 0,0-1 1 0 0,0 0-1 0 0,0 0 1 0 0,0 0-1 0 0,0 0 1 0 0,0 0-1 0 0,0 1 1 0 0,0-1-1 0 0,0 0 1 0 0,0 0-1 0 0,0 0 1 0 0,0 0-1 0 0,0 0 1 0 0,0 0-1 0 0,0 0 1 0 0,0 1-1 0 0,0-1 1 0 0,0 0-1 0 0,-1 0 1 0 0,1 0-1 0 0,0 0 1 0 0,0 0-1 0 0,0 0 1 0 0,7 2 225 0 0,-1-1 1 0 0,1-1-1 0 0,0 1 1 0 0,0-1 0 0 0,0 0-1 0 0,-1-1 1 0 0,1 0-1 0 0,9-2 1 0 0,19-1 391 0 0,582-48 2620 0 0,309-58-3105 0 0,-790 88-199 0 0,230-41-30 0 0,110-31-9 0 0,-441 88 58 0 0,39-2 0 0 0,-60 10 19 0 0,-14-1-32 0 0,0-1 1 0 0,1 0-1 0 0,-1 0 1 0 0,0 0-1 0 0,0 1 1 0 0,0-1-1 0 0,0 0 1 0 0,0 0-1 0 0,0 1 1 0 0,0-1-1 0 0,1 0 1 0 0,-1 0-1 0 0,0 1 1 0 0,0-1 0 0 0,0 0-1 0 0,0 0 1 0 0,0 1-1 0 0,0-1 1 0 0,0 0-1 0 0,0 0 1 0 0,0 1-1 0 0,0-1 1 0 0,0 0-1 0 0,0 0 1 0 0,-1 1-1 0 0,1-1 1 0 0,0 0-1 0 0,0 0 1 0 0,0 1-1 0 0,-1 0 2 0 0,0 0-1 0 0,0 0 1 0 0,0 0-1 0 0,1 0 1 0 0,-1 0-1 0 0,0 0 1 0 0,0 0-1 0 0,-1 0 1 0 0,1 0-1 0 0,0 0 1 0 0,0-1-1 0 0,0 1 1 0 0,-1 0-1 0 0,1-1 1 0 0,-2 1-1 0 0,-27 9-276 0 0,24-7-65 0 0,0-1 0 0 0,0 0 0 0 0,0-1 0 0 0,0 1 0 0 0,0-1-1 0 0,-1 0 1 0 0,1 0 0 0 0,-9-1 0 0 0,14 0 274 0 0,-1 0-107 0 0,0 0 1 0 0,0 0-1 0 0,0 0 1 0 0,0-1-1 0 0,0 1 1 0 0,0 0-1 0 0,0-1 0 0 0,0 0 1 0 0,0 1-1 0 0,0-1 1 0 0,1 0-1 0 0,-1 0 1 0 0,0 0-1 0 0,0 0 0 0 0,1 0 1 0 0,-3-2-1 0 0,-4-9-1105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50:42.4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87 37 2433 0 0,'-2'8'886'0'0,"1"1"1"0"0,-1-1 0 0 0,1 1-1 0 0,0 15 1 0 0,-1 8 598 0 0,2-31-1410 0 0,0-1-1 0 0,0 1 1 0 0,0-1-1 0 0,0 0 0 0 0,0 1 1 0 0,0-1-1 0 0,0 0 1 0 0,-1 1-1 0 0,1-1 1 0 0,0 0-1 0 0,0 0 1 0 0,0 1-1 0 0,-1-1 1 0 0,1 0-1 0 0,0 1 1 0 0,0-1-1 0 0,0 0 1 0 0,-1 0-1 0 0,1 1 1 0 0,0-1-1 0 0,-1 0 1 0 0,1 0-1 0 0,0 0 0 0 0,0 0 1 0 0,-1 1-1 0 0,1-1 1 0 0,0 0-1 0 0,-1 0 1 0 0,1 0-1 0 0,0 0 1 0 0,-1 0-1 0 0,0 0 1 0 0,-14-3 1586 0 0,12 1-1459 0 0,1 1 0 0 0,-1-1 0 0 0,0 0 0 0 0,0 0 0 0 0,1 0 0 0 0,-1 0 0 0 0,-3-5 0 0 0,4 4-120 0 0,0-1 1 0 0,0 0 0 0 0,1 0 0 0 0,-1 0-1 0 0,1 0 1 0 0,0 0 0 0 0,0 0-1 0 0,1 0 1 0 0,-1 0 0 0 0,1 0 0 0 0,0 0-1 0 0,0-1 1 0 0,0 1 0 0 0,1 0-1 0 0,-1 0 1 0 0,1 0 0 0 0,2-6 0 0 0,-3 8-85 0 0,1 1 0 0 0,0-1 0 0 0,-1 0 0 0 0,1 0 1 0 0,0 1-1 0 0,0-1 0 0 0,0 0 0 0 0,0 1 0 0 0,0-1 1 0 0,0 1-1 0 0,0-1 0 0 0,1 1 0 0 0,-1 0 0 0 0,1 0 0 0 0,-1 0 1 0 0,1-1-1 0 0,-1 1 0 0 0,1 0 0 0 0,-1 1 0 0 0,1-1 1 0 0,0 0-1 0 0,0 0 0 0 0,-1 1 0 0 0,1-1 0 0 0,0 1 1 0 0,0 0-1 0 0,0-1 0 0 0,0 1 0 0 0,0 0 0 0 0,-1 0 1 0 0,1 0-1 0 0,0 0 0 0 0,0 0 0 0 0,0 1 0 0 0,0-1 1 0 0,0 1-1 0 0,-1-1 0 0 0,1 1 0 0 0,0 0 0 0 0,1 0 1 0 0,1 1 6 0 0,0 0 0 0 0,-1 0 0 0 0,0 1 0 0 0,1-1 0 0 0,-1 1 0 0 0,0-1 0 0 0,0 1 0 0 0,0 0 0 0 0,-1 0 0 0 0,1 0 0 0 0,-1 1 0 0 0,0-1 0 0 0,0 0 0 0 0,0 1 0 0 0,0 0 0 0 0,2 7 0 0 0,-3-9 38 0 0,0 0 0 0 0,-1 0 1 0 0,1 0-1 0 0,-1 0 1 0 0,1 0-1 0 0,-1 0 1 0 0,0 0-1 0 0,0 0 1 0 0,0 0-1 0 0,0 0 1 0 0,0 0-1 0 0,-1 1 0 0 0,1-1 1 0 0,-1 0-1 0 0,1 0 1 0 0,-1 0-1 0 0,1 0 1 0 0,-1-1-1 0 0,0 1 1 0 0,0 0-1 0 0,0 0 0 0 0,0 0 1 0 0,-1-1-1 0 0,1 1 1 0 0,0 0-1 0 0,-1-1 1 0 0,1 1-1 0 0,-1-1 1 0 0,1 0-1 0 0,-1 1 1 0 0,0-1-1 0 0,0 0 0 0 0,1 0 1 0 0,-4 1-1 0 0,1-1 63 0 0,0 0-1 0 0,-1 0 0 0 0,1 0 1 0 0,0-1-1 0 0,0 1 0 0 0,-1-1 1 0 0,1 0-1 0 0,0 0 0 0 0,-1-1 1 0 0,1 1-1 0 0,0-1 0 0 0,0 0 0 0 0,-1 0 1 0 0,-5-3-1 0 0,8 4-107 0 0,0-1 0 0 0,0 0 0 0 0,1 1 0 0 0,-1-1 0 0 0,0 0-1 0 0,0 0 1 0 0,0 0 0 0 0,1 0 0 0 0,-1-1 0 0 0,0 1 0 0 0,1 0 0 0 0,-1-1 0 0 0,1 1 0 0 0,0-1-1 0 0,-1 1 1 0 0,1-1 0 0 0,0 0 0 0 0,0 1 0 0 0,0-1 0 0 0,0 0 0 0 0,0 0 0 0 0,1 0 0 0 0,-1 0 0 0 0,0 0-1 0 0,1 0 1 0 0,-1 0 0 0 0,1 0 0 0 0,0 0 0 0 0,0 0 0 0 0,0 0 0 0 0,0-3 0 0 0,1 4-65 0 0,0 1 0 0 0,-1-1 1 0 0,1 0-1 0 0,0 0 0 0 0,0 1 1 0 0,0-1-1 0 0,0 1 0 0 0,-1-1 1 0 0,1 1-1 0 0,0-1 0 0 0,0 1 1 0 0,0-1-1 0 0,0 1 0 0 0,0 0 1 0 0,0 0-1 0 0,0-1 0 0 0,2 1 1 0 0,19-2-1656 0 0,1 7 440 0 0,-12 2 270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50:42.8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 23 6665 0 0,'-5'2'1642'0'0,"5"-2"-1504"0"0,-1 0 1 0 0,1 0 0 0 0,0 0 0 0 0,-1 1-1 0 0,1-1 1 0 0,0 0 0 0 0,0 0 0 0 0,-1 0 0 0 0,1 0-1 0 0,0 0 1 0 0,-1 0 0 0 0,1 0 0 0 0,0 0-1 0 0,0 1 1 0 0,-1-1 0 0 0,1 0 0 0 0,0 0-1 0 0,0 0 1 0 0,-1 1 0 0 0,1-1 0 0 0,0 0-1 0 0,0 0 1 0 0,0 1 0 0 0,-1-1 0 0 0,1 0-1 0 0,0 0 1 0 0,0 1 0 0 0,0-1 0 0 0,0 0 0 0 0,0 1-1 0 0,0-1 1 0 0,0 0 0 0 0,-1 0 0 0 0,1 1-1 0 0,0-1 1 0 0,0 0 0 0 0,0 1 0 0 0,0-1-1 0 0,0 0 1 0 0,0 1 0 0 0,1-1 0 0 0,-1 0-1 0 0,0 1 1 0 0,0-1 0 0 0,0 0 0 0 0,0 1 0 0 0,3 0-17 0 0,-1 0 0 0 0,1-1 0 0 0,-1 1 0 0 0,1-1 0 0 0,-1 1 0 0 0,1-1 0 0 0,-1 0 0 0 0,1 0 0 0 0,0 0 0 0 0,-1 0 0 0 0,4-1 0 0 0,69-3 1493 0 0,186-14-318 0 0,-96 10-1533 0 0,-13 0-271 0 0,-51 9-3559 0 0,-84 1 3081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50:43.1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1 140 8362 0 0,'0'-1'446'0'0,"1"-30"8428"0"0,-1 27-8727 0 0,1 0 1 0 0,0 0 0 0 0,0 0 0 0 0,0 0 0 0 0,0 0 0 0 0,1 0 0 0 0,-1 1-1 0 0,1-1 1 0 0,4-5 0 0 0,-2 4-98 0 0,0-1-1 0 0,1 1 1 0 0,0 0-1 0 0,1 1 1 0 0,-1-1-1 0 0,1 1 1 0 0,9-6-1 0 0,-10 7-63 0 0,-1 1-1 0 0,1-1 0 0 0,-1 1 1 0 0,1 0-1 0 0,0 1 0 0 0,-1-1 1 0 0,1 1-1 0 0,0 0 0 0 0,0 0 0 0 0,0 1 1 0 0,7-1-1 0 0,-10 1 19 0 0,-1 0-1 0 0,1 0 1 0 0,-1 0-1 0 0,1 1 1 0 0,-1-1-1 0 0,0 0 1 0 0,1 1 0 0 0,-1-1-1 0 0,0 1 1 0 0,1 0-1 0 0,-1-1 1 0 0,0 1-1 0 0,0 0 1 0 0,1 0-1 0 0,-1 0 1 0 0,0 0 0 0 0,0 0-1 0 0,0 0 1 0 0,0 0-1 0 0,0 0 1 0 0,0 0-1 0 0,-1 0 1 0 0,1 0-1 0 0,0 1 1 0 0,-1-1 0 0 0,1 0-1 0 0,0 1 1 0 0,0 1-1 0 0,-1-1 16 0 0,0 0 1 0 0,0 0-1 0 0,0 0 0 0 0,0 0 1 0 0,0 0-1 0 0,0 0 0 0 0,-1 0 0 0 0,1 0 1 0 0,-1-1-1 0 0,1 1 0 0 0,-1 0 1 0 0,1 0-1 0 0,-1 0 0 0 0,0-1 1 0 0,0 1-1 0 0,0 0 0 0 0,0-1 0 0 0,0 1 1 0 0,-1-1-1 0 0,-1 3 0 0 0,0 0-31 0 0,-12 10 264 0 0,14-14-297 0 0,1 1 0 0 0,-1-1-1 0 0,0 0 1 0 0,1 1 0 0 0,-1-1 0 0 0,1 0-1 0 0,-1 0 1 0 0,0 1 0 0 0,1-1 0 0 0,-1 0-1 0 0,0 0 1 0 0,1 0 0 0 0,-1 0 0 0 0,0 0 0 0 0,0 0-1 0 0,1 0 1 0 0,-1 0 0 0 0,0 0 0 0 0,1 0-1 0 0,-1 0 1 0 0,0 0 0 0 0,1 0 0 0 0,-1-1-1 0 0,0 1 1 0 0,1 0 0 0 0,-2-1 0 0 0,2-3-493 0 0,1 0 1 0 0,-1 1-1 0 0,1-1 1 0 0,0 0-1 0 0,0 1 1 0 0,0-1 0 0 0,0 1-1 0 0,1-1 1 0 0,2-3-1 0 0,4-10-1263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50:44.7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11 6921 0 0,'4'5'6802'0'0,"6"-1"-3891"0"0,15 0-2308 0 0,-16-2 213 0 0,11 1-639 0 0,1-1-1 0 0,0-1 0 0 0,37-2 1 0 0,64-14-42 0 0,-74 8-2019 0 0,65-2 0 0 0,-102 9 937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50:45.1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8 127 7778 0 0,'-7'-4'3752'0'0,"9"1"-2215"0"0,1 1-145 0 0,10-4-536 0 0,3 6-304 0 0,-5-7-432 0 0,12 0 104 0 0,3 2-136 0 0,1-3-72 0 0,3 3-208 0 0,-1-2-192 0 0,4-4-304 0 0,-1-2-1040 0 0,-3 4 1352 0 0,0-7-856 0 0,2-7-729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45:23.7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 69 5785 0 0,'-10'78'6373'0'0,"4"-41"-5093"0"0,-1 72 0 0 0,9-29-219 0 0,4 0 0 0 0,4-1 0 0 0,34 139 1 0 0,-39-205-754 0 0,-4-18 31 0 0,-4-20-3 0 0,-23-81 41 0 0,-8-42-226 0 0,26 102-141 0 0,2-1 0 0 0,2 0 1 0 0,5-80-1 0 0,0 112-17 0 0,1 0 1 0 0,0 0-1 0 0,7-20 1 0 0,-7 29-6 0 0,0-1 1 0 0,0 0 0 0 0,1 1 0 0 0,0-1-1 0 0,1 1 1 0 0,0 0 0 0 0,0 0-1 0 0,8-9 1 0 0,-11 13 7 0 0,1 1 0 0 0,-1 0 0 0 0,1 0 0 0 0,-1 0 0 0 0,1 0-1 0 0,0 0 1 0 0,-1 0 0 0 0,1 0 0 0 0,0 0 0 0 0,0 1 0 0 0,0-1 0 0 0,0 1 0 0 0,-1-1 0 0 0,1 1 0 0 0,0 0 0 0 0,0 0 0 0 0,0 0-1 0 0,0 0 1 0 0,0 0 0 0 0,0 0 0 0 0,0 1 0 0 0,0-1 0 0 0,0 0 0 0 0,-1 1 0 0 0,1 0 0 0 0,0-1 0 0 0,0 1 0 0 0,0 0-1 0 0,-1 0 1 0 0,1 0 0 0 0,-1 0 0 0 0,1 0 0 0 0,0 0 0 0 0,1 3 0 0 0,5 3-1 0 0,-1 0-1 0 0,1 0 1 0 0,-1 1 0 0 0,-1 0 0 0 0,7 9-1 0 0,70 130-52 0 0,-51-87 44 0 0,-18-30 23 0 0,-1 1 0 0 0,12 44 0 0 0,-13-38 2 0 0,-6-19 4 0 0,0 0 0 0 0,-1 1 0 0 0,-2-1 0 0 0,3 28 1 0 0,4 20 80 0 0,-13-59-69 0 0,3-7-26 0 0,0 0 1 0 0,0 0-1 0 0,0 0 0 0 0,0 0 0 0 0,0 0 0 0 0,0 0 0 0 0,0 0 0 0 0,0 1 0 0 0,-1-1 0 0 0,1 0 0 0 0,0 0 1 0 0,0 0-1 0 0,0 0 0 0 0,0 0 0 0 0,0 0 0 0 0,0 0 0 0 0,0 0 0 0 0,0 0 0 0 0,0 0 0 0 0,0 0 1 0 0,0 0-1 0 0,0 0 0 0 0,0 0 0 0 0,0 0 0 0 0,-1 0 0 0 0,1 0 0 0 0,0 0 0 0 0,0 0 0 0 0,0 0 0 0 0,0 0 1 0 0,0 0-1 0 0,0 0 0 0 0,0 0 0 0 0,0 0 0 0 0,0 0 0 0 0,0 0 0 0 0,0 0 0 0 0,0 0 0 0 0,0 0 0 0 0,0 0 1 0 0,-1 0-1 0 0,1 0 0 0 0,0 0 0 0 0,0-1 0 0 0,0 1 0 0 0,0 0 0 0 0,0 0 0 0 0,0 0 0 0 0,0 0 1 0 0,0 0-1 0 0,0 0 0 0 0,0 0 0 0 0,0 0 0 0 0,0 0 0 0 0,0 0 0 0 0,0 0 0 0 0,0 0 0 0 0,0 0 0 0 0,0 0 1 0 0,0-1-1 0 0,0 1 0 0 0,0 0 0 0 0,0 0 0 0 0,0 0 0 0 0,0 0 0 0 0,0 0 0 0 0,0 0 0 0 0,0-5 8 0 0,-1 0 0 0 0,1-1-1 0 0,-1 1 1 0 0,0 0 0 0 0,-1 0 0 0 0,-2-7-1 0 0,-4-17 10 0 0,-3-25-8 0 0,2-1 0 0 0,3 0 0 0 0,0-56 0 0 0,20-57-35 0 0,-5 67 1 0 0,-8 96 19 0 0,-1 0-1 0 0,1-1 1 0 0,0 1 0 0 0,1 0 0 0 0,-1 1 0 0 0,1-1 0 0 0,0 0 0 0 0,0 0 0 0 0,0 1 0 0 0,1-1-1 0 0,4-5 1 0 0,-7 9 5 0 0,1 0 0 0 0,0 0-1 0 0,0 1 1 0 0,-1-1 0 0 0,1 0-1 0 0,0 0 1 0 0,0 1-1 0 0,0-1 1 0 0,0 0 0 0 0,0 1-1 0 0,0-1 1 0 0,0 1 0 0 0,0-1-1 0 0,0 1 1 0 0,0 0-1 0 0,0-1 1 0 0,0 1 0 0 0,0 0-1 0 0,0 0 1 0 0,0 0 0 0 0,0 0-1 0 0,0 0 1 0 0,0 0-1 0 0,0 0 1 0 0,1 0 0 0 0,-1 0-1 0 0,0 0 1 0 0,0 1 0 0 0,0-1-1 0 0,0 0 1 0 0,0 1-1 0 0,0-1 1 0 0,0 1 0 0 0,0-1-1 0 0,0 1 1 0 0,0 0 0 0 0,0-1-1 0 0,-1 1 1 0 0,1 0 0 0 0,0-1-1 0 0,0 1 1 0 0,0 1-1 0 0,2 1 1 0 0,0 1-1 0 0,-1 0 0 0 0,1-1 0 0 0,-1 1 0 0 0,0 0 1 0 0,0 0-1 0 0,0 0 0 0 0,-1 0 0 0 0,2 9 0 0 0,3 8 3 0 0,1 0-1 0 0,0-1 0 0 0,13 26 0 0 0,-8-20 1 0 0,9 30-1 0 0,66 201 39 0 0,-69-207-60 0 0,41 79-1 0 0,-46-101-374 0 0,6 9-78 0 0,-1-18-2791 0 0,-18-19 3204 0 0,0 1-1 0 0,0-1 1 0 0,1 0-1 0 0,-1 0 1 0 0,0 0-1 0 0,0 0 1 0 0,1 0-1 0 0,-1 0 1 0 0,0 0-1 0 0,0 0 1 0 0,1 0-1 0 0,-1 0 1 0 0,0 0-1 0 0,0 0 1 0 0,1 0-1 0 0,-1 0 1 0 0,0 0-1 0 0,0 0 1 0 0,1-1-1 0 0,-1 1 1 0 0,0 0-1 0 0,0 0 1 0 0,0 0-1 0 0,1 0 1 0 0,-1 0-1 0 0,0 0 1 0 0,0-1-1 0 0,0 1 1 0 0,1 0-1 0 0,-1 0 1 0 0,0 0-1 0 0,0-1 1 0 0,0 1-1 0 0,0 0 1 0 0,0 0-1 0 0,1 0 1 0 0,-1-1-1 0 0,0 1 1 0 0,0-1-148 0 0,7-12-2038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50:47.0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 92 5297 0 0,'-7'-13'3903'0'0,"6"12"-3542"0"0,0-1 0 0 0,0 0-1 0 0,0 1 1 0 0,0-1 0 0 0,0 0 0 0 0,0 0 0 0 0,1 0 0 0 0,-1 0-1 0 0,1 1 1 0 0,0-1 0 0 0,-1 0 0 0 0,1 0 0 0 0,0 0 0 0 0,0-4-1 0 0,0 1-142 0 0,0 3-59 0 0,0 0-1 0 0,0 0 1 0 0,0-1-1 0 0,0 1 1 0 0,0 0-1 0 0,0 0 1 0 0,1 0-1 0 0,-1-1 1 0 0,1 1-1 0 0,0 0 1 0 0,-1 0-1 0 0,1 0 0 0 0,2-4 1 0 0,5-3 873 0 0,-5 9 259 0 0,-9 21-481 0 0,-1 11-814 0 0,1 0 1 0 0,1 0-1 0 0,0 48 1 0 0,1-28 41 0 0,4-33 2 0 0,1 1 0 0 0,1-1 0 0 0,0 1 0 0 0,1-1 0 0 0,1 0 0 0 0,1 0 0 0 0,1-1 0 0 0,0 1 0 0 0,16 29 0 0 0,-19-43-25 0 0,0 0-1 0 0,1 0 1 0 0,0 0 0 0 0,0 0 0 0 0,0-1-1 0 0,1 0 1 0 0,-1 1 0 0 0,1-2 0 0 0,0 1 0 0 0,0 0-1 0 0,0-1 1 0 0,1 0 0 0 0,-1 0 0 0 0,1-1 0 0 0,0 0-1 0 0,-1 0 1 0 0,1 0 0 0 0,0 0 0 0 0,0-1 0 0 0,0 0-1 0 0,12 0 1 0 0,-14-1 12 0 0,0 0 1 0 0,1 0-1 0 0,-1 0 0 0 0,0 0 0 0 0,0-1 0 0 0,0 0 1 0 0,0 0-1 0 0,0 0 0 0 0,0 0 0 0 0,-1-1 0 0 0,1 1 1 0 0,0-1-1 0 0,0 0 0 0 0,-1 0 0 0 0,0-1 0 0 0,1 1 1 0 0,-1-1-1 0 0,0 1 0 0 0,0-1 0 0 0,0 0 0 0 0,0 0 1 0 0,-1 0-1 0 0,1-1 0 0 0,1-3 0 0 0,4-6 48 0 0,-1-1-1 0 0,0 0 0 0 0,-1 0 1 0 0,-1-1-1 0 0,0 0 1 0 0,-1 0-1 0 0,4-28 0 0 0,-7 32-48 0 0,0-1 0 0 0,-1 1 0 0 0,0-1 0 0 0,-1 1 0 0 0,0-1 0 0 0,0 1 0 0 0,-2 0 0 0 0,1 0 0 0 0,-1 0 0 0 0,-1 0 0 0 0,-5-13 0 0 0,8 23-20 0 0,0-1 1 0 0,0 0-1 0 0,0 0 0 0 0,0 1 1 0 0,-1-1-1 0 0,1 0 0 0 0,0 1 1 0 0,-1-1-1 0 0,1 1 0 0 0,-1 0 1 0 0,1-1-1 0 0,-1 1 0 0 0,0 0 1 0 0,1 0-1 0 0,-1 0 0 0 0,0 0 1 0 0,0 0-1 0 0,0 1 0 0 0,0-1 1 0 0,0 0-1 0 0,0 1 0 0 0,0 0 1 0 0,0-1-1 0 0,-2 1 0 0 0,2 0-4 0 0,-1 0 0 0 0,1 1 0 0 0,-1-1 0 0 0,1 1 0 0 0,-1 0 0 0 0,1-1 0 0 0,-1 1 0 0 0,1 0-1 0 0,0 0 1 0 0,0 1 0 0 0,-1-1 0 0 0,1 0 0 0 0,0 1 0 0 0,0-1 0 0 0,0 1 0 0 0,0 0 0 0 0,1 0-1 0 0,-1-1 1 0 0,-2 4 0 0 0,-6 9-24 0 0,5-8 13 0 0,0 0 0 0 0,1 0 0 0 0,0 0 0 0 0,0 1 0 0 0,1-1 0 0 0,-6 15 0 0 0,1 2-26 0 0,2-6 1 0 0,0 1-1 0 0,2 0 0 0 0,0 0 0 0 0,0 0 1 0 0,0 28-1 0 0,3-28-70 0 0,1-10 57 0 0,0 0-1 0 0,0 0 0 0 0,0 0 1 0 0,1 0-1 0 0,1 0 0 0 0,2 12 1 0 0,-3-18-42 0 0,0 1 0 0 0,1-1 0 0 0,-1 0 1 0 0,1 0-1 0 0,-1 1 0 0 0,1-1 1 0 0,-1 0-1 0 0,1-1 0 0 0,0 1 1 0 0,0 0-1 0 0,0 0 0 0 0,0-1 0 0 0,0 1 1 0 0,1-1-1 0 0,-1 0 0 0 0,0 0 1 0 0,1 0-1 0 0,-1 0 0 0 0,1 0 0 0 0,-1 0 1 0 0,1-1-1 0 0,-1 1 0 0 0,1-1 1 0 0,-1 1-1 0 0,4-1 0 0 0,0 0-181 0 0,0 0 0 0 0,1-1 0 0 0,-1 1 0 0 0,0-1 1 0 0,1-1-1 0 0,-1 1 0 0 0,8-4 0 0 0,-13 5 266 0 0,22-6-947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50:47.3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69 31 11907 0 0,'-5'16'4937'0'0,"-12"-5"-3377"0"0,3 2-1152 0 0,3-8 96 0 0,-1-1-296 0 0,6-2-216 0 0,3-2-232 0 0,3-4-608 0 0,0-1-368 0 0,5-8-1089 0 0,4-5 1649 0 0,-4-4-1360 0 0,4 2-713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50:47.7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81 1 9642 0 0,'-15'10'4022'0'0,"9"-6"-3274"0"0,-1 1 0 0 0,1-1 0 0 0,0 1-1 0 0,0 0 1 0 0,1 1 0 0 0,-1-1 0 0 0,1 1 0 0 0,1 0 0 0 0,-9 13 0 0 0,13-18-725 0 0,0 0 0 0 0,-1 0 0 0 0,1 0 0 0 0,0 0 0 0 0,0 0 0 0 0,0 0 0 0 0,0 0-1 0 0,0 0 1 0 0,0 0 0 0 0,0 0 0 0 0,0-1 0 0 0,0 1 0 0 0,0 0 0 0 0,1 0 0 0 0,-1 0 0 0 0,0 0 0 0 0,1 0 0 0 0,-1 0-1 0 0,0 0 1 0 0,1 0 0 0 0,0-1 0 0 0,-1 1 0 0 0,1 0 0 0 0,-1 0 0 0 0,1-1 0 0 0,0 1 0 0 0,-1 0 0 0 0,1-1 0 0 0,0 1-1 0 0,0-1 1 0 0,-1 1 0 0 0,3 0 0 0 0,34 17-182 0 0,-20-11 137 0 0,4 4-69 0 0,34 24 1 0 0,-48-29 88 0 0,-1-1 0 0 0,1 1 0 0 0,-1 0 0 0 0,0 0-1 0 0,-1 1 1 0 0,0 0 0 0 0,0 0 0 0 0,6 10 0 0 0,1 5 10 0 0,-9-16-4 0 0,1 0 0 0 0,-1 0 1 0 0,0 0-1 0 0,-1 1 1 0 0,1 0-1 0 0,1 9 1 0 0,2 10 6 0 0,-4-21-1 0 0,-1 1-1 0 0,1 0 1 0 0,-1 0 0 0 0,0 0 0 0 0,-1-1-1 0 0,1 1 1 0 0,-1 0 0 0 0,0 0-1 0 0,-1 0 1 0 0,1 0 0 0 0,-4 11 0 0 0,2-11-5 0 0,1-3-3 0 0,0 0 1 0 0,0 0-1 0 0,-1 0 1 0 0,1 0-1 0 0,-1 0 1 0 0,0-1-1 0 0,-4 6 1 0 0,5-7-39 0 0,0-1 0 0 0,1 1 0 0 0,-1-1 0 0 0,0 0 0 0 0,0 1 0 0 0,0-1 0 0 0,0 0 0 0 0,0 0 0 0 0,0 1 0 0 0,1-1 0 0 0,-1 0 0 0 0,0 0 0 0 0,0 0 0 0 0,0 0 0 0 0,0 0 0 0 0,0 0 0 0 0,0 0 0 0 0,0-1 1 0 0,0 1-1 0 0,0 0 0 0 0,1 0 0 0 0,-1-1 0 0 0,0 1 0 0 0,0 0 0 0 0,0-1 0 0 0,0 1 0 0 0,1-1 0 0 0,-1 1 0 0 0,0-1 0 0 0,0 0 0 0 0,1 1 0 0 0,-1-1 0 0 0,1 0 0 0 0,-1 1 0 0 0,0-2 0 0 0,-3-2-322 0 0,1 1 0 0 0,-1-1 0 0 0,1 0 0 0 0,0 0 0 0 0,1 0 0 0 0,-1-1 0 0 0,1 1 0 0 0,-1-1 0 0 0,1 1 0 0 0,-2-10 0 0 0,1 0-894 0 0,0 0 0 0 0,-1-21 0 0 0,0 6-995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50:48.0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28 10074 0 0,'5'10'5164'0'0,"-5"-8"-4995"0"0,1-1 0 0 0,-1 0 0 0 0,1 1 1 0 0,-1-1-1 0 0,1 1 0 0 0,0-1 0 0 0,0 0 1 0 0,0 0-1 0 0,0 1 0 0 0,0-1 1 0 0,0 0-1 0 0,0 0 0 0 0,0 0 0 0 0,0 0 1 0 0,1 0-1 0 0,-1 0 0 0 0,0 0 0 0 0,1-1 1 0 0,-1 1-1 0 0,0 0 0 0 0,1-1 0 0 0,2 1 1 0 0,5 2 86 0 0,-1-1-1 0 0,1 0 1 0 0,0-1 0 0 0,0 0 0 0 0,0-1 0 0 0,0 1 0 0 0,17-3-1 0 0,4-3 243 0 0,30-8 0 0 0,-32 6-257 0 0,29-4 1 0 0,-15 6-133 0 0,78-5-112 0 0,-115 10-5 0 0,4 0 4 0 0,0 0 0 0 0,-1 0 0 0 0,1 1 0 0 0,-1 0-1 0 0,1 1 1 0 0,9 3 0 0 0,-17-5 7 0 0,1 1 1 0 0,-1 0 0 0 0,0 0-1 0 0,0-1 1 0 0,1 1-1 0 0,-1 0 1 0 0,0 1-1 0 0,0-1 1 0 0,0 0 0 0 0,0 0-1 0 0,0 0 1 0 0,0 1-1 0 0,-1-1 1 0 0,1 0-1 0 0,0 1 1 0 0,-1-1 0 0 0,1 0-1 0 0,-1 1 1 0 0,1-1-1 0 0,-1 1 1 0 0,0-1-1 0 0,1 1 1 0 0,-1-1 0 0 0,0 1-1 0 0,0 2 1 0 0,0 8 8 0 0,0 0 0 0 0,-3 18 0 0 0,0-1-4 0 0,1 31-1 0 0,1-39-15 0 0,0 0 0 0 0,1 0 0 0 0,1 0 0 0 0,0 0 0 0 0,2 0 0 0 0,11 40 0 0 0,-12-56 13 0 0,-1-1 0 0 0,1 1-1 0 0,0-1 1 0 0,1 0 0 0 0,-1 0 0 0 0,1 0 0 0 0,0 0 0 0 0,0 0 0 0 0,0 0-1 0 0,0-1 1 0 0,1 0 0 0 0,-1 1 0 0 0,1-1 0 0 0,0-1 0 0 0,0 1 0 0 0,0 0-1 0 0,0-1 1 0 0,1 0 0 0 0,-1 0 0 0 0,0 0 0 0 0,1-1 0 0 0,0 1 0 0 0,-1-1-1 0 0,1 0 1 0 0,0-1 0 0 0,0 1 0 0 0,-1-1 0 0 0,1 0 0 0 0,0 0 0 0 0,0 0-1 0 0,0-1 1 0 0,-1 1 0 0 0,1-1 0 0 0,0 0 0 0 0,-1-1 0 0 0,1 1 0 0 0,-1-1-1 0 0,1 0 1 0 0,-1 0 0 0 0,0 0 0 0 0,7-6 0 0 0,-3 3 68 0 0,-1-2 0 0 0,0 1 0 0 0,-1-1 0 0 0,1 0 0 0 0,-1 0 0 0 0,-1-1 0 0 0,1 1 1 0 0,-1-1-1 0 0,4-9 0 0 0,1-5 101 0 0,-1 0 0 0 0,8-31 1 0 0,-15 44-158 0 0,0 1 0 0 0,-1-1 0 0 0,0 1 0 0 0,0-1 0 0 0,-1 1 0 0 0,0-1 1 0 0,-1 1-1 0 0,1-1 0 0 0,-2 0 0 0 0,1 1 0 0 0,-1 0 0 0 0,0-1 0 0 0,-1 1 1 0 0,0 0-1 0 0,0 0 0 0 0,-1 1 0 0 0,-8-14 0 0 0,6 13-69 0 0,0-1 0 0 0,0 2 0 0 0,-1-1 0 0 0,0 1 0 0 0,0 0 0 0 0,-1 0 0 0 0,0 1 0 0 0,0 0 0 0 0,0 0 1 0 0,-1 1-1 0 0,0 0 0 0 0,0 1 0 0 0,0 0 0 0 0,-16-5 0 0 0,11 6-262 0 0,-1 0-1 0 0,1 1 1 0 0,-1 1 0 0 0,0 0 0 0 0,0 1 0 0 0,0 0-1 0 0,1 2 1 0 0,-1-1 0 0 0,-20 6 0 0 0,13-1-459 0 0,-1 1 0 0 0,2 2 0 0 0,-1-1 0 0 0,1 2 1 0 0,-24 16-1 0 0,19-8-166 0 0,5 3-124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50:52.1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46 191 5793 0 0,'-4'-1'1334'0'0,"0"-1"0"0"0,0 0 0 0 0,0 0 0 0 0,0 0 0 0 0,1-1 0 0 0,-6-3 0 0 0,8 5-1212 0 0,-1-1 1 0 0,1 1 0 0 0,0-1-1 0 0,0 1 1 0 0,0-1 0 0 0,0 1-1 0 0,0-1 1 0 0,0 1 0 0 0,1-1-1 0 0,-1 0 1 0 0,1 0-1 0 0,-1 1 1 0 0,1-1 0 0 0,-1 0-1 0 0,1 0 1 0 0,0 0 0 0 0,0-2-1 0 0,1 0-47 0 0,0 1 0 0 0,0 0 0 0 0,1-1 0 0 0,0 1 0 0 0,-1 0 0 0 0,1 0 0 0 0,0 0 0 0 0,1 0 0 0 0,-1 1-1 0 0,0-1 1 0 0,1 0 0 0 0,4-3 0 0 0,8-9 254 0 0,26-25 278 0 0,-29 29-443 0 0,-7 7-171 0 0,0 1-1 0 0,1-1 0 0 0,-1 1 1 0 0,1 0-1 0 0,0 1 1 0 0,-1-1-1 0 0,1 1 1 0 0,0 0-1 0 0,0 1 1 0 0,1-1-1 0 0,-1 1 0 0 0,0 1 1 0 0,0-1-1 0 0,1 1 1 0 0,-1 0-1 0 0,8 1 1 0 0,-4 0-40 0 0,0 0 1 0 0,0 1 0 0 0,0 0-1 0 0,0 1 1 0 0,0 0-1 0 0,0 1 1 0 0,-1 0 0 0 0,0 0-1 0 0,12 8 1 0 0,-19-11 42 0 0,0 0 0 0 0,0 1 0 0 0,0-1 0 0 0,0 1 0 0 0,-1 0 0 0 0,1 0 0 0 0,0-1 0 0 0,-1 1 0 0 0,0 0 0 0 0,1 0 1 0 0,-1 0-1 0 0,0 1 0 0 0,0-1 0 0 0,0 0 0 0 0,0 0 0 0 0,0 1 0 0 0,0 4 0 0 0,0-3 13 0 0,-1 0-1 0 0,0 0 1 0 0,-1 0 0 0 0,1 0-1 0 0,-1 0 1 0 0,1 0 0 0 0,-1 0 0 0 0,0-1-1 0 0,-1 1 1 0 0,-1 4 0 0 0,-4 6 28 0 0,0 0 1 0 0,-1 0-1 0 0,-1-1 1 0 0,-15 17-1 0 0,14-19-24 0 0,0 0 0 0 0,-2 0 0 0 0,1-1-1 0 0,-1 0 1 0 0,0-1 0 0 0,-1 0 0 0 0,0-1 0 0 0,-1-1 0 0 0,0 0 0 0 0,-26 9-1 0 0,37-15 19 0 0,-8 4-131 0 0,11-5 98 0 0,0 0 0 0 0,0 0 0 0 0,0-1 0 0 0,1 1 0 0 0,-1 0-1 0 0,0 0 1 0 0,0 0 0 0 0,0 0 0 0 0,0 0 0 0 0,0 0 0 0 0,0 0 0 0 0,0 0-1 0 0,0 0 1 0 0,0 0 0 0 0,0-1 0 0 0,0 1 0 0 0,0 0 0 0 0,0 0 0 0 0,0 0 0 0 0,0 0-1 0 0,0 0 1 0 0,0 0 0 0 0,0 0 0 0 0,0-1 0 0 0,0 1 0 0 0,0 0 0 0 0,0 0-1 0 0,0 0 1 0 0,0 0 0 0 0,0 0 0 0 0,0 0 0 0 0,0 0 0 0 0,0 0 0 0 0,0-1-1 0 0,0 1 1 0 0,0 0 0 0 0,0 0 0 0 0,0 0 0 0 0,0 0 0 0 0,0 0 0 0 0,0 0 0 0 0,-1 0-1 0 0,1 0 1 0 0,0 0 0 0 0,0 0 0 0 0,0-1 0 0 0,0 1 0 0 0,0 0 0 0 0,0 0-1 0 0,0 0 1 0 0,0 0 0 0 0,-1 0 0 0 0,1 0 0 0 0,0 0 0 0 0,2-2-3 0 0,0 0 0 0 0,1 0 0 0 0,-1 0 0 0 0,0 1 0 0 0,1-1 0 0 0,-1 0 0 0 0,1 1 0 0 0,-1 0 0 0 0,1 0 0 0 0,0-1 0 0 0,0 2 0 0 0,-1-1 0 0 0,1 0 0 0 0,0 0 0 0 0,0 1 0 0 0,0 0 1 0 0,0 0-1 0 0,0-1 0 0 0,0 2 0 0 0,3-1 0 0 0,6 1-13 0 0,3 0-44 0 0,-1 1 1 0 0,0 1-1 0 0,24 6 1 0 0,-34-7 50 0 0,0-1-1 0 0,1 1 1 0 0,-1 0 0 0 0,0 1 0 0 0,-1-1 0 0 0,1 1 0 0 0,0 0 0 0 0,-1 0 0 0 0,1 0 0 0 0,-1 0 0 0 0,0 0 0 0 0,0 1 0 0 0,0-1 0 0 0,-1 1 0 0 0,1 0 0 0 0,1 4 0 0 0,1 1 21 0 0,-1 1 0 0 0,0-1 0 0 0,-1 1 0 0 0,0-1 1 0 0,0 1-1 0 0,-1 0 0 0 0,-1 0 0 0 0,1 0 0 0 0,-1 17 1 0 0,-2-19 14 0 0,0 1-1 0 0,0-1 1 0 0,-1 0 0 0 0,0 0 0 0 0,0 0 0 0 0,-1 0 0 0 0,0-1 0 0 0,0 1 0 0 0,-1-1 0 0 0,0 1 0 0 0,0-1 0 0 0,-7 8 0 0 0,5-7 10 0 0,0-1-1 0 0,0 0 1 0 0,-1-1-1 0 0,0 1 1 0 0,0-1-1 0 0,-15 9 0 0 0,18-13-17 0 0,0 1 0 0 0,0-1-1 0 0,-1 0 1 0 0,1-1-1 0 0,-1 1 1 0 0,1-1 0 0 0,-1 0-1 0 0,0 0 1 0 0,1-1 0 0 0,-1 1-1 0 0,0-1 1 0 0,0 0-1 0 0,1 0 1 0 0,-1 0 0 0 0,-6-2-1 0 0,1 0 6 0 0,-1 0 0 0 0,0-1 1 0 0,1-1-1 0 0,0 0 0 0 0,0 0 0 0 0,0 0 0 0 0,0-2 0 0 0,1 1 0 0 0,-10-8 1 0 0,-4-13-189 0 0,22 25 117 0 0,0-1 0 0 0,0 1 0 0 0,0-1 0 0 0,0 1 0 0 0,0-1 0 0 0,0 0 0 0 0,0 0 0 0 0,1 0 0 0 0,-1 1 0 0 0,1-1 0 0 0,-1 0 0 0 0,1 0 0 0 0,0 0 0 0 0,-1 0 0 0 0,1 0-1 0 0,0 0 1 0 0,1-2 0 0 0,4-31-3547 0 0,0 28 2653 0 0,11-4-276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50:52.5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 4473 0 0,'0'-1'190'0'0,"0"1"0"0"0,0 0-1 0 0,0-1 1 0 0,0 1 0 0 0,0 0 0 0 0,0 0 0 0 0,0-1 0 0 0,1 1 0 0 0,-1 0-1 0 0,0-1 1 0 0,0 1 0 0 0,0 0 0 0 0,1 0 0 0 0,-1-1 0 0 0,0 1-1 0 0,0 0 1 0 0,1 0 0 0 0,-1 0 0 0 0,0-1 0 0 0,0 1 0 0 0,1 0 0 0 0,-1 0-1 0 0,0 0 1 0 0,1 0 0 0 0,-1 0 0 0 0,0-1 0 0 0,1 1 0 0 0,-1 0-1 0 0,0 0 1 0 0,0 0 0 0 0,1 0 0 0 0,-1 0 0 0 0,0 0 0 0 0,1 0 0 0 0,-1 0-1 0 0,0 0 1 0 0,1 0 0 0 0,-1 0 0 0 0,0 0 0 0 0,1 1 0 0 0,0-1-66 0 0,-1 0 1 0 0,1 0-1 0 0,-1 0 1 0 0,0 0-1 0 0,1 0 1 0 0,-1 0-1 0 0,1 1 1 0 0,-1-1-1 0 0,0 0 1 0 0,1 0 0 0 0,-1 0-1 0 0,0 1 1 0 0,1-1-1 0 0,-1 0 1 0 0,0 1-1 0 0,1-1 1 0 0,-1 0-1 0 0,0 0 1 0 0,0 1-1 0 0,1-1 1 0 0,-1 0 0 0 0,0 1-1 0 0,0-1 1 0 0,0 1-1 0 0,1-1 1 0 0,-1 0-1 0 0,0 1 1 0 0,0-1-1 0 0,0 1 1 0 0,0-1-1 0 0,0 0 1 0 0,0 1-1 0 0,0-1 1 0 0,0 1 0 0 0,0 8 352 0 0,-1 0 1 0 0,2 0 0 0 0,-1 0 0 0 0,3 12 0 0 0,-1-1-119 0 0,20 168 585 0 0,-3-108-971 0 0,-2-13-35 0 0,-11-45 35 0 0,-4-19 12 0 0,-1 1 0 0 0,0-1 0 0 0,0 1-1 0 0,0-1 1 0 0,-1 1 0 0 0,1 0 0 0 0,-1-1-1 0 0,1 1 1 0 0,-1 0 0 0 0,-1-1 0 0 0,0 6 0 0 0,7-12-1949 0 0,-1 0 0 0 0,1 0 0 0 0,-1-1 0 0 0,8-7 0 0 0,4-6-568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50:53.1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47 168 3513 0 0,'-4'1'893'0'0,"1"-1"1"0"0,-1 0-1 0 0,1 1 0 0 0,0-2 1 0 0,-1 1-1 0 0,1 0 1 0 0,-6-1-1 0 0,9 0-767 0 0,-1 1 1 0 0,0 0 0 0 0,0 0-1 0 0,1-1 1 0 0,-1 1-1 0 0,0-1 1 0 0,0 1-1 0 0,1 0 1 0 0,-1-1-1 0 0,1 1 1 0 0,-1-1-1 0 0,0 0 1 0 0,1 1-1 0 0,-1-1 1 0 0,1 1 0 0 0,-1-1-1 0 0,1 0 1 0 0,0 0-1 0 0,-1 1 1 0 0,1-1-1 0 0,0 0 1 0 0,-1 1-1 0 0,1-1 1 0 0,0 0-1 0 0,0 0 1 0 0,0 0-1 0 0,-1 1 1 0 0,1-1 0 0 0,0 0-1 0 0,0 0 1 0 0,0 0-1 0 0,1 1 1 0 0,-1-1-1 0 0,0 0 1 0 0,0-1-1 0 0,1-4 176 0 0,1-1 0 0 0,0 1 0 0 0,0 0 1 0 0,0 0-1 0 0,0 0 0 0 0,1 1 0 0 0,0-1 0 0 0,1 0 0 0 0,-1 1 0 0 0,1 0 0 0 0,0 0 0 0 0,0 0 0 0 0,0 0 0 0 0,1 1 0 0 0,7-6 0 0 0,-6 5-271 0 0,0-1-1 0 0,0 2 0 0 0,0-1 1 0 0,1 1-1 0 0,-1 0 1 0 0,1 1-1 0 0,0-1 0 0 0,0 1 1 0 0,1 1-1 0 0,-1-1 1 0 0,1 1-1 0 0,-1 0 0 0 0,11 0 1 0 0,-14 1-47 0 0,0 1 1 0 0,1 0-1 0 0,-1 0 1 0 0,0 0-1 0 0,0 0 1 0 0,1 1-1 0 0,-1 0 1 0 0,6 1-1 0 0,-8 0 10 0 0,0-1 0 0 0,1 0 0 0 0,-1 0 0 0 0,0 1-1 0 0,0-1 1 0 0,-1 1 0 0 0,1 0 0 0 0,0-1 0 0 0,0 1 0 0 0,-1 0 0 0 0,1 0-1 0 0,-1 0 1 0 0,0 0 0 0 0,0 0 0 0 0,1 1 0 0 0,0 3 0 0 0,3 6 6 0 0,-1 0 1 0 0,-1 0 0 0 0,0 0 0 0 0,0 1 0 0 0,-1 0 0 0 0,-1-1-1 0 0,0 1 1 0 0,0 0 0 0 0,-3 16 0 0 0,0-11 11 0 0,-1-1 0 0 0,0 1 0 0 0,-2-1 0 0 0,0 1 1 0 0,-1-1-1 0 0,-8 16 0 0 0,7-19-6 0 0,-49 94 50 0 0,50-97-35 0 0,-1-1 1 0 0,-1 0-1 0 0,0 0 0 0 0,0-1 0 0 0,-1 0 1 0 0,0-1-1 0 0,-17 13 0 0 0,24-20-10 0 0,-1 1 0 0 0,0-1-1 0 0,0 0 1 0 0,1 0 0 0 0,-1 0 0 0 0,0 0-1 0 0,-4 0 1 0 0,6-1-12 0 0,1 0 0 0 0,-1 0 0 0 0,1 0 0 0 0,-1 1 0 0 0,0-1 0 0 0,1 0 0 0 0,-1 0 1 0 0,1 0-1 0 0,-1 0 0 0 0,1 0 0 0 0,-1 0 0 0 0,0 0 0 0 0,1 0 0 0 0,-1 0 0 0 0,1-1 0 0 0,-1 1 0 0 0,1 0 0 0 0,-1 0 0 0 0,1 0 0 0 0,-1-1 0 0 0,1 1 0 0 0,-1 0 0 0 0,1 0 0 0 0,-1-1 0 0 0,1 1 0 0 0,-1-1 0 0 0,1 1 0 0 0,-1 0 1 0 0,1-1-1 0 0,0 1 0 0 0,-1-1 0 0 0,1 1 0 0 0,0-1 0 0 0,0 1 0 0 0,-1-1 0 0 0,1 1 0 0 0,0-1 0 0 0,0 1 0 0 0,-1-2 0 0 0,2-5-8 0 0,0 1-1 0 0,1-1 1 0 0,-1 0-1 0 0,1 1 1 0 0,1-1-1 0 0,-1 1 1 0 0,1 0 0 0 0,0 0-1 0 0,0 0 1 0 0,1 0-1 0 0,0 0 1 0 0,0 1-1 0 0,7-7 1 0 0,-9 10 4 0 0,0 0-1 0 0,1 0 1 0 0,-1 0 0 0 0,1 0-1 0 0,-1 0 1 0 0,1 1 0 0 0,0-1 0 0 0,0 1-1 0 0,0 0 1 0 0,0-1 0 0 0,0 2-1 0 0,0-1 1 0 0,0 0 0 0 0,0 1-1 0 0,0-1 1 0 0,1 1 0 0 0,-1 0-1 0 0,0 0 1 0 0,0 0 0 0 0,0 0-1 0 0,0 1 1 0 0,1-1 0 0 0,-1 1-1 0 0,3 1 1 0 0,3 0-20 0 0,1 2 0 0 0,0-1 0 0 0,-1 1 0 0 0,0 0 0 0 0,0 1 0 0 0,10 7 0 0 0,-9-6-13 0 0,0 0 0 0 0,1-1 1 0 0,0 0-1 0 0,0-1 0 0 0,0 0 0 0 0,1 0 0 0 0,-1-1 1 0 0,23 2-1 0 0,-29-6-228 0 0,1 0 0 0 0,-1 0 0 0 0,0 0 0 0 0,0-1 1 0 0,1 0-1 0 0,-1 0 0 0 0,0 0 0 0 0,-1 0 0 0 0,1-1 0 0 0,0 0 1 0 0,4-3-1 0 0,-9 6 263 0 0,13-9-896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50:53.5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39 26 9330 0 0,'-8'7'3286'0'0,"5"-4"-2362"0"0,0 0 0 0 0,0-1-1 0 0,0 1 1 0 0,-1-1 0 0 0,-6 4 0 0 0,10-6-916 0 0,0-1 0 0 0,0 1 1 0 0,0 0-1 0 0,0 0 0 0 0,-1 0 1 0 0,1 0-1 0 0,0 0 1 0 0,0 0-1 0 0,0 0 0 0 0,0 0 1 0 0,0 0-1 0 0,0 0 0 0 0,-1 0 1 0 0,1 0-1 0 0,0 0 1 0 0,0 0-1 0 0,0 1 0 0 0,0-1 1 0 0,0 0-1 0 0,0 0 0 0 0,-1 0 1 0 0,1 0-1 0 0,0 0 1 0 0,0 0-1 0 0,0 0 0 0 0,0 0 1 0 0,0 0-1 0 0,0 0 1 0 0,0 1-1 0 0,0-1 0 0 0,-1 0 1 0 0,1 0-1 0 0,0 0 0 0 0,0 0 1 0 0,0 0-1 0 0,0 0 1 0 0,0 0-1 0 0,0 1 0 0 0,0-1 1 0 0,0 0-1 0 0,0 0 0 0 0,0 0 1 0 0,0 0-1 0 0,0 0 1 0 0,0 0-1 0 0,0 1 0 0 0,0-1 1 0 0,0 0-1 0 0,0 0 0 0 0,0 0 1 0 0,0 0-1 0 0,0 0 1 0 0,0 1-1 0 0,0-1 0 0 0,0 0 1 0 0,0 0-1 0 0,0 0 1 0 0,1 0-1 0 0,-1 0 0 0 0,0 0 1 0 0,0 0-1 0 0,0 1 0 0 0,0-1 1 0 0,9 3 152 0 0,-8-2-512 0 0,2-3-211 0 0,0 0 1 0 0,-1 0-1 0 0,0-1 0 0 0,0 0 0 0 0,1 1 0 0 0,-1-1 0 0 0,-1 0 1 0 0,3-4-1 0 0,10-13-1817 0 0,0 7 63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50:53.9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100 94 7802 0 0,'-3'1'819'0'0,"-1"0"0"0"0,1 0 1 0 0,-1 0-1 0 0,1 1 1 0 0,-1-1-1 0 0,1 1 1 0 0,0 0-1 0 0,-1 0 0 0 0,-3 4 1 0 0,3-3-729 0 0,1 0 1 0 0,0 1-1 0 0,0-1 1 0 0,0 1-1 0 0,0 0 1 0 0,1 0-1 0 0,-1 0 1 0 0,1 0-1 0 0,0 0 1 0 0,0 0-1 0 0,0 1 1 0 0,0 4-1 0 0,-9 26-59 0 0,7-23 51 0 0,0 0 0 0 0,-3 24 0 0 0,6-33-69 0 0,1 0-1 0 0,-1 0 1 0 0,1 0-1 0 0,0 0 1 0 0,0 0-1 0 0,1 0 1 0 0,-1 0-1 0 0,1 0 1 0 0,-1 0-1 0 0,1 0 1 0 0,0 0-1 0 0,0 0 1 0 0,0 0-1 0 0,0-1 1 0 0,1 1-1 0 0,-1 0 1 0 0,1-1-1 0 0,0 1 1 0 0,-1-1-1 0 0,1 1 1 0 0,4 3-1 0 0,-2-4 14 0 0,0 1 1 0 0,0-1-1 0 0,-1 0 0 0 0,1-1 0 0 0,0 1 1 0 0,1-1-1 0 0,-1 1 0 0 0,0-1 0 0 0,0-1 1 0 0,1 1-1 0 0,-1 0 0 0 0,0-1 0 0 0,1 0 1 0 0,7-1-1 0 0,-7 1 23 0 0,-1-1 1 0 0,0 0-1 0 0,0 0 1 0 0,0 0-1 0 0,1-1 1 0 0,-1 1-1 0 0,0-1 0 0 0,0 0 1 0 0,-1 0-1 0 0,1-1 1 0 0,0 1-1 0 0,-1-1 1 0 0,1 1-1 0 0,-1-1 0 0 0,0 0 1 0 0,3-5-1 0 0,4-4 64 0 0,0-1 0 0 0,-2 0 0 0 0,8-15 0 0 0,-14 25-108 0 0,0 0 10 0 0,-1-1 1 0 0,1 1-1 0 0,-1-1 0 0 0,0 1 1 0 0,0-1-1 0 0,-1 1 1 0 0,1-1-1 0 0,0-6 1 0 0,-1 8-9 0 0,0 1 0 0 0,0 0 1 0 0,0-1-1 0 0,0 1 0 0 0,-1-1 1 0 0,1 1-1 0 0,0-1 0 0 0,0 1 1 0 0,-1 0-1 0 0,1-1 0 0 0,-1 1 1 0 0,1 0-1 0 0,-1 0 0 0 0,0-1 1 0 0,1 1-1 0 0,-1 0 0 0 0,0 0 1 0 0,0 0-1 0 0,0 0 0 0 0,0 0 1 0 0,0 0-1 0 0,0 0 0 0 0,0 0 1 0 0,-2-1-1 0 0,3 2-7 0 0,-30-11 89 0 0,29 11-104 0 0,0 0 0 0 0,-1 0 0 0 0,1 0 0 0 0,0 0 0 0 0,-1 0 0 0 0,1 1 0 0 0,0-1 0 0 0,-1 0 0 0 0,1 0 0 0 0,0 1 0 0 0,-1-1 0 0 0,1 1 0 0 0,0-1 0 0 0,0 1 0 0 0,0 0 0 0 0,-1 0 0 0 0,1-1 0 0 0,0 1 0 0 0,0 0 0 0 0,-1 1 0 0 0,2-1 4 0 0,0-1 0 0 0,0 0-1 0 0,0 1 1 0 0,-1-1 0 0 0,1 0 0 0 0,0 1 0 0 0,0-1-1 0 0,0 1 1 0 0,0-1 0 0 0,0 0 0 0 0,0 1-1 0 0,0-1 1 0 0,1 0 0 0 0,-1 1 0 0 0,0-1-1 0 0,0 1 1 0 0,0-1 0 0 0,0 0 0 0 0,0 1-1 0 0,0-1 1 0 0,1 0 0 0 0,-1 1 0 0 0,0-1-1 0 0,0 0 1 0 0,1 1 0 0 0,-1-1 0 0 0,0 0 0 0 0,0 0-1 0 0,1 1 1 0 0,11 10-74 0 0,-9-7 52 0 0,18 17-2 0 0,0-1-1 0 0,26 19 0 0 0,8 7 10 0 0,-48-39 42 0 0,0-1 1 0 0,1 0-1 0 0,-1-1 1 0 0,14 8-1 0 0,-18-12 25 0 0,0 1 1 0 0,0-1-1 0 0,0 0 1 0 0,0 0-1 0 0,0-1 0 0 0,0 1 1 0 0,0-1-1 0 0,0 1 0 0 0,0-1 1 0 0,0 0-1 0 0,1 0 0 0 0,-1 0 1 0 0,0-1-1 0 0,0 1 1 0 0,0-1-1 0 0,0 0 0 0 0,6-2 1 0 0,4-3 143 0 0,-1 0 0 0 0,0-1 0 0 0,0 0 0 0 0,-1-1 0 0 0,1-1 0 0 0,-2 0 0 0 0,17-17 0 0 0,-9 6 56 0 0,-1-1-1 0 0,0-1 1 0 0,14-26 0 0 0,-29 43-213 0 0,1 1 1 0 0,-1 0 0 0 0,0-1-1 0 0,-1 1 1 0 0,1-1 0 0 0,-1 0-1 0 0,0 0 1 0 0,0 1 0 0 0,0-1-1 0 0,-1 0 1 0 0,1 0-1 0 0,-1 0 1 0 0,0 0 0 0 0,-1 0-1 0 0,1 0 1 0 0,-1 0 0 0 0,0 1-1 0 0,0-1 1 0 0,-1 0 0 0 0,0 0-1 0 0,1 1 1 0 0,-1-1-1 0 0,-1 1 1 0 0,1 0 0 0 0,-1 0-1 0 0,0 0 1 0 0,1 0 0 0 0,-2 0-1 0 0,1 0 1 0 0,-4-3-1 0 0,3 4-187 0 0,0 0-1 0 0,0 0 0 0 0,0 1 0 0 0,0 0 0 0 0,0-1 0 0 0,0 2 0 0 0,-1-1 0 0 0,1 0 0 0 0,-1 1 1 0 0,1 0-1 0 0,-1 0 0 0 0,-7-1 0 0 0,-3 2-88 0 0,0 0 1 0 0,0 1-1 0 0,0 0 0 0 0,0 1 1 0 0,1 1-1 0 0,-1 1 1 0 0,1 0-1 0 0,-1 1 0 0 0,1 0 1 0 0,1 1-1 0 0,-1 0 0 0 0,-14 10 1 0 0,-7 14-1958 0 0,27-23 1486 0 0,-2 3-529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50:59.5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62 1 6657 0 0,'16'10'4433'0'0,"-7"-5"-1724"0"0,-9-5-2614 0 0,0 0 1 0 0,0 0 0 0 0,1 0 0 0 0,-1 0 0 0 0,0 0 0 0 0,0 0 0 0 0,0 0 0 0 0,0 0 0 0 0,0 0 0 0 0,0 0 0 0 0,0 0 0 0 0,1 0-1 0 0,-1 0 1 0 0,0 0 0 0 0,0 0 0 0 0,0 0 0 0 0,0 0 0 0 0,0 0 0 0 0,0 0 0 0 0,0 0 0 0 0,1 0 0 0 0,-1 0 0 0 0,0 0 0 0 0,0 0 0 0 0,0 0-1 0 0,0 0 1 0 0,0 0 0 0 0,0 0 0 0 0,0 0 0 0 0,0-1 0 0 0,1 1 0 0 0,-1 0 0 0 0,0 0 0 0 0,0 0 0 0 0,0 0 0 0 0,0 0 0 0 0,0 0-1 0 0,0 0 1 0 0,0 0 0 0 0,0 0 0 0 0,0-1 0 0 0,0 1 0 0 0,0 0 0 0 0,0 0 0 0 0,0 0 0 0 0,0 0 0 0 0,0 0 0 0 0,0 0 0 0 0,-2 16 323 0 0,-2 1 0 0 0,0 0 0 0 0,-1-1 0 0 0,0 0 0 0 0,-9 18 0 0 0,3-8-205 0 0,0 6-186 0 0,1 0 1 0 0,-6 33-1 0 0,13-48-22 0 0,0-1 0 0 0,2 1 0 0 0,0-1 0 0 0,0 1 0 0 0,2-1 0 0 0,2 18 0 0 0,-2-31-5 0 0,0 0 0 0 0,0 1 0 0 0,1-1 0 0 0,-1 0 0 0 0,1 0 0 0 0,0 0-1 0 0,0 0 1 0 0,0 0 0 0 0,0-1 0 0 0,0 1 0 0 0,1-1 0 0 0,-1 1 0 0 0,1-1 0 0 0,0 0 0 0 0,0 0 0 0 0,-1 0 0 0 0,1 0 0 0 0,0 0 0 0 0,1-1 0 0 0,-1 0 0 0 0,0 1-1 0 0,6 0 1 0 0,6 3 6 0 0,1-1 0 0 0,0-1 0 0 0,21 2 0 0 0,-14-3-48 0 0,1 0 0 0 0,-1-1-1 0 0,1-2 1 0 0,25-3 0 0 0,-10-7-120 0 0,4-1-1281 0 0,-40 11 810 0 0,-1 1 0 0 0,0 0 0 0 0,1-1 0 0 0,-1 1 0 0 0,0 0 0 0 0,1 1 0 0 0,-1-1 0 0 0,0 0 0 0 0,0 1 0 0 0,1-1 0 0 0,-1 1 0 0 0,4 1 0 0 0,0 0-1752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45:24.1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39 1 7674 0 0,'-1'0'285'0'0,"0"0"0"0"0,0-1 0 0 0,0 1 0 0 0,0 0 0 0 0,0 0 1 0 0,0 0-1 0 0,0 0 0 0 0,0 0 0 0 0,0 1 0 0 0,0-1 0 0 0,0 0 0 0 0,1 0 1 0 0,-1 1-1 0 0,0-1 0 0 0,0 0 0 0 0,0 1 0 0 0,0-1 0 0 0,0 1 1 0 0,1-1-1 0 0,-1 1 0 0 0,0 0 0 0 0,0-1 0 0 0,0 2 0 0 0,-1 0-62 0 0,1 0 0 0 0,-1 0-1 0 0,1 1 1 0 0,0-1-1 0 0,0 0 1 0 0,0 1 0 0 0,0-1-1 0 0,0 1 1 0 0,0 2-1 0 0,-1 8-220 0 0,1 0 0 0 0,0 24-1 0 0,1-30 396 0 0,5 89-118 0 0,27 156 0 0 0,2 9-393 0 0,-30-209-303 0 0,2 53-1460 0 0,-7-33-2824 0 0,0-62 2701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50:59.9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 0 5441 0 0,'-15'1'4999'0'0,"15"-1"-4920"0"0,0 0 0 0 0,0 0 1 0 0,0 0-1 0 0,0 0 0 0 0,-1 0 0 0 0,1 0 1 0 0,0 0-1 0 0,0 0 0 0 0,0 0 1 0 0,-1 0-1 0 0,1 0 0 0 0,0 0 1 0 0,0 0-1 0 0,0 0 0 0 0,-1 0 0 0 0,1 0 1 0 0,0 0-1 0 0,0 0 0 0 0,0 0 1 0 0,0 1-1 0 0,-1-1 0 0 0,1 0 1 0 0,0 0-1 0 0,0 0 0 0 0,0 0 0 0 0,0 0 1 0 0,0 0-1 0 0,-1 1 0 0 0,1-1 1 0 0,0 0-1 0 0,0 0 0 0 0,0 0 1 0 0,0 0-1 0 0,0 1 0 0 0,0-1 1 0 0,0 0-1 0 0,0 0 0 0 0,0 0 0 0 0,0 0 1 0 0,0 1-1 0 0,0-1 0 0 0,0 0 1 0 0,0 5-47 0 0,1-1 1 0 0,-1 0-1 0 0,1 1 1 0 0,-1-1-1 0 0,-1 0 1 0 0,1 1 0 0 0,-2 5-1 0 0,2-2-36 0 0,-1 377 2615 0 0,3-175-1974 0 0,-2-42-1489 0 0,0-168 813 0 0,0 0 0 0 0,0 0 0 0 0,0 0 0 0 0,0 0 0 0 0,0 0 0 0 0,0 1 0 0 0,0-1 0 0 0,0 0 0 0 0,0 0 0 0 0,0 0 0 0 0,0 0 0 0 0,0 0 0 0 0,0 1 0 0 0,0-1 0 0 0,0 0 0 0 0,0 0 0 0 0,0 0 0 0 0,0 0 0 0 0,0 0 0 0 0,0 0 0 0 0,0 1 0 0 0,0-1 0 0 0,0 0 0 0 0,0 0 0 0 0,0 0 0 0 0,0 0 0 0 0,0 0 0 0 0,-1 0 0 0 0,1 0 0 0 0,0 0 0 0 0,0 0 0 0 0,0 1 0 0 0,0-1 0 0 0,0 0 0 0 0,0 0 0 0 0,0 0 0 0 0,-1 0 0 0 0,1 0 0 0 0,0 0 0 0 0,0 0 0 0 0,0 0 0 0 0,0 0 0 0 0,0 0 0 0 0,0 0 0 0 0,-1 0 0 0 0,1 0 0 0 0,0 0 0 0 0,0 0 0 0 0,0 0 0 0 0,0 0 0 0 0,0 0 0 0 0,-1 0 0 0 0,1 0 0 0 0,0 0 0 0 0,0 0-1 0 0,0 0 1 0 0,0 0 0 0 0,-4-8-1648 0 0,8-4 367 0 0,-2-2-479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51:00.4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99 223 6409 0 0,'-24'18'6100'0'0,"21"-17"-5716"0"0,0 1-1 0 0,1-1 1 0 0,-1 1-1 0 0,1 0 1 0 0,0 0-1 0 0,-1 0 1 0 0,1 0-1 0 0,-2 3 1 0 0,1-2 286 0 0,-8 15 426 0 0,10-18-1081 0 0,1 0 0 0 0,0 1 0 0 0,0-1 0 0 0,0 1 0 0 0,-1-1 0 0 0,1 1 0 0 0,0-1 0 0 0,0 1 0 0 0,0-1 0 0 0,0 0 0 0 0,0 1 0 0 0,0-1 1 0 0,0 1-1 0 0,0-1 0 0 0,0 1 0 0 0,0-1 0 0 0,0 1 0 0 0,0-1 0 0 0,0 1 0 0 0,0-1 0 0 0,1 1 0 0 0,-1-1 0 0 0,0 0 0 0 0,0 1 0 0 0,0-1 0 0 0,1 1 0 0 0,-1-1 1 0 0,0 0-1 0 0,1 1 0 0 0,-1-1 0 0 0,0 0 0 0 0,1 1 0 0 0,-1-1 0 0 0,0 0 0 0 0,1 1 0 0 0,-1-1 0 0 0,0 0 0 0 0,1 0 0 0 0,0 1 0 0 0,18 14 366 0 0,0 3-98 0 0,46 17 408 0 0,97 37 0 0 0,-130-58-657 0 0,0 0-1 0 0,-2 2 1 0 0,0 2 0 0 0,-1 0-1 0 0,-1 2 1 0 0,0 2 0 0 0,28 28-1 0 0,-46-41-29 0 0,-5-4 6 0 0,1 0 1 0 0,-1 1 0 0 0,8 10 0 0 0,-12-14-4 0 0,0-1 0 0 0,0 1 1 0 0,0-1-1 0 0,-1 1 0 0 0,1 0 1 0 0,0-1-1 0 0,-1 1 0 0 0,1 0 1 0 0,-1-1-1 0 0,0 1 1 0 0,1 0-1 0 0,-1 0 0 0 0,0 0 1 0 0,0-1-1 0 0,0 1 0 0 0,0 0 1 0 0,-1 0-1 0 0,1-1 0 0 0,0 1 1 0 0,-1 0-1 0 0,0 2 0 0 0,-2 0 14 0 0,-1 0 0 0 0,0 0 0 0 0,0 0 0 0 0,0 0 0 0 0,0 0 0 0 0,-1-1 0 0 0,0 0 0 0 0,1 0 0 0 0,-9 4 0 0 0,2-2-29 0 0,-1-1 0 0 0,0 0-1 0 0,0 0 1 0 0,0-1 0 0 0,-21 3 0 0 0,-64 0-134 0 0,90-6 134 0 0,-28 1-29 0 0,-54-5-1 0 0,79 2 39 0 0,0 1 1 0 0,0-1-1 0 0,0-1 0 0 0,1 0 1 0 0,-1 0-1 0 0,1-1 1 0 0,0 0-1 0 0,0-1 0 0 0,0 1 1 0 0,-10-9-1 0 0,17 11-5 0 0,0 0 0 0 0,1 0 0 0 0,-1 0 0 0 0,1 0 1 0 0,-1 0-1 0 0,1-1 0 0 0,0 1 0 0 0,0 0 0 0 0,0-1 0 0 0,0 1 0 0 0,0-1 0 0 0,0 1 0 0 0,1-1 0 0 0,-1 0 0 0 0,1 1 1 0 0,0-1-1 0 0,0 0 0 0 0,0 1 0 0 0,0-1 0 0 0,0-3 0 0 0,2-4-8 0 0,-1 0-1 0 0,1-1 1 0 0,1 1-1 0 0,3-10 1 0 0,8-15 73 0 0,1 0 0 0 0,2 1 0 0 0,1 0 1 0 0,1 2-1 0 0,38-48 0 0 0,43-52 39 0 0,-95 124-81 0 0,0 0 0 0 0,0 0 0 0 0,-1 0 0 0 0,0-1 0 0 0,-1 1 0 0 0,0-1 0 0 0,0 0 0 0 0,-1 0 0 0 0,0 0 0 0 0,-1 0 0 0 0,1-13 0 0 0,-2 18-6 0 0,0 0 1 0 0,0 0-1 0 0,0 0 1 0 0,-1 0-1 0 0,0 1 1 0 0,1-1-1 0 0,-1 0 1 0 0,-1 0-1 0 0,1 1 1 0 0,0-1-1 0 0,-1 0 1 0 0,0 1 0 0 0,0 0-1 0 0,0-1 1 0 0,0 1-1 0 0,-1 0 1 0 0,1 0-1 0 0,-1 0 1 0 0,1 0-1 0 0,-1 1 1 0 0,0-1-1 0 0,0 1 1 0 0,-1-1-1 0 0,1 1 1 0 0,0 0-1 0 0,-1 1 1 0 0,1-1-1 0 0,-8-2 1 0 0,2 2-22 0 0,0-1-1 0 0,-1 1 1 0 0,0 1-1 0 0,1 0 1 0 0,-1 0-1 0 0,0 1 1 0 0,0 1-1 0 0,1-1 1 0 0,-1 1-1 0 0,0 1 1 0 0,1 0-1 0 0,-1 0 1 0 0,-13 6-1 0 0,0 2-264 0 0,0 0 0 0 0,1 2 0 0 0,0 1 0 0 0,-21 15 0 0 0,38-24-160 0 0,0 1 1 0 0,0-1-1 0 0,0 1 1 0 0,1 0-1 0 0,-1 1 1 0 0,1-1 0 0 0,1 0-1 0 0,-1 1 1 0 0,1 0-1 0 0,0 0 1 0 0,0 0-1 0 0,0 1 1 0 0,1-1-1 0 0,0 0 1 0 0,1 1 0 0 0,-1-1-1 0 0,1 1 1 0 0,0 12-1 0 0,3 1-1850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45:24.6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1 460 3801 0 0,'40'-27'8388'0'0,"6"-3"-3863"0"0,20-18-3785 0 0,-51 36-781 0 0,-2 0 0 0 0,0-1 1 0 0,-1 0-1 0 0,0-1 1 0 0,16-24-1 0 0,8-19 154 0 0,46-76 94 0 0,-78 125-196 0 0,1 1 0 0 0,0-1-1 0 0,1 1 1 0 0,0 0 0 0 0,0 0-1 0 0,12-9 1 0 0,-18 16-9 0 0,0-1 0 0 0,1 1 0 0 0,-1 0 0 0 0,1 0 0 0 0,-1-1-1 0 0,1 1 1 0 0,-1 0 0 0 0,1 0 0 0 0,-1 0 0 0 0,1 0 0 0 0,-1 0 0 0 0,1-1 0 0 0,-1 1 0 0 0,1 0-1 0 0,-1 0 1 0 0,1 0 0 0 0,-1 0 0 0 0,1 1 0 0 0,-1-1 0 0 0,1 0 0 0 0,-1 0 0 0 0,1 0 0 0 0,-1 0-1 0 0,1 0 1 0 0,-1 1 0 0 0,1-1 0 0 0,-1 0 0 0 0,0 0 0 0 0,1 1 0 0 0,-1-1 0 0 0,1 0 0 0 0,-1 1-1 0 0,0-1 1 0 0,1 1 0 0 0,-1-1 0 0 0,0 0 0 0 0,1 1 0 0 0,-1-1 0 0 0,0 1 0 0 0,0-1 0 0 0,1 1-1 0 0,-1-1 1 0 0,0 1 0 0 0,0-1 0 0 0,0 1 0 0 0,0-1 0 0 0,0 1 0 0 0,0-1 0 0 0,0 1 0 0 0,0 0-1 0 0,6 37 37 0 0,-4-27-39 0 0,70 401-1211 0 0,-66-373 1122 0 0,32 209-588 0 0,-20-15 1925 0 0,-27-325-277 0 0,8 25-694 0 0,2 0 1 0 0,3 0 0 0 0,22-110-1 0 0,-23 163-270 0 0,1-5-3 0 0,0 0-1 0 0,10-22 1 0 0,-12 36-5 0 0,0 0 0 0 0,0 0 0 0 0,0 1 1 0 0,1-1-1 0 0,0 1 0 0 0,0 0 0 0 0,0 0 0 0 0,1 0 0 0 0,-1 0 1 0 0,1 1-1 0 0,0-1 0 0 0,0 1 0 0 0,6-4 0 0 0,-9 6 3 0 0,1 1-1 0 0,-1-1 1 0 0,1 0-1 0 0,-1 1 1 0 0,1-1-1 0 0,0 1 1 0 0,-1 0-1 0 0,1-1 1 0 0,0 1-1 0 0,-1 0 1 0 0,1 0-1 0 0,0 0 1 0 0,-1 0-1 0 0,1 1 1 0 0,0-1-1 0 0,-1 0 1 0 0,1 1-1 0 0,-1-1 1 0 0,1 1-1 0 0,0-1 1 0 0,-1 1-1 0 0,1 0 1 0 0,-1 0-1 0 0,0-1 1 0 0,1 1-1 0 0,-1 0 1 0 0,0 0-1 0 0,1 1 1 0 0,-1-1-1 0 0,0 0 1 0 0,0 0-1 0 0,0 1 1 0 0,0-1-1 0 0,2 3 1 0 0,3 6 5 0 0,0 0 1 0 0,-1 1 0 0 0,9 20-1 0 0,-10-20-7 0 0,10 28 7 0 0,-2 1 1 0 0,-2 0-1 0 0,6 47 1 0 0,-5-28-18 0 0,19 57-554 0 0,-19-79 108 0 0,12 19-3941 0 0,-23-56 4341 0 0,0 0 0 0 0,0 1 0 0 0,0-1 0 0 0,0 0 0 0 0,0 1 0 0 0,0-1 0 0 0,0 0 0 0 0,0 1 0 0 0,0-1 0 0 0,0 0 0 0 0,0 0 0 0 0,1 1 0 0 0,-1-1 0 0 0,0 0 0 0 0,0 1 0 0 0,0-1-1 0 0,0 0 1 0 0,1 0 0 0 0,-1 1 0 0 0,0-1 0 0 0,0 0 0 0 0,1 0 0 0 0,-1 0 0 0 0,0 1 0 0 0,0-1 0 0 0,1 0 0 0 0,-1 0 0 0 0,0 0 0 0 0,1 0 0 0 0,-1 0 0 0 0,0 1 0 0 0,0-1 0 0 0,1 0 0 0 0,-1 0 0 0 0,0 0 0 0 0,1 0 0 0 0,-1 0 0 0 0,0 0 0 0 0,1 0 0 0 0,-1 0 0 0 0,0 0 0 0 0,1 0 0 0 0,-1 0 0 0 0,0 0 0 0 0,1-1 0 0 0,10-3-2153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45:25.5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424 1 8154 0 0,'-2'0'826'0'0,"-1"0"-1"0"0,0 0 1 0 0,1 1 0 0 0,-1-1 0 0 0,1 1 0 0 0,-1-1 0 0 0,1 1 0 0 0,0 0 0 0 0,-3 1-1 0 0,2 0-589 0 0,0 0 0 0 0,0 0-1 0 0,0 0 1 0 0,0 1-1 0 0,0-1 1 0 0,1 1-1 0 0,-1-1 1 0 0,1 1-1 0 0,-3 4 1 0 0,-14 13 629 0 0,16-17-800 0 0,0 0 1 0 0,1-1-1 0 0,-1 1 0 0 0,0 0 0 0 0,1 0 1 0 0,0 0-1 0 0,0 1 0 0 0,-3 5 0 0 0,-36 86 331 0 0,32-73-352 0 0,-24 44 0 0 0,6-13-30 0 0,-133 337-42 0 0,127-285-590 0 0,13-35-2849 0 0,20-108-274 0 0,2 20 2616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45:25.8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7146 0 0,'3'5'6103'0'0,"10"30"-3728"0"0,-13-35-2342 0 0,42 123 1108 0 0,93 188 0 0 0,-69-167-1101 0 0,25 47-638 0 0,-70-148 15 0 0,-14-29-91 0 0,0 0 1 0 0,0 0-1 0 0,1-1 0 0 0,1 1 1 0 0,0-2-1 0 0,15 17 1 0 0,-6-18-1320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45:26.4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46 0 2689 0 0,'-1'1'245'0'0,"1"-1"0"0"0,-1 1 1 0 0,1-1-1 0 0,-1 1 0 0 0,1-1 1 0 0,-1 1-1 0 0,1-1 0 0 0,0 1 1 0 0,-1-1-1 0 0,1 1 0 0 0,0 0 1 0 0,-1-1-1 0 0,1 1 0 0 0,0 0 1 0 0,0-1-1 0 0,0 1 0 0 0,-1 0 1 0 0,1-1-1 0 0,0 1 0 0 0,0 0 1 0 0,0-1-1 0 0,0 1 0 0 0,1 1 1 0 0,2 22 1629 0 0,-1-4-559 0 0,-2-12-1153 0 0,1 1 1 0 0,-1 0-1 0 0,1-1 1 0 0,1 1-1 0 0,-1-1 1 0 0,1 0-1 0 0,1 1 1 0 0,6 13-1 0 0,4 18 77 0 0,-4-12-74 0 0,1 0 0 0 0,16 29 0 0 0,9 27 152 0 0,-28-65-244 0 0,-1 0 0 0 0,-2 1 0 0 0,0 0 0 0 0,-1 0 0 0 0,0 0 0 0 0,-1 22 0 0 0,-3-31-46 0 0,1 0 0 0 0,-1 0-1 0 0,-1-1 1 0 0,0 1 0 0 0,0 0 0 0 0,-1-1-1 0 0,0 1 1 0 0,-1-1 0 0 0,-1 0 0 0 0,1 0 0 0 0,-1-1-1 0 0,-1 1 1 0 0,-6 8 0 0 0,7-12-13 0 0,-6 9 23 0 0,-1-1 0 0 0,-13 12 0 0 0,20-23-38 0 0,1 1-1 0 0,-1 0 1 0 0,1-1-1 0 0,-1 0 1 0 0,0 0-1 0 0,0-1 1 0 0,-1 1-1 0 0,1-1 1 0 0,0 0-1 0 0,-9 2 1 0 0,13-4-52 0 0,1 0-1 0 0,-1 0 1 0 0,1 1-1 0 0,-1-1 1 0 0,0 0 0 0 0,1 0-1 0 0,-1 0 1 0 0,0 0-1 0 0,1 0 1 0 0,-1 0 0 0 0,1 0-1 0 0,-1 0 1 0 0,0 0-1 0 0,1 0 1 0 0,-1 0 0 0 0,0 0-1 0 0,1 0 1 0 0,-1 0-1 0 0,1-1 1 0 0,-1 1 0 0 0,0 0-1 0 0,1 0 1 0 0,-1-1-1 0 0,1 1 1 0 0,-1 0 0 0 0,1-1-1 0 0,-1 1 1 0 0,1-1-1 0 0,-1 1 1 0 0,0-1 0 0 0,1-1-221 0 0,0 1-1 0 0,0 0 1 0 0,0-1 0 0 0,0 1 0 0 0,0-1 0 0 0,0 1-1 0 0,1 0 1 0 0,-1-1 0 0 0,0 1 0 0 0,1 0 0 0 0,-1-1-1 0 0,2-1 1 0 0,3-7-1299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45:27.3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0 442 2689 0 0,'0'2'461'0'0,"1"1"1"0"0,-1-1 0 0 0,0 0 0 0 0,0 1-1 0 0,1-1 1 0 0,0 0 0 0 0,-1 0 0 0 0,1 0-1 0 0,0 0 1 0 0,0 1 0 0 0,0-1 0 0 0,0 0-1 0 0,0 0 1 0 0,1-1 0 0 0,-1 1 0 0 0,3 3 0 0 0,0-2-104 0 0,-1-1 1 0 0,0 1 0 0 0,1-1-1 0 0,-1 0 1 0 0,1 0 0 0 0,0 0-1 0 0,0 0 1 0 0,6 2 0 0 0,7 0-117 0 0,-1-1 0 0 0,1 0 0 0 0,28 0 0 0 0,-34-2 82 0 0,92 0 103 0 0,157-18 0 0 0,-113 5-313 0 0,228-30 22 0 0,-348 39-129 0 0,165-27 156 0 0,337-97 0 0 0,-457 105-102 0 0,182-59 179 0 0,-153 46-152 0 0,109-41 47 0 0,-66 25-53 0 0,-107 39-52 0 0,-30 9-6 0 0,0 1 0 0 0,0 1 0 0 0,0 0 0 0 0,0 0 0 0 0,1 0 0 0 0,-1 1 0 0 0,1 0 0 0 0,11 1 0 0 0,-39 22 222 0 0,13-16-879 0 0,-1-1-1 0 0,0 0 1 0 0,0-1 0 0 0,-1 0-1 0 0,0 0 1 0 0,0-1-1 0 0,0 0 1 0 0,0 0-1 0 0,-16 3 1 0 0,9-2-737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03:45:11.4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60 296 1800,'-5'-3'972,"-1"1"-1,1-1 1,-1 0-1,1 0 1,0 0-1,0-1 1,-5-4-1,9 6-807,0 1-1,-1-1 1,1 0-1,0 1 1,0-1-1,0 0 1,0 0-1,0 0 1,1 1-1,-1-1 1,0 0-1,1 0 1,0 0-1,-1 0 1,1 0-1,0 0 1,0 0-1,0 0 0,0 0 1,1 0-1,-1 0 1,0 0-1,1 0 1,-1 0-1,2-3 1,9-28 559,-9 24-626,0 1 0,1 0 0,0 0 0,0 0 0,1 0 0,0 1 1,0-1-1,0 1 0,11-12 0,-4 9-50,-1 0 0,1 1-1,1 0 1,0 1 0,0 0 0,21-9 0,-25 13-36,0 1 1,0 0-1,0 0 0,1 1 0,-1 0 1,1 1-1,-1 0 0,1 0 0,0 1 1,-1 0-1,1 0 0,9 3 0,-13-2 0,0 1 0,-1 0-1,1 0 1,-1 0-1,1 0 1,-1 1-1,0 0 1,0 0-1,0 0 1,0 0 0,0 1-1,-1-1 1,0 1-1,0 0 1,0 0-1,0 1 1,0-1-1,-1 0 1,0 1 0,0-1-1,0 1 1,2 7-1,1 7 18,0 0 1,-1 1-1,-1 0 0,1 26 1,-4 3 3,-1-1 0,-2 0 0,-3 0 0,-2 0 0,-1-1 0,-3 0 1,-2-1-1,-38 87 0,48-125 11,-1 1 0,0 0 0,-7 8 0,11-16-16,0 1-1,0 0 1,0-1 0,0 0-1,-1 1 1,1-1-1,-1 0 1,1 0 0,-1 0-1,1 0 1,-1 0-1,1 0 1,-1 0 0,0 0-1,0-1 1,1 1-1,-1-1 1,0 1 0,0-1-1,0 0 1,0 0-1,-3 0 1,5 0-9,-1 0 0,0-1 0,1 1 0,-1-1 0,0 1 0,1-1 0,-1 1 0,1-1 0,-1 1 0,1-1 0,-1 1 0,1-1 0,-1 0 0,1 1 0,0-1 0,-1 0 0,1 0 0,0 1 0,-1-1 0,1 0 1,0 0-1,0 1 0,0-1 0,0 0 0,0 0 0,0 1 0,0-1 0,0 0 0,0 0 0,0 0 0,0 1 0,1-1 0,-1-1 0,8-28 157,-6 25-169,0-1 1,0 1-1,1 0 0,0 0 0,0 0 1,0 0-1,0 1 0,1-1 0,0 1 1,0 0-1,0 0 0,0 0 0,1 0 1,-1 1-1,1 0 0,0 0 0,6-3 1,-6 4-4,0 1 0,0-1 0,0 1 1,1 0-1,-1 1 0,0-1 1,0 1-1,1 0 0,-1 0 0,0 1 1,1-1-1,-1 1 0,0 0 1,0 1-1,0-1 0,0 1 0,0 0 1,8 5-1,4 3 15,0 1 1,-1 0-1,0 1 1,-1 1-1,-1 1 1,0 0-1,0 1 1,-2 0-1,0 1 1,0 1-1,-2-1 1,0 2-1,-1 0 1,0 0-1,9 33 1,-11-26 10,0 0 1,-2 1-1,-1-1 1,-1 1-1,-2 0 1,0 0-1,-2 0 0,0 0 1,-2-1-1,-1 1 1,-12 43-1,11-55-1,-1 0-1,0-1 1,-1 0-1,0 0 1,-1 0-1,0-1 1,-1 0-1,0-1 1,-1 0-1,0 0 1,-1-1-1,0-1 1,-1 0-1,0 0 1,0-1-1,-1 0 1,0-2-1,0 1 1,-24 7-1,21-9 0,0 0 1,0-1-1,0-1 0,-1-1 0,0 0 0,1-1 0,-1-1 0,0 0 0,1-1 0,-1-1 0,0-1 0,1 0 1,0-1-1,0-1 0,0-1 0,0 0 0,-14-8 0,25 11-40,1 1-1,-1-1 1,1 0 0,0 0 0,0-1-1,0 1 1,1-1 0,-1 0-1,1 0 1,0 0 0,-5-8 0,7 9-44,-1-1 0,1 0 0,0 1 1,0-1-1,0 0 0,0 0 1,1 0-1,-1 0 0,1 1 0,0-1 1,0 0-1,1 0 0,-1 0 0,1 0 1,2-7-1,2-3-873,1-1 0,14-22 0,2 5-21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45:28.2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 7 5241 0 0,'-1'0'211'0'0,"1"-1"-1"0"0,0 1 1 0 0,-1-1-1 0 0,1 1 0 0 0,-1 0 1 0 0,1-1-1 0 0,-1 1 1 0 0,1-1-1 0 0,-1 1 1 0 0,1 0-1 0 0,-1-1 1 0 0,1 1-1 0 0,-1 0 1 0 0,1 0-1 0 0,-1 0 1 0 0,1-1-1 0 0,-1 1 0 0 0,1 0 1 0 0,-1 0-1 0 0,0 0 1 0 0,1 0-1 0 0,-1 0 1 0 0,1 0-1 0 0,-1 0 1 0 0,0 0-1 0 0,1 0 1 0 0,-1 0-1 0 0,1 0 1 0 0,-1 0-1 0 0,0 1 0 0 0,0 0-47 0 0,0 0 0 0 0,0 0 0 0 0,0-1 0 0 0,0 1-1 0 0,0 1 1 0 0,1-1 0 0 0,-1 0 0 0 0,1 0 0 0 0,-1 0-1 0 0,1 0 1 0 0,-1 0 0 0 0,1 0 0 0 0,-1 3 0 0 0,-5 41 657 0 0,17 782 2068 0 0,21-486-3971 0 0,-29-328 229 0 0,2-12-768 0 0,8-19-1063 0 0,-3 1 978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45:28.7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59 103 7130 0 0,'-33'105'5455'0'0,"25"-69"-4583"0"0,-5 41 0 0 0,11-56-812 0 0,0 1 0 0 0,1-1 0 0 0,2 0 1 0 0,0 1-1 0 0,1-1 0 0 0,1 0 1 0 0,1 1-1 0 0,10 29 0 0 0,-12-45-20 0 0,1 0 0 0 0,-1-1 0 0 0,1 0 0 0 0,0 1 0 0 0,0-1 0 0 0,1 0 0 0 0,6 7 0 0 0,-10-11-18 0 0,1 0 0 0 0,0 0 0 0 0,0 0 0 0 0,0 0 0 0 0,0 0 1 0 0,0-1-1 0 0,1 1 0 0 0,-1 0 0 0 0,0-1 0 0 0,0 1 0 0 0,0-1 0 0 0,1 1 1 0 0,-1-1-1 0 0,0 0 0 0 0,1 1 0 0 0,-1-1 0 0 0,0 0 0 0 0,1 0 1 0 0,-1 0-1 0 0,0 0 0 0 0,1 0 0 0 0,-1 0 0 0 0,0 0 0 0 0,1 0 0 0 0,-1-1 1 0 0,0 1-1 0 0,1 0 0 0 0,-1-1 0 0 0,0 0 0 0 0,0 1 0 0 0,0-1 1 0 0,1 1-1 0 0,-1-1 0 0 0,0 0 0 0 0,0 0 0 0 0,0 0 0 0 0,0 0 0 0 0,0 0 1 0 0,1-1-1 0 0,5-6 118 0 0,-1 0 0 0 0,1 0 0 0 0,-1-1 0 0 0,-1 0 0 0 0,0 0 0 0 0,0 0 0 0 0,6-17 0 0 0,18-76 402 0 0,-22 72-420 0 0,4-19-57 0 0,-3 0-1 0 0,-2 0 1 0 0,-2 0-1 0 0,-2 0 0 0 0,-4-53 1 0 0,1 99-50 0 0,1 1-6 0 0,0-1-1 0 0,0 1 1 0 0,0 0 0 0 0,0 0-1 0 0,-1 0 1 0 0,1 0-1 0 0,-1 0 1 0 0,0 0 0 0 0,-1-3-1 0 0,-3 35 8 0 0,5 5-76 0 0,1-1 0 0 0,2 1-1 0 0,13 61 1 0 0,37 104-134 0 0,-35-139 134 0 0,33 103-67 0 0,36 143-67 0 0,-82-285 185 0 0,44 236-75 0 0,-45-219 103 0 0,-1 1 0 0 0,-1-1 0 0 0,-3 0 0 0 0,-8 64-1 0 0,7-88 19 0 0,-1-1-1 0 0,-1 1 1 0 0,0-1 0 0 0,-1 0-1 0 0,-1 0 1 0 0,-10 19-1 0 0,14-29-20 0 0,-1 0 1 0 0,0-1-1 0 0,0 1 0 0 0,0-1 1 0 0,0 1-1 0 0,0-1 0 0 0,-1 0 1 0 0,1 0-1 0 0,-1 0 0 0 0,-7 3 1 0 0,8-4-8 0 0,0-1 0 0 0,0 0 1 0 0,0 0-1 0 0,0 0 0 0 0,0-1 0 0 0,-1 1 1 0 0,1-1-1 0 0,0 0 0 0 0,-1 0 1 0 0,1 0-1 0 0,0 0 0 0 0,-1 0 1 0 0,1-1-1 0 0,0 1 0 0 0,0-1 1 0 0,-5-2-1 0 0,-1 0-6 0 0,0 0-1 0 0,1-1 1 0 0,-1-1 0 0 0,1 1 0 0 0,0-1-1 0 0,1-1 1 0 0,-1 0 0 0 0,1 0 0 0 0,0 0-1 0 0,-7-9 1 0 0,4 3-32 0 0,0-1-1 0 0,2 0 1 0 0,-1 0 0 0 0,2-1-1 0 0,-10-22 1 0 0,3-5-316 0 0,1 0 1 0 0,2-2-1 0 0,-7-60 1 0 0,10 32-789 0 0,2-88 1 0 0,6 129 847 0 0,1-39-534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45:29.0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14 335 5585 0 0,'20'81'3542'0'0,"-6"-27"-1871"0"0,11 89 0 0 0,-24-128-1247 0 0,0 0 0 0 0,-1 0-1 0 0,0 0 1 0 0,-1 0-1 0 0,-1 0 1 0 0,0 0 0 0 0,-1 0-1 0 0,-1-1 1 0 0,0 1-1 0 0,-11 23 1 0 0,15-37-380 0 0,0 0 0 0 0,-1-1 0 0 0,1 1 0 0 0,0-1 0 0 0,0 1 0 0 0,0-1 0 0 0,-1 1 0 0 0,1-1 1 0 0,0 1-1 0 0,0-1 0 0 0,-1 1 0 0 0,1-1 0 0 0,-1 0 0 0 0,1 1 0 0 0,0-1 0 0 0,-1 1 0 0 0,1-1 0 0 0,-1 0 0 0 0,1 1 0 0 0,-1-1 0 0 0,1 0 0 0 0,-1 0 0 0 0,1 1 0 0 0,-1-1 1 0 0,1 0-1 0 0,-1 0 0 0 0,1 0 0 0 0,-1 0 0 0 0,1 1 0 0 0,-1-1 0 0 0,0 0 0 0 0,0 0 0 0 0,0-1 29 0 0,0 0 1 0 0,0 0-1 0 0,0 1 1 0 0,0-1-1 0 0,1 0 1 0 0,-1 0-1 0 0,0 0 1 0 0,1 0-1 0 0,-1 0 1 0 0,0 0-1 0 0,1 0 1 0 0,-1 0-1 0 0,1 0 0 0 0,-1-2 1 0 0,-2-6 86 0 0,0 0 0 0 0,1 0 0 0 0,-2-10 1 0 0,1-13-101 0 0,0 0 1 0 0,2 0-1 0 0,2-1 1 0 0,0 1-1 0 0,2 0 1 0 0,2 0-1 0 0,11-42 1 0 0,32-86-43 0 0,-41 140-49 0 0,1 0 0 0 0,1 1-1 0 0,1 0 1 0 0,0 0-1 0 0,2 1 1 0 0,0 0-1 0 0,1 1 1 0 0,0 1-1 0 0,20-19 1 0 0,-22 25-256 0 0,1 0 1 0 0,0 0 0 0 0,0 1-1 0 0,1 1 1 0 0,25-12 0 0 0,-30 16-29 0 0,1 0 0 0 0,0 1 1 0 0,0 0-1 0 0,1 1 0 0 0,-1 0 0 0 0,0 0 1 0 0,1 1-1 0 0,-1 0 0 0 0,1 1 1 0 0,10 0-1 0 0,5 4-976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45:29.4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 9 7874 0 0,'-10'-8'5320'0'0,"5"10"-2224"0"0,4 22-1580 0 0,1-23-1550 0 0,43 400 1215 0 0,-11-172-1077 0 0,1 8-1909 0 0,-31-228 1619 0 0,-2-4-318 0 0,1 0 0 0 0,0-1 0 0 0,0 1-1 0 0,0 0 1 0 0,1 0 0 0 0,-1 0 0 0 0,1-1-1 0 0,5 9 1 0 0,-4-12-1003 0 0,2-1-536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45:29.8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16 201 5641 0 0,'0'-11'1280'0'0,"0"-8"349"0"0,0 0 0 0 0,1 0 0 0 0,1 0 0 0 0,0 0 0 0 0,10-35 1 0 0,-11 51-1572 0 0,0 1 0 0 0,1 0 1 0 0,-1-1-1 0 0,0 1 1 0 0,1 0-1 0 0,-1 0 1 0 0,1 0-1 0 0,0 0 0 0 0,0 0 1 0 0,-1 0-1 0 0,1 1 1 0 0,1-1-1 0 0,-1 1 1 0 0,0-1-1 0 0,0 1 0 0 0,0 0 1 0 0,1 0-1 0 0,-1-1 1 0 0,1 2-1 0 0,-1-1 0 0 0,1 0 1 0 0,-1 0-1 0 0,1 1 1 0 0,3-1-1 0 0,6 0 51 0 0,0 1 0 0 0,0 0 0 0 0,24 3-1 0 0,-27-2-78 0 0,0 1-20 0 0,1 0 0 0 0,-1 0 0 0 0,0 1 0 0 0,0 1 0 0 0,-1-1 0 0 0,1 1 0 0 0,-1 1 0 0 0,0 0 0 0 0,0 0 0 0 0,0 0 0 0 0,-1 1 0 0 0,1 0 0 0 0,-1 1 0 0 0,10 12 0 0 0,-2-1-15 0 0,-1 0-1 0 0,-1 1 1 0 0,-1 0 0 0 0,18 40-1 0 0,-23-45-34 0 0,-1 1 0 0 0,-1 0 0 0 0,0 0 0 0 0,-1 0 0 0 0,-1 1 1 0 0,0 0-1 0 0,-1 0 0 0 0,-1-1 0 0 0,0 1 0 0 0,-1 0 0 0 0,-1 0 0 0 0,-4 24 0 0 0,-29 116-607 0 0,19-93 397 0 0,7-33 69 0 0,-17 40 0 0 0,1-5 16 0 0,19-49 159 0 0,-1 0 1 0 0,-1 0-1 0 0,-1-1 1 0 0,0 0-1 0 0,0 0 1 0 0,-2-1-1 0 0,0 0 1 0 0,0 0-1 0 0,-1-1 1 0 0,-1-1-1 0 0,0 0 0 0 0,-23 17 1 0 0,31-26 28 0 0,-1 0-1 0 0,0 0 1 0 0,0 0 0 0 0,0-1-1 0 0,-1 0 1 0 0,1 0-1 0 0,0 0 1 0 0,-1-1 0 0 0,0 0-1 0 0,1 0 1 0 0,-10 1 0 0 0,12-2-1 0 0,0 0 0 0 0,-1 0 1 0 0,1 0-1 0 0,0-1 0 0 0,0 1 0 0 0,-1-1 1 0 0,1 0-1 0 0,0 0 0 0 0,0 0 0 0 0,0 0 1 0 0,0-1-1 0 0,0 1 0 0 0,1-1 1 0 0,-1 0-1 0 0,0 1 0 0 0,1-1 0 0 0,-1 0 1 0 0,1-1-1 0 0,-1 1 0 0 0,1 0 1 0 0,0-1-1 0 0,-3-3 0 0 0,1-2 23 0 0,0 0 0 0 0,1 0 0 0 0,0 0 0 0 0,0 0 0 0 0,0-1 0 0 0,1 1 0 0 0,1-1 0 0 0,-1 0 0 0 0,1-11 0 0 0,0-4 44 0 0,1-1 0 0 0,4-26-1 0 0,1 25-32 0 0,0-1 0 0 0,2 1 0 0 0,0 1-1 0 0,2-1 1 0 0,21-42 0 0 0,-23 54-42 0 0,1 1 0 0 0,0-1 0 0 0,1 2 0 0 0,1-1 0 0 0,0 1 0 0 0,0 0 0 0 0,16-12 0 0 0,-21 20-15 0 0,0 0 0 0 0,0 0 0 0 0,1 0 0 0 0,-1 1 0 0 0,1 0-1 0 0,0 0 1 0 0,0 1 0 0 0,0-1 0 0 0,0 1 0 0 0,0 1 0 0 0,0-1-1 0 0,1 1 1 0 0,-1 0 0 0 0,1 1 0 0 0,-1-1 0 0 0,1 1 0 0 0,-1 0-1 0 0,0 1 1 0 0,1 0 0 0 0,6 1 0 0 0,-1 2-26 0 0,0 0 0 0 0,-1 1 0 0 0,1 0 1 0 0,-1 1-1 0 0,0 0 0 0 0,-1 0 0 0 0,0 2 0 0 0,0-1 0 0 0,0 1 0 0 0,-1 0 1 0 0,0 1-1 0 0,0 0 0 0 0,13 19 0 0 0,-2 2-384 0 0,-1 1 1 0 0,-2 0 0 0 0,21 52-1 0 0,-21-38-1851 0 0,-2 1 1 0 0,10 55-1 0 0,-18-80 319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45:30.4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 85 5697 0 0,'-2'44'6585'0'0,"-5"22"-3357"0"0,-2 21-2371 0 0,5-7-569 0 0,5-1-1 0 0,11 94 0 0 0,8-26-263 0 0,-9-80-84 0 0,-7-61-43 0 0,-1-15 14 0 0,-1-13 26 0 0,-10-88 308 0 0,1-9 146 0 0,9 43-238 0 0,3 0 0 0 0,16-78 0 0 0,-19 143-143 0 0,1 0 0 0 0,0 1 0 0 0,1-1 0 0 0,0 1 0 0 0,1 0 1 0 0,0 0-1 0 0,0 1 0 0 0,1-1 0 0 0,0 1 0 0 0,1 0 0 0 0,0 1 0 0 0,15-14 0 0 0,-21 21-7 0 0,1 0 0 0 0,-1 0 1 0 0,1 0-1 0 0,0 0 0 0 0,-1 1 0 0 0,1-1 1 0 0,0 1-1 0 0,-1 0 0 0 0,1-1 1 0 0,0 1-1 0 0,0 0 0 0 0,-1 0 0 0 0,1 0 1 0 0,0 0-1 0 0,0 0 0 0 0,-1 0 0 0 0,1 1 1 0 0,0-1-1 0 0,0 1 0 0 0,-1-1 0 0 0,1 1 1 0 0,0-1-1 0 0,-1 1 0 0 0,1 0 1 0 0,-1 0-1 0 0,1 0 0 0 0,-1 0 0 0 0,1 0 1 0 0,-1 0-1 0 0,0 0 0 0 0,1 1 0 0 0,-1-1 1 0 0,1 2-1 0 0,6 5 13 0 0,-1 1 1 0 0,0 0 0 0 0,10 17-1 0 0,-4-3-7 0 0,-2 1-1 0 0,0-1 0 0 0,-2 2 1 0 0,12 47-1 0 0,11 107-19 0 0,-19-97 36 0 0,2 42 23 0 0,-14-91-36 0 0,-3-25-23 0 0,-2-21 2 0 0,1-5 27 0 0,-2-35-1 0 0,4 28-4 0 0,-2-38 24 0 0,4 0 0 0 0,9-78 0 0 0,-9 78-40 0 0,-2 48 0 0 0,1-1 0 0 0,3-28 0 0 0,2 21-17 0 0,15-39 0 0 0,1-4-8 0 0,-19 59 25 0 0,1-1 0 0 0,-1 0 1 0 0,1 1-1 0 0,1-1 0 0 0,0 1 0 0 0,0 0 1 0 0,0 0-1 0 0,1 0 0 0 0,0 1 0 0 0,0-1 1 0 0,1 1-1 0 0,0 1 0 0 0,0-1 0 0 0,8-5 1 0 0,-12 9 3 0 0,0 1 0 0 0,0 0 0 0 0,0 0 0 0 0,0 0 1 0 0,0 0-1 0 0,1 0 0 0 0,-1 1 0 0 0,0-1 0 0 0,0 1 0 0 0,0-1 1 0 0,1 1-1 0 0,-1 0 0 0 0,0 0 0 0 0,1 0 0 0 0,-1 0 0 0 0,0 0 1 0 0,0 1-1 0 0,1-1 0 0 0,-1 1 0 0 0,0-1 0 0 0,0 1 1 0 0,0 0-1 0 0,1 0 0 0 0,-1 0 0 0 0,0 0 0 0 0,0 0 0 0 0,-1 0 1 0 0,1 1-1 0 0,0-1 0 0 0,3 3 0 0 0,0 1 6 0 0,1 1-1 0 0,-1-1 1 0 0,0 1 0 0 0,0 0-1 0 0,-1 1 1 0 0,0-1-1 0 0,7 14 1 0 0,-5-2 2 0 0,0 1 0 0 0,-1-1 1 0 0,-1 1-1 0 0,3 32 0 0 0,0-2 1 0 0,8 55 6 0 0,3 23 13 0 0,3 41-355 0 0,-20-158 254 0 0,3 9-1115 0 0,1-17-472 0 0,5-8-1073 0 0,-3-2 1476 0 0,0 2-327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45:30.8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 5 10074 0 0,'6'17'4505'0'0,"-6"1"-2969"0"0,-6-9-1127 0 0,6-7 575 0 0,-9-1-904 0 0,2 7-48 0 0,9-7-48 0 0,0-4-88 0 0,-6-6-408 0 0,-5 2-393 0 0,-2-1 681 0 0,11-4-488 0 0,-2-10-384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45:31.2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6273 0 0,'2'3'7964'0'0,"11"0"-4710"0"0,21 0-3170 0 0,-21-1 764 0 0,73 9-307 0 0,6 2-626 0 0,108 0-1 0 0,-178-16-274 0 0,-19 3 212 0 0,-1-1 0 0 0,1 0 0 0 0,0 1 0 0 0,-1 0 0 0 0,1-1 0 0 0,0 1 0 0 0,-1 0 0 0 0,1 1 1 0 0,0-1-1 0 0,-1 0 0 0 0,1 1 0 0 0,0-1 0 0 0,-1 1 0 0 0,4 1 0 0 0,14 6-2360 0 0,-15-2 1477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45:31.6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64 9346 0 0,'10'6'3782'0'0,"9"5"-27"0"0,-15-8-3618 0 0,0-1 0 0 0,0-1 0 0 0,0 1 1 0 0,0-1-1 0 0,0 0 0 0 0,1 0 0 0 0,-1 0 0 0 0,1 0 1 0 0,-1-1-1 0 0,5 1 0 0 0,9-1-42 0 0,0-1 0 0 0,0 0-1 0 0,35-9 1 0 0,-44 8-296 0 0,-1-1 0 0 0,1 0-1 0 0,-1-1 1 0 0,1 0 0 0 0,-1 0-1 0 0,0-1 1 0 0,-1 0 0 0 0,1 0 0 0 0,10-11-1 0 0,0 2-411 0 0,6-3-177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45:31.9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2496 2937 0 0,'0'-9'714'0'0,"0"1"1"0"0,1-1 0 0 0,0 0 0 0 0,0 0 0 0 0,1 1 0 0 0,0-1-1 0 0,1 1 1 0 0,0-1 0 0 0,0 1 0 0 0,5-8 0 0 0,10-24 878 0 0,-10 22-646 0 0,18-30 0 0 0,-10 24-396 0 0,31-49 1065 0 0,89-104 1 0 0,76-72-501 0 0,80-86-592 0 0,390-326-480 0 0,117-22-2203 0 0,-690 598 1543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03:45:14.4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444 509 5665,'0'-17'7387,"-8"-28"-5417,2 5-1049,1 3-487,0 0-1,-3 1 0,-17-53 0,20 75-408,-1 0-1,-1 1 1,0 0-1,0 0 1,-1 1-1,-1-1 1,0 2-1,-1-1 1,0 2-1,-1-1 1,-20-15 0,24 21-27,-1 0 1,1 1 0,-1-1 0,0 2 0,0-1 0,-1 1 0,1 0 0,-1 1 0,0 0 0,1 0 0,-19-1 0,23 3-13,-1 0 0,1 1 1,-1 0-1,0-1 0,1 1 1,-1 1-1,1-1 0,0 1 1,-1-1-1,1 1 0,0 1 1,0-1-1,0 0 0,0 1 1,0 0-1,1 0 0,0 0 1,-1 0-1,1 1 0,0-1 1,0 1-1,1 0 0,-1 0 0,-3 8 1,0 1-27,0 1 1,1 1 0,1-1-1,-5 26 1,-2 60-53,10-84 79,-2 12-15,-2 31-56,3 99 1,3-142 75,1 0 1,0 0 0,1-1 0,1 1 0,0-1 0,1 1 0,1-1 0,0-1-1,1 1 1,0-1 0,12 15 0,-15-22 5,1-1 0,1 0 0,-1-1 0,1 1 1,0-1-1,0 0 0,1-1 0,-1 1 0,1-1 0,0 0 0,0-1 0,1 0 0,-1 0 0,1-1 1,14 4-1,-15-6 2,0 1 0,0-1 0,0 0 0,1 0 0,-1-1 0,0 0 0,0 0 0,0-1 0,0 0 0,0 0 0,-1-1 0,1 0 0,-1 0 0,1 0 0,-1-1 1,0 0-1,8-7 0,-4 2 8,0 0-1,-1 0 1,-1-1 0,0 0 0,0 0 0,-1-1 0,11-20 0,-10 12 13,0-1 0,-1 1 1,-1-1-1,4-25 0,-2-16 40,-3 0 0,-2-80 0,-3 108-53,0 10 3,0-15-9,0 0 0,-3 0 1,-7-39-1,10 75 0,-1 0 0,1 0 0,-1 0 0,1 0 0,-1 0 0,0 0 0,1 0 0,-1 0 0,0 0 0,0 1 1,-3-4-1,4 5-2,0 0 0,-1 0 0,1 0 0,0 1 0,-1-1 1,1 0-1,0 0 0,-1 0 0,1 0 0,0 1 0,-1-1 1,1 0-1,0 0 0,-1 0 0,1 1 0,0-1 0,0 0 1,-1 1-1,1-1 0,0 0 0,0 1 0,0-1 0,-1 0 1,1 1-1,0-1 0,0 0 0,0 1 0,0-1 0,0 0 1,0 1-1,0-1 0,0 1 0,0-1 0,0 1 0,-9 53-16,5 26-14,9 139 0,28 83 80,-13-132 35,-16-137-45,26 307 297,-26-255 11,-5-1 1,-11 88-1,10-153-170,-2 0 1,-6 21 0,7-34-141,1-5-44,-2-14-127,2-19-569,3-21-4192,2 24 2939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45:32.4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1646 6409 0 0,'138'-211'7166'0'0,"94"-89"-4688"0"0,22 42-1325 0 0,-216 222-1089 0 0,140-127 60 0 0,174-177-961 0 0,-132 75-2931 0 0,-167 192 2277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46:06.6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 0 4905 0 0,'-13'46'1901'0'0,"10"-37"-1947"0"0,0 0 1 0 0,0 0 0 0 0,1 0-1 0 0,0 1 1 0 0,1-1-1 0 0,-1 15 1 0 0,12 164-168 0 0,10 149 359 0 0,-12-209 30 0 0,2 61 110 0 0,8 236 273 0 0,-21-302-422 0 0,1-73-76 0 0,-3-9 24 0 0,4-39-165 0 0,1 0 0 0 0,-1 0 0 0 0,0 0 0 0 0,0 1 0 0 0,0-1 0 0 0,0 0 0 0 0,0 0 0 0 0,0 0 0 0 0,-1 0-1 0 0,1-1 1 0 0,-1 1 0 0 0,1 0 0 0 0,-4 2 0 0 0,5-4 57 0 0,-1 0 0 0 0,1 0 0 0 0,0 0 0 0 0,0 0 0 0 0,0 0 0 0 0,-1 0 1 0 0,1 0-1 0 0,0 0 0 0 0,0 0 0 0 0,0 0 0 0 0,-1 0 0 0 0,1 0 0 0 0,0 0 0 0 0,0 0 0 0 0,0 0 0 0 0,0 0 0 0 0,-1 0 0 0 0,1-1 0 0 0,0 1 0 0 0,0 0 1 0 0,0 0-1 0 0,0 0 0 0 0,-1 0 0 0 0,1 0 0 0 0,0 0 0 0 0,0-1 0 0 0,0 1 0 0 0,0 0 0 0 0,0 0 0 0 0,0 0 0 0 0,0 0 0 0 0,0-1 0 0 0,-1 1 0 0 0,1 0 0 0 0,0 0 1 0 0,-2-7-708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46:07.0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 1 7730 0 0,'-8'22'385'0'0,"2"1"1"0"0,1 0-1 0 0,0 0 1 0 0,-2 45 0 0 0,8 97 475 0 0,0-127-828 0 0,30 306 255 0 0,-17-223-199 0 0,17 115 213 0 0,5 61-101 0 0,-24 0-104 0 0,-12-285-96 0 0,0 1-1 0 0,-2-1 0 0 0,1 1 1 0 0,-2-1-1 0 0,1 0 0 0 0,-8 20 1 0 0,10-32-24 0 0,0 1 0 0 0,0-1 1 0 0,-1 1-1 0 0,1-1 0 0 0,0 1 0 0 0,0-1 1 0 0,-1 1-1 0 0,1-1 0 0 0,0 0 0 0 0,-1 1 1 0 0,1-1-1 0 0,0 1 0 0 0,-1-1 1 0 0,1 0-1 0 0,0 1 0 0 0,-1-1 0 0 0,1 0 1 0 0,-1 1-1 0 0,1-1 0 0 0,-1 0 0 0 0,1 0 1 0 0,-1 1-1 0 0,1-1 0 0 0,-1 0 1 0 0,1 0-1 0 0,-1 0 0 0 0,1 0 0 0 0,-1 0 1 0 0,1 1-1 0 0,-1-1 0 0 0,1 0 0 0 0,-1 0 1 0 0,1-1-1 0 0,-1 1 0 0 0,1 0 0 0 0,-1 0 1 0 0,0 0-1 0 0,1 0 0 0 0,-1 0 1 0 0,1 0-1 0 0,-1-1 0 0 0,1 1 0 0 0,0 0 1 0 0,-1-1-1 0 0,1 1 0 0 0,-1 0 0 0 0,1 0 1 0 0,-1-1-1 0 0,1 1 0 0 0,0-1 0 0 0,-1 1 1 0 0,1 0-1 0 0,0-1 0 0 0,-1 1 1 0 0,1-1-1 0 0,0 1 0 0 0,0-1 0 0 0,-1 1 1 0 0,1-1-1 0 0,0 1 0 0 0,0-1 0 0 0,0 1 1 0 0,0-1-1 0 0,0 1 0 0 0,0-1 0 0 0,-3-8-510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46:07.4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37 45 8186 0 0,'-2'7'4513'0'0,"-4"-1"-3017"0"0,-1 1-40 0 0,3-7-1432 0 0,1 2-304 0 0,-1-2-328 0 0,2 0-120 0 0,1 0-96 0 0,-1 2-112 0 0,2-4-281 0 0,-2-4-127 0 0,0-4-120 0 0,0 2 55 0 0,2-1 857 0 0,0-5-640 0 0,2-6-128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46:07.7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159 1 7602 0 0,'-36'44'5317'0'0,"27"-32"-5274"0"0,0 1 1 0 0,1-1-1 0 0,1 1 0 0 0,0 0 0 0 0,0 1 0 0 0,-7 26 0 0 0,-3 23 27 0 0,2 1 0 0 0,4 0-1 0 0,2 1 1 0 0,3 0-1 0 0,3 0 1 0 0,5 71-1 0 0,8-20 152 0 0,5-2 0 0 0,54 210 0 0 0,-60-291-164 0 0,1-1-1 0 0,2-1 1 0 0,1 0-1 0 0,21 36 1 0 0,-27-56-8 0 0,0-1 0 0 0,0 0 0 0 0,1 0-1 0 0,1 0 1 0 0,0-1 0 0 0,12 9 0 0 0,-15-13 18 0 0,1 0 0 0 0,0-1 1 0 0,0 0-1 0 0,0 0 1 0 0,0-1-1 0 0,1 0 0 0 0,-1 0 1 0 0,1-1-1 0 0,0 0 0 0 0,14 2 1 0 0,-18-4-25 0 0,-1 0 0 0 0,0 0 0 0 0,1 0 1 0 0,-1 0-1 0 0,0-1 0 0 0,1 1 0 0 0,-1-1 1 0 0,0 0-1 0 0,0 0 0 0 0,0 0 1 0 0,0-1-1 0 0,0 1 0 0 0,0-1 0 0 0,0 1 1 0 0,3-3-1 0 0,0-1 35 0 0,-1 1 0 0 0,1-1 1 0 0,-1-1-1 0 0,-1 1 0 0 0,1-1 1 0 0,6-10-1 0 0,-2 2 13 0 0,-2-1 1 0 0,0 0 0 0 0,0 0-1 0 0,-1 0 1 0 0,6-28-1 0 0,1-20-130 0 0,8-107-1 0 0,-20 146-27 0 0,-1 0 0 0 0,0 0 0 0 0,-2 0 0 0 0,-1 0 0 0 0,-1 0-1 0 0,-1 0 1 0 0,-13-37 0 0 0,15 52 32 0 0,-1 1 1 0 0,0 0-1 0 0,-6-10 0 0 0,8 16 7 0 0,0-1 0 0 0,1 1 1 0 0,-1 0-1 0 0,0 0 0 0 0,-1 0 0 0 0,1 0 1 0 0,0 0-1 0 0,0 0 0 0 0,-1 0 0 0 0,1 1 1 0 0,-1-1-1 0 0,-5-1 0 0 0,7 3 17 0 0,0-1-1 0 0,0 1 1 0 0,0 0-1 0 0,1 0 1 0 0,-1 0-1 0 0,0 0 0 0 0,0 0 1 0 0,0 0-1 0 0,0 1 1 0 0,0-1-1 0 0,0 0 1 0 0,1 0-1 0 0,-1 1 1 0 0,0-1-1 0 0,0 0 1 0 0,0 1-1 0 0,1-1 1 0 0,-1 1-1 0 0,0-1 1 0 0,1 1-1 0 0,-1-1 1 0 0,0 1-1 0 0,1-1 1 0 0,-1 1-1 0 0,0 0 0 0 0,0 0 1 0 0,-12 21-151 0 0,11-19 126 0 0,-9 17-74 0 0,1 0 0 0 0,1 0 0 0 0,-13 41 0 0 0,6-6 66 0 0,2-8 46 0 0,2 0 1 0 0,2 2-1 0 0,-6 71 0 0 0,16 27-52 0 0,1-125-116 0 0,2 0 1 0 0,0 0 0 0 0,2 0 0 0 0,11 33 0 0 0,-8-33-371 0 0,0-1 0 0 0,2 0-1 0 0,15 25 1 0 0,-13-30-211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46:08.5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480 268 9266 0 0,'4'10'4370'0'0,"0"19"-4874"0"0,-4-27 724 0 0,0 6-234 0 0,0 0 1 0 0,-1 0-1 0 0,0 0 0 0 0,-1 1 0 0 0,0-1 1 0 0,0 0-1 0 0,0 0 0 0 0,-1-1 0 0 0,0 1 0 0 0,-6 9 1 0 0,-8 23 8 0 0,4 1 168 0 0,2 1 0 0 0,2 0 0 0 0,-7 71 0 0 0,12-38 385 0 0,6 96 1 0 0,-1-156-473 0 0,6 62 275 0 0,-6-70-277 0 0,0 1-1 0 0,1-1 0 0 0,0 0 0 0 0,1 0 1 0 0,-1 0-1 0 0,1 0 0 0 0,1 0 0 0 0,4 6 0 0 0,-8-12-60 0 0,0-1-1 0 0,1 0 0 0 0,-1 0 1 0 0,0 1-1 0 0,1-1 0 0 0,-1 0 1 0 0,0 0-1 0 0,1 1 0 0 0,-1-1 1 0 0,0 0-1 0 0,1 0 0 0 0,-1 0 1 0 0,0 0-1 0 0,1 1 0 0 0,-1-1 0 0 0,1 0 1 0 0,-1 0-1 0 0,1 0 0 0 0,-1 0 1 0 0,0 0-1 0 0,1 0 0 0 0,-1 0 1 0 0,1 0-1 0 0,-1 0 0 0 0,0 0 1 0 0,1 0-1 0 0,-1-1 0 0 0,1 1 1 0 0,-1 0-1 0 0,0 0 0 0 0,1 0 0 0 0,0-1 1 0 0,15-11 293 0 0,11-20 46 0 0,1-22-182 0 0,-2-2 1 0 0,-3 0 0 0 0,21-78 0 0 0,-26 80-156 0 0,93-374 56 0 0,-94 347-414 0 0,-25 238-165 0 0,7-132 480 0 0,11 487-223 0 0,19 0 144 0 0,-15-303 77 0 0,5 73 16 0 0,15 509 34 0 0,-37-719 13 0 0,-17 99 1 0 0,14-135 10 0 0,-2 0-1 0 0,-2 0 1 0 0,-1-1-1 0 0,-24 52 1 0 0,27-71 0 0 0,-1-1 0 0 0,0 0 0 0 0,0-1-1 0 0,-2 0 1 0 0,0 0 0 0 0,0-1 0 0 0,-1-1 0 0 0,-27 22 0 0 0,29-27-16 0 0,0-1-1 0 0,0 0 1 0 0,-1 0 0 0 0,1-1 0 0 0,-1-1 0 0 0,-1 0-1 0 0,1 0 1 0 0,0-1 0 0 0,-1-1 0 0 0,0 0 0 0 0,1 0 0 0 0,-1-1-1 0 0,-23-1 1 0 0,19-2-10 0 0,-1 0-1 0 0,0-2 0 0 0,1 0 1 0 0,-1 0-1 0 0,1-2 1 0 0,0 0-1 0 0,1-1 0 0 0,0 0 1 0 0,0-1-1 0 0,0-1 1 0 0,1 0-1 0 0,0-1 0 0 0,1-1 1 0 0,-16-16-1 0 0,7 5 14 0 0,2-1 0 0 0,0-1 0 0 0,2 0 1 0 0,0-2-1 0 0,2 0 0 0 0,-25-55 0 0 0,31 56-13 0 0,1 0-1 0 0,1-1 1 0 0,-7-50 0 0 0,0-77 7 0 0,14 142-24 0 0,0-33 3 0 0,2 0-1 0 0,2 0 1 0 0,1 1-1 0 0,3-1 1 0 0,22-78 0 0 0,-9 59 28 0 0,3 0 1 0 0,45-89 0 0 0,85-106 289 0 0,-53 114-27 0 0,6 4 0 0 0,202-206 0 0 0,-96 143-284 0 0,221-235 96 0 0,-398 395-79 0 0,-1-1 0 0 0,-2-1 0 0 0,26-54 0 0 0,-50 85-7 0 0,-2 0 0 0 0,1 0 1 0 0,-2-1-1 0 0,0 0 1 0 0,-1 0-1 0 0,0-1 0 0 0,1-20 1 0 0,-4 30-18 0 0,-1 1-1 0 0,0-1 1 0 0,0 1 0 0 0,-1-1 0 0 0,0 1-1 0 0,0-1 1 0 0,0 1 0 0 0,-1 0 0 0 0,1-1-1 0 0,-1 1 1 0 0,0 0 0 0 0,-1 0 0 0 0,1 0-1 0 0,-1 0 1 0 0,0 1 0 0 0,-1-1 0 0 0,1 1-1 0 0,-1 0 1 0 0,1 0 0 0 0,-1 0 0 0 0,0 0-1 0 0,-1 0 1 0 0,-8-4 0 0 0,4 1-29 0 0,0 1 0 0 0,-1 1 0 0 0,0 0 1 0 0,0 0-1 0 0,0 1 0 0 0,-1 0 0 0 0,1 1 0 0 0,-1 0 0 0 0,0 0 0 0 0,0 1 0 0 0,0 1 1 0 0,0 0-1 0 0,-12 1 0 0 0,15 0 1 0 0,1 1 0 0 0,-1 0 0 0 0,1 0 1 0 0,-1 0-1 0 0,1 1 0 0 0,0 1 0 0 0,0-1 0 0 0,0 1 0 0 0,0 0 1 0 0,0 1-1 0 0,1 0 0 0 0,-1 0 0 0 0,1 0 0 0 0,0 1 1 0 0,0-1-1 0 0,1 2 0 0 0,-1-1 0 0 0,1 1 0 0 0,0-1 0 0 0,1 1 1 0 0,-7 10-1 0 0,2-2-8 0 0,0 0 0 0 0,0 0 0 0 0,1 1 0 0 0,1 0 1 0 0,0 0-1 0 0,2 1 0 0 0,-8 29 0 0 0,5 0-21 0 0,2 1 1 0 0,2 0-1 0 0,2 0 1 0 0,6 73-1 0 0,-1-91 22 0 0,1 0 1 0 0,2 0-1 0 0,0 0 0 0 0,2-1 1 0 0,1 0-1 0 0,1 0 1 0 0,2-1-1 0 0,23 41 0 0 0,-27-55-52 0 0,1 0-1 0 0,0 0 1 0 0,1-1-1 0 0,0 0 1 0 0,0-1-1 0 0,1-1 1 0 0,1 1 0 0 0,0-2-1 0 0,17 11 1 0 0,-22-15-158 0 0,-1-1-1 0 0,1 0 1 0 0,-1 0 0 0 0,1-1 0 0 0,0 0 0 0 0,0 0 0 0 0,0 0 0 0 0,0-1-1 0 0,0 0 1 0 0,0 0 0 0 0,0-1 0 0 0,1 0 0 0 0,-1 0 0 0 0,0-1 0 0 0,0 0-1 0 0,0 0 1 0 0,0-1 0 0 0,0 0 0 0 0,0 0 0 0 0,12-6 0 0 0,-8 3-295 0 0,-1-1-1 0 0,0-1 1 0 0,11-8 0 0 0,1-6-1124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46:09.0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270 127 7170 0 0,'-11'-25'4084'0'0,"11"22"-3858"0"0,-1 0-1 0 0,0 0 1 0 0,0 1 0 0 0,0-1-1 0 0,-1 0 1 0 0,1 1 0 0 0,-3-3 0 0 0,4 4-208 0 0,-1 0 0 0 0,0 0 1 0 0,0 0-1 0 0,0 1 1 0 0,0-1-1 0 0,0 1 0 0 0,0-1 1 0 0,0 0-1 0 0,0 1 1 0 0,0 0-1 0 0,0-1 0 0 0,-1 1 1 0 0,1 0-1 0 0,0-1 1 0 0,0 1-1 0 0,0 0 0 0 0,0 0 1 0 0,-1 0-1 0 0,1 0 1 0 0,0 0-1 0 0,0 0 0 0 0,-2 1 1 0 0,-2 0-10 0 0,0 0 0 0 0,0 0 0 0 0,0 1 0 0 0,1-1 0 0 0,-1 1 0 0 0,0 0 0 0 0,1 1 0 0 0,0-1 0 0 0,-1 1 0 0 0,1 0 0 0 0,0 0 0 0 0,-4 4 0 0 0,-3 4 3 0 0,0 1 0 0 0,-14 19 0 0 0,12-14 7 0 0,2 0 20 0 0,0 0 0 0 0,2 1-1 0 0,0 0 1 0 0,0 1 0 0 0,-7 27 0 0 0,11-33-11 0 0,-2 10 37 0 0,1 1 0 0 0,1-1 0 0 0,0 1 0 0 0,2 0 0 0 0,1 0 0 0 0,2 32 0 0 0,2-15 162 0 0,1 0 0 0 0,19 77-1 0 0,-19-105-82 0 0,0 0 0 0 0,2 0 0 0 0,-1 0-1 0 0,2 0 1 0 0,11 20 0 0 0,-16-32-123 0 0,-1 0 1 0 0,1 0-1 0 0,-1 0 0 0 0,1 0 0 0 0,-1-1 1 0 0,1 1-1 0 0,0 0 0 0 0,-1 0 0 0 0,1-1 1 0 0,0 1-1 0 0,0 0 0 0 0,0-1 0 0 0,0 1 1 0 0,-1-1-1 0 0,1 1 0 0 0,0-1 0 0 0,0 1 1 0 0,0-1-1 0 0,0 0 0 0 0,0 1 0 0 0,0-1 1 0 0,0 0-1 0 0,0 0 0 0 0,0 0 0 0 0,2 0 1 0 0,-1 0 0 0 0,-1-1 1 0 0,1 0-1 0 0,-1 1 1 0 0,1-1-1 0 0,-1 0 0 0 0,1 0 1 0 0,-1 0-1 0 0,0 0 1 0 0,0 0-1 0 0,1 0 1 0 0,-1 0-1 0 0,0 0 1 0 0,0-1-1 0 0,1-1 1 0 0,5-8 36 0 0,-1 1 1 0 0,0-1-1 0 0,6-17 1 0 0,-11 25-57 0 0,5-18-19 0 0,0 1 1 0 0,-2-1-1 0 0,3-37 1 0 0,-2 24-58 0 0,3-70-121 0 0,-5 54 114 0 0,-1 32 37 0 0,8-32 0 0 0,-6 34 24 0 0,-1 1 0 0 0,2-27 0 0 0,-4 34-1 0 0,0 0 1 0 0,0 1-1 0 0,0-1 0 0 0,1 0 1 0 0,0 1-1 0 0,5-11 0 0 0,-5 18-46 0 0,0 7 21 0 0,3 15-1 0 0,-3-9 25 0 0,23 101 25 0 0,9 40 10 0 0,-10-73 68 0 0,2-1-1 0 0,41 82 1 0 0,-52-138 574 0 0,-13-22 149 0 0,-6-17-245 0 0,-5-11-187 0 0,-8-43-1 0 0,12 48-318 0 0,-7-37 19 0 0,2-2 0 0 0,-3-67 0 0 0,12 91-118 0 0,2 1 0 0 0,1-1 0 0 0,1 1 0 0 0,16-69-1 0 0,-14 87-100 0 0,1 0 0 0 0,0 0-1 0 0,1 1 1 0 0,17-29-1 0 0,-18 36-26 0 0,-1 1 1 0 0,2 0-1 0 0,-1 0 0 0 0,1 0 1 0 0,1 1-1 0 0,-1 0 0 0 0,1 0 1 0 0,1 1-1 0 0,14-9 0 0 0,7 1-853 0 0,1 1 0 0 0,1 2 0 0 0,0 1 1 0 0,0 1-1 0 0,1 2 0 0 0,52-4 0 0 0,-44 7-161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46:09.3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498 25 5553 0 0,'10'-3'3010'0'0,"-9"3"-2804"0"0,1 0 0 0 0,-1-1 0 0 0,0 1 0 0 0,0 0 1 0 0,0-1-1 0 0,0 1 0 0 0,0 0 0 0 0,0-1 0 0 0,0 0 0 0 0,0 1 0 0 0,0-1 0 0 0,0 1 0 0 0,0-1 0 0 0,0 0 0 0 0,0 0 0 0 0,0 0 0 0 0,0 1 0 0 0,-1-1 1 0 0,1 0-1 0 0,0 0 0 0 0,-1 0 0 0 0,2-2 0 0 0,-3 3-121 0 0,1-1 0 0 0,-1 1 0 0 0,1-1 0 0 0,-1 1 0 0 0,1-1 0 0 0,-1 1 0 0 0,1 0 0 0 0,-1-1 0 0 0,0 1 0 0 0,1 0 0 0 0,-1-1 0 0 0,0 1 0 0 0,1 0 0 0 0,-1 0 0 0 0,0-1 0 0 0,1 1 0 0 0,-1 0 0 0 0,0 0 0 0 0,1 0 0 0 0,-1 0 0 0 0,0 0 0 0 0,1 0 0 0 0,-1 0 0 0 0,0 0 0 0 0,0 1 0 0 0,-29 8 139 0 0,2 2 1 0 0,0 0 0 0 0,-41 25 0 0 0,5-3-117 0 0,-184 107 261 0 0,242-137-369 0 0,0 1 1 0 0,1 0-1 0 0,-1 1 1 0 0,1 0-1 0 0,-5 5 1 0 0,9-9-3 0 0,0-1 1 0 0,1 1-1 0 0,-1 0 0 0 0,0 0 1 0 0,1-1-1 0 0,-1 1 1 0 0,0 0-1 0 0,1 0 0 0 0,-1 0 1 0 0,1 0-1 0 0,0 0 1 0 0,-1 0-1 0 0,1 0 0 0 0,0 0 1 0 0,0 0-1 0 0,-1 0 0 0 0,1 0 1 0 0,0 0-1 0 0,0 0 1 0 0,0 0-1 0 0,0 0 0 0 0,0 0 1 0 0,0 0-1 0 0,1 0 1 0 0,-1 0-1 0 0,0 0 0 0 0,0 0 1 0 0,1 0-1 0 0,-1 0 1 0 0,1 0-1 0 0,-1-1 0 0 0,0 1 1 0 0,1 0-1 0 0,0 0 1 0 0,-1 0-1 0 0,1 0 0 0 0,0-1 1 0 0,-1 1-1 0 0,1 0 1 0 0,0-1-1 0 0,0 1 0 0 0,0 0 1 0 0,-1-1-1 0 0,2 1 1 0 0,18 10-5 0 0,1-2 1 0 0,-1-1 0 0 0,44 12-1 0 0,-13-5 21 0 0,173 69 24 0 0,-183-65-37 0 0,0 2 1 0 0,-2 1 0 0 0,48 36-1 0 0,-74-48 28 0 0,1 1-1 0 0,-2 1 0 0 0,16 16 1 0 0,-25-24 3 0 0,0 0 0 0 0,0 0 0 0 0,0 1-1 0 0,0-1 1 0 0,0 1 0 0 0,-1-1 0 0 0,0 1 0 0 0,0 0 0 0 0,0 0 0 0 0,-1 0 0 0 0,1 0 0 0 0,-1 0 0 0 0,0 0 0 0 0,-1 0-1 0 0,1 8 1 0 0,-2-6 46 0 0,0 0 0 0 0,0-1 0 0 0,-1 1 0 0 0,1 0 0 0 0,-2 0 0 0 0,1-1-1 0 0,-1 0 1 0 0,0 1 0 0 0,0-1 0 0 0,-1 0 0 0 0,1 0 0 0 0,-7 6 0 0 0,4-5-4 0 0,-1 1 0 0 0,-1-1-1 0 0,1-1 1 0 0,-1 0 0 0 0,0 0 0 0 0,-1 0 0 0 0,-16 7 0 0 0,8-5-130 0 0,-1-2-1 0 0,0 0 0 0 0,-1 0 0 0 0,1-2 0 0 0,-1 0 1 0 0,0-2-1 0 0,0 0 0 0 0,-30 0 0 0 0,31-2-488 0 0,0-1 1 0 0,0-1-1 0 0,0 0 0 0 0,0-2 0 0 0,0 0 0 0 0,0 0 0 0 0,1-2 1 0 0,0 0-1 0 0,-28-15 0 0 0,16 8-764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49:31.1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83 326 1840 0 0,'-4'-5'657'0'0,"0"0"-1"0"0,1-1 0 0 0,-1 0 0 0 0,1 0 0 0 0,0 1 0 0 0,1-2 0 0 0,-3-6 0 0 0,-5-11 1152 0 0,7 15-1318 0 0,1 0-1 0 0,-1 0 1 0 0,1 0 0 0 0,-1-17 0 0 0,-4-19 671 0 0,-11-28 1449 0 0,15 69-1378 0 0,1 11-929 0 0,0 13-275 0 0,88 416 1459 0 0,-47-266-1270 0 0,81 336 174 0 0,-117-496-350 0 0,-1 0 0 0 0,0 0 0 0 0,0 12 0 0 0,-2-21-25 0 0,0 1-1 0 0,0-1 0 0 0,0 0 0 0 0,0 1 1 0 0,0-1-1 0 0,-1 0 0 0 0,1 0 1 0 0,0 1-1 0 0,-1-1 0 0 0,1 0 0 0 0,0 0 1 0 0,-1 1-1 0 0,0-1 0 0 0,1 0 1 0 0,-2 2-1 0 0,1-3-2 0 0,1 0 0 0 0,-1 0 0 0 0,0 1 0 0 0,0-1 0 0 0,1 0 0 0 0,-1 0 0 0 0,0 0 0 0 0,0 0 0 0 0,1 0 0 0 0,-1 1 0 0 0,0-2 0 0 0,0 1 0 0 0,1 0 0 0 0,-1 0 0 0 0,0 0 0 0 0,0 0 0 0 0,1 0 0 0 0,-1-1 0 0 0,0 1 1 0 0,1 0-1 0 0,-1 0 0 0 0,0-1 0 0 0,1 1 0 0 0,-1-1 0 0 0,0 1 0 0 0,1-1 0 0 0,-1 1 0 0 0,1-1 0 0 0,-2 0 0 0 0,-3-3 24 0 0,1-1 1 0 0,-1 1-1 0 0,1-1 1 0 0,0 0-1 0 0,0 0 1 0 0,0 0-1 0 0,1-1 1 0 0,-4-6-1 0 0,-20-52 35 0 0,23 53-60 0 0,-22-60-4 0 0,4-1 0 0 0,3-1 0 0 0,3-1 0 0 0,3 0-1 0 0,4-1 1 0 0,0-105 0 0 0,10 134-8 0 0,2 0 0 0 0,3 1 1 0 0,1-1-1 0 0,3 1 0 0 0,1 0 0 0 0,26-63 0 0 0,-22 75 4 0 0,21-34 0 0 0,-34 63-4 0 0,1 0 0 0 0,0 1 0 0 0,0 0 0 0 0,0 0 1 0 0,0 0-1 0 0,1 0 0 0 0,-1 0 0 0 0,1 0 0 0 0,0 1 0 0 0,0 0 0 0 0,-1 0 0 0 0,2 0 0 0 0,-1 0 0 0 0,0 0 0 0 0,0 1 0 0 0,0 0 0 0 0,1 0 0 0 0,-1 0 0 0 0,1 1 0 0 0,-1-1 0 0 0,0 1 0 0 0,1 0 0 0 0,-1 0 1 0 0,1 0-1 0 0,5 2 0 0 0,-4 0 8 0 0,0 0 1 0 0,0 0 0 0 0,0 0 0 0 0,0 1 0 0 0,0 0-1 0 0,-1 0 1 0 0,1 1 0 0 0,-1 0 0 0 0,0 0-1 0 0,0 0 1 0 0,-1 0 0 0 0,1 1 0 0 0,6 8 0 0 0,2 5 49 0 0,-1 0 0 0 0,15 35 0 0 0,-11-23-27 0 0,-11-18-22 0 0,-1 1 1 0 0,0 0 0 0 0,-1-1-1 0 0,0 1 1 0 0,-1 1-1 0 0,-1-1 1 0 0,0 16 0 0 0,3 14 6 0 0,-3-35-13 0 0,0 1 1 0 0,0-1-1 0 0,-1 1 0 0 0,0-1 1 0 0,-1 1-1 0 0,0-1 0 0 0,0 1 1 0 0,-1-1-1 0 0,1 0 0 0 0,-2 0 1 0 0,-3 10-1 0 0,-17 42 19 0 0,16-40-10 0 0,0 0-1 0 0,-15 27 0 0 0,8-23 3 0 0,-1-1 1 0 0,-32 38-1 0 0,37-50-10 0 0,-1 0-1 0 0,0-1 0 0 0,0 0 1 0 0,-1-1-1 0 0,0 0 0 0 0,-23 11 1 0 0,33-19-4 0 0,1-1 0 0 0,-1 1 0 0 0,1-1 0 0 0,0 1 0 0 0,-1 0 0 0 0,1 0 1 0 0,0 0-1 0 0,0 0 0 0 0,-1 0 0 0 0,1 0 0 0 0,0 0 0 0 0,0 0 0 0 0,0 0 0 0 0,0 0 0 0 0,1 0 1 0 0,-1 1-1 0 0,0-1 0 0 0,0 0 0 0 0,1 1 0 0 0,-1-1 0 0 0,1 1 0 0 0,-1-1 0 0 0,1 1 1 0 0,0-1-1 0 0,-1 1 0 0 0,1-1 0 0 0,0 1 0 0 0,0-1 0 0 0,0 1 0 0 0,0-1 0 0 0,0 1 0 0 0,1-1 1 0 0,-1 1-1 0 0,1 2 0 0 0,2 2-4 0 0,0 1 1 0 0,0-1-1 0 0,1 1 0 0 0,0-1 1 0 0,10 11-1 0 0,-1 1 7 0 0,-4-5 7 0 0,0-1 0 0 0,1 0 0 0 0,0 0-1 0 0,1-1 1 0 0,0 0 0 0 0,1-1 0 0 0,0 0 0 0 0,0-1 0 0 0,1 0-1 0 0,0-1 1 0 0,1-1 0 0 0,0 0 0 0 0,0 0 0 0 0,0-2 0 0 0,27 7-1 0 0,-6-6-300 0 0,65 2-1 0 0,-79-8-798 0 0,0-1 0 0 0,27-5 1 0 0,-31 2-356 0 0,-2 0 0 0 0,23-8 0 0 0,-19 2-490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49:31.5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228 62 4745 0 0,'-6'-3'774'0'0,"1"-1"-1"0"0,-1 1 1 0 0,0 0 0 0 0,0 0-1 0 0,0 0 1 0 0,0 1-1 0 0,-10-2 1 0 0,-21-10 999 0 0,-5-3-887 0 0,39 16-851 0 0,0 0 0 0 0,-1 0 0 0 0,1 0 0 0 0,-1 1-1 0 0,1-1 1 0 0,0 1 0 0 0,-1 0 0 0 0,1 0 0 0 0,-1 0-1 0 0,-5 1 1 0 0,7 1-30 0 0,0 0 0 0 0,0 0 0 0 0,-1 0 0 0 0,2 0 0 0 0,-1 0 0 0 0,0 1 0 0 0,0-1 0 0 0,1 0 0 0 0,-1 1 0 0 0,1 0 0 0 0,0-1 0 0 0,0 1 0 0 0,0 0 0 0 0,0 0 0 0 0,0-1-1 0 0,0 5 1 0 0,-2 1 6 0 0,-3 18-2 0 0,1-1 1 0 0,1 1-1 0 0,1 0 1 0 0,1-1-1 0 0,3 38 1 0 0,-1-43-7 0 0,14 202 77 0 0,-12-201-54 0 0,4 28 28 0 0,-5-46-22 0 0,0-1 0 0 0,-1 1 0 0 0,1 0 0 0 0,0 0 0 0 0,0-1 0 0 0,1 1 0 0 0,-1-1-1 0 0,0 1 1 0 0,1-1 0 0 0,0 1 0 0 0,-1-1 0 0 0,1 0 0 0 0,3 3 0 0 0,-5-5-14 0 0,1 0 1 0 0,-1 1-1 0 0,1-1 1 0 0,0 0-1 0 0,-1 1 1 0 0,1-1-1 0 0,-1 0 1 0 0,1 0 0 0 0,0 0-1 0 0,-1 1 1 0 0,1-1-1 0 0,0 0 1 0 0,-1 0-1 0 0,1 0 1 0 0,0 0-1 0 0,-1 0 1 0 0,1 0-1 0 0,0 0 1 0 0,-1 0-1 0 0,1-1 1 0 0,0 1-1 0 0,-1 0 1 0 0,1 0-1 0 0,-1 0 1 0 0,1-1-1 0 0,0 1 1 0 0,-1 0-1 0 0,1-1 1 0 0,-1 1-1 0 0,1 0 1 0 0,-1-1 0 0 0,1 1-1 0 0,-1-1 1 0 0,1 1-1 0 0,-1-1 1 0 0,1 1-1 0 0,-1-1 1 0 0,15-24 443 0 0,-13 20-387 0 0,16-34 353 0 0,-2-1 1 0 0,16-61-1 0 0,-24 74-362 0 0,45-187 97 0 0,-49 200-154 0 0,9-27-7 0 0,-12 39-3 0 0,0-1 0 0 0,0 1 0 0 0,0 0 0 0 0,0-1 0 0 0,1 1 0 0 0,-1 0 0 0 0,1 0 0 0 0,-1 0 0 0 0,1 0 0 0 0,0 0 0 0 0,0 0-1 0 0,2-1 1 0 0,13 26-15 0 0,-9-3 15 0 0,-1-1-1 0 0,9 35 1 0 0,6 19-1 0 0,-3-15 41 0 0,19 91 1 0 0,-10-29 1 0 0,-24-107-35 0 0,-1 0 1 0 0,3 25 0 0 0,-7-36-33 0 0,1-1 0 0 0,1 1 0 0 0,-1-1 0 0 0,0 1 0 0 0,0-1 1 0 0,1 1-1 0 0,-1-1 0 0 0,0 1 0 0 0,1-1 0 0 0,0 0 0 0 0,-1 1 0 0 0,1-1 0 0 0,1 3 1 0 0,5-4-739 0 0,1-10-352 0 0,-6 6 835 0 0,0 0 0 0 0,0 0 0 0 0,-1 0 0 0 0,0 0 0 0 0,0 0 0 0 0,1-6 0 0 0,4-18-974 0 0,6 0-391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03:45:15.4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62 26 6881,'0'0'232,"-5"-4"799,0 0 0,-1 1-1,1 0 1,-8-4 0,13 7-975,-1-1 0,1 1 0,-1 0 0,0-1 0,0 1 0,1 0 0,-1 0 0,0-1 0,0 1 0,1 0 0,-1 0 0,0 0 0,0 0 0,1 0 0,-1 0-1,0 0 1,0 0 0,1 0 0,-1 1 0,0-1 0,0 0 0,1 0 0,-1 1 0,0-1 0,1 0 0,-1 1 0,0-1 0,1 1 0,-1-1 0,1 1 0,-1-1 0,1 1 0,-1-1 0,1 1 0,-1 0 0,1-1 0,-1 1 0,1 0 0,0-1 0,-1 1 0,1 0 0,0-1 0,0 1 0,0 0 0,-1 0 0,1-1 0,0 1 0,0 1 0,-1 18 64,2 0 0,0 0 0,1 0 0,0 0 0,7 21 1,-5-18-93,22 106 10,24 154 35,-42-219 3,-3 1 1,-4 93-1,-5-128 152,4-29-222,0-1 0,0 0 0,0 0 0,0 0 0,0 0 0,0 0-1,0 1 1,0-1 0,0 0 0,0 0 0,0 0 0,0 0 0,0 1 0,0-1 0,0 0 0,0 0 0,0 0-1,-1 0 1,1 0 0,0 0 0,0 1 0,0-1 0,0 0 0,0 0 0,0 0 0,-1 0 0,1 0-1,0 0 1,0 0 0,0 0 0,0 0 0,0 0 0,-1 0 0,1 0 0,0 1 0,0-1 0,0 0 0,0 0-1,-1 0 1,1 0 0,0 0 0,0 0 0,0-1 0,-8-13 335,3-10-260,0-1 1,2 0 0,0 0-1,2 0 1,3-41 0,-1 21-46,-1 0-16,8-207 40,-3 205-62,1 0-1,2 1 0,20-62 1,-24 96-1,13-33-28,-16 43 27,0-1-1,1 1 1,-1 0 0,1 0-1,-1-1 1,1 1 0,0 0-1,0 0 1,0 1 0,0-1-1,0 0 1,0 1 0,0-1-1,4-1 1,-5 3 2,1 0 1,-1-1-1,1 1 0,-1 0 0,1 0 1,-1 0-1,1 0 0,-1 0 1,1 0-1,-1 0 0,1 1 0,-1-1 1,0 0-1,1 1 0,-1-1 0,1 1 1,-1 0-1,0-1 0,0 1 0,1 0 1,-1 0-1,0 0 0,0 0 1,0 0-1,2 2 0,3 4-1,0 0 0,-1 0 0,6 9 0,-10-14 4,26 43-31,-3 2-1,29 73 1,21 105-30,-56-159 108,-3 1-1,-3 0 0,4 112 1,-15-154 86,4 27 0,-16-102-18,-12-80-42,16 39-55,3 1-1,5 0 0,23-176 1,-18 235-36,1 0 0,13-35 0,-16 54 7,0 1 0,2 0 0,-1 0 0,1 0 0,1 0 0,0 1 0,1 0 0,12-13-1,-18 21 9,0 0-1,0 0 0,0 0 0,0 1 0,0-1 0,0 0 0,1 1 0,-1 0 0,1-1 0,-1 1 1,1 0-1,0 0 0,-1 0 0,1 1 0,0-1 0,-1 1 0,1-1 0,0 1 0,0 0 0,0 0 1,-1 0-1,1 0 0,0 1 0,0-1 0,-1 1 0,1 0 0,0-1 0,-1 1 0,1 1 0,0-1 1,-1 0-1,0 0 0,5 4 0,0 1 0,-1 0 0,0 0 1,0 0-1,0 1 0,-1 0 0,8 13 1,24 51-16,-33-63 16,12 30-1,-3 0 0,-1 0-1,-1 1 1,8 65 0,-13-68 4,15 102-1,-11-61-153,4 0 1,31 101-1,-45-178 49,0 1 1,0 0 0,0 0-1,0 0 1,0-1-1,0 1 1,1 0 0,-1 0-1,0-1 1,1 1 0,-1 0-1,0 0 1,1-1-1,-1 1 1,1 0 0,-1-1-1,1 1 1,-1-1 0,1 1-1,0-1 1,-1 1-1,1-1 1,0 1 0,-1-1-1,1 1 1,0-1 0,0 0-1,-1 0 1,1 1-1,0-1 1,0 0 0,0 0-1,10-8-1157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49:32.0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86 0 5177 0 0,'-32'37'7732'0'0,"27"-32"-7366"0"0,1 1 0 0 0,0 0 1 0 0,1 0-1 0 0,-1 0 0 0 0,1 0 0 0 0,0 1 0 0 0,1-1 1 0 0,-3 12-1 0 0,3-7-111 0 0,-5 26 125 0 0,2 0 0 0 0,-1 41 0 0 0,6-30-288 0 0,-1 12 12 0 0,3-1 0 0 0,13 84 0 0 0,-6-87-61 0 0,-5-25-9 0 0,2-1-1 0 0,13 44 1 0 0,-10-49-10 0 0,33 81 123 0 0,-37-95-97 0 0,1-1 0 0 0,0 1 1 0 0,1-1-1 0 0,0-1 0 0 0,1 1 1 0 0,0-1-1 0 0,13 11 0 0 0,-16-15 29 0 0,1-1-1 0 0,0-1 0 0 0,0 1 0 0 0,0-1 1 0 0,0 0-1 0 0,1 0 0 0 0,-1-1 0 0 0,1 0 1 0 0,0 0-1 0 0,0 0 0 0 0,-1-1 1 0 0,1 0-1 0 0,0-1 0 0 0,0 1 0 0 0,0-1 1 0 0,0-1-1 0 0,0 1 0 0 0,0-1 0 0 0,0 0 1 0 0,0-1-1 0 0,-1 0 0 0 0,1 0 1 0 0,0 0-1 0 0,-1-1 0 0 0,0 0 0 0 0,1 0 1 0 0,-1 0-1 0 0,9-8 0 0 0,5-3 11 0 0,-1 0 0 0 0,0-2 0 0 0,-2 0 1 0 0,1-1-1 0 0,-2-1 0 0 0,-1 0 0 0 0,0-1 0 0 0,-1-1 0 0 0,-1 0 0 0 0,15-31 0 0 0,-13-3-13 0 0,-7 24-38 0 0,-7 22-23 0 0,1 0 1 0 0,-1 0 0 0 0,0-1 0 0 0,-1 1-1 0 0,0 0 1 0 0,0 0 0 0 0,-1 0 0 0 0,0 0-1 0 0,0 0 1 0 0,-1 0 0 0 0,0 0 0 0 0,-3-8-1 0 0,4 13-9 0 0,0 0-1 0 0,-1 0 0 0 0,1 0 0 0 0,0 0 0 0 0,-1 0 0 0 0,1 1 0 0 0,-1-1 0 0 0,0 1 0 0 0,0-1 0 0 0,0 1 0 0 0,0 0 0 0 0,-1-1 0 0 0,1 1 1 0 0,0 0-1 0 0,-1 0 0 0 0,0 1 0 0 0,1-1 0 0 0,-1 1 0 0 0,0-1 0 0 0,0 1 0 0 0,0 0 0 0 0,0 0 0 0 0,0 0 0 0 0,0 0 0 0 0,0 1 1 0 0,0-1-1 0 0,0 1 0 0 0,0 0 0 0 0,-1 0 0 0 0,1 0 0 0 0,0 0 0 0 0,0 0 0 0 0,-4 2 0 0 0,3-1-17 0 0,0 0-1 0 0,0 0 0 0 0,0 1 1 0 0,0 0-1 0 0,1 0 1 0 0,-1 0-1 0 0,0 0 0 0 0,1 0 1 0 0,0 1-1 0 0,-1 0 1 0 0,1 0-1 0 0,0 0 0 0 0,0 0 1 0 0,1 0-1 0 0,-1 0 1 0 0,0 1-1 0 0,1-1 0 0 0,0 1 1 0 0,0 0-1 0 0,0 0 1 0 0,1-1-1 0 0,-1 1 0 0 0,1 0 1 0 0,0 1-1 0 0,0-1 1 0 0,0 0-1 0 0,0 7 0 0 0,-1 9-19 0 0,2 0-1 0 0,0 1 0 0 0,1-1 1 0 0,4 27-1 0 0,-2-21 17 0 0,13 45-1 0 0,-14-63 15 0 0,1 0 0 0 0,0 0 0 0 0,1 0 0 0 0,0 0 0 0 0,0-1 0 0 0,0 0 0 0 0,1 0 0 0 0,0 0 0 0 0,9 9 0 0 0,-2-4 7 0 0,0 0 1 0 0,1-1 0 0 0,0 0 0 0 0,1-1-1 0 0,0-1 1 0 0,0 0 0 0 0,1 0 0 0 0,0-2-1 0 0,30 11 1 0 0,-42-17-5 0 0,-1-1 1 0 0,1 1-1 0 0,0-1 1 0 0,0 0-1 0 0,0 0 0 0 0,0 0 1 0 0,-1 0-1 0 0,1 0 1 0 0,0 0-1 0 0,0-1 0 0 0,0 1 1 0 0,-1-1-1 0 0,1 0 1 0 0,0 0-1 0 0,2-2 0 0 0,4-1 6 0 0,-2-1 0 0 0,1 0 0 0 0,8-7-1 0 0,3-2 0 0 0,-13 10-269 0 0,-1 0 0 0 0,1-1 1 0 0,-1 0-1 0 0,0 0 0 0 0,-1-1 1 0 0,1 1-1 0 0,-1-1 0 0 0,0 0 1 0 0,0 0-1 0 0,-1 0 0 0 0,1 0 1 0 0,-1-1-1 0 0,-1 0 1 0 0,3-8-1 0 0,-1 1-441 0 0,-2-1-1 0 0,1 1 1 0 0,-2-1 0 0 0,0 1-1 0 0,-1-1 1 0 0,-1-17 0 0 0,-2 7-1413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49:32.4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1 275 8258 0 0,'53'-15'5349'0'0,"27"-13"-4209"0"0,-73 26-873 0 0,323-101 1409 0 0,-109 37-1624 0 0,-44 14-3502 0 0,-152 45 2189 0 0,7 6-680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49:37.1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85 116 6625 0 0,'-1'-2'297'0'0,"0"0"-1"0"0,-1 0 0 0 0,1-1 1 0 0,0 1-1 0 0,0 0 0 0 0,0-1 1 0 0,1 1-1 0 0,-1 0 0 0 0,1-1 1 0 0,-1 1-1 0 0,1-1 0 0 0,0 1 1 0 0,0-1-1 0 0,0 1 0 0 0,0-1 1 0 0,0 1-1 0 0,0-1 0 0 0,1-2 1 0 0,0 2-199 0 0,1 1 0 0 0,-1-1 0 0 0,0 1 1 0 0,1 0-1 0 0,-1-1 0 0 0,1 1 0 0 0,0 0 0 0 0,0 0 0 0 0,0 0 1 0 0,0 0-1 0 0,0 0 0 0 0,0 0 0 0 0,5-2 0 0 0,2-1-72 0 0,1 0 0 0 0,1 1-1 0 0,-1 0 1 0 0,1 0-1 0 0,-1 1 1 0 0,22-2 0 0 0,-22 3 48 0 0,1 1 0 0 0,0 0 0 0 0,-1 1 1 0 0,1 0-1 0 0,20 3 0 0 0,-28-2-63 0 0,0-1 0 0 0,-1 1 0 0 0,1-1 0 0 0,0 1-1 0 0,-1 0 1 0 0,1 0 0 0 0,-1 0 0 0 0,1 1 0 0 0,-1-1 0 0 0,0 1 0 0 0,0-1-1 0 0,1 1 1 0 0,-1 0 0 0 0,0-1 0 0 0,0 1 0 0 0,-1 0 0 0 0,1 0-1 0 0,0 1 1 0 0,-1-1 0 0 0,1 0 0 0 0,-1 1 0 0 0,0-1 0 0 0,1 1 0 0 0,-1-1-1 0 0,0 1 1 0 0,-1-1 0 0 0,1 1 0 0 0,0 2 0 0 0,4 27 54 0 0,-2 0 0 0 0,-1 0 0 0 0,-2 0 0 0 0,-5 51 0 0 0,3-70-35 0 0,-1 1 1 0 0,0 0-1 0 0,-1-1 0 0 0,0 0 1 0 0,-1 1-1 0 0,0-2 1 0 0,-2 1-1 0 0,1-1 0 0 0,-1 0 1 0 0,-1 0-1 0 0,0-1 1 0 0,-18 20-1 0 0,4-5 115 0 0,-6 5 246 0 0,26-29-331 0 0,-1 0 0 0 0,1-1 0 0 0,0 1 1 0 0,-1-1-1 0 0,0 0 0 0 0,1 0 0 0 0,-1 0 0 0 0,0 0 0 0 0,-3 0 0 0 0,5 0-41 0 0,1-1-1 0 0,-1 0 0 0 0,1 0 0 0 0,-1 0 0 0 0,0 0 0 0 0,1 0 0 0 0,-1 0 0 0 0,1 0 0 0 0,-1 0 0 0 0,1 0 0 0 0,-1-1 0 0 0,0 1 1 0 0,1 0-1 0 0,-1 0 0 0 0,1 0 0 0 0,-1-1 0 0 0,1 1 0 0 0,-1 0 0 0 0,1-1 0 0 0,-1 1 0 0 0,1 0 0 0 0,0-1 0 0 0,-1 1 0 0 0,1 0 1 0 0,-1-1-1 0 0,1 1 0 0 0,0-1 0 0 0,-1 1 0 0 0,1-1 0 0 0,0 1 0 0 0,-1-1 0 0 0,1 1 0 0 0,0-1 0 0 0,0 1 0 0 0,0-1 0 0 0,0 0 0 0 0,-1 1 1 0 0,1-1-1 0 0,0 1 0 0 0,0-1 0 0 0,0 1 0 0 0,0-1 0 0 0,0 0 0 0 0,0 1 0 0 0,0-1 0 0 0,1 1 0 0 0,-1-1 0 0 0,0 1 0 0 0,0-1 1 0 0,0 1-1 0 0,1-2 0 0 0,0-1 4 0 0,1 0 1 0 0,0 0 0 0 0,-1 0 0 0 0,1 0-1 0 0,0 0 1 0 0,0 0 0 0 0,5-4-1 0 0,6-9 7 0 0,-8 10-26 0 0,1 1 0 0 0,0-1 0 0 0,0 1 0 0 0,0 0-1 0 0,0 0 1 0 0,1 1 0 0 0,0 0 0 0 0,0 0-1 0 0,0 1 1 0 0,0-1 0 0 0,11-2 0 0 0,-14 6-8 0 0,0-1 0 0 0,0 0 0 0 0,1 1 0 0 0,-1 0 0 0 0,0 0 0 0 0,1 1 0 0 0,-1-1 0 0 0,0 1 0 0 0,1 0 0 0 0,-1 0 0 0 0,0 0 1 0 0,0 0-1 0 0,0 1 0 0 0,0 0 0 0 0,0-1 0 0 0,0 2 0 0 0,-1-1 0 0 0,8 5 0 0 0,0 4-10 0 0,0-1 1 0 0,0 2-1 0 0,17 22 0 0 0,-13-15 8 0 0,-8-9 7 0 0,0 1-1 0 0,0-1 1 0 0,-1 1 0 0 0,-1 1 0 0 0,0-1-1 0 0,0 1 1 0 0,3 13 0 0 0,-2-1 12 0 0,-1 1-1 0 0,3 39 1 0 0,-8-53-3 0 0,-1 0 1 0 0,0 0-1 0 0,-1-1 0 0 0,0 1 1 0 0,-1-1-1 0 0,0 1 0 0 0,-1-1 1 0 0,0 0-1 0 0,0-1 0 0 0,-11 18 0 0 0,1 0 5 0 0,11-22-10 0 0,-1 0 0 0 0,1 0 1 0 0,-1 0-1 0 0,0-1 0 0 0,0 1 0 0 0,0-1 0 0 0,0 0 0 0 0,-8 5 0 0 0,-41 24 39 0 0,43-29-34 0 0,0 1 0 0 0,-1-1-1 0 0,0 0 1 0 0,0-1 0 0 0,0-1 0 0 0,0 0-1 0 0,0 0 1 0 0,0-1 0 0 0,-1 0 0 0 0,1-1-1 0 0,0 0 1 0 0,-15-3 0 0 0,10 1 19 0 0,1-1 1 0 0,0-1-1 0 0,0 0 1 0 0,0-1 0 0 0,1 0-1 0 0,0-1 1 0 0,0-1-1 0 0,-18-11 1 0 0,28 14-19 0 0,-1 1 1 0 0,1-1-1 0 0,0 0 0 0 0,0-1 1 0 0,0 1-1 0 0,1 0 1 0 0,-1-1-1 0 0,1 0 1 0 0,0 0-1 0 0,0 0 0 0 0,1 0 1 0 0,0-1-1 0 0,-3-7 1 0 0,4 10-20 0 0,0 1 1 0 0,1-1 0 0 0,-1 0 0 0 0,1 0-1 0 0,-1 0 1 0 0,1 1 0 0 0,0-1 0 0 0,0 0-1 0 0,0 0 1 0 0,0 0 0 0 0,1 1 0 0 0,-1-1-1 0 0,1 0 1 0 0,0 0 0 0 0,0 1 0 0 0,0-1-1 0 0,0 0 1 0 0,0 1 0 0 0,0-1 0 0 0,1 1-1 0 0,-1 0 1 0 0,1-1 0 0 0,0 1 0 0 0,0 0 0 0 0,0 0-1 0 0,0 0 1 0 0,0 0 0 0 0,4-3 0 0 0,7-2-636 0 0,0 1 0 0 0,1 0 0 0 0,-1 0 0 0 0,1 1 0 0 0,1 1 0 0 0,17-3 0 0 0,-24 5 452 0 0,25-5-1232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49:37.4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56 69 9482 0 0,'-2'2'360'0'0,"1"1"-1"0"0,-1-1 1 0 0,0 0-1 0 0,0 1 1 0 0,1-1-1 0 0,-2 0 1 0 0,1 0-1 0 0,0-1 1 0 0,0 1-1 0 0,-1 0 1 0 0,1-1-1 0 0,0 1 1 0 0,-1-1-1 0 0,0 0 1 0 0,1 1 0 0 0,-1-1-1 0 0,0-1 1 0 0,0 1-1 0 0,1 0 1 0 0,-1-1-1 0 0,-3 1 1 0 0,5-5-305 0 0,1 0 1 0 0,-1-1-1 0 0,1 1 1 0 0,1 0-1 0 0,-1 0 1 0 0,1-1-1 0 0,1-6 1 0 0,9-21 103 0 0,-11 30-406 0 0,1 0 0 0 0,0 1-1 0 0,0-1 1 0 0,0 0 0 0 0,0 1-1 0 0,0-1 1 0 0,1 1 0 0 0,-1-1 0 0 0,0 1-1 0 0,1-1 1 0 0,-1 1 0 0 0,1 0-1 0 0,-1 0 1 0 0,4-2 0 0 0,-2 2-810 0 0,1-4-369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49:37.9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361 290 7666 0 0,'-3'-2'502'0'0,"0"1"1"0"0,0-1 0 0 0,0 0-1 0 0,0 0 1 0 0,0 0 0 0 0,1-1-1 0 0,-1 1 1 0 0,1-1 0 0 0,0 0-1 0 0,-1 1 1 0 0,1-1 0 0 0,0 0-1 0 0,1 0 1 0 0,-3-4 0 0 0,1-2-56 0 0,0 0 1 0 0,0 0 0 0 0,-2-16-1 0 0,4 16-326 0 0,-1 0 0 0 0,0 0 0 0 0,-1 0 0 0 0,-6-14 0 0 0,-5-3 116 0 0,-1 1 1 0 0,-28-37-1 0 0,41 60-237 0 0,0 0 0 0 0,0 0 0 0 0,0 0-1 0 0,-1 0 1 0 0,1 0 0 0 0,0 0 0 0 0,-1 1 0 0 0,0-1 0 0 0,1 1-1 0 0,-1-1 1 0 0,0 1 0 0 0,0 0 0 0 0,0 0 0 0 0,0 1-1 0 0,0-1 1 0 0,0 1 0 0 0,0-1 0 0 0,0 1 0 0 0,0 0-1 0 0,0 0 1 0 0,0 0 0 0 0,0 0 0 0 0,0 1 0 0 0,0-1 0 0 0,0 1-1 0 0,0 0 1 0 0,0 0 0 0 0,0 0 0 0 0,1 0 0 0 0,-6 3-1 0 0,2-1-18 0 0,0 1-1 0 0,-1 0 0 0 0,2 0 1 0 0,-1 0-1 0 0,0 1 0 0 0,1 0 1 0 0,0 0-1 0 0,0 0 0 0 0,1 1 1 0 0,-1-1-1 0 0,1 1 1 0 0,-5 9-1 0 0,-1 11-28 0 0,0 0-1 0 0,1 0 1 0 0,2 1 0 0 0,1 0 0 0 0,1 1 0 0 0,1-1 0 0 0,0 36-1 0 0,3-50 34 0 0,1 0-1 0 0,1 1 0 0 0,0-1 0 0 0,1 0 0 0 0,1 1 0 0 0,0-1 0 0 0,0 0 0 0 0,1-1 0 0 0,1 1 0 0 0,0-1 1 0 0,1 1-1 0 0,11 16 0 0 0,-15-25 10 0 0,1-1 1 0 0,-1 0 0 0 0,1 0 0 0 0,0 0-1 0 0,0 0 1 0 0,0 0 0 0 0,1 0 0 0 0,-1-1-1 0 0,1 1 1 0 0,-1-1 0 0 0,1 0 0 0 0,0 0-1 0 0,-1-1 1 0 0,1 1 0 0 0,0-1 0 0 0,7 2-1 0 0,-5-3 17 0 0,-1 1-1 0 0,1-1 0 0 0,-1 0 1 0 0,1 0-1 0 0,-1-1 0 0 0,1 0 1 0 0,-1 0-1 0 0,0 0 0 0 0,1 0 0 0 0,-1-1 1 0 0,8-3-1 0 0,-4 0 13 0 0,-1 1-1 0 0,1-1 1 0 0,-1-1-1 0 0,0 0 1 0 0,0 0 0 0 0,-1 0-1 0 0,1-1 1 0 0,-1 0-1 0 0,-1 0 1 0 0,0-1 0 0 0,0 0-1 0 0,0 0 1 0 0,7-16-1 0 0,9-28 50 0 0,18-65 1 0 0,-25 80-54 0 0,-12 31-16 0 0,0 0 0 0 0,0-1 0 0 0,-1 1 0 0 0,0-1 0 0 0,0 0 0 0 0,1-10 0 0 0,0-5 1 0 0,-1 16 6 0 0,-2 16 9 0 0,13 313 423 0 0,-1-86 35 0 0,-6-85-479 0 0,-7-173-1078 0 0,1 0-1 0 0,3-32 0 0 0,0 31 181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49:38.3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78 29 4329 0 0,'-6'10'1690'0'0,"-11"17"2275"0"0,-16 34-1 0 0,29-52-3785 0 0,0 1-1 0 0,1-1 0 0 0,0 1 0 0 0,1 0 0 0 0,0 0 1 0 0,0 0-1 0 0,0 18 0 0 0,3-24-191 0 0,-1 0 0 0 0,1-1 0 0 0,0 1 0 0 0,0 0 0 0 0,0-1 0 0 0,1 1-1 0 0,-1-1 1 0 0,1 1 0 0 0,4 6 0 0 0,-5-9 24 0 0,0 1 0 0 0,0 0 0 0 0,1 0 0 0 0,-1-1 0 0 0,0 1 0 0 0,1-1 0 0 0,-1 1 0 0 0,1-1 0 0 0,-1 1 0 0 0,1-1 0 0 0,0 0 0 0 0,0 0 0 0 0,0 0 0 0 0,-1 0 0 0 0,1 0-1 0 0,0 0 1 0 0,0-1 0 0 0,4 2 0 0 0,-1-2 78 0 0,0 1 0 0 0,0-1 0 0 0,0-1 0 0 0,0 1 0 0 0,0-1 0 0 0,0 0 0 0 0,0 0 0 0 0,-1 0-1 0 0,1-1 1 0 0,0 1 0 0 0,0-1 0 0 0,-1 0 0 0 0,1-1 0 0 0,7-5 0 0 0,-2 1 45 0 0,-7 5-93 0 0,0 0 0 0 0,-1 0 0 0 0,1 0 0 0 0,-1 0 0 0 0,1-1 0 0 0,-1 1 0 0 0,0-1 0 0 0,0 1 0 0 0,0-1 1 0 0,0 0-1 0 0,1-3 0 0 0,8-16 130 0 0,-6 14-112 0 0,-1-1 0 0 0,0 1 0 0 0,-1-1 0 0 0,1 0 0 0 0,-2 0 0 0 0,4-15 0 0 0,-5 13-15 0 0,0 0 1 0 0,0 0-1 0 0,-1 0 0 0 0,-2-21 1 0 0,1 30-43 0 0,1-1 0 0 0,-1 1 0 0 0,1-1 1 0 0,-1 1-1 0 0,0-1 0 0 0,0 1 0 0 0,0 0 1 0 0,0-1-1 0 0,0 1 0 0 0,0 0 1 0 0,-1 0-1 0 0,1 0 0 0 0,-1 0 0 0 0,1 0 1 0 0,-1 0-1 0 0,0 0 0 0 0,0 1 1 0 0,0-1-1 0 0,0 1 0 0 0,0-1 0 0 0,0 1 1 0 0,-1 0-1 0 0,1 0 0 0 0,0 0 0 0 0,0 0 1 0 0,-1 0-1 0 0,-3-1 0 0 0,3 1-111 0 0,0 1 1 0 0,-1-1-1 0 0,1 0 0 0 0,-1 1 0 0 0,1 0 1 0 0,0 0-1 0 0,-1 0 0 0 0,1 0 0 0 0,-1 0 1 0 0,1 1-1 0 0,-1 0 0 0 0,1 0 0 0 0,0 0 1 0 0,-1 0-1 0 0,1 0 0 0 0,0 0 0 0 0,0 1 0 0 0,0 0 1 0 0,0-1-1 0 0,0 1 0 0 0,0 0 0 0 0,1 1 1 0 0,-1-1-1 0 0,1 0 0 0 0,-1 1 0 0 0,1-1 1 0 0,0 1-1 0 0,0 0 0 0 0,0 0 0 0 0,0 0 1 0 0,0 0-1 0 0,1 0 0 0 0,0 0 0 0 0,-1 0 0 0 0,0 4 1 0 0,0 2-567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49:38.6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97 14 4561 0 0,'0'-1'234'0'0,"0"1"0"0"0,0-1 1 0 0,0 1-1 0 0,0-1 0 0 0,0 0 0 0 0,0 1 1 0 0,0-1-1 0 0,0 1 0 0 0,-1-1 0 0 0,1 1 1 0 0,0-1-1 0 0,0 1 0 0 0,-1-1 0 0 0,1 1 0 0 0,0 0 1 0 0,-1-1-1 0 0,1 1 0 0 0,0-1 0 0 0,-1 1 1 0 0,1 0-1 0 0,-1-1 0 0 0,1 1 0 0 0,-1 0 1 0 0,1-1-1 0 0,-1 1 0 0 0,1 0 0 0 0,-1 0 1 0 0,1 0-1 0 0,-1-1 0 0 0,1 1 0 0 0,-1 0 0 0 0,1 0 1 0 0,-1 0-1 0 0,1 0 0 0 0,-1 0 0 0 0,1 0 1 0 0,-2 0-1 0 0,2 0-156 0 0,-1 0 1 0 0,1 0-1 0 0,-1 1 0 0 0,1-1 1 0 0,-1 0-1 0 0,1 0 1 0 0,0 1-1 0 0,-1-1 0 0 0,1 0 1 0 0,-1 1-1 0 0,1-1 1 0 0,0 0-1 0 0,-1 1 0 0 0,1-1 1 0 0,0 1-1 0 0,-1-1 1 0 0,1 1-1 0 0,0-1 0 0 0,-1 1 1 0 0,1-1-1 0 0,0 1 1 0 0,0-1-1 0 0,0 1 0 0 0,0-1 1 0 0,-1 1-1 0 0,1-1 1 0 0,0 1-1 0 0,0 0 0 0 0,0 8 157 0 0,0-1 1 0 0,1 1-1 0 0,1 13 0 0 0,2 14 155 0 0,-5 64 609 0 0,-22 148 0 0 0,-12 28-263 0 0,20-103-543 0 0,9-87-136 0 0,5-54-43 0 0,5 54 1 0 0,0-33-10 0 0,-8-10-17 0 0,1-9-4 0 0,3-34 8 0 0,1-1-1 0 0,0 1 1 0 0,-1 0 0 0 0,1-1-1 0 0,0 1 1 0 0,-1 0-1 0 0,1-1 1 0 0,-1 1-1 0 0,1-1 1 0 0,0 1 0 0 0,-1-1-1 0 0,1 0 1 0 0,-1 1-1 0 0,0-1 1 0 0,1 0-1 0 0,-1 1 1 0 0,1-1 0 0 0,-1 0-1 0 0,0 1 1 0 0,0-1-1 0 0,1 0 1 0 0,-1 1-1 0 0,0-1 1 0 0,0-1 0 0 0,2-26 8 0 0,-2 16-850 0 0,1 1 1 0 0,0-1 0 0 0,0 1-1 0 0,1 0 1 0 0,1 0-1 0 0,0 0 1 0 0,0 0 0 0 0,1 0-1 0 0,0 0 1 0 0,10-16-1 0 0,-1 9-1114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49:39.0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80 6313 0 0,'-3'9'998'0'0,"0"0"1"0"0,0 1-1 0 0,1-1 0 0 0,0 1 0 0 0,1-1 0 0 0,0 1 0 0 0,0 16 0 0 0,3 5-530 0 0,6 33 0 0 0,-2-21 367 0 0,-4-32-641 0 0,0 0 0 0 0,0 0 0 0 0,1 0 1 0 0,7 15-1 0 0,-9-23-88 0 0,1 1 1 0 0,0 0 0 0 0,-1-1-1 0 0,1 1 1 0 0,1-1-1 0 0,-1 0 1 0 0,0 0 0 0 0,1 0-1 0 0,0 0 1 0 0,0 0-1 0 0,0 0 1 0 0,0-1 0 0 0,0 1-1 0 0,0-1 1 0 0,7 4-1 0 0,-9-6-67 0 0,0 0 0 0 0,0 0 0 0 0,0 0 0 0 0,1 0 0 0 0,-1 0 0 0 0,0-1 0 0 0,0 1 0 0 0,0 0 0 0 0,0 0 0 0 0,1-1 0 0 0,-1 1 0 0 0,0-1 0 0 0,0 1 0 0 0,0-1 0 0 0,0 1 0 0 0,0-1 0 0 0,0 0 0 0 0,0 1 0 0 0,0-1 0 0 0,-1 0 0 0 0,1 0 0 0 0,0 0 0 0 0,0 0 1 0 0,-1 0-1 0 0,1 0 0 0 0,0 0 0 0 0,-1 0 0 0 0,1 0 0 0 0,-1 0 0 0 0,1-1 0 0 0,16-36 510 0 0,-16 35-515 0 0,7-21 149 0 0,0-1 0 0 0,-2 0 0 0 0,-1 0 0 0 0,2-31 0 0 0,-6 43-152 0 0,0 0 0 0 0,-1 1-1 0 0,-1-1 1 0 0,0 1 0 0 0,-1-1 0 0 0,0 1-1 0 0,-1-1 1 0 0,0 1 0 0 0,-1 0 0 0 0,-9-18-1 0 0,10 24-12 0 0,0-1-1 0 0,-1 1 0 0 0,0 0 1 0 0,-1 0-1 0 0,1 1 0 0 0,-1-1 1 0 0,-8-6-1 0 0,12 11-23 0 0,0 0 0 0 0,0 0 0 0 0,0 1 0 0 0,0-1-1 0 0,-1 0 1 0 0,1 1 0 0 0,0-1 0 0 0,0 1 0 0 0,-1-1 0 0 0,1 1 0 0 0,0 0 0 0 0,-1 0 0 0 0,1-1 0 0 0,0 1 0 0 0,-1 0-1 0 0,1 0 1 0 0,0 0 0 0 0,-3 1 0 0 0,2 0-26 0 0,0 0-1 0 0,1-1 1 0 0,-1 1-1 0 0,0 1 1 0 0,0-1-1 0 0,1 0 1 0 0,-1 0-1 0 0,1 1 1 0 0,-1-1-1 0 0,1 1 1 0 0,-1-1-1 0 0,1 1 1 0 0,0-1-1 0 0,0 1 1 0 0,0 0-1 0 0,-1 2 1 0 0,-4 5-480 0 0,0 1 0 0 0,1 0 0 0 0,1 0 1 0 0,-1 1-1 0 0,2-1 0 0 0,-1 1 0 0 0,2 0 0 0 0,-1-1 0 0 0,0 18 0 0 0,4-7-524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49:41.9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209 55 4617 0 0,'-1'-2'970'0'0,"2"2"-793"0"0,-1 0 1 0 0,0-1-1 0 0,0 1 1 0 0,0 0-1 0 0,0-1 1 0 0,0 1 0 0 0,0-1-1 0 0,0 1 1 0 0,0 0-1 0 0,0-1 1 0 0,0 1-1 0 0,0 0 1 0 0,0-1-1 0 0,0 1 1 0 0,0 0-1 0 0,-1-1 1 0 0,1 1 0 0 0,0 0-1 0 0,0-1 1 0 0,0 1-1 0 0,0 0 1 0 0,-1 0-1 0 0,1-1 1 0 0,0 1-1 0 0,0 0 1 0 0,0 0-1 0 0,-1-1 1 0 0,1 1 0 0 0,0 0-1 0 0,-1 0 1 0 0,1 0-1 0 0,0-1 1 0 0,0 1-1 0 0,-1 0 1 0 0,1 0-1 0 0,-1 0 1 0 0,0 3 41 0 0,0 0 1 0 0,1 1-1 0 0,-1-1 1 0 0,1 0-1 0 0,0 1 0 0 0,0-1 1 0 0,0 0-1 0 0,1 4 1 0 0,-2 23 292 0 0,0-20-350 0 0,-1-1 0 0 0,1 1 0 0 0,1 0 0 0 0,-1-1 0 0 0,2 1 0 0 0,2 16-1 0 0,-3-21-111 0 0,1 2 66 0 0,0-5-83 0 0,0 1 1 0 0,-1-1 0 0 0,0 0 0 0 0,1 1 0 0 0,-1-1 0 0 0,0 1 0 0 0,0-1-1 0 0,0 0 1 0 0,0 1 0 0 0,-1-1 0 0 0,1 1 0 0 0,-1-1 0 0 0,-1 4 0 0 0,-18 4 449 0 0,9-8-1 0 0,11-2-470 0 0,0-1 1 0 0,-1 1-1 0 0,1 0 1 0 0,0 0-1 0 0,0 0 1 0 0,0-1-1 0 0,0 1 1 0 0,-1 0-1 0 0,1 0 1 0 0,0 0-1 0 0,0-1 1 0 0,0 1-1 0 0,0 0 1 0 0,0 0-1 0 0,0-1 1 0 0,0 1-1 0 0,-1 0 1 0 0,1-1-1 0 0,0 1 1 0 0,0 0 0 0 0,0 0-1 0 0,0-1 1 0 0,0 1-1 0 0,0 0 1 0 0,0 0-1 0 0,1-1 1 0 0,-1 1-1 0 0,0 0 1 0 0,0 0-1 0 0,0-1 1 0 0,0 1-1 0 0,0 0 1 0 0,0-1-1 0 0,0 1 1 0 0,0 0-1 0 0,1-1 1 0 0,0-2 7 0 0,-1 0 0 0 0,0 0 0 0 0,1 0 0 0 0,-1-1 0 0 0,0 1 0 0 0,-1 0 0 0 0,1 0 0 0 0,0-1 0 0 0,-1 1 0 0 0,0 0 0 0 0,0 0 0 0 0,0 0 0 0 0,-2-5 0 0 0,-5-17 12 0 0,-14-69 24 0 0,20 89-52 0 0,1 0 1 0 0,-1 0-1 0 0,0 1 1 0 0,0-1-1 0 0,0 1 1 0 0,-1-1-1 0 0,1 1 0 0 0,-6-7 1 0 0,6 9-4 0 0,0 0 1 0 0,0 0-1 0 0,0 0 1 0 0,0 0-1 0 0,0 1 1 0 0,0-1-1 0 0,0 1 1 0 0,0-1-1 0 0,-1 1 0 0 0,1 0 1 0 0,0 0-1 0 0,-1 0 1 0 0,1 0-1 0 0,-1 0 1 0 0,0 0-1 0 0,1 1 1 0 0,-1-1-1 0 0,0 1 1 0 0,1 0-1 0 0,-1 0 0 0 0,-3 0 1 0 0,4 1-4 0 0,1-1 0 0 0,0 0 0 0 0,-1 1 1 0 0,1 0-1 0 0,0-1 0 0 0,0 1 0 0 0,-1 0 0 0 0,1 0 1 0 0,0-1-1 0 0,0 1 0 0 0,0 0 0 0 0,0 0 0 0 0,0 0 0 0 0,0 0 1 0 0,0 1-1 0 0,0-1 0 0 0,1 0 0 0 0,-1 0 0 0 0,0 0 1 0 0,1 1-1 0 0,-1-1 0 0 0,1 0 0 0 0,-1 3 0 0 0,-8 34-64 0 0,9-33 59 0 0,-10 72-71 0 0,5-1 1 0 0,2 1 0 0 0,4 0 0 0 0,20 146 0 0 0,30 96 180 0 0,-46-298-87 0 0,0-1-1 0 0,2 1 1 0 0,0-1 0 0 0,1-1 0 0 0,1 1 0 0 0,22 34 0 0 0,-28-50-20 0 0,1 0 1 0 0,-1 0 0 0 0,1 0 0 0 0,0-1 0 0 0,0 1 0 0 0,0-1 0 0 0,0 0-1 0 0,1-1 1 0 0,-1 1 0 0 0,1-1 0 0 0,-1 0 0 0 0,1 0 0 0 0,8 2 0 0 0,-11-5 0 0 0,0 0 1 0 0,0 0-1 0 0,0 0 1 0 0,0 0 0 0 0,0 0-1 0 0,0-1 1 0 0,-1 1 0 0 0,1-1-1 0 0,3-3 1 0 0,2-1-4 0 0,1-2-236 0 0,0 0 1 0 0,-1-1-1 0 0,0 1 0 0 0,0-1 1 0 0,-1-1-1 0 0,0 1 0 0 0,9-20 0 0 0,2-2-1310 0 0,13-27-764 0 0,-14 21 351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49:42.3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49 90 8954 0 0,'-8'18'1725'0'0,"1"0"0"0"0,0 0-1 0 0,-8 39 1 0 0,11-33-1092 0 0,0 1 1 0 0,1 46-1 0 0,4-45-582 0 0,0 0 1 0 0,2 0-1 0 0,2 0 0 0 0,0 0 1 0 0,1-1-1 0 0,2 0 0 0 0,11 27 1 0 0,-15-45-37 0 0,-1-1 1 0 0,1 0-1 0 0,0 0 0 0 0,0 0 1 0 0,1 0-1 0 0,0-1 0 0 0,0 0 1 0 0,0 0-1 0 0,0 0 1 0 0,11 6-1 0 0,-14-9-6 0 0,0-1-1 0 0,0 1 1 0 0,0-1 0 0 0,0 0 0 0 0,0 0-1 0 0,0 0 1 0 0,1 0 0 0 0,-1-1 0 0 0,0 1-1 0 0,1-1 1 0 0,-1 1 0 0 0,1-1 0 0 0,-1 0-1 0 0,0 0 1 0 0,1 0 0 0 0,-1 0-1 0 0,1 0 1 0 0,-1 0 0 0 0,1-1 0 0 0,-1 1-1 0 0,0-1 1 0 0,1 0 0 0 0,-1 1 0 0 0,0-1-1 0 0,0 0 1 0 0,0-1 0 0 0,1 1 0 0 0,-1 0-1 0 0,0-1 1 0 0,0 1 0 0 0,-1-1-1 0 0,1 1 1 0 0,0-1 0 0 0,2-3 0 0 0,5-8 33 0 0,-1 0-1 0 0,0 0 1 0 0,-1 0 0 0 0,-1-1 0 0 0,0 0 0 0 0,-1 0 0 0 0,0 0 0 0 0,-1-1 0 0 0,-1 1 0 0 0,0-1 0 0 0,-1 0 0 0 0,-1 0 0 0 0,0-22 0 0 0,-2 1-5 0 0,-2-1 1 0 0,-2 1-1 0 0,-1 1 1 0 0,-17-54-1 0 0,17 68-12 0 0,-1 1-1 0 0,-11-22 0 0 0,15 35-20 0 0,-2-1 1 0 0,1 1 0 0 0,-1-1-1 0 0,0 1 1 0 0,-1 1-1 0 0,0-1 1 0 0,0 1-1 0 0,-7-6 1 0 0,12 11-38 0 0,1 0-1 0 0,-1 1 1 0 0,0-1 0 0 0,0 1 0 0 0,0-1 0 0 0,1 1-1 0 0,-1-1 1 0 0,0 1 0 0 0,0-1 0 0 0,0 1 0 0 0,0 0 0 0 0,0-1-1 0 0,0 1 1 0 0,0 0 0 0 0,0 0 0 0 0,0 0 0 0 0,0 0-1 0 0,0 0 1 0 0,0 0 0 0 0,0 0 0 0 0,0 0 0 0 0,0 0-1 0 0,0 0 1 0 0,0 0 0 0 0,0 1 0 0 0,1-1 0 0 0,-1 0-1 0 0,0 1 1 0 0,0-1 0 0 0,0 1 0 0 0,0-1 0 0 0,0 1-1 0 0,0-1 1 0 0,1 1 0 0 0,-1 0 0 0 0,0-1 0 0 0,1 1-1 0 0,-1 0 1 0 0,-1 1 0 0 0,1 0-218 0 0,0 0 1 0 0,0 0-1 0 0,-1 1 0 0 0,2-1 0 0 0,-1 0 1 0 0,0 1-1 0 0,0-1 0 0 0,1 0 0 0 0,-1 1 1 0 0,1-1-1 0 0,0 1 0 0 0,0-1 0 0 0,0 1 1 0 0,0-1-1 0 0,1 5 0 0 0,2 3-1061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03:45:16.2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114 0 6977,'-10'12'1102,"1"0"0,0 0 0,0 1 0,1 0-1,-7 16 1,7-8-509,0 0 0,-10 43 0,10-21-570,3-1 0,1 2 0,2 46 0,3-43 60,12 80 0,-9-103-3,2 1 0,0-1 0,2 0 0,21 45 0,-24-61 4,0 1 1,0-1-1,1 0 0,0-1 1,0 1-1,1-1 1,10 8-1,-15-13-48,-1 0 1,1-1-1,0 0 1,0 1-1,0-1 1,-1 0-1,2 0 1,-1 0-1,0 0 1,0-1-1,0 1 1,0 0-1,0-1 0,1 0 1,-1 1-1,0-1 1,0 0-1,1 0 1,-1 0-1,0 0 1,0-1-1,1 1 1,-1-1-1,0 1 1,0-1-1,0 0 1,0 0-1,0 0 0,0 0 1,0 0-1,0 0 1,0 0-1,0-1 1,-1 1-1,1-1 1,2-3-1,1 0 26,-2 0 1,1-1-1,-1 0 0,0 0 0,0 0 0,0 0 0,-1 0 1,0-1-1,0 1 0,-1-1 0,0 1 0,1-14 1,-2 4 25,0 1 0,-1-1 0,-1 1 1,-5-26-1,-15-32 115,-49-114 0,9 30-202,58 145-25,0-1 0,0 0 0,2 0 1,-3-14-1,5 23 5,0 1 0,0 0 1,0 0-1,0-1 0,0 1 0,0 0 0,1 0 1,0 0-1,-1 0 0,1 0 0,0 0 1,1 0-1,-1 0 0,1 0 0,-1 0 0,1 0 1,0 1-1,0-1 0,0 1 0,0-1 0,0 1 1,5-4-1,-5 5-4,1 0 0,-1 0 0,1 0 1,-1 0-1,1 1 0,-1-1 0,1 1 1,0 0-1,-1-1 0,1 1 0,0 0 1,-1 1-1,1-1 0,-1 0 0,1 1 1,0-1-1,-1 1 0,1 0 0,4 2 1,4 2-27,-1 0 0,0 1 0,13 8 0,1 4 33,-2 0 1,0 2-1,-1 0 0,-2 2 0,0 0 1,-1 1-1,20 33 0,-13-13-2,-2 1 0,-1 2 0,22 69-1,-32-73 25,15 81 1,-23-98 43,-2 0 1,-1 0-1,0-1 1,-6 45 0,5-69-45,0 0 0,0 0 1,0 1-1,0-1 1,0 0-1,0 0 0,0 1 1,0-1-1,0 0 1,0 0-1,0 0 1,0 1-1,0-1 0,0 0 1,0 0-1,0 1 1,0-1-1,0 0 0,0 0 1,0 0-1,-1 1 1,1-1-1,0 0 0,0 0 1,0 0-1,0 1 1,0-1-1,-1 0 0,1 0 1,0 0-1,0 0 1,0 0-1,0 1 0,-1-1 1,1 0-1,0 0 1,0 0-1,-1 0 0,1 0 1,0 0-1,-1 0 1,-4-10 148,-4-22 31,3-3-116,2-1-1,1 0 1,2 0-1,1 0 1,2 0-1,2 0 1,1 1-1,1-1 0,2 1 1,2 1-1,1-1 1,20-40-1,-23 58-68,2 0 0,0 1 0,17-21 0,-24 32 2,2 0-1,-1 1 0,0-1 0,1 1 0,0 0 0,0 1 0,0-1 0,0 1 1,1 0-1,-1 0 0,1 0 0,0 1 0,0 0 0,6-2 0,-9 4-2,-1 0 1,1 0-1,-1 1 0,1-1 0,-1 0 0,1 1 1,-1 0-1,0-1 0,1 1 0,-1 0 0,0 0 1,0 0-1,0 0 0,1 1 0,-1-1 0,0 1 0,-1-1 1,1 1-1,0 0 0,0 0 0,-1-1 0,1 1 1,-1 0-1,3 4 0,3 6 3,-1 0 0,0 0-1,5 17 1,8 30 24,-3 1 0,10 71 0,-3-11 16,-10-55-19,-5-24-36,19 60 0,-20-86-210,-7-15 209,0 0 0,0 0 0,1 0 0,-1 1 0,0-1 0,0 0 0,0 0 0,0 0 0,0 0 0,0 0 0,0 0 0,0 0 0,0 0 0,0 0 0,0 0 0,0 0 0,0 0 0,1 0 0,-1 0 0,0 0 0,0 0 0,0 0 0,0 0 0,0 0 0,0 0 0,0 0 0,0 0 0,0 0 0,1 0 0,-1 0 0,0 0 0,0 0 0,0 0 0,0 0 0,0 0 0,0 0 0,0 0 0,0 0 0,0 0 0,0 0 0,1 0 0,-1 0 0,0 0 0,0 0 0,0 0 0,0 0 0,0 0 0,0 0 0,0-1 0,0 1 0,0 0 0,0 0 0,0 0 0,0 0 0,0 0 0,0 0 0,0 0 0,0 0 0,0 0 0,0 0 0,0-1-1,3-26-2111,-3 17 1601,4-38-479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49:42.8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 5081 0 0,'0'2'336'0'0,"0"0"-1"0"0,0 0 1 0 0,0 0-1 0 0,1 0 1 0 0,-1 0-1 0 0,1-1 1 0 0,-1 1-1 0 0,1 0 1 0 0,0 0 0 0 0,0 0-1 0 0,2 3 1 0 0,-2-4-181 0 0,0 1 0 0 0,0-1 0 0 0,-1 1 0 0 0,1 0 0 0 0,0-1 1 0 0,0 1-1 0 0,-1 0 0 0 0,1 0 0 0 0,-1 0 0 0 0,0-1 0 0 0,0 1 0 0 0,1 0 1 0 0,-1 3-1 0 0,0 14 534 0 0,0 0 1 0 0,7 35 0 0 0,-1-14-175 0 0,-6 6-137 0 0,0-36-285 0 0,-1 0 0 0 0,2 0 0 0 0,1 15 0 0 0,9 30 171 0 0,16 95 383 0 0,-24-141-580 0 0,0 1 108 0 0,-3-10-168 0 0,0 0 0 0 0,0 0 0 0 0,0 0 0 0 0,0 0 0 0 0,0 1-1 0 0,0-1 1 0 0,0 0 0 0 0,0 0 0 0 0,0 0 0 0 0,0 0 0 0 0,0 0 0 0 0,0 0 0 0 0,0 0 0 0 0,0 1 0 0 0,0-1 0 0 0,0 0 0 0 0,0 0 0 0 0,0 0 0 0 0,0 0 0 0 0,0 0 0 0 0,-1 0 0 0 0,1 0 0 0 0,0 0 0 0 0,0 0 0 0 0,0 1 0 0 0,0-1 0 0 0,0 0 0 0 0,0 0 0 0 0,0 0 0 0 0,0 0 0 0 0,0 0 0 0 0,0 0 0 0 0,-1 0 0 0 0,1 0 0 0 0,0 0 0 0 0,0 0 0 0 0,0 0 0 0 0,0 0 0 0 0,0 0 0 0 0,0 0 0 0 0,0 0 0 0 0,-1 0 0 0 0,1 0 0 0 0,0 0 0 0 0,0 0 0 0 0,0 0 0 0 0,0 0 0 0 0,0 0 0 0 0,0 0 0 0 0,0 0 0 0 0,0 0 0 0 0,-1 0 0 0 0,1 0 0 0 0,0 0 0 0 0,0 0 0 0 0,0 0-1 0 0,0 0 1 0 0,10-19 496 0 0,-14-39 17 0 0,1 38-403 0 0,2-39 0 0 0,1 7-3 0 0,0 39-99 0 0,-1 1 0 0 0,2-1 1 0 0,0 1-1 0 0,0-1 0 0 0,4-14 0 0 0,6-22 14 0 0,-10 38-27 0 0,1 0 0 0 0,1 0 1 0 0,0 1-1 0 0,0-1 0 0 0,1 1 0 0 0,5-11 0 0 0,-3 11 5 0 0,1-1-1 0 0,-1 1 1 0 0,16-17-1 0 0,-20 25-5 0 0,-1 0 0 0 0,1 0-1 0 0,0 0 1 0 0,0 1 0 0 0,0-1 0 0 0,0 0-1 0 0,1 1 1 0 0,-1 0 0 0 0,0-1 0 0 0,1 1 0 0 0,-1 0-1 0 0,0 0 1 0 0,1 0 0 0 0,-1 0 0 0 0,1 1-1 0 0,0-1 1 0 0,-1 1 0 0 0,1 0 0 0 0,0-1 0 0 0,-1 1-1 0 0,1 0 1 0 0,-1 1 0 0 0,1-1 0 0 0,4 1-1 0 0,-4 1-1 0 0,0 0 0 0 0,0 0-1 0 0,0 0 1 0 0,0 0-1 0 0,0 0 1 0 0,0 1 0 0 0,-1-1-1 0 0,1 1 1 0 0,-1 0-1 0 0,3 3 1 0 0,19 33 18 0 0,-5 6 37 0 0,-3 2 0 0 0,-1 0 0 0 0,10 56 0 0 0,8 33 573 0 0,-28-123-315 0 0,-5-21-57 0 0,-1-10-138 0 0,1-32 40 0 0,-2 10-128 0 0,3 0 0 0 0,1 1 0 0 0,1-1 0 0 0,13-55 1 0 0,-13 86-34 0 0,-1-1 0 0 0,2 1 0 0 0,-1 0 0 0 0,1 0 0 0 0,0 0 1 0 0,1 1-1 0 0,0-1 0 0 0,0 1 0 0 0,1 0 0 0 0,0 1 0 0 0,1-1 1 0 0,-1 1-1 0 0,1 0 0 0 0,9-6 0 0 0,-15 13 3 0 0,0-1-1 0 0,1 0 1 0 0,-1 1-1 0 0,0-1 1 0 0,0 1-1 0 0,1 0 1 0 0,-1-1-1 0 0,0 1 1 0 0,1 0-1 0 0,-1 0 1 0 0,1 0 0 0 0,-1 0-1 0 0,0 0 1 0 0,1 0-1 0 0,-1 0 1 0 0,0 1-1 0 0,1-1 1 0 0,-1 0-1 0 0,0 1 1 0 0,1-1-1 0 0,-1 1 1 0 0,0-1-1 0 0,0 1 1 0 0,0 0-1 0 0,1 0 1 0 0,-1-1-1 0 0,0 1 1 0 0,2 2 0 0 0,4 3 0 0 0,-1 0 0 0 0,1 1 0 0 0,6 9 1 0 0,-7-9 0 0 0,1 2 0 0 0,-1-1 0 0 0,-1 1 1 0 0,0 1-1 0 0,6 12 0 0 0,1 2 0 0 0,-5-9 0 0 0,-1 1 1 0 0,7 24-1 0 0,-8-23-3 0 0,1 0 1 0 0,8 17-1 0 0,1 13 4 0 0,-13-38-11 0 0,1 1 1 0 0,0-1 0 0 0,6 14-1 0 0,-3-12 302 0 0,2 5-2266 0 0,-7-16 1906 0 0,0 0-1 0 0,-1 0 1 0 0,1 0 0 0 0,-1-1 0 0 0,1 1-1 0 0,-1 0 1 0 0,1 0 0 0 0,0 0-1 0 0,-1 0 1 0 0,1-1 0 0 0,-1 1 0 0 0,1 0-1 0 0,-1 0 1 0 0,1-1 0 0 0,-1 1-1 0 0,1 0 1 0 0,-1-1 0 0 0,1 1 0 0 0,-1-1-1 0 0,0 1 1 0 0,1 0 0 0 0,-1-1-1 0 0,1 1 1 0 0,-1-1 0 0 0,0 1 0 0 0,0-1-1 0 0,1 0 1 0 0,-1 1 0 0 0,0-1-1 0 0,0 1 1 0 0,0-1 0 0 0,1 0 0 0 0,6-13-865 0 0,-3-8-188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49:43.3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2 162 5017 0 0,'-1'111'6900'0'0,"11"0"-3694"0"0,28 108-1756 0 0,-24-149-802 0 0,-13-65-629 0 0,88 391 577 0 0,-90-394-563 0 0,-1-4-2 0 0,-3-6-7 0 0,-8-33 36 0 0,-18-60 70 0 0,-18-111 0 0 0,16-71-32 0 0,31 248-88 0 0,2 0 0 0 0,2 1-1 0 0,1-1 1 0 0,2 1 0 0 0,1 0 0 0 0,13-43 0 0 0,-13 62-2 0 0,-1 0 1 0 0,2 1 0 0 0,13-24 0 0 0,-16 33-3 0 0,-1-1 0 0 0,1 1 0 0 0,0 0-1 0 0,1 0 1 0 0,-1 1 0 0 0,1-1 0 0 0,0 1 0 0 0,0 0-1 0 0,0 0 1 0 0,1 1 0 0 0,9-5 0 0 0,-12 6-3 0 0,1 2 0 0 0,0-1 0 0 0,0 0 0 0 0,-1 1 0 0 0,1 0 0 0 0,0-1 0 0 0,0 1 0 0 0,0 1-1 0 0,-1-1 1 0 0,1 1 0 0 0,0-1 0 0 0,0 1 0 0 0,-1 0 0 0 0,1 1 0 0 0,-1-1 0 0 0,1 1 0 0 0,-1-1 0 0 0,1 1 0 0 0,-1 0 0 0 0,0 0 0 0 0,0 0 0 0 0,0 1 0 0 0,0-1 0 0 0,3 4 0 0 0,4 4 2 0 0,1 1 1 0 0,-1 0 0 0 0,-1 1 0 0 0,15 22 0 0 0,-7-5 14 0 0,21 47 1 0 0,-33-63-7 0 0,0 0 1 0 0,0 1 0 0 0,-1 0 0 0 0,-1 0-1 0 0,-1 0 1 0 0,2 19 0 0 0,-4-18 2 0 0,1 12 52 0 0,-3 37 1 0 0,1-55-48 0 0,-1 0 0 0 0,0 1 1 0 0,0-1-1 0 0,-1 0 0 0 0,0 0 1 0 0,-1-1-1 0 0,-7 15 0 0 0,2-7 9 0 0,-1-1-1 0 0,0 0 1 0 0,-1-1-1 0 0,0 0 1 0 0,-17 15-1 0 0,22-24-31 0 0,0 0 1 0 0,0 0-1 0 0,-1-1 0 0 0,1 0 0 0 0,-1 0 0 0 0,0-1 0 0 0,0 0 1 0 0,0 0-1 0 0,0-1 0 0 0,0 0 0 0 0,-1 0 0 0 0,1 0 0 0 0,-1-1 0 0 0,1 0 1 0 0,-9 0-1 0 0,13-2-88 0 0,0 1 1 0 0,1 0-1 0 0,-1-1 1 0 0,0 1 0 0 0,0-1-1 0 0,0 0 1 0 0,1 0-1 0 0,-1 0 1 0 0,0 0-1 0 0,1 0 1 0 0,-1-1-1 0 0,1 1 1 0 0,-1-1-1 0 0,1 0 1 0 0,0 1 0 0 0,0-1-1 0 0,0 0 1 0 0,0 0-1 0 0,0-1 1 0 0,0 1-1 0 0,0 0 1 0 0,1-1-1 0 0,-1 1 1 0 0,-1-4-1 0 0,2 2-228 0 0,-1 0-1 0 0,1 0 0 0 0,-1 0 0 0 0,1 0 0 0 0,0 0 0 0 0,1 0 0 0 0,-1 0 1 0 0,1 0-1 0 0,0 0 0 0 0,0 0 0 0 0,0 0 0 0 0,0-1 0 0 0,1 1 0 0 0,-1 0 1 0 0,1 0-1 0 0,3-7 0 0 0,8-12-1620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49:43.9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 46 5233 0 0,'-2'-1'373'0'0,"1"1"1"0"0,-1 0-1 0 0,1-1 0 0 0,-1 1 0 0 0,1-1 1 0 0,0 1-1 0 0,-1-1 0 0 0,1 0 0 0 0,0 1 1 0 0,0-1-1 0 0,-1 0 0 0 0,1 0 0 0 0,0 0 1 0 0,0 0-1 0 0,0 0 0 0 0,0 0 0 0 0,0 0 1 0 0,0 0-1 0 0,-1-3 0 0 0,2 3-284 0 0,-1 0-1 0 0,1 0 0 0 0,0 1 1 0 0,0-1-1 0 0,0 0 0 0 0,0 0 1 0 0,0 0-1 0 0,0 0 0 0 0,0 0 1 0 0,0 1-1 0 0,1-1 0 0 0,-1 0 1 0 0,0 0-1 0 0,0 0 0 0 0,1 1 1 0 0,-1-1-1 0 0,0 0 0 0 0,1 0 1 0 0,-1 1-1 0 0,1-1 0 0 0,-1 0 1 0 0,1 1-1 0 0,-1-1 1 0 0,1 0-1 0 0,0 1 0 0 0,-1-1 1 0 0,1 1-1 0 0,0-1 0 0 0,-1 1 1 0 0,1-1-1 0 0,0 1 0 0 0,0 0 1 0 0,-1-1-1 0 0,1 1 0 0 0,0 0 1 0 0,0-1-1 0 0,1 1 0 0 0,2-1-52 0 0,1 1-1 0 0,0-1 0 0 0,-1 1 0 0 0,1 0 1 0 0,0 0-1 0 0,0 0 0 0 0,-1 1 1 0 0,1-1-1 0 0,0 1 0 0 0,-1 0 0 0 0,6 3 1 0 0,22 2-1 0 0,164 7-1360 0 0,-185-13 859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49:44.6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31 7714 0 0,'-1'0'193'0'0,"1"0"1"0"0,0 0-1 0 0,-1 0 1 0 0,1 0-1 0 0,-1 0 1 0 0,1 0-1 0 0,0 1 1 0 0,-1-1-1 0 0,1 0 1 0 0,-1 0-1 0 0,1 0 1 0 0,0 0-1 0 0,-1 0 1 0 0,1 1-1 0 0,0-1 1 0 0,-1 0-1 0 0,1 0 1 0 0,0 1-1 0 0,-1-1 1 0 0,1 0-1 0 0,0 0 1 0 0,-1 1-1 0 0,1-1 1 0 0,0 0-1 0 0,-1 1 0 0 0,1 11 1526 0 0,9 18-2227 0 0,-5-22 959 0 0,9 32-327 0 0,6 13-87 0 0,-2 1 1 0 0,-3 0-1 0 0,8 64 0 0 0,-15-61 18 0 0,-2-20 192 0 0,-1-1 0 0 0,-2 1 0 0 0,-5 66 0 0 0,3-103-229 0 0,0 0 0 0 0,0 1 0 0 0,0-1 0 0 0,0 0-1 0 0,0 0 1 0 0,0 1 0 0 0,0-1 0 0 0,0 0 0 0 0,0 1 0 0 0,0-1 0 0 0,0 0 0 0 0,0 0 0 0 0,0 1 0 0 0,0-1-1 0 0,0 0 1 0 0,-1 0 0 0 0,1 1 0 0 0,0-1 0 0 0,0 0 0 0 0,0 0 0 0 0,0 0 0 0 0,0 1 0 0 0,-1-1-1 0 0,1 0 1 0 0,0 0 0 0 0,0 0 0 0 0,0 1 0 0 0,-1-1 0 0 0,1 0 0 0 0,0 0 0 0 0,0 0 0 0 0,0 0-1 0 0,-1 0 1 0 0,1 0 0 0 0,-1 1 0 0 0,-5-9 244 0 0,-3-16-29 0 0,-4-33-103 0 0,3-1 0 0 0,-3-77-1 0 0,11 95-105 0 0,5-77-1 0 0,-1 95-17 0 0,1 1 0 0 0,1-1 0 0 0,1 1 0 0 0,1 0 0 0 0,11-24 0 0 0,-16 41-6 0 0,0 1 0 0 0,0 0 0 0 0,1 0 0 0 0,0 0 0 0 0,-1 0 0 0 0,1 1 0 0 0,0-1 0 0 0,1 0 0 0 0,-1 1 0 0 0,0 0 0 0 0,1-1 0 0 0,-1 1 0 0 0,1 0 0 0 0,0 0 0 0 0,-1 0 0 0 0,5-2 0 0 0,-4 6 2 0 0,0-1 0 0 0,-1 0 0 0 0,1 1-1 0 0,-1-1 1 0 0,1 1 0 0 0,-1 0 0 0 0,0 0 0 0 0,0 0-1 0 0,0 0 1 0 0,0 0 0 0 0,0 0 0 0 0,2 4 0 0 0,-2-3-2 0 0,13 15 2 0 0,-2 1 1 0 0,0 0-1 0 0,-1 1 0 0 0,-1 0 1 0 0,10 28-1 0 0,34 111-14 0 0,-51-147 10 0 0,39 164-26 0 0,-39-156 31 0 0,-1-3 42 0 0,-1 0 0 0 0,-1 27 1 0 0,-1-44-44 0 0,0 0 0 0 0,0 0 0 0 0,0 0 0 0 0,0 0 0 0 0,0 0 0 0 0,0 0 0 0 0,0 0 0 0 0,0 0 1 0 0,0 0-1 0 0,0 0 0 0 0,0 0 0 0 0,0 0 0 0 0,0 0 0 0 0,0 0 0 0 0,0 0 0 0 0,-1 0 0 0 0,1 0 0 0 0,0 0 0 0 0,0 0 1 0 0,0 0-1 0 0,0 0 0 0 0,0 0 0 0 0,0 0 0 0 0,0 0 0 0 0,0 0 0 0 0,0 0 0 0 0,0 0 0 0 0,0 0 0 0 0,0 0 0 0 0,0 0 1 0 0,0 0-1 0 0,0 0 0 0 0,0 0 0 0 0,0 0 0 0 0,-1 0 0 0 0,1 0 0 0 0,0 1 0 0 0,0-1 0 0 0,0 0 0 0 0,0 0 0 0 0,0 0 1 0 0,0 0-1 0 0,0 0 0 0 0,0 0 0 0 0,0 0 0 0 0,0 0 0 0 0,0 0 0 0 0,0 0 0 0 0,0 0 0 0 0,0 0 0 0 0,0 0 1 0 0,0 0-1 0 0,0 0 0 0 0,0 0 0 0 0,0 1 0 0 0,0-1 0 0 0,0 0 0 0 0,0 0 0 0 0,0 0 0 0 0,0 0 0 0 0,0 0 0 0 0,-4-7 75 0 0,-4-12 10 0 0,-21-140 60 0 0,14-3-156 0 0,15 140 8 0 0,0 0 0 0 0,2 0 0 0 0,0 0 0 0 0,2 0 0 0 0,9-31 0 0 0,-13 52 2 0 0,7-21 2 0 0,0 1 0 0 0,13-24 0 0 0,-17 39-7 0 0,0 0 0 0 0,1 0-1 0 0,0 0 1 0 0,0 1 0 0 0,1-1 0 0 0,-1 1-1 0 0,1 0 1 0 0,0 1 0 0 0,1-1-1 0 0,-1 1 1 0 0,8-5 0 0 0,-11 9 4 0 0,-1 0 1 0 0,0 0-1 0 0,0-1 0 0 0,0 1 1 0 0,0 0-1 0 0,1 0 1 0 0,-1 0-1 0 0,0 0 0 0 0,0 0 1 0 0,0 1-1 0 0,0-1 1 0 0,1 0-1 0 0,-1 1 1 0 0,0-1-1 0 0,0 0 0 0 0,0 1 1 0 0,0-1-1 0 0,0 1 1 0 0,0 0-1 0 0,2 1 0 0 0,22 17 37 0 0,-19-14-26 0 0,3 4 5 0 0,0 0 1 0 0,0 0-1 0 0,-1 1 0 0 0,12 18 1 0 0,-14-18-11 0 0,3 5 3 0 0,-1 1 0 0 0,-1 0 0 0 0,0 0 0 0 0,-1 1 0 0 0,-1-1 0 0 0,0 1 0 0 0,3 24 0 0 0,8 66 18 0 0,-7-64-15 0 0,-8-32-22 0 0,1 0 0 0 0,1 0 0 0 0,0 0 0 0 0,0 0 0 0 0,9 17 0 0 0,-8-18-43 0 0,-3-8-49 0 0,-1-1 0 0 0,1 1 0 0 0,-1 0 0 0 0,1 0 0 0 0,0 0 0 0 0,0-1 0 0 0,0 1 1 0 0,0 0-1 0 0,0-1 0 0 0,0 1 0 0 0,0-1 0 0 0,1 1 0 0 0,-1-1 0 0 0,0 0 0 0 0,1 0 1 0 0,-1 1-1 0 0,1-1 0 0 0,0 0 0 0 0,-1 0 0 0 0,1 0 0 0 0,0-1 0 0 0,-1 1 1 0 0,4 1-1 0 0,-4-3-53 0 0,1 1 0 0 0,-1 0 1 0 0,0-1-1 0 0,0 1 1 0 0,0-1-1 0 0,0 1 1 0 0,0-1-1 0 0,0 1 0 0 0,0-1 1 0 0,0 0-1 0 0,0 1 1 0 0,0-1-1 0 0,0 0 0 0 0,0 0 1 0 0,0 0-1 0 0,-1 0 1 0 0,1 0-1 0 0,0 0 1 0 0,0-1-1 0 0,0 1-6 0 0,9-12-1477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49:45.4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0 145 5289 0 0,'2'67'6211'0'0,"0"-39"-5596"0"0,1 0 1 0 0,2 0-1 0 0,11 40 1 0 0,-11-49-289 0 0,1-1 0 0 0,1 0-1 0 0,1-1 1 0 0,1 1 0 0 0,0-2 0 0 0,22 31 0 0 0,-30-46-271 0 0,0 1 1 0 0,-1-1-1 0 0,1 0 0 0 0,1 1 1 0 0,-1-1-1 0 0,0 0 0 0 0,0 0 0 0 0,0 0 1 0 0,0 0-1 0 0,1 0 0 0 0,-1 0 0 0 0,0-1 1 0 0,1 1-1 0 0,-1 0 0 0 0,1-1 1 0 0,-1 1-1 0 0,1-1 0 0 0,-1 1 0 0 0,3-1 1 0 0,-3 0-19 0 0,0-1 1 0 0,0 1-1 0 0,0-1 0 0 0,0 1 1 0 0,0-1-1 0 0,0 0 1 0 0,0 1-1 0 0,0-1 1 0 0,0 0-1 0 0,0 0 1 0 0,0 0-1 0 0,-1 0 1 0 0,1 0-1 0 0,0 0 0 0 0,-1 0 1 0 0,1 0-1 0 0,-1 0 1 0 0,1 0-1 0 0,-1 0 1 0 0,1 0-1 0 0,-1 0 1 0 0,0 0-1 0 0,1-2 1 0 0,1-9 16 0 0,0 0 0 0 0,0 1 0 0 0,-1-1 0 0 0,-1 0 0 0 0,0 0 0 0 0,-1 0 0 0 0,0 0 1 0 0,-4-15-1 0 0,-26-130 98 0 0,1-38-96 0 0,21 156-49 0 0,-8 84-169 0 0,16-39 153 0 0,1 0 0 0 0,0 0-1 0 0,-1 0 1 0 0,2 0 0 0 0,-1 0-1 0 0,1 0 1 0 0,0-1 0 0 0,2 8 0 0 0,-3-11 5 0 0,1 0 0 0 0,0 0 1 0 0,0-1-1 0 0,-1 1 1 0 0,2 0-1 0 0,-1-1 0 0 0,0 1 1 0 0,0-1-1 0 0,0 1 0 0 0,1-1 1 0 0,-1 0-1 0 0,0 1 0 0 0,1-1 1 0 0,0 0-1 0 0,-1 0 1 0 0,1 0-1 0 0,-1 0 0 0 0,1 0 1 0 0,0 0-1 0 0,0-1 0 0 0,0 1 1 0 0,-1-1-1 0 0,1 1 0 0 0,0-1 1 0 0,0 0-1 0 0,0 1 1 0 0,0-1-1 0 0,3-1 0 0 0,13 2 2 0 0,0-1 0 0 0,0 2 0 0 0,0 0 0 0 0,0 1 0 0 0,0 1-1 0 0,-1 1 1 0 0,0 1 0 0 0,0 0 0 0 0,0 1 0 0 0,-1 0 0 0 0,0 2-1 0 0,0 0 1 0 0,-1 0 0 0 0,21 19 0 0 0,-30-24 7 0 0,-1 0 1 0 0,0 0-1 0 0,0 1 1 0 0,0 0-1 0 0,-1 0 1 0 0,1 0-1 0 0,-1 1 1 0 0,0 0-1 0 0,-1-1 1 0 0,1 1-1 0 0,-1 1 0 0 0,-1-1 1 0 0,1 0-1 0 0,-1 1 1 0 0,0-1-1 0 0,0 1 1 0 0,-1 0-1 0 0,1 6 1 0 0,-1-8 2 0 0,-1-3-5 0 0,1-1-1 0 0,-1 0 0 0 0,0 1 0 0 0,1-1 0 0 0,-1 1 0 0 0,0-1 0 0 0,0 0 1 0 0,0 1-1 0 0,0-1 0 0 0,0 0 0 0 0,0 1 0 0 0,0-1 0 0 0,-1 1 0 0 0,1-1 1 0 0,0 0-1 0 0,-1 1 0 0 0,1-1 0 0 0,-1 0 0 0 0,0 0 0 0 0,1 1 0 0 0,-1-1 1 0 0,0 0-1 0 0,0 0 0 0 0,1 0 0 0 0,-1 0 0 0 0,-2 1 0 0 0,-2 5 44 0 0,5-7-44 0 0,-1 1 0 0 0,1-1 0 0 0,0 0 1 0 0,0 1-1 0 0,-1-1 0 0 0,1 1 0 0 0,0-1 1 0 0,-1 0-1 0 0,1 1 0 0 0,-1-1 0 0 0,1 0 0 0 0,0 1 1 0 0,-1-1-1 0 0,1 0 0 0 0,-1 0 0 0 0,1 0 1 0 0,-1 1-1 0 0,1-1 0 0 0,-1 0 0 0 0,1 0 0 0 0,-1 0 1 0 0,1 0-1 0 0,-1 0 0 0 0,1 0 0 0 0,0 0 1 0 0,-1 0-1 0 0,1 0 0 0 0,-1 0 0 0 0,1 0 0 0 0,-1 0 1 0 0,1 0-1 0 0,-1 0 0 0 0,0-1 0 0 0,-1 1 3 0 0,1-1 1 0 0,0 0-1 0 0,0 0 0 0 0,-1 0 0 0 0,1 1 0 0 0,0-1 0 0 0,0 0 0 0 0,0-1 0 0 0,0 1 0 0 0,0 0 0 0 0,0 0 0 0 0,0 0 0 0 0,0 0 0 0 0,1-1 0 0 0,-1 1 0 0 0,0 0 0 0 0,1-1 0 0 0,-1-1 0 0 0,-11-32 84 0 0,11 28-71 0 0,-1-3 3 0 0,0 1-1 0 0,1-1 0 0 0,0 0 0 0 0,1 0 0 0 0,0 1 0 0 0,1-1 0 0 0,2-17 0 0 0,21-66 140 0 0,-22 85-149 0 0,1 0 1 0 0,0 0-1 0 0,1 0 0 0 0,-1 1 1 0 0,2-1-1 0 0,-1 1 0 0 0,1 0 1 0 0,0 0-1 0 0,0 0 0 0 0,1 1 1 0 0,0 0-1 0 0,0 0 1 0 0,1 0-1 0 0,10-7 0 0 0,-12 10-2 0 0,-1 0 0 0 0,1 1 0 0 0,0-1 0 0 0,0 1 0 0 0,0 0 0 0 0,0 1 0 0 0,10-3 1 0 0,-13 4-6 0 0,0 0 0 0 0,0-1 0 0 0,1 1 0 0 0,-1 1 0 0 0,0-1 0 0 0,0 0 0 0 0,1 0 0 0 0,-1 1 0 0 0,0-1 0 0 0,0 1 0 0 0,0 0 0 0 0,0-1 0 0 0,0 1 0 0 0,0 0 1 0 0,0 1-1 0 0,0-1 0 0 0,0 0 0 0 0,0 0 0 0 0,0 1 0 0 0,1 1 0 0 0,3 4 17 0 0,0 0 1 0 0,0 0-1 0 0,-1 1 0 0 0,0 0 0 0 0,0 0 1 0 0,6 14-1 0 0,15 55 26 0 0,-17-48-47 0 0,51 178 46 0 0,-59-203 1 0 0,7 15-285 0 0,-6-20-173 0 0,-1-11-137 0 0,5-52-2304 0 0,-3 43 1904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49:45.8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 0 8802 0 0,'-5'10'1221'0'0,"2"-1"-1"0"0,-1 0 1 0 0,1 1 0 0 0,1 0-1 0 0,-3 14 1 0 0,3-7-467 0 0,1 0 0 0 0,2 28-1 0 0,5 2-906 0 0,14 62 0 0 0,-15-89 513 0 0,44 166-265 0 0,-27-106-94 0 0,-18-63-537 0 0,-1-1-1 0 0,-1 1 0 0 0,-1 0 0 0 0,-1 29 1 0 0,0-22-1471 0 0,-1-14 860 0 0,-3-4-247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49:46.9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6 860 6025 0 0,'-2'-2'1112'0'0,"2"2"-976"0"0,0 0 1 0 0,-1 0 0 0 0,1 0-1 0 0,0 0 1 0 0,0 0 0 0 0,0 0-1 0 0,0 0 1 0 0,0 0 0 0 0,-1 0-1 0 0,1 0 1 0 0,0 0 0 0 0,0 0-1 0 0,0 0 1 0 0,0 0 0 0 0,0 0-1 0 0,0-1 1 0 0,-1 1 0 0 0,1 0-1 0 0,0 0 1 0 0,0 0 0 0 0,0 0-1 0 0,0 0 1 0 0,0 0 0 0 0,0 0 0 0 0,0-1-1 0 0,0 1 1 0 0,0 0 0 0 0,-1 0-1 0 0,1 0 1 0 0,0 0 0 0 0,0 0-1 0 0,0-1 1 0 0,0 1 0 0 0,0 0-1 0 0,0 0 1 0 0,0 0 0 0 0,0 0-1 0 0,0 0 1 0 0,0-1 0 0 0,0 1-1 0 0,0 0 1 0 0,0 0 0 0 0,0 0-1 0 0,0 0 1 0 0,0 0 0 0 0,1-1-1 0 0,-1 1 1 0 0,0 0 0 0 0,0 0-1 0 0,0 0 1 0 0,0 0 0 0 0,0 0 0 0 0,0-1-1 0 0,0 1 1 0 0,0 0 0 0 0,0 0-1 0 0,1 0 1 0 0,-1 0 0 0 0,0 0-1 0 0,0 0 1 0 0,0 0 0 0 0,0 0-1 0 0,8-7 124 0 0,126-161 2555 0 0,-89 109-2580 0 0,-16 21-182 0 0,2 1 0 0 0,1 2-1 0 0,2 1 1 0 0,57-44-1 0 0,-87 75-50 0 0,0 1-1 0 0,0-1 1 0 0,0 1-1 0 0,0 0 1 0 0,0 0-1 0 0,0 0 1 0 0,0 0-1 0 0,1 1 1 0 0,-1 0-1 0 0,9-2 1 0 0,-10 3-1 0 0,-1 0 1 0 0,0 1-1 0 0,0-1 0 0 0,0 0 1 0 0,1 1-1 0 0,-1-1 1 0 0,0 1-1 0 0,0 0 0 0 0,0 0 1 0 0,0 0-1 0 0,0 0 1 0 0,0 0-1 0 0,0 0 1 0 0,0 0-1 0 0,0 1 0 0 0,-1-1 1 0 0,1 0-1 0 0,0 1 1 0 0,-1 0-1 0 0,0-1 1 0 0,1 1-1 0 0,-1 0 0 0 0,2 3 1 0 0,3 6 6 0 0,0 0 1 0 0,-1 0 0 0 0,0 0-1 0 0,-1 1 1 0 0,5 24-1 0 0,6 64 27 0 0,-4-18-15 0 0,14 110 45 0 0,-18-135-48 0 0,-7-51-12 0 0,0 0 0 0 0,0-1-1 0 0,-1 1 1 0 0,1-1 0 0 0,-3 8 0 0 0,-1 20 33 0 0,2-13-11 0 0,1-18-16 0 0,1 0-1 0 0,-1-1 1 0 0,1 1 0 0 0,0 0-1 0 0,0 0 1 0 0,0-1-1 0 0,0 1 1 0 0,0 0-1 0 0,0 0 1 0 0,0-1 0 0 0,1 4-1 0 0,7-16 113 0 0,-8 6-108 0 0,0 1 0 0 0,0-1 1 0 0,0 1-1 0 0,-1-1 0 0 0,1 1 0 0 0,-4-9 1 0 0,0-13 14 0 0,1 0-22 0 0,-1-47 19 0 0,5 65-27 0 0,-1 0 1 0 0,1 1-1 0 0,0-1 0 0 0,1 1 1 0 0,0-1-1 0 0,0 1 0 0 0,4-10 1 0 0,-2 7-2 0 0,6-11 5 0 0,-10 20-4 0 0,0 1 1 0 0,1-1-1 0 0,-1 0 0 0 0,1 1 0 0 0,-1-1 0 0 0,0 0 0 0 0,1 1 0 0 0,-1-1 1 0 0,1 1-1 0 0,0-1 0 0 0,-1 0 0 0 0,1 1 0 0 0,-1 0 0 0 0,1-1 0 0 0,0 1 1 0 0,-1-1-1 0 0,1 1 0 0 0,0 0 0 0 0,-1-1 0 0 0,2 1 0 0 0,10 35 0 0 0,-6-18 0 0 0,1 0 0 0 0,0-1-1 0 0,1 1 1 0 0,0-1 0 0 0,1-1 0 0 0,1 0-1 0 0,1 0 1 0 0,17 18 0 0 0,-23-28 25 0 0,0-1 1 0 0,0 1 0 0 0,0-1 0 0 0,1 0-1 0 0,0 0 1 0 0,-1-1 0 0 0,1 0-1 0 0,1 0 1 0 0,-1 0 0 0 0,0-1 0 0 0,1 1-1 0 0,9 0 1 0 0,-12-2 19 0 0,0-1 1 0 0,0 0-1 0 0,0 0 0 0 0,0 0 1 0 0,0 0-1 0 0,0-1 1 0 0,0 1-1 0 0,-1-1 0 0 0,1 0 1 0 0,0 0-1 0 0,0-1 0 0 0,-1 1 1 0 0,1-1-1 0 0,0 0 0 0 0,-1 0 1 0 0,0 0-1 0 0,1 0 0 0 0,-1-1 1 0 0,0 1-1 0 0,0-1 1 0 0,-1 0-1 0 0,5-5 0 0 0,11-17 152 0 0,-2-1-1 0 0,-1 0 1 0 0,-1-2 0 0 0,15-41-1 0 0,8-29 34 0 0,43-178 0 0 0,-75 249-209 0 0,-1-1-1 0 0,-1 1 0 0 0,-1-1 1 0 0,-2 0-1 0 0,-1 0 0 0 0,-1 1 1 0 0,-1-1-1 0 0,-1 0 1 0 0,-2 1-1 0 0,-12-35 0 0 0,16 56-13 0 0,0 1 1 0 0,0 0-1 0 0,0 0 0 0 0,-1 1 0 0 0,0-1 0 0 0,0 0 0 0 0,0 1 0 0 0,0 0 1 0 0,-5-5-1 0 0,6 7-9 0 0,-1 0 1 0 0,1 0 0 0 0,-1 0-1 0 0,0 0 1 0 0,0 0-1 0 0,1 0 1 0 0,-1 1 0 0 0,0-1-1 0 0,0 1 1 0 0,-1 0 0 0 0,1 0-1 0 0,0 0 1 0 0,0 1-1 0 0,0-1 1 0 0,-7 0 0 0 0,9 2-4 0 0,-1-1 0 0 0,0 0 1 0 0,1 1-1 0 0,-1-1 1 0 0,0 1-1 0 0,1 0 0 0 0,-1-1 1 0 0,1 1-1 0 0,-1 0 0 0 0,1 0 1 0 0,0 0-1 0 0,-1 0 1 0 0,1 0-1 0 0,0 1 0 0 0,0-1 1 0 0,0 0-1 0 0,-1 0 1 0 0,1 1-1 0 0,-1 1 0 0 0,-18 34-85 0 0,18-31 78 0 0,-15 33-27 0 0,2 2 0 0 0,1 0 0 0 0,2 0-1 0 0,3 1 1 0 0,-9 74 0 0 0,12-34 13 0 0,4 1 1 0 0,8 87-1 0 0,7-54 2 0 0,-11-104 16 0 0,1 0 0 0 0,0-1 0 0 0,1 0 0 0 0,0 1 0 0 0,1-1 0 0 0,0-1 0 0 0,12 19 0 0 0,-14-25 4 0 0,-1 0 0 0 0,1-1 0 0 0,1 1 1 0 0,-1-1-1 0 0,0 0 0 0 0,1 0 0 0 0,0 0 1 0 0,0-1-1 0 0,0 1 0 0 0,0-1 0 0 0,0 0 0 0 0,0 0 1 0 0,0 0-1 0 0,1-1 0 0 0,-1 1 0 0 0,7 0 0 0 0,-5-1 13 0 0,0-1 0 0 0,0 0-1 0 0,0 0 1 0 0,0 0 0 0 0,0-1-1 0 0,0 0 1 0 0,0 0-1 0 0,0-1 1 0 0,-1 1 0 0 0,1-1-1 0 0,8-4 1 0 0,-6 1 8 0 0,1 1 0 0 0,-1-1 0 0 0,0 0 0 0 0,-1-1 0 0 0,1 0 0 0 0,-1 0 0 0 0,-1-1 0 0 0,1 1 1 0 0,-1-2-1 0 0,0 1 0 0 0,0 0 0 0 0,-1-1 0 0 0,0 0 0 0 0,-1-1 0 0 0,0 1 0 0 0,4-10 0 0 0,10-39 48 0 0,14-52-12 0 0,-12 39-33 0 0,-13 51-13 0 0,-1-1 0 0 0,-1 0 1 0 0,2-21-1 0 0,-4 22-15 0 0,-2 17-6 0 0,-3 12-13 0 0,1 7 15 0 0,0 1 1 0 0,2 0 0 0 0,0 0 0 0 0,0 0 0 0 0,6 20-1 0 0,-4-17 2 0 0,2 4 0 0 0,0 0-1 0 0,1 0 1 0 0,16 37 0 0 0,-17-50 4 0 0,0-1 1 0 0,1 1-1 0 0,1-1 1 0 0,0-1-1 0 0,0 1 1 0 0,1-1 0 0 0,0 0-1 0 0,1-1 1 0 0,10 8-1 0 0,-16-14 9 0 0,0-1 0 0 0,0 0 0 0 0,0 0 0 0 0,1 0 1 0 0,-1 0-1 0 0,1 0 0 0 0,-1-1 0 0 0,1 0 0 0 0,-1 1 0 0 0,1-2 0 0 0,0 1 0 0 0,0 0 0 0 0,0-1 0 0 0,-1 1 0 0 0,1-1 0 0 0,0 0 0 0 0,0 0 0 0 0,0-1 0 0 0,0 1 0 0 0,0-1 0 0 0,-1 0 0 0 0,1 0 1 0 0,0 0-1 0 0,-1-1 0 0 0,1 1 0 0 0,-1-1 0 0 0,1 0 0 0 0,-1 0 0 0 0,0 0 0 0 0,0 0 0 0 0,0 0 0 0 0,0-1 0 0 0,0 1 0 0 0,0-1 0 0 0,0 0 0 0 0,-1 0 0 0 0,0 0 0 0 0,0 0 0 0 0,0-1 1 0 0,3-4-1 0 0,5-17 41 0 0,-1 0 0 0 0,-2-1 1 0 0,0 0-1 0 0,5-47 1 0 0,-8 35-20 0 0,-2 0 1 0 0,-5-68-1 0 0,-1 69 29 0 0,-14-57 0 0 0,16 154-42 0 0,46 500 222 0 0,-38-512-184 0 0,43 292 288 0 0,-32-234-232 0 0,-8-37 37 0 0,-2 101 0 0 0,-23-233-826 0 0,10 39-833 0 0,1 5 912 0 0,1 1 1 0 0,-3-29-1 0 0,7 27 822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49:47.3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82 0 10834 0 0,'-24'5'5073'0'0,"6"-3"-3128"0"0,5 7-1321 0 0,10 0 664 0 0,-10-3-776 0 0,6-3-312 0 0,3-1-56 0 0,4 0-56 0 0,2 0-48 0 0,0-2-928 0 0,-2-4-56 0 0,7 2-816 0 0,8 2 1304 0 0,-3-3-889 0 0,4 3-407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49:50.1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42 55 5977 0 0,'-3'-4'1226'0'0,"-19"-20"4838"0"0,22 24-5994 0 0,0 0-1 0 0,-1 0 1 0 0,1-1-1 0 0,0 1 1 0 0,-1 0-1 0 0,1 0 1 0 0,0 0-1 0 0,-1-1 1 0 0,1 1-1 0 0,0 0 0 0 0,-1 0 1 0 0,1 0-1 0 0,0 0 1 0 0,-1 0-1 0 0,1 0 1 0 0,-1 0-1 0 0,1 0 1 0 0,0 0-1 0 0,-1 0 1 0 0,1 0-1 0 0,0 0 1 0 0,-1 0-1 0 0,1 0 1 0 0,0 0-1 0 0,-1 1 1 0 0,0-1-1 0 0,1 1-21 0 0,-1-1 1 0 0,1 1-1 0 0,-1 0 0 0 0,1-1 0 0 0,-1 1 1 0 0,1 0-1 0 0,0 0 0 0 0,-1 0 0 0 0,1-1 1 0 0,0 1-1 0 0,0 0 0 0 0,0 0 0 0 0,-1 0 1 0 0,1 0-1 0 0,0 0 0 0 0,0 1 0 0 0,-1 39 166 0 0,0 0-1 0 0,8 51 0 0 0,19 81-92 0 0,-5-33-96 0 0,-11-67-7 0 0,3 25 131 0 0,1 109 0 0 0,-23-136 116 0 0,9-71-260 0 0,0 0-1 0 0,0 0 1 0 0,0 1-1 0 0,1-1 0 0 0,-1 0 1 0 0,0 0-1 0 0,0 0 0 0 0,0 1 1 0 0,0-1-1 0 0,0 0 1 0 0,0 0-1 0 0,0 1 0 0 0,0-1 1 0 0,0 0-1 0 0,0 0 0 0 0,0 0 1 0 0,0 1-1 0 0,0-1 1 0 0,0 0-1 0 0,0 0 0 0 0,0 1 1 0 0,0-1-1 0 0,-1 0 1 0 0,1 0-1 0 0,0 0 0 0 0,0 0 1 0 0,0 1-1 0 0,0-1 0 0 0,0 0 1 0 0,0 0-1 0 0,-1 0 1 0 0,1 0-1 0 0,0 1 0 0 0,0-1 1 0 0,0 0-1 0 0,0 0 1 0 0,-1 0-1 0 0,1 0 0 0 0,0 0 1 0 0,0 0-1 0 0,0 0 0 0 0,-1 1 1 0 0,1-1-1 0 0,0 0 1 0 0,0 0-1 0 0,-1 0 0 0 0,1 0 1 0 0,0 0-1 0 0,0 0 1 0 0,0 0-1 0 0,-1 0 0 0 0,1-1 5 0 0,-1 1-1 0 0,1 0 0 0 0,-1-1 0 0 0,1 1 0 0 0,0-1 1 0 0,-1 1-1 0 0,1-1 0 0 0,0 1 0 0 0,-1-1 0 0 0,1 1 0 0 0,0-1 1 0 0,0 1-1 0 0,-1-1 0 0 0,1 1 0 0 0,0-1 0 0 0,0 1 1 0 0,0-1-1 0 0,0 1 0 0 0,0-1 0 0 0,0 0 0 0 0,-15-419 387 0 0,11 375-386 0 0,1 0 0 0 0,2 0 1 0 0,3 0-1 0 0,1-1 0 0 0,12-55 0 0 0,-7 61 0 0 0,-2 11-11 0 0,1 1-1 0 0,12-30 0 0 0,-19 55 2 0 0,2-1-4 0 0,-1-1-1 0 0,1 0 0 0 0,0 1 0 0 0,0-1 0 0 0,0 1 1 0 0,1 0-1 0 0,-1 0 0 0 0,1 0 0 0 0,0 0 1 0 0,0 0-1 0 0,1 0 0 0 0,-1 1 0 0 0,1-1 0 0 0,0 1 1 0 0,5-3-1 0 0,-8 6 4 0 0,0-1 0 0 0,0 1 0 0 0,1 0 0 0 0,-1 0 0 0 0,0 0 0 0 0,1 0 0 0 0,-1 0 0 0 0,0 0 0 0 0,0 0 0 0 0,1 0 0 0 0,-1 0 0 0 0,0 1 0 0 0,1-1 0 0 0,-1 0 0 0 0,0 1 0 0 0,0-1 0 0 0,0 1 0 0 0,1 0 0 0 0,-1-1 0 0 0,0 1 0 0 0,0 0 0 0 0,0 0 0 0 0,0-1 0 0 0,0 1 0 0 0,0 0 0 0 0,0 0 0 0 0,0 2 0 0 0,22 30-40 0 0,-21-30 41 0 0,29 56-17 0 0,-2 1-1 0 0,41 127 1 0 0,8 135 9 0 0,-70-281 27 0 0,-3-1 0 0 0,1 59 0 0 0,-20-138 76 0 0,-5-60-83 0 0,4 0 0 0 0,5-1-1 0 0,3-134 1 0 0,8 212-12 0 0,0 0 1 0 0,1 0-1 0 0,1 0 1 0 0,1 1-1 0 0,1-1 1 0 0,1 1-1 0 0,1 0 1 0 0,1 1-1 0 0,11-22 1 0 0,-19 41-1 0 0,1 0 1 0 0,-1 0 0 0 0,0 0 0 0 0,1 0 0 0 0,-1 0 0 0 0,1 0-1 0 0,-1 0 1 0 0,1 0 0 0 0,0 1 0 0 0,-1-1 0 0 0,1 0 0 0 0,0 0 0 0 0,-1 1-1 0 0,1-1 1 0 0,0 0 0 0 0,0 1 0 0 0,0-1 0 0 0,0 1 0 0 0,0-1 0 0 0,0 1-1 0 0,0-1 1 0 0,0 1 0 0 0,0 0 0 0 0,0 0 0 0 0,0-1 0 0 0,0 1-1 0 0,0 0 1 0 0,0 0 0 0 0,0 0 0 0 0,0 0 0 0 0,0 0 0 0 0,0 0 0 0 0,0 0-1 0 0,0 0 1 0 0,0 1 0 0 0,0-1 0 0 0,0 0 0 0 0,0 1 0 0 0,0-1 0 0 0,0 1-1 0 0,0-1 1 0 0,-1 1 0 0 0,1-1 0 0 0,1 2 0 0 0,4 2 4 0 0,-1 2 0 0 0,0-1 0 0 0,0 1 0 0 0,-1-1 1 0 0,6 10-1 0 0,1 1 8 0 0,-5-8-6 0 0,-1 0 1 0 0,0 0-1 0 0,-1 1 0 0 0,1 0 0 0 0,4 17 0 0 0,14 26 12 0 0,-15-36-14 0 0,0-3-2 0 0,0 1 1 0 0,-2 0-1 0 0,0 0 1 0 0,6 21-1 0 0,28 101 14 0 0,-27-88-14 0 0,12 92 0 0 0,5 18 2 0 0,-24-132-232 0 0,5 20-761 0 0,-10-43 892 0 0,0 0-1 0 0,1-1 1 0 0,-1 1-1 0 0,0 0 1 0 0,1 0-1 0 0,0-1 0 0 0,-1 1 1 0 0,1-1-1 0 0,0 1 1 0 0,1-1-1 0 0,2 3 1 0 0,-5-5-21 0 0,1 0 0 0 0,0 0 1 0 0,-1 0-1 0 0,1 0 0 0 0,-1 0 1 0 0,1 0-1 0 0,0 0 0 0 0,-1 0 1 0 0,1 0-1 0 0,-1 0 0 0 0,1 0 1 0 0,0-1-1 0 0,-1 1 0 0 0,1 0 0 0 0,-1 0 1 0 0,1-1-1 0 0,-1 1 0 0 0,1 0 1 0 0,-1-1-1 0 0,1 1 0 0 0,-1-1 1 0 0,1 1-1 0 0,-1-1 0 0 0,0 1 1 0 0,1 0-1 0 0,-1-1 0 0 0,0 1 1 0 0,1-2-1 0 0,1 0-309 0 0,8-7-1452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49:50.4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31 5409 0 0,'-2'121'4782'0'0,"1"67"-1201"0"0,3-151-2837 0 0,1 0 0 0 0,2-1 0 0 0,11 38 0 0 0,-15-68-591 0 0,1-1 0 0 0,0 1 1 0 0,1 0-1 0 0,-1-1 0 0 0,1 0 1 0 0,0 1-1 0 0,5 5 0 0 0,-8-10-117 0 0,1-1 0 0 0,0 1 0 0 0,-1 0 0 0 0,1-1 0 0 0,0 1 0 0 0,-1 0 0 0 0,1-1 0 0 0,0 1 0 0 0,-1-1 0 0 0,1 0 0 0 0,0 1 0 0 0,0-1 0 0 0,0 1 0 0 0,0-1 0 0 0,-1 0 0 0 0,1 0 0 0 0,0 1 0 0 0,0-1 0 0 0,0 0 0 0 0,0 0 0 0 0,1 0 0 0 0,-1-1-7 0 0,0 1 1 0 0,0-1 0 0 0,1 1 0 0 0,-1-1 0 0 0,0 0-1 0 0,0 0 1 0 0,0 1 0 0 0,0-1 0 0 0,0 0 0 0 0,0 0-1 0 0,0 0 1 0 0,-1 0 0 0 0,1 0 0 0 0,0 0 0 0 0,0 0-1 0 0,-1 0 1 0 0,1-1 0 0 0,-1 1 0 0 0,1-2-1 0 0,5-12 134 0 0,0 0 0 0 0,-1 0 0 0 0,-1-1 0 0 0,-1 0 0 0 0,0 0 0 0 0,1-31 0 0 0,-9-99 159 0 0,4 139-303 0 0,-1-23 14 0 0,-2 0 1 0 0,0 1-1 0 0,-3-1 0 0 0,0 1 1 0 0,-19-46-1 0 0,11 47-8 0 0,14 26-55 0 0,1 1-1 0 0,-1 0 1 0 0,0-1-1 0 0,0 1 1 0 0,0 0-1 0 0,0 0 1 0 0,0 0-1 0 0,0 0 1 0 0,0 0-1 0 0,0 0 1 0 0,0 0-1 0 0,-1 0 1 0 0,1 1-1 0 0,0-1 1 0 0,-1 0-1 0 0,1 1 1 0 0,-2-2-1 0 0,3 2-22 0 0,0 0 0 0 0,-1 0 0 0 0,1 0 0 0 0,0 1 0 0 0,0-1 0 0 0,-1 0 0 0 0,1 0 1 0 0,0 0-1 0 0,0 0 0 0 0,0 0 0 0 0,-1 0 0 0 0,1 0 0 0 0,0 0 0 0 0,0 0 0 0 0,0 0 0 0 0,-1 1 0 0 0,1-1 0 0 0,0 0 0 0 0,0 0 0 0 0,0 0 0 0 0,0 0 0 0 0,-1 1 0 0 0,1-1 0 0 0,0 0 0 0 0,0 0 1 0 0,0 0-1 0 0,0 1 0 0 0,0-1 0 0 0,0 0 0 0 0,0 0 0 0 0,-1 0 0 0 0,1 1 0 0 0,0-1 0 0 0,0 0 0 0 0,0 0 0 0 0,0 1 0 0 0,0-1 0 0 0,0 0 0 0 0,3 14-1984 0 0,8 7-653 0 0,-3-11 485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03:45:16.6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60 0 9282,'-15'52'4177,"1"10"-1833,-1 19-1287,3 6-129,8 1-352,4 4-168,6 2-192,3 9-104,5 3-96,-3-7-32,3-8-648,1-16-392,-12-20-2065,1-12 1937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49:51.1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195 562 7017 0 0,'-33'-10'8137'0'0,"-21"6"-5827"0"0,4 0-1670 0 0,48 3-634 0 0,1 1 1 0 0,-1-1-1 0 0,0 1 1 0 0,0 0-1 0 0,0 0 1 0 0,0 0-1 0 0,1-1 1 0 0,-1 2-1 0 0,0-1 1 0 0,0 0-1 0 0,0 0 1 0 0,0 1-1 0 0,1-1 0 0 0,-1 1 1 0 0,0-1-1 0 0,0 1 1 0 0,1 0-1 0 0,-1-1 1 0 0,0 1-1 0 0,1 0 1 0 0,-1 0-1 0 0,-1 2 1 0 0,1 1-11 0 0,0-1 0 0 0,0 1 1 0 0,0-1-1 0 0,1 1 0 0 0,0 0 0 0 0,0 0 1 0 0,0-1-1 0 0,0 1 0 0 0,1 0 1 0 0,-1 5-1 0 0,-1 21-38 0 0,2-1 1 0 0,1 1-1 0 0,2-1 1 0 0,7 37-1 0 0,-7-43 13 0 0,1 4 12 0 0,0 0 0 0 0,2-1 0 0 0,1 1 0 0 0,15 35 0 0 0,-20-57 10 0 0,1 0 0 0 0,0 0 0 0 0,0 0 0 0 0,8 8-1 0 0,-11-12 8 0 0,1-1 0 0 0,-1 1 0 0 0,1-1-1 0 0,-1 1 1 0 0,0-1 0 0 0,1 1 0 0 0,-1-1-1 0 0,1 0 1 0 0,0 1 0 0 0,-1-1 0 0 0,1 0-1 0 0,-1 0 1 0 0,1 1 0 0 0,-1-1-1 0 0,1 0 1 0 0,0 0 0 0 0,-1 0 0 0 0,1 0-1 0 0,-1 0 1 0 0,1 0 0 0 0,0 1 0 0 0,-1-2-1 0 0,1 1 1 0 0,0 0 0 0 0,-1 0-1 0 0,1 0 1 0 0,-1 0 0 0 0,1 0 0 0 0,0 0-1 0 0,-1-1 1 0 0,1 1 0 0 0,-1 0 0 0 0,1 0-1 0 0,-1-1 1 0 0,1 1 0 0 0,-1 0-1 0 0,1-1 1 0 0,-1 1 0 0 0,1-1 0 0 0,-1 1-1 0 0,1-1 1 0 0,-1 1 0 0 0,1-1 0 0 0,-1 1-1 0 0,0-1 1 0 0,0 1 0 0 0,1-1-1 0 0,-1 1 1 0 0,0-1 0 0 0,0 0 0 0 0,1 1-1 0 0,-1-1 1 0 0,0-1 0 0 0,2-2 7 0 0,-1-1 0 0 0,0 0 0 0 0,0 0 0 0 0,0 0 0 0 0,0 0 0 0 0,-1 0 0 0 0,0-7 0 0 0,1-7 18 0 0,16-179 104 0 0,17-133-62 0 0,-23 225-51 0 0,-1-134-1 0 0,-8 181-14 0 0,-10 116-67 0 0,3 13 26 0 0,3 0 0 0 0,8 78 0 0 0,29 112-29 0 0,-26-212 73 0 0,2-2-1 0 0,2 1 0 0 0,2-1 0 0 0,22 46 0 0 0,-34-84 20 0 0,1 0 0 0 0,1-1 0 0 0,-1 1 0 0 0,1-1-1 0 0,1-1 1 0 0,-1 1 0 0 0,1-1 0 0 0,11 10-1 0 0,-12-13 26 0 0,0 1-1 0 0,1-1 1 0 0,0 0-1 0 0,0 0 0 0 0,0-1 1 0 0,0 0-1 0 0,0 0 0 0 0,0 0 1 0 0,0-1-1 0 0,1 0 1 0 0,11 1-1 0 0,-11-2 15 0 0,0 0 0 0 0,0-1 0 0 0,0 1 0 0 0,0-1 0 0 0,0-1 0 0 0,0 1 0 0 0,0-1 0 0 0,-1-1 0 0 0,1 1 0 0 0,0-1 0 0 0,-1 0 0 0 0,0 0 0 0 0,0-1 0 0 0,7-5 0 0 0,4-5 159 0 0,-1 0-1 0 0,0-1 1 0 0,17-22-1 0 0,-23 25-121 0 0,-1-1 0 0 0,-1 0 0 0 0,0 0 0 0 0,0-1 0 0 0,5-15 0 0 0,25-78 235 0 0,-14 38-197 0 0,-8 9-50 0 0,-4 10-28 0 0,-8 32-17 0 0,0 0 1 0 0,-1-1-1 0 0,-1 0 0 0 0,0 1 0 0 0,-3-27 0 0 0,1 38-19 0 0,0 5-15 0 0,-1 0-1 0 0,1 0 1 0 0,-1 0-1 0 0,0 0 1 0 0,1 0-1 0 0,-1 0 1 0 0,0 0-1 0 0,0 1 1 0 0,-1-1-1 0 0,1 0 1 0 0,0 0-1 0 0,-1 1 1 0 0,1-1-1 0 0,-1 1 1 0 0,1-1-1 0 0,-1 1 1 0 0,0 0-1 0 0,1 0 1 0 0,-1-1-1 0 0,0 1 1 0 0,0 0-1 0 0,0 1 1 0 0,0-1-1 0 0,0 0 1 0 0,0 0-1 0 0,0 1 1 0 0,0-1-1 0 0,0 1 1 0 0,0 0-1 0 0,-1 0 1 0 0,1 0-1 0 0,0 0 1 0 0,0 0-1 0 0,0 0 1 0 0,0 0-1 0 0,0 1 1 0 0,0-1-1 0 0,0 1 1 0 0,0 0-1 0 0,0-1 1 0 0,-3 2-1 0 0,2 1-12 0 0,-1 0 0 0 0,1 0 0 0 0,-1 0 0 0 0,1 1 1 0 0,0-1-1 0 0,1 1 0 0 0,-1 0 0 0 0,0-1 0 0 0,1 1 0 0 0,-4 9 0 0 0,2 0-27 0 0,-1 0 0 0 0,-2 18 0 0 0,-2 8-5 0 0,3-16 19 0 0,2 2-1 0 0,0-1 1 0 0,2 0-1 0 0,0 1 1 0 0,2-1-1 0 0,1 1 1 0 0,5 35-1 0 0,-3-40 8 0 0,1-1 0 0 0,1-1-1 0 0,0 1 1 0 0,1-1 0 0 0,1 0-1 0 0,12 22 1 0 0,-14-31 12 0 0,0-1 0 0 0,0 1 0 0 0,1-2 0 0 0,0 1 0 0 0,0 0 0 0 0,1-1 0 0 0,0-1 0 0 0,0 1 0 0 0,1-1 0 0 0,0 0 0 0 0,0 0 0 0 0,0-1 0 0 0,0-1 0 0 0,12 6 0 0 0,-8-6-24 0 0,1 0 0 0 0,0 0 1 0 0,0-1-1 0 0,1-1 0 0 0,-1 0 0 0 0,1-1 0 0 0,-1 0 0 0 0,1-1 0 0 0,-1-1 0 0 0,1 0 0 0 0,-1-1 0 0 0,0 0 0 0 0,1-1 0 0 0,-1 0 1 0 0,20-9-1 0 0,-16 6-314 0 0,0-1 0 0 0,-1 0 0 0 0,24-16 1 0 0,-31 17 437 0 0,-1 0 1 0 0,0 0 0 0 0,0-1 0 0 0,-1 0 0 0 0,1 0 0 0 0,-2-1 0 0 0,12-15-1 0 0,2-12 600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49:51.4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9026 0 0,'0'13'4513'0'0,"4"1"-2825"0"0,-2-1-255 0 0,3 3-1065 0 0,2 4 120 0 0,10-9-248 0 0,1 5-48 0 0,0-2-96 0 0,9-10-56 0 0,-13 3-40 0 0,15-1-120 0 0,2-6-144 0 0,7-6-176 0 0,-4 5-256 0 0,2-12 487 0 0,6 4-367 0 0,-4-7-176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49:52.2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39 97 6145 0 0,'-3'-12'1554'0'0,"-1"1"1"0"0,0 0-1 0 0,-6-10 0 0 0,-7-20 2477 0 0,19 86-2554 0 0,14 62-1633 0 0,5 0 0 0 0,38 115 0 0 0,-26-96 134 0 0,-13-41 22 0 0,21 142 14 0 0,-30-150 4 0 0,-7-26-4 0 0,-3-37 27 0 0,0-1 1 0 0,5 26-1 0 0,2-24 49 0 0,-5-13-21 0 0,-6-12 71 0 0,-6-27-73 0 0,1 0 0 0 0,1 0 1 0 0,-1-51-1 0 0,4 53-38 0 0,4 20-22 0 0,0-1 0 0 0,0 1 1 0 0,1 0-1 0 0,1 0 0 0 0,1 0 1 0 0,5-18-1 0 0,34-86 50 0 0,-40 112-53 0 0,2-3-2 0 0,0 0 0 0 0,1-1 0 0 0,0 1 0 0 0,0 1 0 0 0,1-1 0 0 0,15-16 0 0 0,-20 24-2 0 0,1 0 0 0 0,0 0 0 0 0,0 1 0 0 0,0-1 0 0 0,0 1-1 0 0,1-1 1 0 0,-1 1 0 0 0,0 0 0 0 0,1 0 0 0 0,-1 0 0 0 0,0 0 0 0 0,1 0 0 0 0,-1 0 0 0 0,1 1 0 0 0,0-1-1 0 0,-1 1 1 0 0,1 0 0 0 0,-1 0 0 0 0,1 0 0 0 0,0 0 0 0 0,-1 0 0 0 0,1 0 0 0 0,-1 1 0 0 0,1-1-1 0 0,-1 1 1 0 0,1 0 0 0 0,-1 0 0 0 0,1 0 0 0 0,-1 0 0 0 0,0 0 0 0 0,1 0 0 0 0,-1 1 0 0 0,0-1 0 0 0,0 1-1 0 0,0 0 1 0 0,2 1 0 0 0,7 6 9 0 0,-1 0-1 0 0,0 1 1 0 0,-1 0 0 0 0,12 17-1 0 0,-16-21-3 0 0,-1 0 0 0 0,0 1 0 0 0,-1-1-1 0 0,1 1 1 0 0,-1 0 0 0 0,-1 0 0 0 0,1 1 0 0 0,-1-1 0 0 0,-1 0-1 0 0,2 9 1 0 0,1 19 16 0 0,-2-13-12 0 0,0-1-1 0 0,-1 1 1 0 0,-3 26-1 0 0,-3-3-1 0 0,-14 53 0 0 0,15-85-2 0 0,1 0 0 0 0,-2-1 1 0 0,0 1-1 0 0,0-1 0 0 0,-1 0 0 0 0,0 0 1 0 0,-1 0-1 0 0,-13 15 0 0 0,16-23-6 0 0,0-1 0 0 0,0 1 0 0 0,0-1 1 0 0,-1 0-1 0 0,1 0 0 0 0,-1-1 0 0 0,0 1 0 0 0,0-1 0 0 0,0 0 0 0 0,0 0 0 0 0,0-1 0 0 0,-7 2 0 0 0,10-2-2 0 0,0-1 1 0 0,0 1-1 0 0,0-1 0 0 0,0 0 0 0 0,0 1 0 0 0,0-1 0 0 0,0 0 1 0 0,0-1-1 0 0,-1 1 0 0 0,1 0 0 0 0,0 0 0 0 0,0-1 0 0 0,0 0 1 0 0,0 1-1 0 0,0-1 0 0 0,0 0 0 0 0,0 0 0 0 0,0 0 0 0 0,1 0 0 0 0,-1 0 1 0 0,0 0-1 0 0,0-1 0 0 0,1 1 0 0 0,-1 0 0 0 0,1-1 0 0 0,-1 1 1 0 0,1-1-1 0 0,0 0 0 0 0,-1 0 0 0 0,-1-3 0 0 0,1-2-4 0 0,-1-1 0 0 0,1 0-1 0 0,0 1 1 0 0,1-1 0 0 0,0 0-1 0 0,0 0 1 0 0,1-10 0 0 0,0 8 5 0 0,0-1 0 0 0,1 0 0 0 0,0 1 0 0 0,1-1 1 0 0,4-14-1 0 0,-4 19 1 0 0,1 0 0 0 0,-1 0 0 0 0,1 0-1 0 0,1 1 1 0 0,-1-1 0 0 0,1 1 0 0 0,0 0 0 0 0,0 0 0 0 0,0 0 0 0 0,7-5 0 0 0,165-136 120 0 0,-159 129-38 0 0,0 0-1 0 0,-1-1 1 0 0,-1-1 0 0 0,-1 0 0 0 0,19-34 0 0 0,-11 12 160 0 0,31-83 1 0 0,-49 114-203 0 0,-1-1 1 0 0,0 0-1 0 0,-1-1 1 0 0,1-17-1 0 0,-2 25-20 0 0,-1 1 0 0 0,0-1-1 0 0,0 0 1 0 0,0 1 0 0 0,0-1-1 0 0,-1 1 1 0 0,1-1 0 0 0,-1 1-1 0 0,0-1 1 0 0,0 1 0 0 0,-1 0-1 0 0,1 0 1 0 0,0-1 0 0 0,-1 1-1 0 0,0 0 1 0 0,0 0 0 0 0,0 0-1 0 0,-3-2 1 0 0,5 4-14 0 0,-1 0-1 0 0,0 1 1 0 0,1-1 0 0 0,-1 1-1 0 0,0-1 1 0 0,1 1 0 0 0,-1 0-1 0 0,0-1 1 0 0,0 1 0 0 0,0 0-1 0 0,1 0 1 0 0,-1-1 0 0 0,0 1-1 0 0,0 0 1 0 0,0 0 0 0 0,0 0-1 0 0,1 0 1 0 0,-1 0 0 0 0,0 0-1 0 0,0 0 1 0 0,0 0-1 0 0,0 0 1 0 0,1 1 0 0 0,-2-1-1 0 0,0 1-1 0 0,0 0 0 0 0,0 0 0 0 0,0 0 0 0 0,0 1-1 0 0,1-1 1 0 0,-1 0 0 0 0,0 1 0 0 0,1-1 0 0 0,-3 4-1 0 0,0 1-12 0 0,-1 1 0 0 0,1 0-1 0 0,-7 14 1 0 0,5-6-19 0 0,1 0 0 0 0,1 0 0 0 0,1 1 0 0 0,0-1 1 0 0,1 1-1 0 0,-1 19 0 0 0,6 94-79 0 0,-3-127 107 0 0,0 9-8 0 0,17 159-94 0 0,-14-152 80 0 0,0-1 0 0 0,2 1 0 0 0,0-1 0 0 0,1 0 0 0 0,1-1 0 0 0,0 0 0 0 0,13 22 0 0 0,-17-34-70 0 0,-1 0 0 0 0,1-1 0 0 0,0 1 1 0 0,0-1-1 0 0,0 0 0 0 0,1 1 0 0 0,-1-2 0 0 0,1 1 1 0 0,-1 0-1 0 0,1-1 0 0 0,0 1 0 0 0,0-1 0 0 0,0 0 1 0 0,1 0-1 0 0,-1-1 0 0 0,0 1 0 0 0,1-1 0 0 0,-1 0 1 0 0,1 0-1 0 0,-1-1 0 0 0,1 1 0 0 0,-1-1 0 0 0,1 0 1 0 0,-1 0-1 0 0,1 0 0 0 0,-1-1 0 0 0,1 0 0 0 0,-1 0 1 0 0,1 0-1 0 0,-1 0 0 0 0,0-1 0 0 0,1 1 0 0 0,-1-1 1 0 0,0 0-1 0 0,0-1 0 0 0,0 1 0 0 0,-1-1 0 0 0,1 1 1 0 0,0-1-1 0 0,3-4 0 0 0,20-18-985 0 0,1 0-391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49:52.7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352 1 8154 0 0,'-22'0'2677'0'0,"0"2"1"0"0,-24 4-1 0 0,23-2-2024 0 0,1 2 0 0 0,0 0-1 0 0,-41 19 1 0 0,58-22-652 0 0,0 0-1 0 0,0 0 1 0 0,1 0-1 0 0,0 1 1 0 0,-1-1 0 0 0,1 1-1 0 0,1 0 1 0 0,-1 0-1 0 0,1 1 1 0 0,-1-1-1 0 0,1 1 1 0 0,0 0-1 0 0,1 0 1 0 0,-1 0-1 0 0,1 0 1 0 0,0 0-1 0 0,0 0 1 0 0,1 0 0 0 0,-1 1-1 0 0,0 6 1 0 0,-1 12-132 0 0,1 0 1 0 0,1 0-1 0 0,2 32 1 0 0,0-32 63 0 0,20 196-455 0 0,-20-210 520 0 0,0-4 2 0 0,0-1 0 0 0,0 1 1 0 0,1-1-1 0 0,0 0 0 0 0,0 0 0 0 0,0 1 1 0 0,0-1-1 0 0,1-1 0 0 0,0 1 0 0 0,0 0 1 0 0,0-1-1 0 0,1 1 0 0 0,-1-1 1 0 0,5 4-1 0 0,-7-8 2 0 0,0 1 1 0 0,-1-1-1 0 0,1 1 0 0 0,0-1 1 0 0,-1 0-1 0 0,1 0 1 0 0,0 1-1 0 0,0-1 0 0 0,0 0 1 0 0,-1 0-1 0 0,1 0 1 0 0,0 0-1 0 0,0 0 0 0 0,-1 0 1 0 0,1 0-1 0 0,0 0 1 0 0,0 0-1 0 0,0 0 0 0 0,-1 0 1 0 0,1-1-1 0 0,0 1 1 0 0,0 0-1 0 0,-1 0 0 0 0,1-1 1 0 0,0 1-1 0 0,-1 0 1 0 0,1-1-1 0 0,0 1 1 0 0,-1-1-1 0 0,1 1 0 0 0,-1-1 1 0 0,2 0-1 0 0,0-1 10 0 0,0 0-1 0 0,0 0 1 0 0,0 0-1 0 0,0 0 1 0 0,0-1 0 0 0,0 1-1 0 0,2-4 1 0 0,3-12 66 0 0,0-1 1 0 0,-1 0 0 0 0,-1 1-1 0 0,4-26 1 0 0,4-81 119 0 0,-8 62-145 0 0,2 26-24 0 0,-8 37-29 0 0,1-1 1 0 0,0 1-1 0 0,0 0 1 0 0,0 0-1 0 0,1 0 0 0 0,-1 0 1 0 0,0 0-1 0 0,0 0 1 0 0,0-1-1 0 0,0 1 0 0 0,0 0 1 0 0,0 0-1 0 0,0 0 0 0 0,0 0 1 0 0,0 0-1 0 0,0 0 1 0 0,0 0-1 0 0,0-1 0 0 0,0 1 1 0 0,0 0-1 0 0,0 0 1 0 0,0 0-1 0 0,1 0 0 0 0,-1 0 1 0 0,0 0-1 0 0,0 0 1 0 0,0 0-1 0 0,0 0 0 0 0,0 0 1 0 0,0 0-1 0 0,0 0 0 0 0,1 0 1 0 0,-1 0-1 0 0,0 0 1 0 0,0-1-1 0 0,0 1 0 0 0,0 0 1 0 0,0 0-1 0 0,0 0 1 0 0,1 0-1 0 0,-1 0 0 0 0,0 1 1 0 0,0-1-1 0 0,0 0 1 0 0,0 0-1 0 0,0 0 0 0 0,0 0 1 0 0,0 0-1 0 0,1 0 0 0 0,-1 0 1 0 0,0 0-1 0 0,0 0 1 0 0,0 0-1 0 0,0 0 0 0 0,0 0 1 0 0,0 0-1 0 0,0 1 1 0 0,7 16 11 0 0,13 83-24 0 0,-7-32-8 0 0,23 109-12 0 0,16 191 0 0 0,-47-308 110 0 0,-3 0 0 0 0,-3 1 0 0 0,-2 0 0 0 0,-3-1 0 0 0,-3 0 0 0 0,-2-1 0 0 0,-21 65 0 0 0,28-111 17 0 0,-1-1-1 0 0,0 1 0 0 0,-1-1 1 0 0,0 1-1 0 0,-1-2 1 0 0,0 1-1 0 0,-1-1 1 0 0,-1 0-1 0 0,0-1 1 0 0,0 1-1 0 0,-15 11 1 0 0,22-20-77 0 0,-1 0 0 0 0,0 0 0 0 0,1-1 0 0 0,-1 1 0 0 0,0-1 0 0 0,0 1 0 0 0,0-1 0 0 0,0 0 0 0 0,0 0 0 0 0,0 0 0 0 0,0-1 0 0 0,0 1 0 0 0,0-1 1 0 0,0 0-1 0 0,0 0 0 0 0,0 0 0 0 0,-1 0 0 0 0,1 0 0 0 0,0-1 0 0 0,0 1 0 0 0,0-1 0 0 0,0 0 0 0 0,0 0 0 0 0,0 0 0 0 0,0 0 0 0 0,0 0 0 0 0,1-1 0 0 0,-1 1 1 0 0,0-1-1 0 0,1 0 0 0 0,-5-3 0 0 0,1-1-23 0 0,0 0 0 0 0,0-1 0 0 0,0 0 1 0 0,1 0-1 0 0,0 0 0 0 0,0 0 0 0 0,1-1 0 0 0,-1 0 1 0 0,2 0-1 0 0,-4-11 0 0 0,-4-11-167 0 0,2-1-1 0 0,1-1 1 0 0,1 1-1 0 0,2-1 1 0 0,2-1 0 0 0,0-48-1 0 0,4 16-660 0 0,-2 41-50 0 0,2 0 0 0 0,0-1 0 0 0,1 1 0 0 0,2 0 0 0 0,11-41 1 0 0,6 13-970 0 0,-1-6-644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49:53.1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0 5681 0 0,'-6'46'7088'0'0,"1"-3"-3871"0"0,2-3-2331 0 0,3 54 0 0 0,14 102-52 0 0,-7-145-881 0 0,22 90 1 0 0,-26-138-540 0 0,-1-12 34 0 0,0-12-732 0 0,3-77-4763 0 0,-2 67 3691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49:53.4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 90 4273 0 0,'17'88'5936'0'0,"-13"-58"-4408"0"0,0 1 0 0 0,-2 42-1 0 0,-18 18 1820 0 0,16-91-3310 0 0,0 1 0 0 0,0-1 0 0 0,0 1 0 0 0,0-1 0 0 0,0 1 0 0 0,0-1 1 0 0,0 1-1 0 0,0-1 0 0 0,0 1 0 0 0,0-1 0 0 0,0 0 0 0 0,0 1 0 0 0,0-1 1 0 0,-1 1-1 0 0,1-1 0 0 0,0 1 0 0 0,0-1 0 0 0,-1 1 0 0 0,1-1 1 0 0,0 0-1 0 0,-1 1 0 0 0,1-1 0 0 0,0 0 0 0 0,-1 1 0 0 0,1-1 0 0 0,0 0 1 0 0,-1 1-1 0 0,0-1 0 0 0,-9-8 647 0 0,8 5-635 0 0,0-1-1 0 0,0 1 1 0 0,0-1 0 0 0,0 0-1 0 0,1 0 1 0 0,-2-5-1 0 0,2-4-29 0 0,1 0-1 0 0,0 0 0 0 0,1 0 1 0 0,0 0-1 0 0,5-21 0 0 0,22-61 20 0 0,-26 90-35 0 0,6-25 13 0 0,-7 23-11 0 0,1 1 1 0 0,0-1-1 0 0,0 0 0 0 0,0 0 1 0 0,1 1-1 0 0,0 0 0 0 0,8-12 1 0 0,3-2 11 0 0,-9 12-12 0 0,0 1 0 0 0,1-1 0 0 0,0 2-1 0 0,10-11 1 0 0,-14 15-2 0 0,1 0-1 0 0,-1 0 1 0 0,1 1-1 0 0,-1-1 1 0 0,1 1-1 0 0,0 0 1 0 0,0 0-1 0 0,-1 0 1 0 0,1 0-1 0 0,0 0 1 0 0,0 1-1 0 0,0-1 1 0 0,0 1-1 0 0,0 0 1 0 0,0 0-1 0 0,0 0 1 0 0,0 0 0 0 0,4 1-1 0 0,-4 0 3 0 0,0 0-1 0 0,0 0 1 0 0,0 0 0 0 0,0 1-1 0 0,0-1 1 0 0,-1 1-1 0 0,1 0 1 0 0,0 0 0 0 0,-1 0-1 0 0,1 0 1 0 0,2 4 0 0 0,24 28 44 0 0,-27-32-47 0 0,11 16 15 0 0,-2-1 0 0 0,0 2 0 0 0,-1-1 0 0 0,-1 1 0 0 0,0 1 0 0 0,10 37 0 0 0,-10-18-1 0 0,0 0 0 0 0,4 67-1 0 0,-12-38-1679 0 0,5-150-2916 0 0,-3 56 3335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49:53.9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35 5609 0 0,'0'43'7632'0'0,"-1"-10"-5497"0"0,5 50-1 0 0,20 112-440 0 0,-14-28-647 0 0,-14-203-936 0 0,1 0 0 0 0,3-58 1 0 0,2 70-108 0 0,1 0 1 0 0,1 0 0 0 0,1 1-1 0 0,0-1 1 0 0,15-35-1 0 0,-13 42-8 0 0,0 1 0 0 0,1 0 0 0 0,0 1 0 0 0,2-1-1 0 0,15-18 1 0 0,-23 31 4 0 0,1 1 1 0 0,-1 1-1 0 0,1-1 0 0 0,0 0 1 0 0,0 1-1 0 0,-1-1 0 0 0,1 1 0 0 0,0 0 1 0 0,1 0-1 0 0,-1 0 0 0 0,0 0 1 0 0,0 0-1 0 0,0 1 0 0 0,0 0 1 0 0,1-1-1 0 0,-1 1 0 0 0,0 0 0 0 0,0 1 1 0 0,1-1-1 0 0,-1 1 0 0 0,0-1 1 0 0,0 1-1 0 0,0 0 0 0 0,0 0 1 0 0,0 0-1 0 0,0 1 0 0 0,0-1 0 0 0,0 1 1 0 0,0-1-1 0 0,3 4 0 0 0,7 3 13 0 0,-1 2-1 0 0,1 0 0 0 0,-2 0 1 0 0,1 1-1 0 0,-1 0 1 0 0,-1 1-1 0 0,0 1 0 0 0,-1-1 1 0 0,0 2-1 0 0,-1-1 0 0 0,0 1 1 0 0,-1 0-1 0 0,-1 1 0 0 0,6 20 1 0 0,5 16 0 0 0,22 74 6 0 0,-31-95-13 0 0,21 46 1 0 0,-29-75-8 0 0,1 0 0 0 0,-1 0 0 0 0,0 0-1 0 0,1 0 1 0 0,0 0 0 0 0,-1 0 0 0 0,1 0 0 0 0,-1 0-1 0 0,1 0 1 0 0,0-1 0 0 0,0 1 0 0 0,0 0 0 0 0,-1 0 0 0 0,1-1-1 0 0,0 1 1 0 0,2 0 0 0 0,-3-1 1 0 0,1 1 0 0 0,-1-1 0 0 0,1 0 0 0 0,-1 0 0 0 0,1 0 0 0 0,0-1 0 0 0,-1 1 0 0 0,1 0 0 0 0,-1 0 0 0 0,1 0 0 0 0,-1 0 0 0 0,1 0 0 0 0,-1 0 0 0 0,1-1 0 0 0,-1 1 0 0 0,0 0 0 0 0,1 0 0 0 0,-1-1 0 0 0,1 1 0 0 0,-1 0 0 0 0,0-1 0 0 0,1 1 0 0 0,0-1 0 0 0,1-2 2 0 0,0 0 0 0 0,-1 1-1 0 0,1-1 1 0 0,0 0 0 0 0,-1 0 0 0 0,0 0 0 0 0,0 0-1 0 0,2-5 1 0 0,14-102 33 0 0,-13 76-15 0 0,2-1-1 0 0,16-57 0 0 0,5-11-1 0 0,-23 83-13 0 0,-1 0 1 0 0,1-26-1 0 0,0 6 3 0 0,-3 19 6 0 0,3-14-3 0 0,-4 35-11 0 0,0 0 0 0 0,0 0 0 0 0,0 0 0 0 0,0 0 0 0 0,0 0 0 0 0,0 0 0 0 0,0 0 0 0 0,0 0 0 0 0,0 0 0 0 0,0 0 0 0 0,0 0 0 0 0,0 0 0 0 0,0 0 0 0 0,1 0 0 0 0,-1 0 0 0 0,0 0 0 0 0,0 0 0 0 0,0 0 1 0 0,0 0-1 0 0,0 0 0 0 0,0 0 0 0 0,0 0 0 0 0,0 0 0 0 0,0 0 0 0 0,0 0 0 0 0,0 0 0 0 0,0 0 0 0 0,0 0 0 0 0,1-1 0 0 0,-1 1 0 0 0,0 0 0 0 0,0 0 0 0 0,0 0 0 0 0,0 0 0 0 0,0 0 0 0 0,0 0 0 0 0,0 0 0 0 0,0 0 0 0 0,0 0 0 0 0,0 0 0 0 0,0 0 0 0 0,0 0 0 0 0,0 0 0 0 0,0 0 0 0 0,0 0 0 0 0,0-1 0 0 0,0 1 0 0 0,0 0 0 0 0,0 0 0 0 0,0 0 0 0 0,0 0 0 0 0,0 0 0 0 0,4 19-4 0 0,25 169 20 0 0,8 61 31 0 0,-36-193-35 0 0,-3-55-113 0 0,-2-6-98 0 0,-3-10-762 0 0,-11-77 1393 0 0,14 61 186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49:54.3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1518 1 9290 0 0,'-40'13'4305'0'0,"8"3"-2929"0"0,0-2-1160 0 0,6 8 224 0 0,3-2-264 0 0,-1-4-120 0 0,1-2-136 0 0,3 3-176 0 0,2-8-1032 0 0,4 1 1168 0 0,-3 1-328 0 0,3-7-176 0 0</inkml:trace>
  <inkml:trace contextRef="#ctx0" brushRef="#br0" timeOffset="1">167 407 11234 0 0,'-36'32'4497'0'0,"3"1"-3184"0"0,4-8-993 0 0,6-5 24 0 0,5 2-104 0 0,9-8-80 0 0,-4-3-64 0 0,8-2-96 0 0,5-7-88 0 0,16 1-104 0 0,-2-3-120 0 0,-1-3-136 0 0,19-6-192 0 0,-3-2 431 0 0,7 2-335 0 0,4 0-112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49:55.3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0 381 4857 0 0,'19'26'3854'0'0,"-12"-17"-3246"0"0,0 0-1 0 0,0 0 1 0 0,-1 1-1 0 0,0 0 1 0 0,-1 1 0 0 0,5 12-1 0 0,-3-3-31 0 0,-2-6-161 0 0,-1 0 0 0 0,0 1 0 0 0,0-1-1 0 0,1 23 1 0 0,-1-1 178 0 0,1 36 478 0 0,-5-64-902 0 0,-1-1 0 0 0,1 1 0 0 0,-1 0 0 0 0,-1-1 0 0 0,1 1 0 0 0,-1-1 1 0 0,-4 9-1 0 0,6-16-161 0 0,0 0 1 0 0,0 0 0 0 0,0 1-1 0 0,0-1 1 0 0,-1 0 0 0 0,1 0 0 0 0,0 0-1 0 0,0 1 1 0 0,0-1 0 0 0,-1 0-1 0 0,1 0 1 0 0,0 0 0 0 0,0 0 0 0 0,-1 1-1 0 0,1-1 1 0 0,0 0 0 0 0,0 0-1 0 0,-1 0 1 0 0,1 0 0 0 0,0 0 0 0 0,-1 0-1 0 0,1 0 1 0 0,0 0 0 0 0,0 0-1 0 0,-1 0 1 0 0,1 0 0 0 0,0 0 0 0 0,-1 0-1 0 0,1 0 1 0 0,0 0 0 0 0,0 0-1 0 0,-1 0 1 0 0,1 0 0 0 0,0 0 0 0 0,-1 0-1 0 0,1 0 1 0 0,0-1 0 0 0,0 1-1 0 0,-1 0 1 0 0,1 0 0 0 0,0 0-1 0 0,0 0 1 0 0,0-1 0 0 0,-1 1 0 0 0,1 0-1 0 0,0 0 1 0 0,0-1 0 0 0,0 1-1 0 0,-1-1 1 0 0,-8-10 62 0 0,3-8-42 0 0,1 1 0 0 0,0-1-1 0 0,2-1 1 0 0,0 1 0 0 0,1-1-1 0 0,1 1 1 0 0,1-1-1 0 0,4-35 1 0 0,5-7 127 0 0,24-84 0 0 0,-28 129-126 0 0,0 0-1 0 0,1 0 1 0 0,1 1 0 0 0,0 0-1 0 0,2 1 1 0 0,16-25 0 0 0,-20 33-25 0 0,0 1 0 0 0,1 0 1 0 0,-1 1-1 0 0,1-1 0 0 0,0 1 1 0 0,1 0-1 0 0,9-6 1 0 0,-12 9-4 0 0,1 0 0 0 0,-1 0 1 0 0,1 0-1 0 0,0 1 0 0 0,-1-1 1 0 0,1 1-1 0 0,0 0 1 0 0,0 0-1 0 0,0 1 0 0 0,0 0 1 0 0,0 0-1 0 0,-1 0 1 0 0,6 1-1 0 0,-4 0 5 0 0,-1 0 0 0 0,1 1 0 0 0,-1 0 0 0 0,1 1 0 0 0,-1-1 0 0 0,0 1 0 0 0,0 0 0 0 0,0 0 1 0 0,-1 0-1 0 0,1 1 0 0 0,-1-1 0 0 0,0 1 0 0 0,0 0 0 0 0,5 7 0 0 0,6 7 15 0 0,-1 2 0 0 0,11 21 0 0 0,-19-32-14 0 0,12 25 9 0 0,-2-1 0 0 0,-2 2 0 0 0,14 50 0 0 0,4 7-13 0 0,-23-68-7 0 0,17 41-14 0 0,-24-61 16 0 0,1 1 0 0 0,-1-1 0 0 0,1 0 0 0 0,0 0 0 0 0,0 0 0 0 0,0 0 0 0 0,1 0 0 0 0,-1-1 0 0 0,1 1 0 0 0,8 4 0 0 0,-11-7 2 0 0,0 0 0 0 0,1-1 0 0 0,-1 1-1 0 0,0-1 1 0 0,1 1 0 0 0,-1-1 0 0 0,1 1 0 0 0,-1-1-1 0 0,1 0 1 0 0,-1 0 0 0 0,0 0 0 0 0,1 0-1 0 0,-1 0 1 0 0,1 0 0 0 0,-1 0 0 0 0,1 0 0 0 0,-1 0-1 0 0,1-1 1 0 0,-1 1 0 0 0,3-2 0 0 0,-1 0 2 0 0,0 1 1 0 0,0-1 0 0 0,-1 0 0 0 0,1 0 0 0 0,0 0-1 0 0,-1-1 1 0 0,0 1 0 0 0,0-1 0 0 0,3-2 0 0 0,2-7 14 0 0,0 0 1 0 0,0 0-1 0 0,7-18 0 0 0,-14 28-16 0 0,24-55 76 0 0,-3-2 1 0 0,19-89 0 0 0,-33 114-46 0 0,-2-1-1 0 0,-1 0 0 0 0,-1 0 1 0 0,-2-1-1 0 0,-8-64 0 0 0,7 94-17 0 0,-1 0-1 0 0,-1 0 0 0 0,1 0 0 0 0,-1 1 0 0 0,0-1 0 0 0,0 1 0 0 0,-1-1 0 0 0,-3-5 0 0 0,5 9-10 0 0,0 1 0 0 0,0 0 0 0 0,0 0-1 0 0,0 0 1 0 0,1 1 0 0 0,-1-1 0 0 0,-1 0-1 0 0,1 0 1 0 0,0 0 0 0 0,0 1 0 0 0,0-1-1 0 0,0 0 1 0 0,0 1 0 0 0,-1-1 0 0 0,1 1-1 0 0,0 0 1 0 0,0-1 0 0 0,-1 1 0 0 0,1 0-1 0 0,0 0 1 0 0,-1-1 0 0 0,1 1 0 0 0,0 0-1 0 0,-1 1 1 0 0,1-1 0 0 0,0 0 0 0 0,-1 0-1 0 0,1 0 1 0 0,0 1 0 0 0,0-1 0 0 0,-1 1-1 0 0,1-1 1 0 0,0 1 0 0 0,0-1 0 0 0,0 1-1 0 0,0 0 1 0 0,-1 0 0 0 0,1 0 0 0 0,0-1-1 0 0,0 1 1 0 0,1 0 0 0 0,-2 2 0 0 0,-5 3-12 0 0,1 1 0 0 0,0 0 1 0 0,0 0-1 0 0,1 0 1 0 0,0 1-1 0 0,0 0 1 0 0,1 0-1 0 0,0 0 1 0 0,0 1-1 0 0,1-1 1 0 0,0 1-1 0 0,-1 10 1 0 0,-2 6-21 0 0,2 1 0 0 0,1-1 0 0 0,0 28 0 0 0,3-28 9 0 0,2 0 0 0 0,0 0 0 0 0,2-1 0 0 0,1 1 1 0 0,13 40-1 0 0,56 114-75 0 0,-17-72 18 0 0,122 172-1 0 0,-18-33 26 0 0,-129-192 47 0 0,-4 1 0 0 0,38 100 0 0 0,-56-125 17 0 0,-1 0 0 0 0,-2 1-1 0 0,-1 0 1 0 0,2 42-1 0 0,-7-56 2 0 0,-1-1 0 0 0,0 1-1 0 0,-1-1 1 0 0,-1 0 0 0 0,-1 1-1 0 0,0-1 1 0 0,-1 0 0 0 0,-1 0-1 0 0,-1-1 1 0 0,-7 16 0 0 0,9-22-10 0 0,-1-1 1 0 0,0 0 0 0 0,-1 0 0 0 0,1 0 0 0 0,-2 0-1 0 0,1-1 1 0 0,-1 0 0 0 0,0-1 0 0 0,0 1-1 0 0,-1-1 1 0 0,0-1 0 0 0,0 0 0 0 0,-14 7-1 0 0,8-3-5 0 0,-1-2-1 0 0,0 0 1 0 0,-1 0-1 0 0,1-1 1 0 0,-29 5-1 0 0,10-6-5 0 0,-1-3 0 0 0,1 0 0 0 0,-1-3 0 0 0,0 0 0 0 0,1-3 0 0 0,-1 0 0 0 0,1-3 0 0 0,0 0-1 0 0,-40-16 1 0 0,58 17 6 0 0,1 0 0 0 0,0-1 0 0 0,0-1 0 0 0,1 0 0 0 0,-21-16 0 0 0,30 20 1 0 0,0 0 0 0 0,0-1 0 0 0,0 1 0 0 0,0-1 0 0 0,1 0 0 0 0,0-1 0 0 0,0 1-1 0 0,0-1 1 0 0,1 1 0 0 0,0-1 0 0 0,0 0 0 0 0,1 0 0 0 0,-1-1 0 0 0,1 1 0 0 0,0 0 0 0 0,-1-10-1 0 0,3 2 5 0 0,0-1 0 0 0,0 0 0 0 0,2 1 0 0 0,0-1-1 0 0,0 1 1 0 0,1-1 0 0 0,1 1 0 0 0,0 0 0 0 0,1 0 0 0 0,10-19-1 0 0,-1 8 5 0 0,1-1 0 0 0,0 2-1 0 0,2 0 1 0 0,25-28-1 0 0,-18 27-656 0 0,1 0-1 0 0,1 2 1 0 0,0 0-1 0 0,2 2 0 0 0,1 1 1 0 0,0 1-1 0 0,63-28 0 0 0,-86 44-922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48:34.1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83 2777 0 0,'-2'-4'751'0'0,"-1"-1"1"0"0,1 0 0 0 0,1 0 0 0 0,-1 0 0 0 0,1 0 0 0 0,-1 0-1 0 0,1 0 1 0 0,1-1 0 0 0,-1 1 0 0 0,1 0 0 0 0,0-9 0 0 0,1 7 709 0 0,-3 2 289 0 0,0 4-1865 0 0,2 1 1069 0 0,1 0-905 0 0,0 0 0 0 0,-1 0 1 0 0,1 1-1 0 0,-1-1 0 0 0,1 0 0 0 0,-1 0 0 0 0,1 1 0 0 0,-1-1 0 0 0,0 0 1 0 0,1 1-1 0 0,-1-1 0 0 0,1 1 0 0 0,-1-1 0 0 0,0 0 0 0 0,1 1 1 0 0,-1-1-1 0 0,0 1 0 0 0,1-1 0 0 0,-1 1 0 0 0,0-1 0 0 0,0 1 0 0 0,1-1 1 0 0,-1 1-1 0 0,0-1 0 0 0,0 1 0 0 0,0 0 0 0 0,0-1 0 0 0,0 1 1 0 0,0 0-1 0 0,7 23 317 0 0,-5-19-331 0 0,0-1 1 0 0,-1 1 0 0 0,1 0-1 0 0,-1 0 1 0 0,0 8 0 0 0,19 220 450 0 0,1 76 84 0 0,-20-286-517 0 0,1-1 1 0 0,6 24-1 0 0,1 12-9 0 0,-10-50-122 0 0,-2-9-225 0 0,-2-12-505 0 0,11-25-1211 0 0,0 11 371 0 0,3-25-379 0 0,-5 25 476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03:45:17.0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0 660 6081,'5'-4'1439,"1"0"0,-1 0 0,1 0 0,11-5-1,0 3 278,33-9 0,-7 2-577,-9 2-903,-1-3 0,0 0 0,-1-3 0,0 0 0,-2-2 0,0-1 0,-1-2 0,-1 0 0,43-47 0,100-134 281,-65 73-416,-103 125-97,2 0-1,-1 1 0,0-1 0,1 1 0,0 0 0,0 0 1,11-6-1,-16 10-3,0 0 0,0 0 1,0 0-1,1 0 1,-1-1-1,0 1 0,0 0 1,1 0-1,-1 0 0,0 0 1,1 0-1,-1 0 0,0 0 1,0 0-1,1 0 0,-1 0 1,0 0-1,1 0 0,-1 0 1,0 0-1,0 0 0,1 0 1,-1 0-1,0 0 0,0 0 1,1 1-1,-1-1 0,0 0 1,0 0-1,1 0 0,-1 0 1,0 0-1,0 1 0,1-1 1,-1 0-1,0 0 1,0 1-1,1-1 0,0 14 10,-1-10-8,-8 108-7,1-33-30,8 578-724,5-461 765,-6-174 5,1-5-5,-1-1 0,0 1 1,-4 23-1,0-73 3,-2-47 145,7-143 0,3 170-77,3 0 0,2 1-1,26-86 1,-29 121-74,-1 0 1,2 1-1,0 1 1,1-1 0,1 1-1,0 0 1,1 1-1,22-24 1,-30 35-4,1 1 1,-1-1-1,1 1 0,0 0 1,0 0-1,-1 1 1,1-1-1,0 0 0,0 1 1,1 0-1,5-2 1,-7 3-1,0 0 0,0 0 1,0 0-1,0 0 0,0 0 1,0 0-1,0 0 0,0 1 1,0-1-1,-1 1 0,1 0 1,0 0-1,0-1 0,0 1 0,0 0 1,-1 0-1,1 1 0,0-1 1,-1 0-1,1 0 0,1 3 1,4 5 3,0 0-1,0 1 1,-1 0 0,0 0 0,-1 0-1,0 0 1,-1 1 0,4 13 0,3 15 7,6 42 0,14 211 217,7 33-3977,-34-313 1232,0-11 1068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48:34.5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52 51 5113 0 0,'-24'-13'6492'0'0,"23"13"-6440"0"0,1 0 0 0 0,0 0 0 0 0,0 0 0 0 0,-1 0 0 0 0,1 0 0 0 0,0-1 0 0 0,0 1 0 0 0,-1 0 0 0 0,1 0 0 0 0,0 0 0 0 0,0-1 0 0 0,0 1 0 0 0,-1 0 0 0 0,1 0 0 0 0,0-1 0 0 0,0 1 0 0 0,0 0 0 0 0,0 0 0 0 0,0-1 0 0 0,0 1 0 0 0,-1 0 0 0 0,1-1 0 0 0,0 1 0 0 0,0 0 0 0 0,0 0 0 0 0,0-1 0 0 0,0 1 0 0 0,0 0 0 0 0,0-1 0 0 0,0 1 0 0 0,0 0 0 0 0,0-1 0 0 0,1 1 0 0 0,-1 0 0 0 0,0 0 0 0 0,0-1 0 0 0,0 1 0 0 0,0 0 0 0 0,0 0 0 0 0,0-1 0 0 0,1 1 0 0 0,-1 0 0 0 0,0 0 0 0 0,0-1 0 0 0,0 1 0 0 0,1 0 0 0 0,-1 0 0 0 0,0 0 0 0 0,0-1 0 0 0,0 1 0 0 0,1 0 0 0 0,-1 0 0 0 0,0 0 0 0 0,1 0 0 0 0,-1 0 0 0 0,0 0 0 0 0,0-1 0 0 0,1 1 0 0 0,-1 0 0 0 0,0 0 0 0 0,1 0 0 0 0,-1 0 0 0 0,0 0 0 0 0,0 0 0 0 0,1 0 0 0 0,-1 0 0 0 0,1 0 0 0 0,25-16 633 0 0,-16 13-662 0 0,1 1 1 0 0,0 1-1 0 0,1 0 1 0 0,-1 0-1 0 0,0 1 0 0 0,0 0 1 0 0,0 1-1 0 0,0 1 1 0 0,0-1-1 0 0,0 2 0 0 0,0 0 1 0 0,17 6-1 0 0,-15-4-9 0 0,0 1-1 0 0,-1 0 0 0 0,0 0 1 0 0,0 1-1 0 0,-1 1 0 0 0,0 0 1 0 0,0 0-1 0 0,0 1 0 0 0,-2 1 0 0 0,11 11 1 0 0,-17-16 18 0 0,1 0 0 0 0,-1 1 0 0 0,-1-1-1 0 0,1 1 1 0 0,-1-1 0 0 0,0 1 0 0 0,0 0 0 0 0,-1 0 0 0 0,1 0 0 0 0,-1 0 0 0 0,-1 0 0 0 0,1 1-1 0 0,-1-1 1 0 0,0 0 0 0 0,0 0 0 0 0,-1 0 0 0 0,0 0 0 0 0,0 0 0 0 0,0 0 0 0 0,-5 11 0 0 0,-2 6 110 0 0,-2 0 0 0 0,-1 0-1 0 0,-22 36 1 0 0,24-46-87 0 0,-1-1-1 0 0,0 1 1 0 0,0-1-1 0 0,-1-1 1 0 0,-1 0-1 0 0,0-1 1 0 0,-15 11 0 0 0,14-13-25 0 0,-1-1 0 0 0,0 0 0 0 0,-1 0 1 0 0,0-2-1 0 0,0 0 0 0 0,0 0 1 0 0,0-2-1 0 0,-1 0 0 0 0,1 0 1 0 0,-22-1-1 0 0,36-2-47 0 0,1 0 0 0 0,-1 0 0 0 0,0 0 0 0 0,0 0 0 0 0,0 0 0 0 0,0 0 0 0 0,1 0 0 0 0,-1 0 0 0 0,0-1 0 0 0,0 1 0 0 0,0 0 0 0 0,1-1 0 0 0,-1 1 1 0 0,0 0-1 0 0,0-1 0 0 0,1 1 0 0 0,-1-1 0 0 0,0 1 0 0 0,1-1 0 0 0,-1 0 0 0 0,0 1 0 0 0,1-1 0 0 0,-1 0 0 0 0,1 1 0 0 0,-1-1 0 0 0,1 0 0 0 0,0 1 0 0 0,-1-1 0 0 0,1 0 0 0 0,0 0 0 0 0,-1 0 0 0 0,1 1 0 0 0,0-1 0 0 0,0 0 0 0 0,0 0 0 0 0,0 0 1 0 0,0 0-1 0 0,0 0 0 0 0,0 1 0 0 0,0-1 0 0 0,0-1 0 0 0,2-2-248 0 0,-1 0 1 0 0,1 0 0 0 0,0 0-1 0 0,1 0 1 0 0,-1 0 0 0 0,1 1-1 0 0,0-1 1 0 0,0 1 0 0 0,0 0 0 0 0,0 0-1 0 0,0 0 1 0 0,1 0 0 0 0,-1 0-1 0 0,5-2 1 0 0,61-37-3953 0 0,-47 28 2445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48:35.0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0 218 5793 0 0,'0'4'868'0'0,"1"0"-1"0"0,-1 0 1 0 0,1 0-1 0 0,0 0 1 0 0,0 0-1 0 0,2 6 1 0 0,24 38-142 0 0,-7-14-269 0 0,125 278 1905 0 0,-134-283-1911 0 0,11 48-1 0 0,-16-49-51 0 0,2 0 0 0 0,14 32 0 0 0,-18-51-267 0 0,1 0 1 0 0,0 0-1 0 0,0-1 1 0 0,1 1-1 0 0,0-1 1 0 0,12 11-1 0 0,-11-11-67 0 0,6 1 284 0 0,-12-9-321 0 0,0 0 1 0 0,-1 0-1 0 0,1-1 1 0 0,0 1-1 0 0,0 0 1 0 0,-1 0-1 0 0,1-1 1 0 0,0 1-1 0 0,-1 0 1 0 0,1-1-1 0 0,0 1 1 0 0,-1-1-1 0 0,1 1 1 0 0,0-1-1 0 0,-1 1 1 0 0,1-1-1 0 0,-1 1 1 0 0,1-1-1 0 0,-1 0 1 0 0,1 0-1 0 0,0-3 34 0 0,-1 1 0 0 0,1 0-1 0 0,-1 0 1 0 0,0 0 0 0 0,0 0-1 0 0,0 0 1 0 0,0 0 0 0 0,-1 0-1 0 0,1 0 1 0 0,-1 0 0 0 0,0-1-1 0 0,0 2 1 0 0,-1-5 0 0 0,0 0 38 0 0,-1-7 21 0 0,1 1 1 0 0,0 0-1 0 0,1-1 0 0 0,1-21 0 0 0,9-58 243 0 0,-6 71-279 0 0,21-152 337 0 0,4 8-301 0 0,-8 63-129 0 0,-12 40-28 0 0,-5 36 8 0 0,0 1 1 0 0,14-47-1 0 0,1 16-1077 0 0,-16 94-7010 0 0,4-27 5702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48:35.6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 0 6713 0 0,'-3'2'6895'0'0,"3"-2"-6869"0"0,-1 0 0 0 0,0 1 1 0 0,1-1-1 0 0,-1 0 1 0 0,1 1-1 0 0,-1-1 0 0 0,0 0 1 0 0,1 1-1 0 0,-1-1 1 0 0,1 0-1 0 0,-1 1 1 0 0,1-1-1 0 0,0 1 0 0 0,-1-1 1 0 0,1 1-1 0 0,-1-1 1 0 0,1 1-1 0 0,0 0 1 0 0,-1-1-1 0 0,1 1 0 0 0,0-1 1 0 0,0 1-1 0 0,-1 0 1 0 0,1-1-1 0 0,0 1 0 0 0,0-1 1 0 0,0 1-1 0 0,0 1 1 0 0,-14 46 282 0 0,14-26-225 0 0,1 0 0 0 0,1 1-1 0 0,1-1 1 0 0,1 0 0 0 0,11 33 0 0 0,-6-21 9 0 0,5 41 1 0 0,-8-15 9 0 0,-3 0 1 0 0,-7 107-1 0 0,4-103-62 0 0,1-45-26 0 0,-2 30 0 0 0,0-42-25 0 0,1 0 0 0 0,0 0 0 0 0,0 0 0 0 0,1 0 0 0 0,0 0-1 0 0,1 7 1 0 0,-4 7 7 0 0,0-8-5277 0 0,0-15 4985 0 0,0 1 1 0 0,0-1 0 0 0,1 0 0 0 0,-1-1-1 0 0,1 1 1 0 0,-1 0 0 0 0,-1-4 0 0 0,1-7-1343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48:36.0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15 162 5089 0 0,'-2'-3'762'0'0,"0"0"0"0"0,0 1 0 0 0,1-1 0 0 0,0 0 0 0 0,-1-1 0 0 0,1 1-1 0 0,0 0 1 0 0,1 0 0 0 0,-1 0 0 0 0,0-6 0 0 0,1 4-591 0 0,0 1 0 0 0,1-1 0 0 0,0 1 0 0 0,-1 0 0 0 0,1-1 0 0 0,1 1 0 0 0,-1 0 0 0 0,1 0 0 0 0,0 0 0 0 0,0 0 0 0 0,0 0 0 0 0,3-5 0 0 0,-1 4-154 0 0,0 0 1 0 0,1 0-1 0 0,0 0 1 0 0,-1 1 0 0 0,1-1-1 0 0,1 1 1 0 0,-1 0 0 0 0,1 1-1 0 0,-1-1 1 0 0,1 1-1 0 0,0 0 1 0 0,0 1 0 0 0,0 0-1 0 0,1-1 1 0 0,-1 2-1 0 0,1-1 1 0 0,-1 1 0 0 0,1 0-1 0 0,-1 0 1 0 0,1 1-1 0 0,0 0 1 0 0,-1 0 0 0 0,1 1-1 0 0,7 1 1 0 0,3 0-35 0 0,-1 1-1 0 0,0 0 1 0 0,0 2 0 0 0,0 0 0 0 0,-1 0 0 0 0,23 12 0 0 0,-17-5 8 0 0,-12-8 9 0 0,1 1 0 0 0,-1 0 1 0 0,-1 1-1 0 0,1 0 0 0 0,-1 0 0 0 0,0 1 1 0 0,0 0-1 0 0,9 12 0 0 0,4 9 14 0 0,-12-18 10 0 0,-2 0 1 0 0,1 1-1 0 0,-1 0 1 0 0,-1 0-1 0 0,0 1 1 0 0,7 17-1 0 0,-8-13 42 0 0,-1-1-1 0 0,0 1 0 0 0,-1 0 1 0 0,-1 0-1 0 0,1 20 0 0 0,-4-27-20 0 0,1-1-1 0 0,-1 1 1 0 0,0 0 0 0 0,-1-1-1 0 0,0 1 1 0 0,0-1-1 0 0,-1 1 1 0 0,0-1 0 0 0,-1 0-1 0 0,1 0 1 0 0,-8 11-1 0 0,0-2 40 0 0,6-8-37 0 0,-1 0-1 0 0,0-1 0 0 0,-1 1 1 0 0,-7 7-1 0 0,-15 14 91 0 0,23-22-109 0 0,0 0 0 0 0,-1-1 0 0 0,0 0 0 0 0,0-1 0 0 0,0 0 0 0 0,-1 0 1 0 0,0 0-1 0 0,0-1 0 0 0,-16 7 0 0 0,12-8-6 0 0,5-1-51 0 0,0 0 0 0 0,0-1 0 0 0,-1 0 0 0 0,1 0 0 0 0,-1-1 0 0 0,1 0 0 0 0,-1-1 0 0 0,1 1 0 0 0,-13-2 0 0 0,19 1-42 0 0,0 0 0 0 0,0-1 0 0 0,0 1 0 0 0,0 0 0 0 0,0-1 0 0 0,0 1 0 0 0,0 0 0 0 0,1-1 1 0 0,-1 0-1 0 0,0 1 0 0 0,0-1 0 0 0,0 1 0 0 0,0-1 0 0 0,1 0 0 0 0,-1 1 0 0 0,0-1 0 0 0,0 0 0 0 0,1 0 0 0 0,-1 0 1 0 0,1 0-1 0 0,-1 0 0 0 0,1 1 0 0 0,-1-1 0 0 0,1 0 0 0 0,-1 0 0 0 0,1 0 0 0 0,0 0 0 0 0,0 0 0 0 0,0 0 0 0 0,-1 0 1 0 0,1-1-1 0 0,0 1 0 0 0,0 0 0 0 0,0-1 0 0 0,1-3-338 0 0,0-1 0 0 0,0 1 1 0 0,0 0-1 0 0,1 0 0 0 0,2-6 0 0 0,1-4-525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48:37.1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259 252 4593 0 0,'0'-14'1357'0'0,"-1"1"0"0"0,-1-1 0 0 0,0 1 1 0 0,-1 0-1 0 0,-6-19 0 0 0,5 20-1022 0 0,-1 0-1 0 0,0 0 1 0 0,-1 0-1 0 0,-1 0 1 0 0,0 1 0 0 0,0 0-1 0 0,-1 0 1 0 0,-1 1-1 0 0,-13-13 1 0 0,19 20-312 0 0,0 1-1 0 0,0-1 1 0 0,0 1-1 0 0,-1 0 1 0 0,1 0-1 0 0,-1 1 0 0 0,1-1 1 0 0,-1 1-1 0 0,-4-1 1 0 0,6 1-29 0 0,1 1 0 0 0,-1-1-1 0 0,0 1 1 0 0,0 0 0 0 0,0 0 0 0 0,0 0 0 0 0,0 0-1 0 0,0 0 1 0 0,0 0 0 0 0,1 0 0 0 0,-1 1 0 0 0,0-1-1 0 0,0 1 1 0 0,0-1 0 0 0,1 1 0 0 0,-1 0 0 0 0,0 0-1 0 0,0 0 1 0 0,1 0 0 0 0,-2 1 0 0 0,-4 4-40 0 0,1 1 1 0 0,0-1 0 0 0,1 1-1 0 0,-1 0 1 0 0,1 0-1 0 0,1 1 1 0 0,0-1-1 0 0,0 1 1 0 0,0 0 0 0 0,1 0-1 0 0,-4 13 1 0 0,2 3-2 0 0,0 1 0 0 0,-1 42 0 0 0,2-26 17 0 0,2-23 17 0 0,0 0-1 0 0,2 23 1 0 0,7 93-58 0 0,-6-115 66 0 0,1 0 1 0 0,1 0-1 0 0,1 0 1 0 0,1-1-1 0 0,0 1 1 0 0,9 17-1 0 0,-13-34 23 0 0,0 0 0 0 0,0 1 0 0 0,0-1 0 0 0,0 0 0 0 0,1 0 0 0 0,-1 0 1 0 0,0 0-1 0 0,1 0 0 0 0,0 0 0 0 0,0 0 0 0 0,-1 0 0 0 0,1-1 0 0 0,0 1 0 0 0,0-1 0 0 0,1 1 0 0 0,-1-1 0 0 0,0 0 0 0 0,0 0 0 0 0,1 0 1 0 0,-1 0-1 0 0,0 0 0 0 0,1-1 0 0 0,-1 1 0 0 0,1-1 0 0 0,-1 1 0 0 0,1-1 0 0 0,-1 0 0 0 0,1 0 0 0 0,-1 0 0 0 0,1 0 0 0 0,-1 0 1 0 0,1-1-1 0 0,-1 1 0 0 0,1-1 0 0 0,-1 0 0 0 0,0 0 0 0 0,1 0 0 0 0,-1 0 0 0 0,0 0 0 0 0,1 0 0 0 0,-1 0 0 0 0,2-3 0 0 0,1 0 44 0 0,-1-1 0 0 0,0 1-1 0 0,0-1 1 0 0,0 0-1 0 0,-1-1 1 0 0,0 1 0 0 0,0 0-1 0 0,0-1 1 0 0,-1 0-1 0 0,4-10 1 0 0,0-7 93 0 0,4-37 0 0 0,-1 12-69 0 0,33-178-26 0 0,-40 210-65 0 0,0 1 0 0 0,-2-23 0 0 0,0 26 5 0 0,0 0-1 0 0,1 1 0 0 0,0-1 1 0 0,0 0-1 0 0,5-16 0 0 0,-7 38-28 0 0,0-1-1 0 0,1 1 0 0 0,0-1 0 0 0,0 0 0 0 0,1 1 0 0 0,0-1 1 0 0,3 11-1 0 0,2 21 38 0 0,-2 9 27 0 0,3-1 0 0 0,2-1 0 0 0,2 1 0 0 0,23 62 1 0 0,-31-103-19 0 0,0 0 0 0 0,1 0 0 0 0,0 0 1 0 0,1-1-1 0 0,-1 0 0 0 0,1 0 0 0 0,1 0 0 0 0,-1 0 1 0 0,1-1-1 0 0,1 0 0 0 0,7 6 0 0 0,-13-12 2 0 0,0 1-1 0 0,0-1 1 0 0,0 1 0 0 0,0-1-1 0 0,0 1 1 0 0,0-1-1 0 0,1 0 1 0 0,-1 0-1 0 0,0 0 1 0 0,0 0-1 0 0,0 0 1 0 0,1 0-1 0 0,-1 0 1 0 0,0 0-1 0 0,0 0 1 0 0,0 0-1 0 0,1 0 1 0 0,-1-1-1 0 0,0 1 1 0 0,0-1 0 0 0,0 1-1 0 0,0-1 1 0 0,0 1-1 0 0,0-1 1 0 0,0 0-1 0 0,0 1 1 0 0,0-1-1 0 0,0 0 1 0 0,0 0-1 0 0,0 0 1 0 0,0 1-1 0 0,-1-1 1 0 0,1 0-1 0 0,1-2 1 0 0,1-1 65 0 0,0 0 1 0 0,-1 0-1 0 0,1 0 1 0 0,-1 0-1 0 0,0-1 1 0 0,0 1-1 0 0,2-9 1 0 0,1-15 150 0 0,-1 0 1 0 0,0-56-1 0 0,2-10-170 0 0,-3 68-67 0 0,-1-1 0 0 0,-1 1 1 0 0,-5-49-1 0 0,3 67-25 0 0,0 1 1 0 0,0-1 0 0 0,1 0-1 0 0,1-10 1 0 0,-1 19 18 0 0,1-1 1 0 0,0 1-1 0 0,0 0 1 0 0,-1 0-1 0 0,1 0 0 0 0,-1 1 1 0 0,1-1-1 0 0,-1 0 1 0 0,1 0-1 0 0,-1 0 1 0 0,1 0-1 0 0,-1 0 1 0 0,0 1-1 0 0,0 1 0 0 0,2 27-31 0 0,-1-6 42 0 0,0 0-1 0 0,2-1 1 0 0,1 1-1 0 0,0-1 1 0 0,13 36-1 0 0,1-17 4 0 0,-5-13 5 0 0,18 59 0 0 0,-30-82-11 0 0,1-1 0 0 0,1 0 0 0 0,-1 0 0 0 0,1 1 0 0 0,0-2 0 0 0,0 1 0 0 0,0 0 0 0 0,1-1 0 0 0,-1 1 0 0 0,1-1 0 0 0,0 0 0 0 0,0 0 0 0 0,6 3 0 0 0,-8-5 5 0 0,0-1-1 0 0,0 1 1 0 0,0-1-1 0 0,0 0 1 0 0,0 0-1 0 0,1 1 1 0 0,-1-2-1 0 0,0 1 1 0 0,1 0-1 0 0,-1 0 1 0 0,0-1-1 0 0,1 1 1 0 0,-1-1-1 0 0,1 0 1 0 0,-1 0-1 0 0,1 0 1 0 0,-1 0-1 0 0,1 0 1 0 0,-1-1-1 0 0,0 1 1 0 0,1-1-1 0 0,-1 1 1 0 0,1-1-1 0 0,-1 0 1 0 0,0 0-1 0 0,0 0 1 0 0,1 0-1 0 0,-1 0 1 0 0,0-1-1 0 0,0 1 1 0 0,0 0-1 0 0,3-4 0 0 0,-3 2 13 0 0,-1 1-1 0 0,1-1 0 0 0,0 0 1 0 0,-1 1-1 0 0,0-1 0 0 0,0 0 1 0 0,0 0-1 0 0,0 0 0 0 0,1-4 1 0 0,3-9 52 0 0,-2 8-22 0 0,0-1 0 0 0,0 0 0 0 0,2-17 0 0 0,0 2 10 0 0,-3 13-25 0 0,0-1 1 0 0,0-23 0 0 0,1-6 1 0 0,-1 29-20 0 0,16-145 77 0 0,-16 131-67 0 0,-2 0-1 0 0,-1 0 0 0 0,-8-51 1 0 0,10 63 46 0 0,0 13-29 0 0,-2 8-16 0 0,-1 32-19 0 0,2 1 1 0 0,2-1 0 0 0,8 53-1 0 0,1 13-31 0 0,10 110 14 0 0,6 134 170 0 0,-28-299-106 0 0,0-17 1 0 0,4 39 0 0 0,0-52-26 0 0,2 3 25 0 0,-5-18-51 0 0,-3-10-34 0 0,-1-5-362 0 0,1 0 0 0 0,0 0-1 0 0,1-1 1 0 0,0 1 0 0 0,0-1 0 0 0,1-15-1 0 0,4-65-3590 0 0,-1 70 3379 0 0,2-15-1192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48:38.1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 93 8162 0 0,'-4'5'741'0'0,"1"0"0"0"0,-1 0 0 0 0,1 0 0 0 0,1 1 0 0 0,-1-1 0 0 0,1 1 1 0 0,-3 8-1 0 0,3-5-307 0 0,0-1 0 0 0,1 1 0 0 0,0 0 0 0 0,1 13 0 0 0,2 5-625 0 0,1 1 0 0 0,9 37 0 0 0,-1-7 662 0 0,-3-9-390 0 0,0-5 600 0 0,3 83 0 0 0,-11-127-673 0 0,0 0 0 0 0,0 0 0 0 0,0 0 0 0 0,0 0 0 0 0,0 0-1 0 0,0-1 1 0 0,0 1 0 0 0,0 0 0 0 0,0 0 0 0 0,-1 0 0 0 0,1 0-1 0 0,0 0 1 0 0,0 0 0 0 0,0 0 0 0 0,0 0 0 0 0,0 0 0 0 0,0 0 0 0 0,0 1-1 0 0,0-1 1 0 0,0 0 0 0 0,0 0 0 0 0,-1 0 0 0 0,1 0 0 0 0,0 0-1 0 0,0 0 1 0 0,0 0 0 0 0,0 0 0 0 0,0 0 0 0 0,0 0 0 0 0,0 0-1 0 0,0 0 1 0 0,0 0 0 0 0,0 0 0 0 0,0 0 0 0 0,0 0 0 0 0,0 0-1 0 0,0 1 1 0 0,0-1 0 0 0,0 0 0 0 0,0 0 0 0 0,-1 0 0 0 0,1 0-1 0 0,0 0 1 0 0,0 0 0 0 0,0 0 0 0 0,0 0 0 0 0,0 0 0 0 0,0 0-1 0 0,0 1 1 0 0,0-1 0 0 0,0 0 0 0 0,0 0 0 0 0,0 0 0 0 0,0 0-1 0 0,1 0 1 0 0,-1 0 0 0 0,0 0 0 0 0,0 0 0 0 0,0 0 0 0 0,0 0 0 0 0,0 0-1 0 0,0 1 1 0 0,0-1 0 0 0,0 0 0 0 0,0 0 0 0 0,0 0 0 0 0,0 0-1 0 0,0 0 1 0 0,-4-8 279 0 0,-5-16-69 0 0,5 3-240 0 0,1 0 1 0 0,0 0-1 0 0,2 0 0 0 0,0-1 1 0 0,1 1-1 0 0,2 0 0 0 0,0-1 1 0 0,1 1-1 0 0,1 0 0 0 0,1 0 1 0 0,14-36-1 0 0,-14 45 11 0 0,-3 4 7 0 0,1 0 1 0 0,1 0-1 0 0,-1 1 1 0 0,1-1-1 0 0,1 1 1 0 0,-1 0-1 0 0,1 1 1 0 0,0-1-1 0 0,1 1 1 0 0,7-8 0 0 0,-10 12 10 0 0,0 0 1 0 0,0-1-1 0 0,0 1 1 0 0,0 0-1 0 0,1 0 1 0 0,-1 1 0 0 0,1-1-1 0 0,-1 1 1 0 0,1-1-1 0 0,-1 1 1 0 0,7-1-1 0 0,-8 2 2 0 0,1 0 0 0 0,-1 0 0 0 0,0 0-1 0 0,1 1 1 0 0,-1-1 0 0 0,1 1 0 0 0,-1-1-1 0 0,1 1 1 0 0,-1 0 0 0 0,0 0-1 0 0,0 0 1 0 0,1 0 0 0 0,-1 0 0 0 0,0 1-1 0 0,0-1 1 0 0,0 1 0 0 0,0-1 0 0 0,0 1-1 0 0,1 2 1 0 0,5 4 18 0 0,-1 1 1 0 0,0 1-1 0 0,-1-1 1 0 0,0 1-1 0 0,0 0 1 0 0,-1 0-1 0 0,0 1 1 0 0,-1-1-1 0 0,0 1 1 0 0,-1 0-1 0 0,0 0 1 0 0,1 16-1 0 0,1 16 140 0 0,-2 84-1 0 0,-3-87-81 0 0,-5 51 223 0 0,4-109 324 0 0,-1-1-469 0 0,2-34-1 0 0,7-15-45 0 0,-3 28-113 0 0,15-63 1 0 0,-11 71-34 0 0,0 0-8 0 0,13-32 0 0 0,-16 49 27 0 0,14-30-42 0 0,-17 42 49 0 0,0 0 0 0 0,-1 0 1 0 0,1 1-1 0 0,1-1 0 0 0,-1 0 1 0 0,0 1-1 0 0,1-1 0 0 0,-1 1 1 0 0,1 0-1 0 0,0 0 0 0 0,4-3 0 0 0,-6 5 6 0 0,0 0-1 0 0,0 0 0 0 0,-1 0 1 0 0,1 0-1 0 0,0 0 1 0 0,-1 0-1 0 0,1 1 0 0 0,0-1 1 0 0,-1 0-1 0 0,1 1 0 0 0,0-1 1 0 0,-1 0-1 0 0,1 1 0 0 0,0-1 1 0 0,-1 1-1 0 0,1-1 0 0 0,-1 1 1 0 0,1-1-1 0 0,-1 1 1 0 0,1-1-1 0 0,-1 1 0 0 0,0 0 1 0 0,1-1-1 0 0,-1 1 0 0 0,0-1 1 0 0,1 1-1 0 0,-1 0 0 0 0,0 0 1 0 0,0-1-1 0 0,1 1 0 0 0,-1 1 1 0 0,12 33 116 0 0,-9-25-96 0 0,3 9 5 0 0,-1 1 0 0 0,0 0 0 0 0,2 27 0 0 0,-1-4-17 0 0,12 48 0 0 0,-15-83 7 0 0,0 0 0 0 0,0 0-1 0 0,1 0 1 0 0,0 0 0 0 0,0 0-1 0 0,1-1 1 0 0,0 0 0 0 0,0 0 0 0 0,1 0-1 0 0,0-1 1 0 0,0 0 0 0 0,0 0-1 0 0,1 0 1 0 0,0-1 0 0 0,15 9-1 0 0,-17-11 36 0 0,0-1 0 0 0,0 1 1 0 0,0-1-1 0 0,1 0 0 0 0,10 2 0 0 0,-13-4-25 0 0,-1 1 0 0 0,0-1 0 0 0,1 0 1 0 0,-1 0-1 0 0,0-1 0 0 0,1 1 0 0 0,-1 0 0 0 0,0-1 0 0 0,0 0 0 0 0,0 1 1 0 0,1-1-1 0 0,-1 0 0 0 0,0 0 0 0 0,0 0 0 0 0,0 0 0 0 0,0 0 0 0 0,0-1 1 0 0,2-1-1 0 0,4-4 74 0 0,0 0 0 0 0,-1 0 1 0 0,1-1-1 0 0,-1 0 0 0 0,-1 0 1 0 0,0 0-1 0 0,7-13 1 0 0,4-10-21 0 0,-1-1 1 0 0,-2 0 0 0 0,-1-1 0 0 0,11-44 0 0 0,-19 57-59 0 0,0 0 1 0 0,-2-1-1 0 0,-1 1 1 0 0,-1-1-1 0 0,0 0 1 0 0,-2 0-1 0 0,0 1 1 0 0,-7-33-1 0 0,8 51-24 0 0,0 1 0 0 0,0-1-1 0 0,-1 1 1 0 0,1-1 0 0 0,-1 1-1 0 0,0 0 1 0 0,1-1 0 0 0,-1 1-1 0 0,0 0 1 0 0,0 0-1 0 0,1-1 1 0 0,-1 1 0 0 0,0 0-1 0 0,0 0 1 0 0,0 0 0 0 0,-1 0-1 0 0,1 0 1 0 0,0 0 0 0 0,0 0-1 0 0,0 1 1 0 0,-3-2 0 0 0,3 2-9 0 0,0-1 0 0 0,0 1 0 0 0,0 0 0 0 0,-1 0 0 0 0,1 0 0 0 0,0 0 0 0 0,0 0 0 0 0,0 0 1 0 0,0 0-1 0 0,0 0 0 0 0,-1 1 0 0 0,1-1 0 0 0,0 0 0 0 0,0 1 0 0 0,0-1 0 0 0,0 0 1 0 0,0 1-1 0 0,0-1 0 0 0,0 1 0 0 0,0 0 0 0 0,0-1 0 0 0,0 1 0 0 0,0 0 0 0 0,1 0 1 0 0,-2 1-1 0 0,-7 10-79 0 0,1 0 1 0 0,0 0-1 0 0,1 1 1 0 0,0 0 0 0 0,1 0-1 0 0,1 1 1 0 0,0 0-1 0 0,1 0 1 0 0,0 0 0 0 0,-1 17-1 0 0,-2 10 85 0 0,3 2-1 0 0,1-1 1 0 0,3 0-1 0 0,1 1 1 0 0,2-1 0 0 0,12 59-1 0 0,-13-89 12 0 0,1-1 0 0 0,0 0 0 0 0,1 0 0 0 0,8 16-1 0 0,-10-24 0 0 0,-1 0-1 0 0,1 0 1 0 0,0 0-1 0 0,0 0 1 0 0,0 0-1 0 0,0-1 1 0 0,0 1-1 0 0,1-1 1 0 0,-1 1-1 0 0,1-1 1 0 0,0 0-1 0 0,0 0 1 0 0,-1 0-1 0 0,1 0 1 0 0,1-1-1 0 0,-1 1 1 0 0,0-1-1 0 0,0 0 1 0 0,5 1-1 0 0,-7-2 1 0 0,1 0 0 0 0,-1 0 0 0 0,1 0-1 0 0,0 0 1 0 0,-1-1 0 0 0,1 1-1 0 0,-1-1 1 0 0,1 1 0 0 0,-1-1 0 0 0,1 1-1 0 0,-1-1 1 0 0,0 0 0 0 0,1 0-1 0 0,-1 0 1 0 0,0 0 0 0 0,0 0 0 0 0,1 0-1 0 0,-1 0 1 0 0,0 0 0 0 0,0 0-1 0 0,0-1 1 0 0,0 1 0 0 0,-1 0 0 0 0,3-3-1 0 0,14-34 85 0 0,36-140 10 0 0,-3 10-180 0 0,-37 131 55 0 0,2 1 1 0 0,29-50-1 0 0,-13 45-2 0 0,-8 13 10 0 0,-23 27 18 0 0,1 0 0 0 0,-1 0 0 0 0,1 1 0 0 0,0-1 0 0 0,0 0 0 0 0,-1 0 0 0 0,1 0 0 0 0,0 0 0 0 0,0 1 0 0 0,0-1 0 0 0,0 0 0 0 0,0 1 0 0 0,0-1 0 0 0,0 1-1 0 0,0-1 1 0 0,0 1 0 0 0,0-1 0 0 0,0 1 0 0 0,0 0 0 0 0,0 0 0 0 0,1-1 0 0 0,-1 1 0 0 0,0 0 0 0 0,0 0 0 0 0,0 0 0 0 0,0 0 0 0 0,0 0 0 0 0,1 1-1 0 0,-1-1 1 0 0,0 0 0 0 0,0 0 0 0 0,0 1 0 0 0,0-1 0 0 0,0 1 0 0 0,0-1 0 0 0,0 1 0 0 0,0-1 0 0 0,0 1 0 0 0,0 0 0 0 0,0-1 0 0 0,0 1 0 0 0,0 0-1 0 0,-1 0 1 0 0,1-1 0 0 0,0 1 0 0 0,0 0 0 0 0,-1 0 0 0 0,1 0 0 0 0,-1 0 0 0 0,1 0 0 0 0,-1 0 0 0 0,1 0 0 0 0,-1 0 0 0 0,0 1 0 0 0,1 0 0 0 0,3 10 31 0 0,0-1 1 0 0,1 1 0 0 0,7 11 0 0 0,13 31 33 0 0,-2 45 15 0 0,-20-86-74 0 0,0 0 0 0 0,-1 0 0 0 0,1 15 0 0 0,-2-15-3 0 0,0 0 0 0 0,6 22 1 0 0,12 60-16 0 0,-13-84-19 0 0,-5-10 26 0 0,-1-1 0 0 0,0 1 0 0 0,1-1 0 0 0,-1 1 1 0 0,0-1-1 0 0,0 0 0 0 0,1 1 0 0 0,-1-1 0 0 0,0 1 1 0 0,0-1-1 0 0,0 1 0 0 0,1-1 0 0 0,-1 1 0 0 0,0 0 0 0 0,0-1 1 0 0,0 1-1 0 0,0-1 0 0 0,0 1 0 0 0,0-1 0 0 0,0 1 1 0 0,0-1-1 0 0,0 1 0 0 0,0-1 0 0 0,-1 1 0 0 0,1 0 1 0 0,0 0-30 0 0,1-1 0 0 0,-1 0 0 0 0,1 0 0 0 0,-1 0 0 0 0,0 0 0 0 0,1 1 0 0 0,-1-1 0 0 0,1 0 1 0 0,-1 0-1 0 0,1 0 0 0 0,-1 0 0 0 0,1 0 0 0 0,-1 0 0 0 0,0 0 0 0 0,1 0 0 0 0,-1 0 0 0 0,1-1 1 0 0,-1 1-1 0 0,1 0 0 0 0,-1 0 0 0 0,0 0 0 0 0,1 0 0 0 0,-1-1 0 0 0,1 1 0 0 0,-1 0 0 0 0,0 0 1 0 0,1-1-1 0 0,-1 1 0 0 0,0 0 0 0 0,1-1 0 0 0,-1 1 0 0 0,0 0 0 0 0,1-1 0 0 0,-1 1 0 0 0,0 0 1 0 0,0-1-1 0 0,1 1 0 0 0,-1-1 0 0 0,0 1 0 0 0,0 0 0 0 0,0-1 0 0 0,0 1 0 0 0,0-1 0 0 0,0 1 1 0 0,1-1-1 0 0,-1-43-2569 0 0,1 38 2218 0 0,-1-1 0 0 0,0 0 0 0 0,0 1 1 0 0,-1-1-1 0 0,-1-9 0 0 0,-2-18-338 0 0,3-5-222 0 0,4-2-101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48:38.5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67 1 9322 0 0,'-10'15'3338'0'0,"7"-10"-2811"0"0,0-1 0 0 0,0 0 0 0 0,1 1 1 0 0,-1-1-1 0 0,1 1 0 0 0,-2 7 0 0 0,-1 5 128 0 0,0-1-211 0 0,1-1 0 0 0,0 1 0 0 0,2-1 0 0 0,-2 29 0 0 0,-3 54 138 0 0,4-70-461 0 0,1 0 0 0 0,1 0-1 0 0,6 51 1 0 0,2-36-99 0 0,3 0 0 0 0,1-1 0 0 0,3 0 0 0 0,1 0 0 0 0,27 51 0 0 0,-12-30 42 0 0,-19-38 53 0 0,1 0-1 0 0,29 43 0 0 0,-34-59-79 0 0,1 3 73 0 0,0-2 0 0 0,0 1 1 0 0,2-1-1 0 0,19 18 0 0 0,-27-26-99 0 0,1-1 0 0 0,-1 1 0 0 0,1 0-1 0 0,-1-1 1 0 0,1 0 0 0 0,0 1 0 0 0,0-1-1 0 0,-1 0 1 0 0,1-1 0 0 0,0 1 0 0 0,0 0-1 0 0,0-1 1 0 0,0 1 0 0 0,0-1 0 0 0,0 0-1 0 0,0 0 1 0 0,0 0 0 0 0,0-1 0 0 0,0 1-1 0 0,0-1 1 0 0,0 1 0 0 0,0-1 0 0 0,0 0-1 0 0,-1 0 1 0 0,1 0 0 0 0,0-1 0 0 0,-1 1-1 0 0,1-1 1 0 0,2-1 0 0 0,4-4-49 0 0,0-1 0 0 0,0 0 0 0 0,-1-1 0 0 0,0 0 0 0 0,0 0 0 0 0,-1-1 0 0 0,0 0 1 0 0,-1 0-1 0 0,0 0 0 0 0,-1-1 0 0 0,9-21 0 0 0,-10 20-499 0 0,-1-1-1 0 0,0 1 1 0 0,0 0 0 0 0,-1-1 0 0 0,-1 0 0 0 0,0-21-1 0 0,-2 25-432 0 0,1 0 0 0 0,-2 0 0 0 0,0 0 0 0 0,-3-12 0 0 0,-5-2-1428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48:38.9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1 383 10370 0 0,'7'-2'1376'0'0,"-1"1"0"0"0,1-1 0 0 0,0 0 0 0 0,-1-1 0 0 0,7-2 0 0 0,6-6-470 0 0,27-19 0 0 0,-16 11 47 0 0,233-162-685 0 0,-225 157-1245 0 0,1 1 0 0 0,0 2 0 0 0,72-26-1 0 0,-67 35-216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48:39.2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60 85 8194 0 0,'-20'-22'6101'0'0,"14"15"-5296"0"0,0-1-1 0 0,0 1 1 0 0,1-1 0 0 0,1 0-1 0 0,-8-16 1 0 0,20 60-447 0 0,-1 1 0 0 0,1 44 0 0 0,4 15-327 0 0,-1 17 47 0 0,-3 167 0 0 0,-8-235-70 0 0,0-29-311 0 0,0 1-1 0 0,5 23 0 0 0,-5-40 255 0 0,0 0 0 0 0,0 0-1 0 0,0 0 1 0 0,0 0 0 0 0,1 0-1 0 0,-1 0 1 0 0,0 0 0 0 0,0 0-1 0 0,0 0 1 0 0,0 0 0 0 0,0 0-1 0 0,0 0 1 0 0,0 0 0 0 0,0 0-1 0 0,0 0 1 0 0,0 0 0 0 0,0 0-1 0 0,0 0 1 0 0,0 0 0 0 0,0 1-1 0 0,0-1 1 0 0,0 0 0 0 0,0 0-1 0 0,1 0 1 0 0,-1 0 0 0 0,0 0-1 0 0,0 0 1 0 0,0 0 0 0 0,0 0-1 0 0,0 0 1 0 0,0 0 0 0 0,0 0-1 0 0,0 0 1 0 0,0 0 0 0 0,0 0-1 0 0,0 0 1 0 0,0 0 0 0 0,0 0-1 0 0,0 0 1 0 0,0 0 0 0 0,0 0-1 0 0,0 0 1 0 0,0 1 0 0 0,2-11-1312 0 0,-1-11-509 0 0,1-15-302 0 0,-2 14 490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48:39.6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1 112 5969 0 0,'6'0'7897'0'0,"26"-4"-6074"0"0,109-27-128 0 0,-88 14-1651 0 0,-2 1-251 0 0,0 2 0 0 0,59-9 1 0 0,-96 21 44 0 0,-9 1-263 0 0,1 0-1 0 0,-1 0 1 0 0,0 0-1 0 0,1 1 1 0 0,-1 0 0 0 0,1 0-1 0 0,-1 0 1 0 0,1 1-1 0 0,-1 0 1 0 0,1 0 0 0 0,9 3-1 0 0,-8-1-1489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03:45:17.5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405 111 9338,'-2'-5'1114,"-1"-1"1,1 1-1,-1-1 1,0 1-1,-1 0 0,1 0 1,-1 0-1,-7-7 0,5 6-780,0 1-1,-1 0 1,1 0-1,-1 0 1,0 1-1,-9-4 1,8 5-371,1 0 1,-1 0 0,0 0 0,-1 1 0,1 1 0,0-1-1,0 1 1,-1 1 0,1-1 0,-1 1 0,1 1 0,0 0-1,-15 3 1,15-1 12,0 0 0,1 0 0,-1 1 0,1 0 0,-1 1 0,1-1 0,1 1 0,-1 1-1,1-1 1,0 1 0,0 0 0,-7 10 0,-5 9-40,2 1-1,-15 28 0,25-42 57,3-7 2,0 1-1,1-1 1,-1 1-1,1 0 1,-1 7-1,3-12 6,-1 1 1,1-1-1,0 0 1,0 0-1,0 0 0,0 0 1,0 1-1,0-1 1,0 0-1,0 0 0,0 0 1,1 0-1,-1 0 1,0 1-1,1-1 0,-1 0 1,1 0-1,-1 0 0,1 0 1,-1 0-1,1 0 1,0 0-1,0-1 0,-1 1 1,1 0-1,0 0 1,0 0-1,0-1 0,0 1 1,0 0-1,0-1 1,0 1-1,2 0 0,12 3 75,1-1 0,-1 0-1,1-2 1,0 1-1,19-2 1,31 3 115,-50-1-172,0 1 0,-1 1-1,1 1 1,-1 0 0,0 1 0,-1 1-1,1 0 1,-1 1 0,-1 0-1,1 1 1,-1 1 0,16 15 0,-6-2-11,0 1 0,-2 0 1,-1 2-1,0 1 1,17 33-1,-28-45 20,-1 1 0,0 1 0,-2-1-1,0 1 1,0 1 0,-2-1 0,0 1 0,-1 0 0,1 22-1,-4-31 6,0 1 0,0-1 0,-1 0 0,-1 0 0,1 0 0,-1-1 0,-1 1 0,0 0 0,0-1 0,-1 1 0,0-1 0,0 0 0,-1 0 0,0-1 0,0 1 0,0-1 0,-1-1 0,-1 1 0,1-1 0,-9 7-1,5-6 16,-1-1-1,1 0 0,-1 0 0,-1-1 0,1-1 0,0 0 0,-1-1 0,0 0 0,0 0 0,0-1 0,0-1 0,0 0 0,-1-1 0,-13-1 0,7-1-73,0 0 1,1-1-1,-1-1 0,1-1 0,0 0 0,1-1 1,-1-1-1,-26-15 0,38 19-146,1-1 1,-1 0-1,1 0 0,0 0 1,-7-8-1,10 10-51,0 0 1,1 0-1,0 0 0,-1 0 0,1-1 0,0 1 0,0 0 1,0-1-1,0 1 0,1-1 0,-1 1 0,0-1 0,1 1 1,0-1-1,0 1 0,0-4 0,1-10-868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48:39.9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6 418 7226 0 0,'-1'-3'408'0'0,"0"1"0"0"0,0-1 0 0 0,1 1 0 0 0,-1-1 0 0 0,0 1 0 0 0,1-1 0 0 0,0 0 0 0 0,0 1 0 0 0,-1-1 0 0 0,1 0 0 0 0,1 1 0 0 0,-1-1 0 0 0,0 0 0 0 0,1 1 0 0 0,-1-1 0 0 0,1 0 0 0 0,0 1 0 0 0,0-1 0 0 0,0 1 0 0 0,0 0 0 0 0,2-4 0 0 0,4-7-3 0 0,1 0-1 0 0,16-19 0 0 0,-9 12 344 0 0,7-8-744 0 0,1 2 1 0 0,1 0 0 0 0,2 2 0 0 0,0 0-1 0 0,2 2 1 0 0,30-19 0 0 0,65-28-4429 0 0,-116 65 4102 0 0,19-11-1566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48:40.3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14 321 8458 0 0,'-1'1'564'0'0,"-1"1"0"0"0,1 0 0 0 0,0-1 0 0 0,0 1 0 0 0,0 0 0 0 0,0 0 0 0 0,0 0 0 0 0,0 0 0 0 0,0 0 0 0 0,0 0 0 0 0,0 4 1 0 0,0 26 1817 0 0,3-16-2249 0 0,1-1 1 0 0,6 18-1 0 0,-7-28 151 0 0,6 20-169 0 0,1 0 1 0 0,2 0-1 0 0,0-1 0 0 0,2-1 0 0 0,25 36 0 0 0,-2-11 111 0 0,57 58-1 0 0,-83-96-113 0 0,0-1 1 0 0,1 1-1 0 0,0-2 1 0 0,0 1-1 0 0,1-2 1 0 0,0 1-1 0 0,20 7 1 0 0,-28-13-73 0 0,0-1 0 0 0,0 0 0 0 0,0 0-1 0 0,0 0 1 0 0,0 0 0 0 0,1-1 0 0 0,-1 1 0 0 0,8-2 0 0 0,-10 1-20 0 0,0 0 1 0 0,1 0-1 0 0,-1-1 1 0 0,0 1-1 0 0,0-1 1 0 0,0 0-1 0 0,0 1 1 0 0,0-1-1 0 0,0 0 1 0 0,0 0-1 0 0,0-1 1 0 0,0 1-1 0 0,0 0 1 0 0,-1-1-1 0 0,1 1 1 0 0,0-1-1 0 0,-1 1 1 0 0,3-4-1 0 0,5-8 102 0 0,-2 4-58 0 0,0-1 0 0 0,-1 0 0 0 0,0-1-1 0 0,0 1 1 0 0,-1-1 0 0 0,0 0 0 0 0,-1 0 0 0 0,0-1-1 0 0,2-16 1 0 0,1-28 114 0 0,-3 37-122 0 0,-2 0 0 0 0,0 0 0 0 0,-2 1 0 0 0,-1-22 0 0 0,-2-5 123 0 0,3-69 0 0 0,1 19-52 0 0,-1 85-118 0 0,-1 1 1 0 0,-1 0-1 0 0,0 0 0 0 0,-3-11 0 0 0,2 10 0 0 0,0 1 1 0 0,-2-20-1 0 0,4 10-11 0 0,-1 1 1 0 0,-1 0 0 0 0,-1 0-1 0 0,0 0 1 0 0,-11-24 0 0 0,5 0-485 0 0,11 38-359 0 0,5 6-382 0 0,8 7-1475 0 0,-14-9 2631 0 0,1 1 1 0 0,-1-1-1 0 0,0 1 0 0 0,0-1 1 0 0,0 1-1 0 0,1-1 1 0 0,-1 1-1 0 0,0-1 1 0 0,0 1-1 0 0,0 0 1 0 0,0-1-1 0 0,0 1 0 0 0,0-1 1 0 0,0 1-1 0 0,0 0 1 0 0,0-1-1 0 0,0 1 1 0 0,0-1-1 0 0,-1 1 0 0 0,1 0 1 0 0,-2 8-1029 0 0,6 11-965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48:41.0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31 4665 0 0,'0'0'8019'0'0,"27"4"-4525"0"0,128-12 1062 0 0,-88 3-3841 0 0,90 5-1 0 0,73 5 1245 0 0,-222-5-1786 0 0,10-7 159 0 0,-19 6-343 0 0,0 1-196 0 0,1 0 0 0 0,-1 0 1 0 0,1 0-1 0 0,-1 0 0 0 0,1 0 0 0 0,-1 0 0 0 0,1-1 0 0 0,-1 1 1 0 0,1 0-1 0 0,0 0 0 0 0,-1 0 0 0 0,1-1 0 0 0,-1 1 0 0 0,1 0 1 0 0,0 0-1 0 0,-1-1 0 0 0,1 1 0 0 0,0 0 0 0 0,-1-1 0 0 0,1 1 1 0 0,0 0-1 0 0,-1-1 0 0 0,1 1 0 0 0,0 0 0 0 0,0-1 0 0 0,0 1 1 0 0,-1-1-1 0 0,1 1 0 0 0,0 0 0 0 0,0-1 0 0 0,0 1 0 0 0,0-1 1 0 0,0 1-1 0 0,0-1 0 0 0,0 1 0 0 0,0-1 0 0 0,0 1 0 0 0,0-1 1 0 0,0 1-1 0 0,0 0 0 0 0,0-1 0 0 0,0 1 0 0 0,0-1 0 0 0,1 0 1 0 0,5-3-988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48:48.9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197 28 4353 0 0,'-2'-4'1152'0'0,"0"2"1"0"0,0-1-1 0 0,-1 0 1 0 0,1 0-1 0 0,-1 1 0 0 0,1-1 1 0 0,-5-2-1 0 0,6 4-1042 0 0,0 1 1 0 0,0-1-1 0 0,0 1 0 0 0,0 0 0 0 0,0 0 0 0 0,0 0 0 0 0,0-1 0 0 0,0 1 1 0 0,1 0-1 0 0,-1 0 0 0 0,0 0 0 0 0,0 0 0 0 0,0 0 0 0 0,0 1 1 0 0,0-1-1 0 0,0 0 0 0 0,0 0 0 0 0,0 1 0 0 0,0-1 0 0 0,0 0 0 0 0,0 1 1 0 0,1-1-1 0 0,-1 1 0 0 0,0-1 0 0 0,0 1 0 0 0,1 0 0 0 0,-1-1 1 0 0,0 1-1 0 0,1 0 0 0 0,-1-1 0 0 0,0 1 0 0 0,1 0 0 0 0,-1 0 0 0 0,0 1 1 0 0,-21 32-57 0 0,19-29 133 0 0,-6 15-93 0 0,0 1 0 0 0,1 0-1 0 0,2 1 1 0 0,-8 37 0 0 0,0-1 20 0 0,-4 21 39 0 0,3 1 0 0 0,-7 109 0 0 0,19 164 332 0 0,5-308-450 0 0,3-1-1 0 0,1 1 1 0 0,2-1-1 0 0,2-1 1 0 0,2 0-1 0 0,24 55 0 0 0,-24-73-72 0 0,2-2-1 0 0,0 0 0 0 0,2-1 1 0 0,0 0-1 0 0,1-1 0 0 0,1-1 1 0 0,36 30-1 0 0,-50-46-160 0 0,1 0 0 0 0,0-1 0 0 0,0 1 0 0 0,0-1 0 0 0,0 0 0 0 0,0-1 0 0 0,1 1 0 0 0,-1-1 0 0 0,1 0 0 0 0,0 0 0 0 0,0-1 0 0 0,-1 1 0 0 0,1-1 0 0 0,0-1 0 0 0,0 1 0 0 0,0-1 0 0 0,0 0 0 0 0,11-2 0 0 0,4-1-817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48:49.3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 34 6873 0 0,'-1'-2'533'0'0,"-1"-1"0"0"0,1 1 0 0 0,-1-1 0 0 0,1 1-1 0 0,-1 0 1 0 0,0 0 0 0 0,0 0 0 0 0,0 0-1 0 0,0 0 1 0 0,0 0 0 0 0,-1 0 0 0 0,1 0 0 0 0,0 1-1 0 0,-1 0 1 0 0,-4-3 0 0 0,5 43 754 0 0,40 338 1199 0 0,-24-259-2154 0 0,-11-88-273 0 0,28 328 198 0 0,-30-348-278 0 0,-1-1 1 0 0,2 1-1 0 0,-1 0 1 0 0,6 14-1 0 0,-6-19-213 0 0,-2-7-375 0 0,-2-12-540 0 0,5-55-3955 0 0,-1 41 3198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48:49.8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48 0 5137 0 0,'-2'0'401'0'0,"1"1"-1"0"0,-1-1 1 0 0,1 0-1 0 0,-1 1 0 0 0,0-1 1 0 0,1 1-1 0 0,-1-1 1 0 0,1 1-1 0 0,0-1 1 0 0,-1 1-1 0 0,1 0 1 0 0,-2 1-1 0 0,1 0-178 0 0,1 1-1 0 0,0-1 1 0 0,0 0-1 0 0,1 0 1 0 0,-1 0-1 0 0,0 1 1 0 0,1-1-1 0 0,-1 4 1 0 0,1-6-208 0 0,-4 25 1083 0 0,0 0 0 0 0,1 41 0 0 0,3-43-795 0 0,-7 218 1618 0 0,6-201-1600 0 0,2 1 1 0 0,11 68-1 0 0,-8-83-201 0 0,-1-9-25 0 0,0 1 1 0 0,2-1-1 0 0,0-1 0 0 0,1 1 0 0 0,15 28 1 0 0,0 9 135 0 0,-18-43-175 0 0,1 0 0 0 0,0 0 1 0 0,1 0-1 0 0,0-1 1 0 0,8 11-1 0 0,-7-12 11 0 0,1 0 0 0 0,1 0 0 0 0,0 0 0 0 0,10 9 0 0 0,-15-16-42 0 0,-1 0 1 0 0,1 0 0 0 0,0 0 0 0 0,0-1 0 0 0,-1 1 0 0 0,1-1 0 0 0,0 0 0 0 0,0 0-1 0 0,1 0 1 0 0,-1 0 0 0 0,0 0 0 0 0,0 0 0 0 0,0-1 0 0 0,1 0 0 0 0,-1 0 0 0 0,0 0 0 0 0,0 0-1 0 0,1 0 1 0 0,4-2 0 0 0,-5 1-8 0 0,-1 0-1 0 0,1 0 1 0 0,-1 0-1 0 0,1-1 1 0 0,-1 1-1 0 0,0-1 1 0 0,0 0-1 0 0,0 1 1 0 0,0-1 0 0 0,0 0-1 0 0,0-1 1 0 0,0 1-1 0 0,0 0 1 0 0,2-5-1 0 0,17-36 95 0 0,-10 10-83 0 0,-1-1-1 0 0,-2 1 1 0 0,-1-2 0 0 0,4-59 0 0 0,-10 83-10 0 0,-1 0 0 0 0,-1 0 0 0 0,0-1 0 0 0,-1 1 0 0 0,-5-21 0 0 0,5 25-4 0 0,0 1 0 0 0,0-1 0 0 0,-1 1 0 0 0,0-1 0 0 0,0 1 1 0 0,-1 0-1 0 0,0 0 0 0 0,0 1 0 0 0,0-1 0 0 0,-9-8 1 0 0,12 14-17 0 0,1-1 0 0 0,-1 1 0 0 0,1-1 0 0 0,-1 0 0 0 0,0 1 0 0 0,0-1 0 0 0,1 1 0 0 0,-1 0 0 0 0,0-1 0 0 0,0 1 0 0 0,0 0 1 0 0,1-1-1 0 0,-1 1 0 0 0,0 0 0 0 0,0 0 0 0 0,0 0 0 0 0,0 0 0 0 0,0 0 0 0 0,1 0 0 0 0,-1 0 0 0 0,0 0 0 0 0,0 0 0 0 0,0 0 0 0 0,0 0 0 0 0,0 0 1 0 0,1 1-1 0 0,-3-1 0 0 0,2 2-7 0 0,-1-1 1 0 0,0 0-1 0 0,1 1 0 0 0,-1-1 1 0 0,1 1-1 0 0,-1-1 1 0 0,1 1-1 0 0,0 0 1 0 0,0-1-1 0 0,0 1 0 0 0,-2 3 1 0 0,0 2-18 0 0,0 1 0 0 0,0-1 0 0 0,1 1 0 0 0,0 0 0 0 0,-2 12 1 0 0,-1 44-39 0 0,2 0 0 0 0,11 115 1 0 0,-5-158 55 0 0,9 35 0 0 0,-10-50-46 0 0,0-1-1 0 0,0 1 1 0 0,0-1-1 0 0,1 1 1 0 0,-1-1 0 0 0,1 0-1 0 0,1 0 1 0 0,-1 0-1 0 0,1 0 1 0 0,6 6-1 0 0,-9-10-18 0 0,-1-1 1 0 0,1 1-1 0 0,0-1 0 0 0,-1 1 1 0 0,1-1-1 0 0,0 1 0 0 0,0-1 1 0 0,0 0-1 0 0,0 1 0 0 0,-1-1 1 0 0,1 0-1 0 0,0 0 0 0 0,0 1 1 0 0,0-1-1 0 0,0 0 0 0 0,0 0 1 0 0,0 0-1 0 0,0 0 0 0 0,-1 0 1 0 0,1 0-1 0 0,0-1 0 0 0,0 1 1 0 0,0 0-1 0 0,0 0 0 0 0,0-1 1 0 0,0 1-1 0 0,-1 0 0 0 0,1-1 1 0 0,0 1-1 0 0,0-1 0 0 0,-1 1 1 0 0,1-1-1 0 0,0 1 0 0 0,0-1 1 0 0,-1 0-1 0 0,1 1 0 0 0,-1-1 1 0 0,1 0-1 0 0,0 0 0 0 0,3-5-614 0 0,1 0 0 0 0,-2 0 0 0 0,1 0 0 0 0,3-7 0 0 0,-2 2 284 0 0,7-11-1018 0 0,1-8-346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48:50.2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162 1 7778 0 0,'-32'46'4792'0'0,"-9"27"-2129"0"0,24-41-1959 0 0,8-16-342 0 0,1 1 1 0 0,-10 24-1 0 0,12-21-143 0 0,-1-1-36 0 0,1 1-1 0 0,1 0 1 0 0,0 1-1 0 0,-2 25 1 0 0,7-21-72 0 0,0 0 1 0 0,2 0-1 0 0,1 0 1 0 0,1 0-1 0 0,0 0 0 0 0,2 0 1 0 0,1-1-1 0 0,2 0 1 0 0,0-1-1 0 0,1 1 0 0 0,1-2 1 0 0,19 29-1 0 0,-28-48-68 0 0,0 1-1 0 0,1 0 0 0 0,0-1 1 0 0,0 0-1 0 0,0 1 0 0 0,0-1 1 0 0,1 0-1 0 0,-1-1 0 0 0,1 1 1 0 0,0-1-1 0 0,0 1 0 0 0,0-1 1 0 0,0 0-1 0 0,0 0 0 0 0,0-1 1 0 0,5 2-1 0 0,-7-3-18 0 0,1 1 1 0 0,0-1 0 0 0,0 0-1 0 0,0 0 1 0 0,0 0-1 0 0,0 0 1 0 0,0-1 0 0 0,-1 1-1 0 0,1-1 1 0 0,0 1-1 0 0,0-1 1 0 0,0 0-1 0 0,-1 0 1 0 0,1 0 0 0 0,-1-1-1 0 0,1 1 1 0 0,-1-1-1 0 0,1 1 1 0 0,-1-1 0 0 0,0 0-1 0 0,1 0 1 0 0,-1 0-1 0 0,0 0 1 0 0,-1 0 0 0 0,4-5-1 0 0,4-5 41 0 0,-2-1-1 0 0,0 0 0 0 0,0 0 1 0 0,-1-1-1 0 0,-1 0 1 0 0,4-14-1 0 0,15-89 177 0 0,-19 88-195 0 0,-2 4-15 0 0,0 0 0 0 0,-1 0 0 0 0,-2-1 0 0 0,0 1 0 0 0,-2-1 0 0 0,-7-35 0 0 0,6 43-18 0 0,-2 0-1 0 0,0 0 0 0 0,-1 1 0 0 0,-1-1 0 0 0,-1 2 1 0 0,0-1-1 0 0,-1 1 0 0 0,-1 0 0 0 0,-17-21 1 0 0,24 34-72 0 0,1 0 1 0 0,-1 0-1 0 0,1 1 1 0 0,-1-1-1 0 0,0 1 1 0 0,0 0-1 0 0,0-1 1 0 0,0 1-1 0 0,-1 1 1 0 0,1-1-1 0 0,0 0 1 0 0,-1 1-1 0 0,1 0 1 0 0,-1 0-1 0 0,0 0 1 0 0,1 0-1 0 0,-1 1 1 0 0,0-1-1 0 0,0 1 1 0 0,1 0-1 0 0,-1 0 1 0 0,0 0-1 0 0,0 1 1 0 0,1-1-1 0 0,-1 1 1 0 0,0 0-1 0 0,1 0 1 0 0,-1 0-1 0 0,1 0 1 0 0,-1 1-1 0 0,1 0 1 0 0,0-1-1 0 0,0 1 1 0 0,-1 0-1 0 0,-3 4 1 0 0,1-1-351 0 0,0 0-1 0 0,0 1 1 0 0,0-1-1 0 0,0 1 1 0 0,1 1-1 0 0,0-1 1 0 0,1 1 0 0 0,-1 0-1 0 0,1 0 1 0 0,0 0-1 0 0,-3 11 1 0 0,-2 8-1362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48:50.6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72 65 11138 0 0,'-13'0'4965'0'0,"11"-1"-4852"0"0,1 1-1 0 0,0 0 0 0 0,-1 0 1 0 0,1-1-1 0 0,-1 1 0 0 0,1 1 1 0 0,0-1-1 0 0,-1 0 0 0 0,1 0 1 0 0,-1 0-1 0 0,1 1 0 0 0,0-1 1 0 0,-1 0-1 0 0,1 1 0 0 0,0 0 1 0 0,-1-1-1 0 0,1 1 0 0 0,0 0 1 0 0,0-1-1 0 0,0 1 0 0 0,0 0 1 0 0,0 0-1 0 0,0 0 0 0 0,0 0 1 0 0,0 0-1 0 0,0 0 0 0 0,0 0 1 0 0,0 1-1 0 0,0-1 0 0 0,0 2 1 0 0,-2 3-100 0 0,0-1 0 0 0,1 1 0 0 0,0 0 0 0 0,0 0 0 0 0,0 0 0 0 0,1 0 0 0 0,-2 12 0 0 0,1 47-105 0 0,2-31 65 0 0,4 204 106 0 0,0-185 160 0 0,2-1-1 0 0,20 79 1 0 0,-22-115-133 0 0,1-1 1 0 0,1 1-1 0 0,0-1 1 0 0,1 1 0 0 0,1-2-1 0 0,10 16 1 0 0,-15-26-57 0 0,0 1 0 0 0,1-1 0 0 0,-1 1 0 0 0,1-1 0 0 0,0 0 0 0 0,0-1 0 0 0,0 1 0 0 0,1-1 0 0 0,-1 0 0 0 0,1 0 0 0 0,0 0 0 0 0,0 0 0 0 0,0-1 0 0 0,0 0 0 0 0,0 0 1 0 0,0 0-1 0 0,1-1 0 0 0,-1 1 0 0 0,1-1 0 0 0,-1-1 0 0 0,8 1 0 0 0,-9-2-9 0 0,-1 1-1 0 0,1-1 1 0 0,0-1 0 0 0,0 1 0 0 0,-1 0 0 0 0,1-1 0 0 0,-1 0-1 0 0,1 0 1 0 0,-1 0 0 0 0,0 0 0 0 0,0 0 0 0 0,0-1-1 0 0,0 1 1 0 0,0-1 0 0 0,-1 0 0 0 0,1 0 0 0 0,-1 0 0 0 0,1 0-1 0 0,2-6 1 0 0,4-7 153 0 0,0 0 0 0 0,10-29-1 0 0,-18 43-173 0 0,10-31 195 0 0,-1 0-1 0 0,9-67 1 0 0,-10 49-94 0 0,1-1-61 0 0,-3 0 0 0 0,-2 0 1 0 0,-2-1-1 0 0,-3 1 1 0 0,-8-69-1 0 0,5 101-120 0 0,-2 1 0 0 0,0 0 0 0 0,-2 0 0 0 0,0 1 0 0 0,-11-22 0 0 0,17 38-57 0 0,-1-1 0 0 0,1 1 0 0 0,-1-1 0 0 0,1 1 0 0 0,-1 0 0 0 0,0-1 0 0 0,0 1 0 0 0,0 0 0 0 0,-1 1 0 0 0,1-1 0 0 0,0 0 0 0 0,-1 0 0 0 0,1 1 0 0 0,-1 0 0 0 0,1-1 0 0 0,-1 1 0 0 0,0 0 0 0 0,1 0 0 0 0,-1 0 0 0 0,0 1 0 0 0,0-1 0 0 0,0 1 0 0 0,0 0 0 0 0,1-1 0 0 0,-1 1 0 0 0,0 0 0 0 0,0 1 0 0 0,0-1 0 0 0,0 0 0 0 0,0 1 0 0 0,0 0 0 0 0,1 0 0 0 0,-5 1 0 0 0,0 1-349 0 0,0 0 1 0 0,1 0 0 0 0,-1 1-1 0 0,1 0 1 0 0,0 0 0 0 0,0 0 0 0 0,0 1-1 0 0,1 0 1 0 0,0 0 0 0 0,0 0-1 0 0,0 1 1 0 0,-5 8 0 0 0,-9 13-1550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48:51.3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79 257 6361 0 0,'0'-1'258'0'0,"-1"0"-1"0"0,0 0 1 0 0,0 1-1 0 0,0-1 0 0 0,0 0 1 0 0,0 0-1 0 0,0 1 1 0 0,0-1-1 0 0,0 0 0 0 0,0 1 1 0 0,0-1-1 0 0,0 1 1 0 0,0-1-1 0 0,0 1 0 0 0,0 0 1 0 0,-1-1-1 0 0,1 1 1 0 0,0 0-1 0 0,0 0 0 0 0,0 0 1 0 0,-1 0-1 0 0,1 0 1 0 0,0 0-1 0 0,-2 1 0 0 0,1-1-103 0 0,1 1-1 0 0,-1 0 0 0 0,1 0 1 0 0,-1 0-1 0 0,1 1 0 0 0,-1-1 0 0 0,1 0 1 0 0,0 0-1 0 0,-1 1 0 0 0,1-1 1 0 0,0 1-1 0 0,0-1 0 0 0,0 1 0 0 0,-1 2 1 0 0,-2 5-41 0 0,0 0 0 0 0,0 1 0 0 0,1 0 1 0 0,-3 19-1 0 0,1 5 75 0 0,3 1 1 0 0,0 0-1 0 0,2-1 1 0 0,6 49-1 0 0,3-26 519 0 0,28 104 1 0 0,-29-135-422 0 0,2 1 1 0 0,0-2 0 0 0,2 1 0 0 0,18 30-1 0 0,-24-47-185 0 0,0 1 0 0 0,1-1 0 0 0,0 0 0 0 0,1 0 0 0 0,0-1 0 0 0,0 0 0 0 0,1 0 0 0 0,0-1 0 0 0,0 0 0 0 0,1 0 0 0 0,-1-1 0 0 0,21 8-1 0 0,-27-12-74 0 0,0-2-1 0 0,0 1 0 0 0,0 0 0 0 0,0 0 0 0 0,0-1 0 0 0,0 0 0 0 0,0 0 0 0 0,0 1 0 0 0,0-2 0 0 0,0 1 0 0 0,0 0 0 0 0,0-1 0 0 0,5-1 0 0 0,-1 0 74 0 0,0-1-1 0 0,0-1 0 0 0,13-8 0 0 0,-12 8-21 0 0,-4 0-36 0 0,0 1 0 0 0,0 0 0 0 0,0-1 0 0 0,-1 0 1 0 0,1 0-1 0 0,-1 0 0 0 0,0-1 0 0 0,0 1 1 0 0,4-10-1 0 0,19-47 244 0 0,-22 50-218 0 0,7-18 15 0 0,-2 0 1 0 0,-1-1-1 0 0,-2-1 0 0 0,-1 1 1 0 0,-1-1-1 0 0,-1 0 0 0 0,-2 0 1 0 0,-4-47-1 0 0,1 59-66 0 0,-1-21 16 0 0,-1 0 1 0 0,-3 1-1 0 0,-12-45 1 0 0,-7-10 0 0 0,-8-25-15 0 0,28 103-63 0 0,0 1-1 0 0,-1 0 1 0 0,-1 0-1 0 0,0 0 1 0 0,-14-16-1 0 0,20 28-29 0 0,-1 0-1 0 0,1 0 0 0 0,0 0 1 0 0,-1 0-1 0 0,0 1 0 0 0,0-1 1 0 0,0 1-1 0 0,0 0 0 0 0,0 0 1 0 0,0 0-1 0 0,-1 0 1 0 0,1 1-1 0 0,0-1 0 0 0,-1 1 1 0 0,1 0-1 0 0,-1 0 0 0 0,0 0 1 0 0,1 1-1 0 0,-1-1 0 0 0,0 1 1 0 0,0 0-1 0 0,-4 0 1 0 0,3 1-144 0 0,0 0 0 0 0,0 0 0 0 0,1 1 0 0 0,-1 0 0 0 0,0 0 0 0 0,1 0 0 0 0,0 0 0 0 0,-1 1 0 0 0,1 0 0 0 0,0-1 0 0 0,0 2 0 0 0,1-1 0 0 0,-1 0 0 0 0,0 1 0 0 0,1 0 0 0 0,-4 6 0 0 0,0-1-248 0 0,1 0 0 0 0,0 0 0 0 0,1 1 0 0 0,0 0 0 0 0,1 0 0 0 0,0 0 0 0 0,0 1 0 0 0,-2 14 1 0 0,0 3-593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48:51.8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7 6145 0 0,'-6'-6'6593'0'0,"12"13"-3905"0"0,35 29-496 0 0,212 149 45 0 0,-18-14-1992 0 0,-198-142-216 0 0,-1 2-1 0 0,-2 2 1 0 0,-1 1-1 0 0,-2 2 0 0 0,-1 0 1 0 0,-2 2-1 0 0,-2 2 1 0 0,-1 0-1 0 0,24 56 0 0 0,-40-71 24 0 0,-1 0-1 0 0,-1 1 1 0 0,-1 0-1 0 0,-2 1 0 0 0,-1-1 1 0 0,0 1-1 0 0,-2 0 1 0 0,-5 50-1 0 0,-2-27 222 0 0,-23 93-1 0 0,-28 44 167 0 0,0 1-211 0 0,45-145-216 0 0,6-23-36 0 0,0 0 1 0 0,2 0-1 0 0,0 1 0 0 0,-1 33 1 0 0,5-47 15 0 0,0-6-59 0 0,-1-1 1 0 0,1 1 0 0 0,0 0 0 0 0,0-1 0 0 0,0 1-1 0 0,0-1 1 0 0,0 1 0 0 0,0 0 0 0 0,0-1 0 0 0,0 1 0 0 0,0-1-1 0 0,1 1 1 0 0,-1 0 0 0 0,0-1 0 0 0,0 1 0 0 0,0-1-1 0 0,1 1 1 0 0,-1-1 0 0 0,0 1 0 0 0,1 0 0 0 0,15-11-4077 0 0,0-9 2183 0 0,-7 7 527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45:20.8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49 30 4161 0 0,'-18'-21'6577'0'0,"17"20"-6425"0"0,1 1 1 0 0,-1-1 0 0 0,0 0-1 0 0,0 1 1 0 0,1-1-1 0 0,-1 0 1 0 0,0 1-1 0 0,0-1 1 0 0,0 1 0 0 0,0 0-1 0 0,0-1 1 0 0,0 1-1 0 0,0 0 1 0 0,0-1-1 0 0,0 1 1 0 0,0 0-1 0 0,0 0 1 0 0,0 0 0 0 0,0 0-1 0 0,0 0 1 0 0,0 0-1 0 0,0 0 1 0 0,0 0-1 0 0,0 0 1 0 0,-1 1-1 0 0,1 1-61 0 0,0 1 0 0 0,0-1 0 0 0,1 1-1 0 0,-1 0 1 0 0,1-1 0 0 0,-1 1-1 0 0,1 0 1 0 0,0-1 0 0 0,0 1 0 0 0,0 0-1 0 0,0 0 1 0 0,1 2 0 0 0,-1 1 30 0 0,3 53 266 0 0,19 103 0 0 0,-17-132-354 0 0,13 79 10 0 0,67 546 58 0 0,-81-437-422 0 0,-4-202-79 0 0,2-112-3259 0 0,-2 71 2533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50:02.9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22 184 4313 0 0,'-14'-27'8239'0'0,"13"26"-8132"0"0,0 0-1 0 0,0 0 1 0 0,1 0 0 0 0,-1 0-1 0 0,1 0 1 0 0,-1 0-1 0 0,1 0 1 0 0,-1 0 0 0 0,1 0-1 0 0,-1 0 1 0 0,1 0 0 0 0,0-1-1 0 0,0 1 1 0 0,0 0-1 0 0,-1 0 1 0 0,1 0 0 0 0,0 0-1 0 0,1-1 1 0 0,-1 1 0 0 0,0 0-1 0 0,0 0 1 0 0,0 0-1 0 0,1 0 1 0 0,-1 0 0 0 0,0-1-1 0 0,1 1 1 0 0,-1 0 0 0 0,1 0-1 0 0,0 0 1 0 0,-1 0 0 0 0,1 0-1 0 0,0 0 1 0 0,1-1-1 0 0,4-5 46 0 0,0 1 0 0 0,0-1 0 0 0,11-7 0 0 0,-7 5 80 0 0,-2 1-194 0 0,1 1 0 0 0,0 0 0 0 0,0 0 0 0 0,0 1 0 0 0,1 0 0 0 0,0 0 0 0 0,0 1 0 0 0,0 1 0 0 0,1 0 0 0 0,0 0 0 0 0,0 1 0 0 0,-1 0 0 0 0,2 1 0 0 0,-1 1 0 0 0,0-1 0 0 0,0 2 0 0 0,1-1-1 0 0,13 3 1 0 0,-23-2-36 0 0,1 0 0 0 0,-1 1 0 0 0,0-1 0 0 0,0 1 0 0 0,0-1-1 0 0,0 1 1 0 0,0 0 0 0 0,0 0 0 0 0,0 0 0 0 0,0 0-1 0 0,0 0 1 0 0,-1 1 0 0 0,1-1 0 0 0,0 0 0 0 0,-1 1 0 0 0,1-1-1 0 0,-1 1 1 0 0,1 0 0 0 0,0 2 0 0 0,0-1 5 0 0,0 0 0 0 0,-1 0 0 0 0,0 1 0 0 0,1-1 0 0 0,-1 1 0 0 0,-1-1 0 0 0,1 1 0 0 0,0 0 0 0 0,-1-1 0 0 0,0 7 0 0 0,-1 1 9 0 0,0 0 0 0 0,0-1 0 0 0,-1 1 0 0 0,-1 0 0 0 0,0-1 0 0 0,-7 19 0 0 0,-8 16-13 0 0,12-28 0 0 0,-1-1 0 0 0,0 0 0 0 0,-10 15 0 0 0,2-2 2 0 0,13-25 1 0 0,0 1-1 0 0,0-1 1 0 0,0 0-1 0 0,0 0 0 0 0,-1-1 1 0 0,1 1-1 0 0,-1 0 1 0 0,0-1-1 0 0,0 1 0 0 0,-6 3 1 0 0,9-7-5 0 0,0 0 0 0 0,0 0-1 0 0,0 0 1 0 0,0 1 0 0 0,0-1 0 0 0,0 0 0 0 0,-1 0 0 0 0,1 0 0 0 0,0 0-1 0 0,0 0 1 0 0,0 0 0 0 0,0 0 0 0 0,0 0 0 0 0,-1 0 0 0 0,1 0 0 0 0,0 0 0 0 0,0 0-1 0 0,0 0 1 0 0,0 0 0 0 0,-1 0 0 0 0,1 0 0 0 0,0 0 0 0 0,0 0 0 0 0,0 0-1 0 0,0 0 1 0 0,0 0 0 0 0,-1 0 0 0 0,1 0 0 0 0,0 0 0 0 0,0 0 0 0 0,0 0-1 0 0,0-1 1 0 0,0 1 0 0 0,0 0 0 0 0,-1 0 0 0 0,1 0 0 0 0,0 0 0 0 0,0 0 0 0 0,0 0-1 0 0,0 0 1 0 0,0-1 0 0 0,0 1 0 0 0,0 0 0 0 0,-2-10 13 0 0,3-9-3 0 0,0 13-7 0 0,1 1 1 0 0,0-1-1 0 0,1 1 1 0 0,-1-1-1 0 0,1 1 1 0 0,0 0-1 0 0,1 0 1 0 0,-1 0 0 0 0,1 1-1 0 0,0-1 1 0 0,6-4-1 0 0,-8 7-1 0 0,1 0-1 0 0,0 0 1 0 0,0 1-1 0 0,0-1 1 0 0,0 1-1 0 0,0 0 1 0 0,0 0-1 0 0,0 0 1 0 0,0 0-1 0 0,0 0 1 0 0,1 1-1 0 0,-1 0 1 0 0,0-1-1 0 0,0 1 1 0 0,1 0-1 0 0,-1 1 1 0 0,0-1-1 0 0,1 0 1 0 0,4 2-1 0 0,-1 0-1 0 0,1 0 0 0 0,-1 0 0 0 0,1 1 0 0 0,-1 0 1 0 0,0 0-1 0 0,0 0 0 0 0,7 6 0 0 0,-8-5-1 0 0,0 1 1 0 0,-1 1-1 0 0,0-1 1 0 0,0 1-1 0 0,0-1 0 0 0,-1 1 1 0 0,0 1-1 0 0,0-1 1 0 0,-1 1-1 0 0,1-1 0 0 0,3 14 1 0 0,1 6 10 0 0,9 50 0 0 0,-14-62-7 0 0,8 102 22 0 0,-11-107-20 0 0,0 1-1 0 0,-1-1 0 0 0,0 1 0 0 0,-1-1 1 0 0,0 1-1 0 0,0-1 0 0 0,-1 0 1 0 0,-6 15-1 0 0,3-9 2 0 0,3-8 2 0 0,0 1-1 0 0,-1-1 1 0 0,1 1 0 0 0,-2-1 0 0 0,1-1 0 0 0,-1 1-1 0 0,0-1 1 0 0,0 1 0 0 0,-1-1 0 0 0,0-1-1 0 0,0 1 1 0 0,-1-1 0 0 0,1 0 0 0 0,-11 5 0 0 0,13-7-8 0 0,0-1 0 0 0,0-1 1 0 0,0 1-1 0 0,0-1 0 0 0,0 1 1 0 0,-1-1-1 0 0,1 0 0 0 0,0-1 1 0 0,-1 1-1 0 0,1-1 0 0 0,-1 0 1 0 0,1 0-1 0 0,0 0 0 0 0,-1 0 1 0 0,1-1-1 0 0,-1 0 0 0 0,1 0 1 0 0,0 0-1 0 0,0 0 0 0 0,-1-1 1 0 0,1 0-1 0 0,0 0 1 0 0,0 0-1 0 0,1 0 0 0 0,-1 0 1 0 0,0-1-1 0 0,1 0 0 0 0,-5-4 1 0 0,3 3-80 0 0,1-1 0 0 0,0 0 1 0 0,-1 0-1 0 0,2 0 1 0 0,-1-1-1 0 0,0 1 0 0 0,1-1 1 0 0,0 0-1 0 0,1 0 1 0 0,-1 0-1 0 0,1 0 0 0 0,0 0 1 0 0,1-1-1 0 0,-1 1 1 0 0,1-1-1 0 0,1 1 0 0 0,-1-13 1 0 0,2 11-405 0 0,-1 1-1 0 0,1-1 1 0 0,1 1 0 0 0,0-1 0 0 0,0 1 0 0 0,0 0 0 0 0,1 0-1 0 0,0 0 1 0 0,6-10 0 0 0,-1 2-1088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50:03.5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14 228 6041 0 0,'-1'-1'234'0'0,"0"0"-1"0"0,0 0 0 0 0,0 0 0 0 0,0 0 1 0 0,0 0-1 0 0,0 0 0 0 0,0 0 1 0 0,0-1-1 0 0,0 1 0 0 0,1 0 0 0 0,-1-1 1 0 0,0 1-1 0 0,1-1 0 0 0,-1 1 1 0 0,1-1-1 0 0,0 1 0 0 0,0-1 0 0 0,-1 1 1 0 0,1-1-1 0 0,0 1 0 0 0,0-1 1 0 0,0 1-1 0 0,0-1 0 0 0,1 1 0 0 0,-1-1 1 0 0,0 1-1 0 0,1-1 0 0 0,0-1 1 0 0,2-6 97 0 0,0 0 1 0 0,1 0 0 0 0,7-12 0 0 0,-4 9 321 0 0,-2 3-480 0 0,0 0 0 0 0,1 0 0 0 0,0 0 0 0 0,1 1 0 0 0,0 0-1 0 0,0 0 1 0 0,1 1 0 0 0,0 0 0 0 0,0 0 0 0 0,0 0 0 0 0,15-7 0 0 0,-16 10-140 0 0,0 1-1 0 0,0 0 1 0 0,0 0 0 0 0,0 0 0 0 0,0 1 0 0 0,0 0 0 0 0,1 1 0 0 0,-1 0 0 0 0,1 0 0 0 0,0 0 0 0 0,-1 1 0 0 0,1 0-1 0 0,-1 0 1 0 0,1 1 0 0 0,0 0 0 0 0,12 4 0 0 0,-13-3-14 0 0,-4-1-10 0 0,0-1 0 0 0,0 1 0 0 0,-1-1 0 0 0,1 1 0 0 0,0 0 0 0 0,-1 0-1 0 0,1 0 1 0 0,-1 1 0 0 0,0-1 0 0 0,1 1 0 0 0,-1-1 0 0 0,0 1 0 0 0,0 0 0 0 0,0 0 0 0 0,0-1 0 0 0,0 2 0 0 0,0-1 0 0 0,0 0-1 0 0,-1 0 1 0 0,1 0 0 0 0,-1 1 0 0 0,2 4 0 0 0,-1-4 1 0 0,-1 0 0 0 0,0-1 0 0 0,1 1 0 0 0,0 0 1 0 0,-1-1-1 0 0,5 5 0 0 0,9 15 27 0 0,-12-11-22 0 0,0 0-1 0 0,-1-1 1 0 0,0 1-1 0 0,-1 0 1 0 0,0 0 0 0 0,0 0-1 0 0,-1 0 1 0 0,-1 0-1 0 0,0 0 1 0 0,0 0 0 0 0,-1 0-1 0 0,-1 0 1 0 0,0-1-1 0 0,-4 13 1 0 0,-5 5 23 0 0,0 0 1 0 0,-2-1-1 0 0,-34 48 0 0 0,47-72-31 0 0,-20 24 30 0 0,20-26-33 0 0,0 0 1 0 0,0 0-1 0 0,0 0 0 0 0,0 0 0 0 0,0 0 0 0 0,0 0 0 0 0,0 0 0 0 0,-1 0 0 0 0,1-1 1 0 0,0 1-1 0 0,0 0 0 0 0,-1-1 0 0 0,1 1 0 0 0,0-1 0 0 0,-1 1 0 0 0,1-1 1 0 0,0 0-1 0 0,-1 0 0 0 0,-1 1 0 0 0,2-2-2 0 0,0 1 0 0 0,1-1 0 0 0,-1 1 0 0 0,1-1 0 0 0,-1 0 0 0 0,1 1 0 0 0,0-1 0 0 0,-1 0 0 0 0,1 1 0 0 0,-1-1 0 0 0,1 0 0 0 0,0 1 0 0 0,0-1 0 0 0,-1 0 0 0 0,1 0 0 0 0,0 1 0 0 0,0-1 0 0 0,0 0 0 0 0,0 0 0 0 0,0 1 0 0 0,0-1 0 0 0,0 0 0 0 0,0 0 0 0 0,0 0 0 0 0,0 1 0 0 0,1-1 0 0 0,-1-1 0 0 0,5-22 35 0 0,-3 19-33 0 0,0 0 0 0 0,0 0 0 0 0,1 0 0 0 0,-1 0-1 0 0,1 1 1 0 0,0-1 0 0 0,1 1 0 0 0,-1 0 0 0 0,1 0 0 0 0,-1 0-1 0 0,1 0 1 0 0,1 0 0 0 0,-1 1 0 0 0,0 0 0 0 0,1 0 0 0 0,-1 0-1 0 0,1 1 1 0 0,0-1 0 0 0,0 1 0 0 0,0 0 0 0 0,0 0 0 0 0,1 1-1 0 0,-1 0 1 0 0,0 0 0 0 0,1 0 0 0 0,-1 0 0 0 0,0 1 0 0 0,1 0-1 0 0,-1 0 1 0 0,1 0 0 0 0,-1 1 0 0 0,0 0 0 0 0,1 0 0 0 0,-1 0-1 0 0,0 1 1 0 0,0 0 0 0 0,1 0 0 0 0,-2 0 0 0 0,10 5 0 0 0,-2 0 5 0 0,-1 1 0 0 0,0 0 0 0 0,0 1 0 0 0,0 0 0 0 0,-1 1 0 0 0,0 0-1 0 0,-1 1 1 0 0,0 0 0 0 0,-1 0 0 0 0,0 1 0 0 0,-1-1 0 0 0,0 2 0 0 0,-1-1 0 0 0,9 26 0 0 0,-13-31 4 0 0,-1-1-1 0 0,1 1 1 0 0,-1 0-1 0 0,-1 0 1 0 0,1 0-1 0 0,-1 0 1 0 0,0 0-1 0 0,-1 0 1 0 0,1 0-1 0 0,-2 0 1 0 0,1 0-1 0 0,-1-1 1 0 0,0 1-1 0 0,-4 11 1 0 0,2-10 1 0 0,0 1 0 0 0,-1-1 0 0 0,0 0 1 0 0,0 0-1 0 0,-1 0 0 0 0,0-1 0 0 0,0 1 1 0 0,-1-2-1 0 0,0 1 0 0 0,-9 6 0 0 0,5-4-23 0 0,0-2-1 0 0,0 0 1 0 0,0 0-1 0 0,-1-1 1 0 0,0 0-1 0 0,-1-1 0 0 0,1-1 1 0 0,-1 0-1 0 0,0 0 1 0 0,0-2-1 0 0,-17 3 1 0 0,8-3-499 0 0,1-1 1 0 0,-37-3 0 0 0,-10-9-3450 0 0,51 7 2732 0 0,2 3-340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50:03.9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39 6001 0 0,'5'-4'2417'0'0,"4"2"-1673"0"0,2-1-552 0 0,0-1 40 0 0,7 4-72 0 0,5-4 8 0 0,1 3-32 0 0,-4 1-88 0 0,7-2-8 0 0,2-4-144 0 0,10 3 112 0 0,6-3-64 0 0,2 3-40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50:04.6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192 94 5521 0 0,'-4'-11'1715'0'0,"0"0"-421"0"0,0-1 1 0 0,-1 1-1 0 0,0 0 0 0 0,-11-17 0 0 0,15 28-1232 0 0,1-1 1 0 0,-1 0 0 0 0,1 1-1 0 0,-1-1 1 0 0,1 1-1 0 0,-1-1 1 0 0,1 0-1 0 0,-1 1 1 0 0,1-1-1 0 0,-1 1 1 0 0,0 0-1 0 0,1-1 1 0 0,-1 1-1 0 0,0-1 1 0 0,1 1 0 0 0,-1 0-1 0 0,0 0 1 0 0,0-1-1 0 0,1 1 1 0 0,-1 0-1 0 0,0 0 1 0 0,0 0-1 0 0,0 0 1 0 0,1 0-1 0 0,-3 0 1 0 0,2 0-23 0 0,0 1-1 0 0,-1 0 1 0 0,1-1 0 0 0,0 1 0 0 0,0 0 0 0 0,0-1-1 0 0,0 1 1 0 0,0 0 0 0 0,0 0 0 0 0,0 0 0 0 0,0 0-1 0 0,0 0 1 0 0,-1 2 0 0 0,-3 4-1 0 0,1 0 0 0 0,1 0 0 0 0,-6 13 0 0 0,-12 44 2 0 0,2 0-1 0 0,3 1 1 0 0,3 1-1 0 0,-8 115 1 0 0,14-62-39 0 0,11 157 0 0 0,0-219-12 0 0,3-1 1 0 0,3 0 0 0 0,2-1-1 0 0,37 107 1 0 0,-43-149-169 0 0,-1 1 0 0 0,1-1 1 0 0,1 0-1 0 0,1-1 0 0 0,-1 0 0 0 0,2 0 0 0 0,0 0 0 0 0,0-1 1 0 0,1-1-1 0 0,0 0 0 0 0,1 0 0 0 0,0-1 0 0 0,1 0 0 0 0,0-1 1 0 0,0 0-1 0 0,1-1 0 0 0,0 0 0 0 0,0-1 0 0 0,17 5 0 0 0,15 1-1093 0 0,-4-4-545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50:05.3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6 7538 0 0,'-6'-5'6172'0'0,"9"13"-4362"0"0,1 0-1771 0 0,11 26 223 0 0,14 47-1 0 0,-25-65-239 0 0,0 0-1 0 0,-1 0 1 0 0,-1 0 0 0 0,-1 1 0 0 0,0 25 0 0 0,-3-29-439 0 0,0 0 0 0 0,0 1 0 0 0,-2-1 0 0 0,-6 17 0 0 0,8-23-755 0 0,1-6-836 0 0,1-7 406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50:05.6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 0 6681 0 0,'-3'4'3548'0'0,"-5"6"-2451"0"0,1-2-751 0 0,2 0-136 0 0,1 1 0 0 0,0 0 0 0 0,1 0 0 0 0,0 1 0 0 0,0-1 0 0 0,1 0 0 0 0,0 1 0 0 0,1 0 0 0 0,0-1 0 0 0,1 11 0 0 0,0 17-36 0 0,7 45 0 0 0,-4-63-93 0 0,1 16 19 0 0,3-1 0 0 0,1 0-1 0 0,1 0 1 0 0,20 46 0 0 0,-9-25 73 0 0,-14-35-54 0 0,1 0 1 0 0,1-1 0 0 0,1 0-1 0 0,20 30 1 0 0,-28-47-114 0 0,9 13 292 0 0,24 25-1 0 0,-32-37-225 0 0,1 0 0 0 0,0-1-1 0 0,0 1 1 0 0,0 0 0 0 0,0-1 0 0 0,1 0 0 0 0,-1 0-1 0 0,1 0 1 0 0,-1 0 0 0 0,1-1 0 0 0,0 1-1 0 0,-1-1 1 0 0,1 0 0 0 0,0 0 0 0 0,6 1-1 0 0,-8-3-22 0 0,0 1 0 0 0,-1-1 0 0 0,1 1 0 0 0,0-1 0 0 0,0 0 0 0 0,0 0 0 0 0,-1 0-1 0 0,1 0 1 0 0,0 0 0 0 0,-1 0 0 0 0,1 0 0 0 0,-1 0 0 0 0,2-3 0 0 0,19-20 517 0 0,-20 21-506 0 0,5-7 60 0 0,-1-1-1 0 0,-1 0 0 0 0,0 0 0 0 0,-1 0 1 0 0,0-1-1 0 0,-1 1 0 0 0,3-15 0 0 0,-3 11-35 0 0,5-17 83 0 0,1 0-1 0 0,-1-2 0 0 0,5-59 0 0 0,-11 58-58 0 0,-5-58 1 0 0,1 80-106 0 0,0 0 0 0 0,-1 0 0 0 0,0 0 0 0 0,-1 0 0 0 0,0 1 0 0 0,-1-1 1 0 0,-10-17-1 0 0,14 28-36 0 0,-7-12-191 0 0,-1 1 0 0 0,-11-15 1 0 0,17 24-202 0 0,0 0 0 0 0,-1 1 0 0 0,1-1 0 0 0,-1 1 1 0 0,0 0-1 0 0,0 0 0 0 0,0 1 0 0 0,-1-1 0 0 0,1 1 0 0 0,-9-3 1 0 0,12 4 300 0 0,0 1 0 0 0,1 0 0 0 0,-1 0-1 0 0,0-1 1 0 0,1 1 0 0 0,-1 0 0 0 0,0 0 0 0 0,0 0 0 0 0,1 0 0 0 0,-1 0 0 0 0,0 0 0 0 0,1 0 0 0 0,-1 0 0 0 0,0 0 0 0 0,1 1 0 0 0,-1-1 0 0 0,0 0 0 0 0,1 0 0 0 0,-1 0 0 0 0,0 1 0 0 0,1-1 0 0 0,-2 1 0 0 0,-2 4-2002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50:06.0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 88 6985 0 0,'-6'50'3079'0'0,"0"63"-1"0"0,7-75-2713 0 0,1 0 0 0 0,2 0 0 0 0,1 0 0 0 0,16 55 0 0 0,-18-83-242 0 0,0 0-1 0 0,1 0 1 0 0,0 0-1 0 0,1-1 1 0 0,0 0-1 0 0,1 0 1 0 0,0 0-1 0 0,10 11 1 0 0,-14-17-56 0 0,0-1 1 0 0,1 1-1 0 0,0-1 0 0 0,0 0 1 0 0,0 1-1 0 0,0-1 0 0 0,0 0 1 0 0,0-1-1 0 0,0 1 0 0 0,0-1 1 0 0,1 1-1 0 0,-1-1 0 0 0,1 0 1 0 0,-1 0-1 0 0,1 0 0 0 0,-1-1 1 0 0,1 0-1 0 0,0 1 0 0 0,-1-1 1 0 0,1 0-1 0 0,-1 0 0 0 0,1-1 1 0 0,0 1-1 0 0,-1-1 0 0 0,1 0 1 0 0,-1 0-1 0 0,1 0 0 0 0,3-2 1 0 0,4-3 99 0 0,-1 0 0 0 0,1-1 1 0 0,-1-1-1 0 0,0 0 1 0 0,-1 0-1 0 0,11-12 1 0 0,-8 9-23 0 0,-7 4-71 0 0,1 1 0 0 0,-1-1 0 0 0,0 0 0 0 0,-1 0 0 0 0,0 0 0 0 0,5-13 0 0 0,7-11 115 0 0,-8 18-118 0 0,-1 0 1 0 0,0 0 0 0 0,-1-1-1 0 0,0 0 1 0 0,-2 0-1 0 0,1-1 1 0 0,-2 1-1 0 0,0-1 1 0 0,0 0-1 0 0,-1-20 1 0 0,1 2 39 0 0,-2 27-90 0 0,-1-1-1 0 0,1 1 1 0 0,-1-1-1 0 0,0 0 1 0 0,-1 1 0 0 0,0-1-1 0 0,-3-12 1 0 0,1 8-40 0 0,-1 0 0 0 0,0 0-1 0 0,0 0 1 0 0,-2 0 0 0 0,1 1 0 0 0,-1 0 0 0 0,-1 0 0 0 0,0 1-1 0 0,0-1 1 0 0,-9-7 0 0 0,10 11-240 0 0,0 0 1 0 0,-1 0-1 0 0,0 1 0 0 0,0 0 1 0 0,-1 1-1 0 0,1-1 0 0 0,-1 1 1 0 0,-12-4-1 0 0,16 7-23 0 0,0 0 1 0 0,0 0-1 0 0,0 0 0 0 0,0 1 1 0 0,-1 0-1 0 0,1 0 0 0 0,0 0 1 0 0,0 0-1 0 0,-1 0 0 0 0,1 1 1 0 0,0 0-1 0 0,0 0 0 0 0,0 0 1 0 0,0 0-1 0 0,0 1 0 0 0,0-1 0 0 0,0 1 1 0 0,1 0-1 0 0,-5 4 0 0 0,-4 4-1053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50:06.3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5 230 11795 0 0,'0'2'49'0'0,"-1"1"0"0"0,0-1 0 0 0,1 1 0 0 0,0 0 0 0 0,0-1 0 0 0,0 1 0 0 0,0-1 0 0 0,0 1 0 0 0,0-1 1 0 0,1 1-1 0 0,0 2 0 0 0,0-2-2 0 0,-1 0 0 0 0,1 0 0 0 0,-1 0 0 0 0,0 0 0 0 0,1 0 0 0 0,-1-1 0 0 0,-1 1 1 0 0,1 0-1 0 0,-1 4 0 0 0,-1 3 120 0 0,0 0 0 0 0,1 0 0 0 0,1 0 0 0 0,-1 0 0 0 0,2 0 0 0 0,2 20-1 0 0,-1-6 158 0 0,1 4 136 0 0,0-1 0 0 0,2 0 0 0 0,1-1 0 0 0,1 1-1 0 0,17 40 1 0 0,-21-62-371 0 0,-1 0 0 0 0,1 0 0 0 0,0 0 1 0 0,0 0-1 0 0,0-1 0 0 0,1 0 0 0 0,0 1 0 0 0,0-1 0 0 0,0 0 0 0 0,0-1 0 0 0,1 1 0 0 0,-1-1 0 0 0,1 0 0 0 0,0 0 0 0 0,0 0 0 0 0,0-1 0 0 0,0 0 0 0 0,0 0 0 0 0,1 0 0 0 0,-1 0 0 0 0,1-1 1 0 0,-1 0-1 0 0,1 0 0 0 0,0-1 0 0 0,-1 1 0 0 0,1-1 0 0 0,0 0 0 0 0,-1-1 0 0 0,1 0 0 0 0,-1 1 0 0 0,1-2 0 0 0,-1 1 0 0 0,1-1 0 0 0,-1 0 0 0 0,10-4 0 0 0,-7 1-29 0 0,0-1 0 0 0,0 0 0 0 0,-1-1 0 0 0,1 0 0 0 0,-2 0 0 0 0,1 0 0 0 0,-1-1 0 0 0,0 0 0 0 0,0 0 0 0 0,-1 0 0 0 0,0-1-1 0 0,-1 0 1 0 0,0 0 0 0 0,4-13 0 0 0,3-3 19 0 0,-2-1 0 0 0,-1 0 0 0 0,0-1 0 0 0,-3 0 0 0 0,0 0 0 0 0,-1 0 0 0 0,-2 0 0 0 0,-1-1 0 0 0,-2-34 0 0 0,-1 51-74 0 0,0 0 0 0 0,-1 1 0 0 0,-1-1 0 0 0,1 1 0 0 0,-1-1 0 0 0,-1 1 0 0 0,0 0 0 0 0,-11-15 0 0 0,4 8-183 0 0,-1 0 0 0 0,-1 1-1 0 0,-23-23 1 0 0,30 34-105 0 0,0-1 1 0 0,0 1-1 0 0,0 0 1 0 0,0 1 0 0 0,-1 0-1 0 0,0 0 1 0 0,-16-6-1 0 0,19 9-174 0 0,0-1 0 0 0,-1 1 0 0 0,1 0 0 0 0,0 0 0 0 0,-1 1-1 0 0,1 0 1 0 0,0 0 0 0 0,-1 0 0 0 0,1 0 0 0 0,0 1 0 0 0,-1 0 0 0 0,1 0 0 0 0,-10 3-1 0 0,6 1-1381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50:06.6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 6865 0 0,'19'-2'6945'0'0,"-16"1"-6705"0"0,0 1 1 0 0,0-1-1 0 0,1 1 0 0 0,-1 0 1 0 0,0 0-1 0 0,7 1 1 0 0,40 10 467 0 0,0 1-1 0 0,-1 3 1 0 0,0 2 0 0 0,85 43 0 0 0,-101-43-621 0 0,-1 1 1 0 0,-1 1-1 0 0,0 1 0 0 0,33 30 0 0 0,-6-1-7 0 0,71 77-1 0 0,-91-84-48 0 0,54 67 31 0 0,-78-91-46 0 0,-2 1-1 0 0,0 0 1 0 0,-1 1-1 0 0,11 27 1 0 0,-9-14 12 0 0,-2 0 1 0 0,-1 1 0 0 0,-2 0-1 0 0,-1 0 1 0 0,-1 1 0 0 0,-2-1 0 0 0,-2 1-1 0 0,-1 0 1 0 0,-2 0 0 0 0,-1 0 0 0 0,-1 0-1 0 0,-11 39 1 0 0,-4-4-1050 0 0,-34 82 0 0 0,51-151 834 0 0,1 1 0 0 0,-1-1 0 0 0,1 1 1 0 0,-1-1-1 0 0,1 1 0 0 0,-1-1 0 0 0,1 1 0 0 0,0 0 0 0 0,0-1 0 0 0,0 1 0 0 0,0 0 0 0 0,0 2 0 0 0,1 0-837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4T03:50:07.0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1 7009 0 0,'-7'2'5310'0'0,"7"0"-2041"0"0,13 1-975 0 0,23-1-1572 0 0,94-7 911 0 0,47 1-1668 0 0,-172 4-120 0 0,-1 0-1 0 0,1 0 1 0 0,-1 1 0 0 0,1 0 0 0 0,-1 0 0 0 0,1 0 0 0 0,-1 0 0 0 0,0 1-1 0 0,1 0 1 0 0,-1-1 0 0 0,6 5 0 0 0,-3 3-677 0 0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rd.ca/" TargetMode="External"/><Relationship Id="rId2" Type="http://schemas.openxmlformats.org/officeDocument/2006/relationships/hyperlink" Target="https://www.rbcroyalbank.com/personal-loans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utookanagan.com/use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.xml"/><Relationship Id="rId21" Type="http://schemas.openxmlformats.org/officeDocument/2006/relationships/image" Target="../media/image16.png"/><Relationship Id="rId42" Type="http://schemas.openxmlformats.org/officeDocument/2006/relationships/customXml" Target="../ink/ink21.xml"/><Relationship Id="rId47" Type="http://schemas.openxmlformats.org/officeDocument/2006/relationships/image" Target="../media/image29.png"/><Relationship Id="rId63" Type="http://schemas.openxmlformats.org/officeDocument/2006/relationships/image" Target="../media/image37.png"/><Relationship Id="rId68" Type="http://schemas.openxmlformats.org/officeDocument/2006/relationships/customXml" Target="../ink/ink34.xml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9" Type="http://schemas.openxmlformats.org/officeDocument/2006/relationships/image" Target="../media/image20.png"/><Relationship Id="rId11" Type="http://schemas.openxmlformats.org/officeDocument/2006/relationships/image" Target="../media/image11.png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24.png"/><Relationship Id="rId40" Type="http://schemas.openxmlformats.org/officeDocument/2006/relationships/customXml" Target="../ink/ink20.xml"/><Relationship Id="rId45" Type="http://schemas.openxmlformats.org/officeDocument/2006/relationships/image" Target="../media/image28.png"/><Relationship Id="rId53" Type="http://schemas.openxmlformats.org/officeDocument/2006/relationships/image" Target="../media/image32.png"/><Relationship Id="rId58" Type="http://schemas.openxmlformats.org/officeDocument/2006/relationships/customXml" Target="../ink/ink29.xml"/><Relationship Id="rId66" Type="http://schemas.openxmlformats.org/officeDocument/2006/relationships/customXml" Target="../ink/ink33.xml"/><Relationship Id="rId74" Type="http://schemas.openxmlformats.org/officeDocument/2006/relationships/customXml" Target="../ink/ink37.xml"/><Relationship Id="rId5" Type="http://schemas.openxmlformats.org/officeDocument/2006/relationships/image" Target="../media/image8.png"/><Relationship Id="rId61" Type="http://schemas.openxmlformats.org/officeDocument/2006/relationships/image" Target="../media/image36.png"/><Relationship Id="rId19" Type="http://schemas.openxmlformats.org/officeDocument/2006/relationships/image" Target="../media/image15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9.png"/><Relationship Id="rId30" Type="http://schemas.openxmlformats.org/officeDocument/2006/relationships/customXml" Target="../ink/ink15.xml"/><Relationship Id="rId35" Type="http://schemas.openxmlformats.org/officeDocument/2006/relationships/image" Target="../media/image23.png"/><Relationship Id="rId43" Type="http://schemas.openxmlformats.org/officeDocument/2006/relationships/image" Target="../media/image27.png"/><Relationship Id="rId48" Type="http://schemas.openxmlformats.org/officeDocument/2006/relationships/customXml" Target="../ink/ink24.xml"/><Relationship Id="rId56" Type="http://schemas.openxmlformats.org/officeDocument/2006/relationships/customXml" Target="../ink/ink28.xml"/><Relationship Id="rId64" Type="http://schemas.openxmlformats.org/officeDocument/2006/relationships/customXml" Target="../ink/ink32.xml"/><Relationship Id="rId69" Type="http://schemas.openxmlformats.org/officeDocument/2006/relationships/image" Target="../media/image40.png"/><Relationship Id="rId8" Type="http://schemas.openxmlformats.org/officeDocument/2006/relationships/customXml" Target="../ink/ink4.xml"/><Relationship Id="rId51" Type="http://schemas.openxmlformats.org/officeDocument/2006/relationships/image" Target="../media/image31.png"/><Relationship Id="rId72" Type="http://schemas.openxmlformats.org/officeDocument/2006/relationships/customXml" Target="../ink/ink36.xml"/><Relationship Id="rId3" Type="http://schemas.openxmlformats.org/officeDocument/2006/relationships/image" Target="../media/image7.png"/><Relationship Id="rId12" Type="http://schemas.openxmlformats.org/officeDocument/2006/relationships/customXml" Target="../ink/ink6.xml"/><Relationship Id="rId17" Type="http://schemas.openxmlformats.org/officeDocument/2006/relationships/image" Target="../media/image14.png"/><Relationship Id="rId25" Type="http://schemas.openxmlformats.org/officeDocument/2006/relationships/image" Target="../media/image18.png"/><Relationship Id="rId33" Type="http://schemas.openxmlformats.org/officeDocument/2006/relationships/image" Target="../media/image22.png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59" Type="http://schemas.openxmlformats.org/officeDocument/2006/relationships/image" Target="../media/image35.png"/><Relationship Id="rId67" Type="http://schemas.openxmlformats.org/officeDocument/2006/relationships/image" Target="../media/image39.png"/><Relationship Id="rId20" Type="http://schemas.openxmlformats.org/officeDocument/2006/relationships/customXml" Target="../ink/ink10.xml"/><Relationship Id="rId41" Type="http://schemas.openxmlformats.org/officeDocument/2006/relationships/image" Target="../media/image26.png"/><Relationship Id="rId54" Type="http://schemas.openxmlformats.org/officeDocument/2006/relationships/customXml" Target="../ink/ink27.xml"/><Relationship Id="rId62" Type="http://schemas.openxmlformats.org/officeDocument/2006/relationships/customXml" Target="../ink/ink31.xml"/><Relationship Id="rId70" Type="http://schemas.openxmlformats.org/officeDocument/2006/relationships/customXml" Target="../ink/ink35.xml"/><Relationship Id="rId75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5" Type="http://schemas.openxmlformats.org/officeDocument/2006/relationships/image" Target="../media/image13.png"/><Relationship Id="rId23" Type="http://schemas.openxmlformats.org/officeDocument/2006/relationships/image" Target="../media/image17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30.png"/><Relationship Id="rId57" Type="http://schemas.openxmlformats.org/officeDocument/2006/relationships/image" Target="../media/image34.png"/><Relationship Id="rId10" Type="http://schemas.openxmlformats.org/officeDocument/2006/relationships/customXml" Target="../ink/ink5.xml"/><Relationship Id="rId31" Type="http://schemas.openxmlformats.org/officeDocument/2006/relationships/image" Target="../media/image21.png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60" Type="http://schemas.openxmlformats.org/officeDocument/2006/relationships/customXml" Target="../ink/ink30.xml"/><Relationship Id="rId65" Type="http://schemas.openxmlformats.org/officeDocument/2006/relationships/image" Target="../media/image38.png"/><Relationship Id="rId73" Type="http://schemas.openxmlformats.org/officeDocument/2006/relationships/image" Target="../media/image42.png"/><Relationship Id="rId4" Type="http://schemas.openxmlformats.org/officeDocument/2006/relationships/customXml" Target="../ink/ink2.xml"/><Relationship Id="rId9" Type="http://schemas.openxmlformats.org/officeDocument/2006/relationships/image" Target="../media/image10.png"/><Relationship Id="rId13" Type="http://schemas.openxmlformats.org/officeDocument/2006/relationships/image" Target="../media/image12.png"/><Relationship Id="rId18" Type="http://schemas.openxmlformats.org/officeDocument/2006/relationships/customXml" Target="../ink/ink9.xml"/><Relationship Id="rId39" Type="http://schemas.openxmlformats.org/officeDocument/2006/relationships/image" Target="../media/image25.png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33.png"/><Relationship Id="rId7" Type="http://schemas.openxmlformats.org/officeDocument/2006/relationships/image" Target="../media/image9.png"/><Relationship Id="rId71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1.png"/><Relationship Id="rId21" Type="http://schemas.openxmlformats.org/officeDocument/2006/relationships/image" Target="../media/image53.png"/><Relationship Id="rId42" Type="http://schemas.openxmlformats.org/officeDocument/2006/relationships/customXml" Target="../ink/ink58.xml"/><Relationship Id="rId63" Type="http://schemas.openxmlformats.org/officeDocument/2006/relationships/image" Target="../media/image74.png"/><Relationship Id="rId84" Type="http://schemas.openxmlformats.org/officeDocument/2006/relationships/customXml" Target="../ink/ink79.xml"/><Relationship Id="rId138" Type="http://schemas.openxmlformats.org/officeDocument/2006/relationships/customXml" Target="../ink/ink106.xml"/><Relationship Id="rId159" Type="http://schemas.openxmlformats.org/officeDocument/2006/relationships/image" Target="../media/image122.png"/><Relationship Id="rId170" Type="http://schemas.openxmlformats.org/officeDocument/2006/relationships/customXml" Target="../ink/ink122.xml"/><Relationship Id="rId191" Type="http://schemas.openxmlformats.org/officeDocument/2006/relationships/image" Target="../media/image138.png"/><Relationship Id="rId205" Type="http://schemas.openxmlformats.org/officeDocument/2006/relationships/image" Target="../media/image145.png"/><Relationship Id="rId107" Type="http://schemas.openxmlformats.org/officeDocument/2006/relationships/image" Target="../media/image96.png"/><Relationship Id="rId11" Type="http://schemas.openxmlformats.org/officeDocument/2006/relationships/image" Target="../media/image48.png"/><Relationship Id="rId32" Type="http://schemas.openxmlformats.org/officeDocument/2006/relationships/customXml" Target="../ink/ink53.xml"/><Relationship Id="rId53" Type="http://schemas.openxmlformats.org/officeDocument/2006/relationships/image" Target="../media/image69.png"/><Relationship Id="rId74" Type="http://schemas.openxmlformats.org/officeDocument/2006/relationships/customXml" Target="../ink/ink74.xml"/><Relationship Id="rId128" Type="http://schemas.openxmlformats.org/officeDocument/2006/relationships/customXml" Target="../ink/ink101.xml"/><Relationship Id="rId149" Type="http://schemas.openxmlformats.org/officeDocument/2006/relationships/image" Target="../media/image117.png"/><Relationship Id="rId5" Type="http://schemas.openxmlformats.org/officeDocument/2006/relationships/image" Target="../media/image45.png"/><Relationship Id="rId95" Type="http://schemas.openxmlformats.org/officeDocument/2006/relationships/image" Target="../media/image90.png"/><Relationship Id="rId160" Type="http://schemas.openxmlformats.org/officeDocument/2006/relationships/customXml" Target="../ink/ink117.xml"/><Relationship Id="rId181" Type="http://schemas.openxmlformats.org/officeDocument/2006/relationships/image" Target="../media/image133.png"/><Relationship Id="rId22" Type="http://schemas.openxmlformats.org/officeDocument/2006/relationships/customXml" Target="../ink/ink48.xml"/><Relationship Id="rId43" Type="http://schemas.openxmlformats.org/officeDocument/2006/relationships/image" Target="../media/image64.png"/><Relationship Id="rId64" Type="http://schemas.openxmlformats.org/officeDocument/2006/relationships/customXml" Target="../ink/ink69.xml"/><Relationship Id="rId118" Type="http://schemas.openxmlformats.org/officeDocument/2006/relationships/customXml" Target="../ink/ink96.xml"/><Relationship Id="rId139" Type="http://schemas.openxmlformats.org/officeDocument/2006/relationships/image" Target="../media/image112.png"/><Relationship Id="rId85" Type="http://schemas.openxmlformats.org/officeDocument/2006/relationships/image" Target="../media/image85.png"/><Relationship Id="rId150" Type="http://schemas.openxmlformats.org/officeDocument/2006/relationships/customXml" Target="../ink/ink112.xml"/><Relationship Id="rId171" Type="http://schemas.openxmlformats.org/officeDocument/2006/relationships/image" Target="../media/image128.png"/><Relationship Id="rId192" Type="http://schemas.openxmlformats.org/officeDocument/2006/relationships/customXml" Target="../ink/ink133.xml"/><Relationship Id="rId206" Type="http://schemas.openxmlformats.org/officeDocument/2006/relationships/customXml" Target="../ink/ink140.xml"/><Relationship Id="rId12" Type="http://schemas.openxmlformats.org/officeDocument/2006/relationships/customXml" Target="../ink/ink43.xml"/><Relationship Id="rId33" Type="http://schemas.openxmlformats.org/officeDocument/2006/relationships/image" Target="../media/image59.png"/><Relationship Id="rId108" Type="http://schemas.openxmlformats.org/officeDocument/2006/relationships/customXml" Target="../ink/ink91.xml"/><Relationship Id="rId129" Type="http://schemas.openxmlformats.org/officeDocument/2006/relationships/image" Target="../media/image107.png"/><Relationship Id="rId54" Type="http://schemas.openxmlformats.org/officeDocument/2006/relationships/customXml" Target="../ink/ink64.xml"/><Relationship Id="rId75" Type="http://schemas.openxmlformats.org/officeDocument/2006/relationships/image" Target="../media/image80.png"/><Relationship Id="rId96" Type="http://schemas.openxmlformats.org/officeDocument/2006/relationships/customXml" Target="../ink/ink85.xml"/><Relationship Id="rId140" Type="http://schemas.openxmlformats.org/officeDocument/2006/relationships/customXml" Target="../ink/ink107.xml"/><Relationship Id="rId161" Type="http://schemas.openxmlformats.org/officeDocument/2006/relationships/image" Target="../media/image123.png"/><Relationship Id="rId182" Type="http://schemas.openxmlformats.org/officeDocument/2006/relationships/customXml" Target="../ink/ink128.xml"/><Relationship Id="rId6" Type="http://schemas.openxmlformats.org/officeDocument/2006/relationships/customXml" Target="../ink/ink40.xml"/><Relationship Id="rId23" Type="http://schemas.openxmlformats.org/officeDocument/2006/relationships/image" Target="../media/image54.png"/><Relationship Id="rId119" Type="http://schemas.openxmlformats.org/officeDocument/2006/relationships/image" Target="../media/image102.png"/><Relationship Id="rId44" Type="http://schemas.openxmlformats.org/officeDocument/2006/relationships/customXml" Target="../ink/ink59.xml"/><Relationship Id="rId65" Type="http://schemas.openxmlformats.org/officeDocument/2006/relationships/image" Target="../media/image75.png"/><Relationship Id="rId86" Type="http://schemas.openxmlformats.org/officeDocument/2006/relationships/customXml" Target="../ink/ink80.xml"/><Relationship Id="rId130" Type="http://schemas.openxmlformats.org/officeDocument/2006/relationships/customXml" Target="../ink/ink102.xml"/><Relationship Id="rId151" Type="http://schemas.openxmlformats.org/officeDocument/2006/relationships/image" Target="../media/image118.png"/><Relationship Id="rId172" Type="http://schemas.openxmlformats.org/officeDocument/2006/relationships/customXml" Target="../ink/ink123.xml"/><Relationship Id="rId193" Type="http://schemas.openxmlformats.org/officeDocument/2006/relationships/image" Target="../media/image139.png"/><Relationship Id="rId207" Type="http://schemas.openxmlformats.org/officeDocument/2006/relationships/image" Target="../media/image146.png"/><Relationship Id="rId13" Type="http://schemas.openxmlformats.org/officeDocument/2006/relationships/image" Target="../media/image49.png"/><Relationship Id="rId109" Type="http://schemas.openxmlformats.org/officeDocument/2006/relationships/image" Target="../media/image97.png"/><Relationship Id="rId34" Type="http://schemas.openxmlformats.org/officeDocument/2006/relationships/customXml" Target="../ink/ink54.xml"/><Relationship Id="rId55" Type="http://schemas.openxmlformats.org/officeDocument/2006/relationships/image" Target="../media/image70.png"/><Relationship Id="rId76" Type="http://schemas.openxmlformats.org/officeDocument/2006/relationships/customXml" Target="../ink/ink75.xml"/><Relationship Id="rId97" Type="http://schemas.openxmlformats.org/officeDocument/2006/relationships/image" Target="../media/image91.png"/><Relationship Id="rId120" Type="http://schemas.openxmlformats.org/officeDocument/2006/relationships/customXml" Target="../ink/ink97.xml"/><Relationship Id="rId141" Type="http://schemas.openxmlformats.org/officeDocument/2006/relationships/image" Target="../media/image113.png"/><Relationship Id="rId7" Type="http://schemas.openxmlformats.org/officeDocument/2006/relationships/image" Target="../media/image46.png"/><Relationship Id="rId162" Type="http://schemas.openxmlformats.org/officeDocument/2006/relationships/customXml" Target="../ink/ink118.xml"/><Relationship Id="rId183" Type="http://schemas.openxmlformats.org/officeDocument/2006/relationships/image" Target="../media/image134.png"/><Relationship Id="rId24" Type="http://schemas.openxmlformats.org/officeDocument/2006/relationships/customXml" Target="../ink/ink49.xml"/><Relationship Id="rId45" Type="http://schemas.openxmlformats.org/officeDocument/2006/relationships/image" Target="../media/image65.png"/><Relationship Id="rId66" Type="http://schemas.openxmlformats.org/officeDocument/2006/relationships/customXml" Target="../ink/ink70.xml"/><Relationship Id="rId87" Type="http://schemas.openxmlformats.org/officeDocument/2006/relationships/image" Target="../media/image86.png"/><Relationship Id="rId110" Type="http://schemas.openxmlformats.org/officeDocument/2006/relationships/customXml" Target="../ink/ink92.xml"/><Relationship Id="rId131" Type="http://schemas.openxmlformats.org/officeDocument/2006/relationships/image" Target="../media/image108.png"/><Relationship Id="rId61" Type="http://schemas.openxmlformats.org/officeDocument/2006/relationships/image" Target="../media/image73.png"/><Relationship Id="rId82" Type="http://schemas.openxmlformats.org/officeDocument/2006/relationships/customXml" Target="../ink/ink78.xml"/><Relationship Id="rId152" Type="http://schemas.openxmlformats.org/officeDocument/2006/relationships/customXml" Target="../ink/ink113.xml"/><Relationship Id="rId173" Type="http://schemas.openxmlformats.org/officeDocument/2006/relationships/image" Target="../media/image129.png"/><Relationship Id="rId194" Type="http://schemas.openxmlformats.org/officeDocument/2006/relationships/customXml" Target="../ink/ink134.xml"/><Relationship Id="rId199" Type="http://schemas.openxmlformats.org/officeDocument/2006/relationships/image" Target="../media/image142.png"/><Relationship Id="rId203" Type="http://schemas.openxmlformats.org/officeDocument/2006/relationships/image" Target="../media/image144.png"/><Relationship Id="rId208" Type="http://schemas.openxmlformats.org/officeDocument/2006/relationships/customXml" Target="../ink/ink141.xml"/><Relationship Id="rId19" Type="http://schemas.openxmlformats.org/officeDocument/2006/relationships/image" Target="../media/image52.png"/><Relationship Id="rId14" Type="http://schemas.openxmlformats.org/officeDocument/2006/relationships/customXml" Target="../ink/ink44.xml"/><Relationship Id="rId30" Type="http://schemas.openxmlformats.org/officeDocument/2006/relationships/customXml" Target="../ink/ink52.xml"/><Relationship Id="rId35" Type="http://schemas.openxmlformats.org/officeDocument/2006/relationships/image" Target="../media/image60.png"/><Relationship Id="rId56" Type="http://schemas.openxmlformats.org/officeDocument/2006/relationships/customXml" Target="../ink/ink65.xml"/><Relationship Id="rId77" Type="http://schemas.openxmlformats.org/officeDocument/2006/relationships/image" Target="../media/image81.png"/><Relationship Id="rId100" Type="http://schemas.openxmlformats.org/officeDocument/2006/relationships/customXml" Target="../ink/ink87.xml"/><Relationship Id="rId105" Type="http://schemas.openxmlformats.org/officeDocument/2006/relationships/image" Target="../media/image95.png"/><Relationship Id="rId126" Type="http://schemas.openxmlformats.org/officeDocument/2006/relationships/customXml" Target="../ink/ink100.xml"/><Relationship Id="rId147" Type="http://schemas.openxmlformats.org/officeDocument/2006/relationships/image" Target="../media/image116.png"/><Relationship Id="rId168" Type="http://schemas.openxmlformats.org/officeDocument/2006/relationships/customXml" Target="../ink/ink121.xml"/><Relationship Id="rId8" Type="http://schemas.openxmlformats.org/officeDocument/2006/relationships/customXml" Target="../ink/ink41.xml"/><Relationship Id="rId51" Type="http://schemas.openxmlformats.org/officeDocument/2006/relationships/image" Target="../media/image68.png"/><Relationship Id="rId72" Type="http://schemas.openxmlformats.org/officeDocument/2006/relationships/customXml" Target="../ink/ink73.xml"/><Relationship Id="rId93" Type="http://schemas.openxmlformats.org/officeDocument/2006/relationships/image" Target="../media/image89.png"/><Relationship Id="rId98" Type="http://schemas.openxmlformats.org/officeDocument/2006/relationships/customXml" Target="../ink/ink86.xml"/><Relationship Id="rId121" Type="http://schemas.openxmlformats.org/officeDocument/2006/relationships/image" Target="../media/image103.png"/><Relationship Id="rId142" Type="http://schemas.openxmlformats.org/officeDocument/2006/relationships/customXml" Target="../ink/ink108.xml"/><Relationship Id="rId163" Type="http://schemas.openxmlformats.org/officeDocument/2006/relationships/image" Target="../media/image124.png"/><Relationship Id="rId184" Type="http://schemas.openxmlformats.org/officeDocument/2006/relationships/customXml" Target="../ink/ink129.xml"/><Relationship Id="rId189" Type="http://schemas.openxmlformats.org/officeDocument/2006/relationships/image" Target="../media/image137.png"/><Relationship Id="rId3" Type="http://schemas.openxmlformats.org/officeDocument/2006/relationships/image" Target="../media/image44.png"/><Relationship Id="rId25" Type="http://schemas.openxmlformats.org/officeDocument/2006/relationships/image" Target="../media/image55.png"/><Relationship Id="rId46" Type="http://schemas.openxmlformats.org/officeDocument/2006/relationships/customXml" Target="../ink/ink60.xml"/><Relationship Id="rId67" Type="http://schemas.openxmlformats.org/officeDocument/2006/relationships/image" Target="../media/image76.png"/><Relationship Id="rId116" Type="http://schemas.openxmlformats.org/officeDocument/2006/relationships/customXml" Target="../ink/ink95.xml"/><Relationship Id="rId137" Type="http://schemas.openxmlformats.org/officeDocument/2006/relationships/image" Target="../media/image111.png"/><Relationship Id="rId158" Type="http://schemas.openxmlformats.org/officeDocument/2006/relationships/customXml" Target="../ink/ink116.xml"/><Relationship Id="rId20" Type="http://schemas.openxmlformats.org/officeDocument/2006/relationships/customXml" Target="../ink/ink47.xml"/><Relationship Id="rId41" Type="http://schemas.openxmlformats.org/officeDocument/2006/relationships/image" Target="../media/image63.png"/><Relationship Id="rId62" Type="http://schemas.openxmlformats.org/officeDocument/2006/relationships/customXml" Target="../ink/ink68.xml"/><Relationship Id="rId83" Type="http://schemas.openxmlformats.org/officeDocument/2006/relationships/image" Target="../media/image84.png"/><Relationship Id="rId88" Type="http://schemas.openxmlformats.org/officeDocument/2006/relationships/customXml" Target="../ink/ink81.xml"/><Relationship Id="rId111" Type="http://schemas.openxmlformats.org/officeDocument/2006/relationships/image" Target="../media/image98.png"/><Relationship Id="rId132" Type="http://schemas.openxmlformats.org/officeDocument/2006/relationships/customXml" Target="../ink/ink103.xml"/><Relationship Id="rId153" Type="http://schemas.openxmlformats.org/officeDocument/2006/relationships/image" Target="../media/image119.png"/><Relationship Id="rId174" Type="http://schemas.openxmlformats.org/officeDocument/2006/relationships/customXml" Target="../ink/ink124.xml"/><Relationship Id="rId179" Type="http://schemas.openxmlformats.org/officeDocument/2006/relationships/image" Target="../media/image132.png"/><Relationship Id="rId195" Type="http://schemas.openxmlformats.org/officeDocument/2006/relationships/image" Target="../media/image140.png"/><Relationship Id="rId209" Type="http://schemas.openxmlformats.org/officeDocument/2006/relationships/image" Target="../media/image147.png"/><Relationship Id="rId190" Type="http://schemas.openxmlformats.org/officeDocument/2006/relationships/customXml" Target="../ink/ink132.xml"/><Relationship Id="rId204" Type="http://schemas.openxmlformats.org/officeDocument/2006/relationships/customXml" Target="../ink/ink139.xml"/><Relationship Id="rId15" Type="http://schemas.openxmlformats.org/officeDocument/2006/relationships/image" Target="../media/image50.png"/><Relationship Id="rId36" Type="http://schemas.openxmlformats.org/officeDocument/2006/relationships/customXml" Target="../ink/ink55.xml"/><Relationship Id="rId57" Type="http://schemas.openxmlformats.org/officeDocument/2006/relationships/image" Target="../media/image71.png"/><Relationship Id="rId106" Type="http://schemas.openxmlformats.org/officeDocument/2006/relationships/customXml" Target="../ink/ink90.xml"/><Relationship Id="rId127" Type="http://schemas.openxmlformats.org/officeDocument/2006/relationships/image" Target="../media/image106.png"/><Relationship Id="rId10" Type="http://schemas.openxmlformats.org/officeDocument/2006/relationships/customXml" Target="../ink/ink42.xml"/><Relationship Id="rId31" Type="http://schemas.openxmlformats.org/officeDocument/2006/relationships/image" Target="../media/image58.png"/><Relationship Id="rId52" Type="http://schemas.openxmlformats.org/officeDocument/2006/relationships/customXml" Target="../ink/ink63.xml"/><Relationship Id="rId73" Type="http://schemas.openxmlformats.org/officeDocument/2006/relationships/image" Target="../media/image79.png"/><Relationship Id="rId78" Type="http://schemas.openxmlformats.org/officeDocument/2006/relationships/customXml" Target="../ink/ink76.xml"/><Relationship Id="rId94" Type="http://schemas.openxmlformats.org/officeDocument/2006/relationships/customXml" Target="../ink/ink84.xml"/><Relationship Id="rId99" Type="http://schemas.openxmlformats.org/officeDocument/2006/relationships/image" Target="../media/image92.png"/><Relationship Id="rId101" Type="http://schemas.openxmlformats.org/officeDocument/2006/relationships/image" Target="../media/image93.png"/><Relationship Id="rId122" Type="http://schemas.openxmlformats.org/officeDocument/2006/relationships/customXml" Target="../ink/ink98.xml"/><Relationship Id="rId143" Type="http://schemas.openxmlformats.org/officeDocument/2006/relationships/image" Target="../media/image114.png"/><Relationship Id="rId148" Type="http://schemas.openxmlformats.org/officeDocument/2006/relationships/customXml" Target="../ink/ink111.xml"/><Relationship Id="rId164" Type="http://schemas.openxmlformats.org/officeDocument/2006/relationships/customXml" Target="../ink/ink119.xml"/><Relationship Id="rId169" Type="http://schemas.openxmlformats.org/officeDocument/2006/relationships/image" Target="../media/image127.png"/><Relationship Id="rId185" Type="http://schemas.openxmlformats.org/officeDocument/2006/relationships/image" Target="../media/image135.png"/><Relationship Id="rId4" Type="http://schemas.openxmlformats.org/officeDocument/2006/relationships/customXml" Target="../ink/ink39.xml"/><Relationship Id="rId9" Type="http://schemas.openxmlformats.org/officeDocument/2006/relationships/image" Target="../media/image47.png"/><Relationship Id="rId180" Type="http://schemas.openxmlformats.org/officeDocument/2006/relationships/customXml" Target="../ink/ink127.xml"/><Relationship Id="rId26" Type="http://schemas.openxmlformats.org/officeDocument/2006/relationships/customXml" Target="../ink/ink50.xml"/><Relationship Id="rId47" Type="http://schemas.openxmlformats.org/officeDocument/2006/relationships/image" Target="../media/image66.png"/><Relationship Id="rId68" Type="http://schemas.openxmlformats.org/officeDocument/2006/relationships/customXml" Target="../ink/ink71.xml"/><Relationship Id="rId89" Type="http://schemas.openxmlformats.org/officeDocument/2006/relationships/image" Target="../media/image87.png"/><Relationship Id="rId112" Type="http://schemas.openxmlformats.org/officeDocument/2006/relationships/customXml" Target="../ink/ink93.xml"/><Relationship Id="rId133" Type="http://schemas.openxmlformats.org/officeDocument/2006/relationships/image" Target="../media/image109.png"/><Relationship Id="rId154" Type="http://schemas.openxmlformats.org/officeDocument/2006/relationships/customXml" Target="../ink/ink114.xml"/><Relationship Id="rId175" Type="http://schemas.openxmlformats.org/officeDocument/2006/relationships/image" Target="../media/image130.png"/><Relationship Id="rId196" Type="http://schemas.openxmlformats.org/officeDocument/2006/relationships/customXml" Target="../ink/ink135.xml"/><Relationship Id="rId200" Type="http://schemas.openxmlformats.org/officeDocument/2006/relationships/customXml" Target="../ink/ink137.xml"/><Relationship Id="rId16" Type="http://schemas.openxmlformats.org/officeDocument/2006/relationships/customXml" Target="../ink/ink45.xml"/><Relationship Id="rId37" Type="http://schemas.openxmlformats.org/officeDocument/2006/relationships/image" Target="../media/image61.png"/><Relationship Id="rId58" Type="http://schemas.openxmlformats.org/officeDocument/2006/relationships/customXml" Target="../ink/ink66.xml"/><Relationship Id="rId79" Type="http://schemas.openxmlformats.org/officeDocument/2006/relationships/image" Target="../media/image82.png"/><Relationship Id="rId102" Type="http://schemas.openxmlformats.org/officeDocument/2006/relationships/customXml" Target="../ink/ink88.xml"/><Relationship Id="rId123" Type="http://schemas.openxmlformats.org/officeDocument/2006/relationships/image" Target="../media/image104.png"/><Relationship Id="rId144" Type="http://schemas.openxmlformats.org/officeDocument/2006/relationships/customXml" Target="../ink/ink109.xml"/><Relationship Id="rId90" Type="http://schemas.openxmlformats.org/officeDocument/2006/relationships/customXml" Target="../ink/ink82.xml"/><Relationship Id="rId165" Type="http://schemas.openxmlformats.org/officeDocument/2006/relationships/image" Target="../media/image125.png"/><Relationship Id="rId186" Type="http://schemas.openxmlformats.org/officeDocument/2006/relationships/customXml" Target="../ink/ink130.xml"/><Relationship Id="rId27" Type="http://schemas.openxmlformats.org/officeDocument/2006/relationships/image" Target="../media/image56.png"/><Relationship Id="rId48" Type="http://schemas.openxmlformats.org/officeDocument/2006/relationships/customXml" Target="../ink/ink61.xml"/><Relationship Id="rId69" Type="http://schemas.openxmlformats.org/officeDocument/2006/relationships/image" Target="../media/image77.png"/><Relationship Id="rId113" Type="http://schemas.openxmlformats.org/officeDocument/2006/relationships/image" Target="../media/image99.png"/><Relationship Id="rId134" Type="http://schemas.openxmlformats.org/officeDocument/2006/relationships/customXml" Target="../ink/ink104.xml"/><Relationship Id="rId80" Type="http://schemas.openxmlformats.org/officeDocument/2006/relationships/customXml" Target="../ink/ink77.xml"/><Relationship Id="rId155" Type="http://schemas.openxmlformats.org/officeDocument/2006/relationships/image" Target="../media/image120.png"/><Relationship Id="rId176" Type="http://schemas.openxmlformats.org/officeDocument/2006/relationships/customXml" Target="../ink/ink125.xml"/><Relationship Id="rId197" Type="http://schemas.openxmlformats.org/officeDocument/2006/relationships/image" Target="../media/image141.png"/><Relationship Id="rId201" Type="http://schemas.openxmlformats.org/officeDocument/2006/relationships/image" Target="../media/image143.png"/><Relationship Id="rId17" Type="http://schemas.openxmlformats.org/officeDocument/2006/relationships/image" Target="../media/image51.png"/><Relationship Id="rId38" Type="http://schemas.openxmlformats.org/officeDocument/2006/relationships/customXml" Target="../ink/ink56.xml"/><Relationship Id="rId59" Type="http://schemas.openxmlformats.org/officeDocument/2006/relationships/image" Target="../media/image72.png"/><Relationship Id="rId103" Type="http://schemas.openxmlformats.org/officeDocument/2006/relationships/image" Target="../media/image94.png"/><Relationship Id="rId124" Type="http://schemas.openxmlformats.org/officeDocument/2006/relationships/customXml" Target="../ink/ink99.xml"/><Relationship Id="rId70" Type="http://schemas.openxmlformats.org/officeDocument/2006/relationships/customXml" Target="../ink/ink72.xml"/><Relationship Id="rId91" Type="http://schemas.openxmlformats.org/officeDocument/2006/relationships/image" Target="../media/image88.png"/><Relationship Id="rId145" Type="http://schemas.openxmlformats.org/officeDocument/2006/relationships/image" Target="../media/image115.png"/><Relationship Id="rId166" Type="http://schemas.openxmlformats.org/officeDocument/2006/relationships/customXml" Target="../ink/ink120.xml"/><Relationship Id="rId187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51.xml"/><Relationship Id="rId49" Type="http://schemas.openxmlformats.org/officeDocument/2006/relationships/image" Target="../media/image67.png"/><Relationship Id="rId114" Type="http://schemas.openxmlformats.org/officeDocument/2006/relationships/customXml" Target="../ink/ink94.xml"/><Relationship Id="rId60" Type="http://schemas.openxmlformats.org/officeDocument/2006/relationships/customXml" Target="../ink/ink67.xml"/><Relationship Id="rId81" Type="http://schemas.openxmlformats.org/officeDocument/2006/relationships/image" Target="../media/image83.png"/><Relationship Id="rId135" Type="http://schemas.openxmlformats.org/officeDocument/2006/relationships/image" Target="../media/image110.png"/><Relationship Id="rId156" Type="http://schemas.openxmlformats.org/officeDocument/2006/relationships/customXml" Target="../ink/ink115.xml"/><Relationship Id="rId177" Type="http://schemas.openxmlformats.org/officeDocument/2006/relationships/image" Target="../media/image131.png"/><Relationship Id="rId198" Type="http://schemas.openxmlformats.org/officeDocument/2006/relationships/customXml" Target="../ink/ink136.xml"/><Relationship Id="rId202" Type="http://schemas.openxmlformats.org/officeDocument/2006/relationships/customXml" Target="../ink/ink138.xml"/><Relationship Id="rId18" Type="http://schemas.openxmlformats.org/officeDocument/2006/relationships/customXml" Target="../ink/ink46.xml"/><Relationship Id="rId39" Type="http://schemas.openxmlformats.org/officeDocument/2006/relationships/image" Target="../media/image62.png"/><Relationship Id="rId50" Type="http://schemas.openxmlformats.org/officeDocument/2006/relationships/customXml" Target="../ink/ink62.xml"/><Relationship Id="rId104" Type="http://schemas.openxmlformats.org/officeDocument/2006/relationships/customXml" Target="../ink/ink89.xml"/><Relationship Id="rId125" Type="http://schemas.openxmlformats.org/officeDocument/2006/relationships/image" Target="../media/image105.png"/><Relationship Id="rId146" Type="http://schemas.openxmlformats.org/officeDocument/2006/relationships/customXml" Target="../ink/ink110.xml"/><Relationship Id="rId167" Type="http://schemas.openxmlformats.org/officeDocument/2006/relationships/image" Target="../media/image126.png"/><Relationship Id="rId188" Type="http://schemas.openxmlformats.org/officeDocument/2006/relationships/customXml" Target="../ink/ink131.xml"/><Relationship Id="rId71" Type="http://schemas.openxmlformats.org/officeDocument/2006/relationships/image" Target="../media/image78.png"/><Relationship Id="rId92" Type="http://schemas.openxmlformats.org/officeDocument/2006/relationships/customXml" Target="../ink/ink83.xml"/><Relationship Id="rId2" Type="http://schemas.openxmlformats.org/officeDocument/2006/relationships/customXml" Target="../ink/ink38.xml"/><Relationship Id="rId29" Type="http://schemas.openxmlformats.org/officeDocument/2006/relationships/image" Target="../media/image57.png"/><Relationship Id="rId40" Type="http://schemas.openxmlformats.org/officeDocument/2006/relationships/customXml" Target="../ink/ink57.xml"/><Relationship Id="rId115" Type="http://schemas.openxmlformats.org/officeDocument/2006/relationships/image" Target="../media/image100.png"/><Relationship Id="rId136" Type="http://schemas.openxmlformats.org/officeDocument/2006/relationships/customXml" Target="../ink/ink105.xml"/><Relationship Id="rId157" Type="http://schemas.openxmlformats.org/officeDocument/2006/relationships/image" Target="../media/image121.png"/><Relationship Id="rId178" Type="http://schemas.openxmlformats.org/officeDocument/2006/relationships/customXml" Target="../ink/ink1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oanscanada.ca/loans/loan-default-what-you-need-to-know/" TargetMode="External"/><Relationship Id="rId2" Type="http://schemas.openxmlformats.org/officeDocument/2006/relationships/hyperlink" Target="https://loanscanada.ca/money/what-is-prime-rat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oanscanada.ca/credit/what-is-my-canadian-credit-score/" TargetMode="External"/><Relationship Id="rId2" Type="http://schemas.openxmlformats.org/officeDocument/2006/relationships/hyperlink" Target="https://loanscanada.ca/credit/understanding-your-credit-report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oanscanada.ca/video/ins-outs-asset-based-financing/" TargetMode="External"/><Relationship Id="rId4" Type="http://schemas.openxmlformats.org/officeDocument/2006/relationships/hyperlink" Target="https://loanscanada.ca/credit/how-to-build-your-credit-history-in-canada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75D2F-DBAB-46E5-B22C-3FC0FAC614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Finance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FA66C8-F78A-44A5-8862-423BFCCAD2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FOM 11</a:t>
            </a:r>
          </a:p>
        </p:txBody>
      </p:sp>
    </p:spTree>
    <p:extLst>
      <p:ext uri="{BB962C8B-B14F-4D97-AF65-F5344CB8AC3E}">
        <p14:creationId xmlns:p14="http://schemas.microsoft.com/office/powerpoint/2010/main" val="2209647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06DE1-20A9-4E9C-9DD4-CD36DDB46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Pro’s and Con’s Lists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Loan and Lease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DA84104-FE82-4787-A287-5DAA8E5F11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8497228"/>
              </p:ext>
            </p:extLst>
          </p:nvPr>
        </p:nvGraphicFramePr>
        <p:xfrm>
          <a:off x="1295400" y="2557463"/>
          <a:ext cx="37427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5706">
                  <a:extLst>
                    <a:ext uri="{9D8B030D-6E8A-4147-A177-3AD203B41FA5}">
                      <a16:colId xmlns:a16="http://schemas.microsoft.com/office/drawing/2014/main" val="1920779630"/>
                    </a:ext>
                  </a:extLst>
                </a:gridCol>
                <a:gridCol w="2017059">
                  <a:extLst>
                    <a:ext uri="{9D8B030D-6E8A-4147-A177-3AD203B41FA5}">
                      <a16:colId xmlns:a16="http://schemas.microsoft.com/office/drawing/2014/main" val="38456783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Pro’s Loan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Con’s Loan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125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455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177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74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401497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062933FF-25E4-47EF-8118-6DB96CDDE2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8537597"/>
              </p:ext>
            </p:extLst>
          </p:nvPr>
        </p:nvGraphicFramePr>
        <p:xfrm>
          <a:off x="6288741" y="2557463"/>
          <a:ext cx="37427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5706">
                  <a:extLst>
                    <a:ext uri="{9D8B030D-6E8A-4147-A177-3AD203B41FA5}">
                      <a16:colId xmlns:a16="http://schemas.microsoft.com/office/drawing/2014/main" val="1920779630"/>
                    </a:ext>
                  </a:extLst>
                </a:gridCol>
                <a:gridCol w="2017059">
                  <a:extLst>
                    <a:ext uri="{9D8B030D-6E8A-4147-A177-3AD203B41FA5}">
                      <a16:colId xmlns:a16="http://schemas.microsoft.com/office/drawing/2014/main" val="38456783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Pro’s Lease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Con’s Lease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125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455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177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74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401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8817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45808-D8E8-4039-92EA-5839B1850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Used Car (bank loan)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AA8FB-B617-48D5-9066-EC3A37DA0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4522693" cy="3318936"/>
          </a:xfrm>
        </p:spPr>
        <p:txBody>
          <a:bodyPr/>
          <a:lstStyle/>
          <a:p>
            <a:r>
              <a:rPr lang="en-US" dirty="0"/>
              <a:t>5% GST tax on all USED CARS</a:t>
            </a:r>
          </a:p>
          <a:p>
            <a:r>
              <a:rPr lang="en-US" dirty="0"/>
              <a:t>Add tax</a:t>
            </a:r>
          </a:p>
          <a:p>
            <a:r>
              <a:rPr lang="en-US" dirty="0"/>
              <a:t>What is your interest from your bank?</a:t>
            </a:r>
          </a:p>
          <a:p>
            <a:r>
              <a:rPr lang="en-US" dirty="0"/>
              <a:t>TVM information</a:t>
            </a:r>
          </a:p>
          <a:p>
            <a:r>
              <a:rPr lang="en-US" dirty="0"/>
              <a:t>Total cost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6AA4E2A-4041-40D2-940E-D8E88D404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905" y="2781300"/>
            <a:ext cx="391712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248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45808-D8E8-4039-92EA-5839B1850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New Car LOAN (dealership loan)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AA8FB-B617-48D5-9066-EC3A37DA0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5966011" cy="3318936"/>
          </a:xfrm>
        </p:spPr>
        <p:txBody>
          <a:bodyPr/>
          <a:lstStyle/>
          <a:p>
            <a:r>
              <a:rPr lang="en-US" dirty="0"/>
              <a:t>12% GST tax on all NEW CARS</a:t>
            </a:r>
          </a:p>
          <a:p>
            <a:r>
              <a:rPr lang="en-US" dirty="0"/>
              <a:t>Add tax</a:t>
            </a:r>
          </a:p>
          <a:p>
            <a:r>
              <a:rPr lang="en-US" dirty="0"/>
              <a:t>What is your rate from the dealership?</a:t>
            </a:r>
          </a:p>
          <a:p>
            <a:r>
              <a:rPr lang="en-US" dirty="0"/>
              <a:t>TVM information</a:t>
            </a:r>
          </a:p>
          <a:p>
            <a:r>
              <a:rPr lang="en-US" dirty="0"/>
              <a:t>Total cost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28CDEC-1C75-4D79-A474-D921BE1C2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318" y="2857499"/>
            <a:ext cx="5257682" cy="191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974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45808-D8E8-4039-92EA-5839B1850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New Car LEASE (dealership lease)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AA8FB-B617-48D5-9066-EC3A37DA0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5966011" cy="3318936"/>
          </a:xfrm>
        </p:spPr>
        <p:txBody>
          <a:bodyPr/>
          <a:lstStyle/>
          <a:p>
            <a:r>
              <a:rPr lang="en-US" dirty="0"/>
              <a:t>12% GST tax on your </a:t>
            </a:r>
            <a:r>
              <a:rPr lang="en-US" dirty="0" err="1"/>
              <a:t>downpayment</a:t>
            </a:r>
            <a:endParaRPr lang="en-US" dirty="0"/>
          </a:p>
          <a:p>
            <a:r>
              <a:rPr lang="en-US" dirty="0"/>
              <a:t>12% tax on your monthly payment</a:t>
            </a:r>
          </a:p>
          <a:p>
            <a:r>
              <a:rPr lang="en-US" dirty="0"/>
              <a:t>Add taxes</a:t>
            </a:r>
          </a:p>
          <a:p>
            <a:r>
              <a:rPr lang="en-US" dirty="0"/>
              <a:t>What is your interest rate from the dealership?</a:t>
            </a:r>
          </a:p>
          <a:p>
            <a:r>
              <a:rPr lang="en-US" dirty="0"/>
              <a:t>TVM information</a:t>
            </a:r>
          </a:p>
          <a:p>
            <a:r>
              <a:rPr lang="en-US" dirty="0"/>
              <a:t>Total cost at end of buy out</a:t>
            </a:r>
          </a:p>
        </p:txBody>
      </p:sp>
      <p:pic>
        <p:nvPicPr>
          <p:cNvPr id="2050" name="Picture 2" descr="Image result for new car lease advertisement">
            <a:extLst>
              <a:ext uri="{FF2B5EF4-FFF2-40B4-BE49-F238E27FC236}">
                <a16:creationId xmlns:a16="http://schemas.microsoft.com/office/drawing/2014/main" id="{EDA9FE81-B320-420F-B0FB-492D1B895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0" y="2433638"/>
            <a:ext cx="4514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36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E3C67-7368-44E9-BDB2-9FB8504CA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To Do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FCB22-7FAC-4F98-88E4-F3A519D2B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848" y="2422461"/>
            <a:ext cx="5634317" cy="391558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2900" dirty="0"/>
              <a:t>1. Find a </a:t>
            </a:r>
            <a:r>
              <a:rPr lang="en-US" sz="2900" b="1" dirty="0">
                <a:solidFill>
                  <a:srgbClr val="00B0F0"/>
                </a:solidFill>
              </a:rPr>
              <a:t>USED car </a:t>
            </a:r>
            <a:r>
              <a:rPr lang="en-US" sz="2900" dirty="0"/>
              <a:t>to purchase – print off advertisement</a:t>
            </a:r>
          </a:p>
          <a:p>
            <a:pPr lvl="1"/>
            <a:r>
              <a:rPr lang="en-US" sz="2900" dirty="0"/>
              <a:t>Look up current bank interest rates for a loan</a:t>
            </a:r>
          </a:p>
          <a:p>
            <a:pPr lvl="1"/>
            <a:r>
              <a:rPr lang="en-US" sz="2900" dirty="0"/>
              <a:t>Work through used loan TVM</a:t>
            </a:r>
          </a:p>
          <a:p>
            <a:pPr lvl="1"/>
            <a:r>
              <a:rPr lang="en-US" sz="2900" dirty="0"/>
              <a:t>Calculate final cost of car</a:t>
            </a:r>
          </a:p>
          <a:p>
            <a:pPr marL="0" indent="0">
              <a:buNone/>
            </a:pPr>
            <a:r>
              <a:rPr lang="en-US" sz="2900" dirty="0"/>
              <a:t>2. Find a </a:t>
            </a:r>
            <a:r>
              <a:rPr lang="en-US" sz="2900" b="1" dirty="0">
                <a:solidFill>
                  <a:srgbClr val="00B0F0"/>
                </a:solidFill>
              </a:rPr>
              <a:t>NEW car to purchase </a:t>
            </a:r>
            <a:r>
              <a:rPr lang="en-US" sz="2900" dirty="0"/>
              <a:t>– print off advertisement</a:t>
            </a:r>
          </a:p>
          <a:p>
            <a:pPr lvl="1"/>
            <a:r>
              <a:rPr lang="en-US" sz="2900" dirty="0"/>
              <a:t>Look up current bank interest rates for a loan</a:t>
            </a:r>
          </a:p>
          <a:p>
            <a:pPr lvl="1"/>
            <a:r>
              <a:rPr lang="en-US" sz="2900" dirty="0"/>
              <a:t>Work through used loan TVM</a:t>
            </a:r>
          </a:p>
          <a:p>
            <a:pPr lvl="1"/>
            <a:r>
              <a:rPr lang="en-US" sz="2900" dirty="0"/>
              <a:t>Calculate final cost of car</a:t>
            </a:r>
          </a:p>
          <a:p>
            <a:pPr marL="0" indent="0">
              <a:buNone/>
            </a:pPr>
            <a:r>
              <a:rPr lang="en-US" sz="2900" dirty="0"/>
              <a:t>3. Find a </a:t>
            </a:r>
            <a:r>
              <a:rPr lang="en-US" sz="2900" b="1" dirty="0">
                <a:solidFill>
                  <a:srgbClr val="00B0F0"/>
                </a:solidFill>
              </a:rPr>
              <a:t>NEW car to lease</a:t>
            </a:r>
            <a:r>
              <a:rPr lang="en-US" sz="2900" dirty="0"/>
              <a:t>– print off advertisement</a:t>
            </a:r>
          </a:p>
          <a:p>
            <a:pPr lvl="1"/>
            <a:r>
              <a:rPr lang="en-US" sz="2900" dirty="0"/>
              <a:t>Look up dealership lease prices and terms</a:t>
            </a:r>
          </a:p>
          <a:p>
            <a:pPr lvl="1"/>
            <a:r>
              <a:rPr lang="en-US" sz="2900" dirty="0"/>
              <a:t>Work through used loan TVM</a:t>
            </a:r>
          </a:p>
          <a:p>
            <a:pPr lvl="1"/>
            <a:r>
              <a:rPr lang="en-US" sz="2900" dirty="0"/>
              <a:t>Calculate final cost of car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7230D8CD-AFDB-425B-94C4-1E5601B7F800}"/>
              </a:ext>
            </a:extLst>
          </p:cNvPr>
          <p:cNvSpPr/>
          <p:nvPr/>
        </p:nvSpPr>
        <p:spPr>
          <a:xfrm rot="1680664">
            <a:off x="6704999" y="2195683"/>
            <a:ext cx="4913191" cy="3393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Due Thursday, Feb 17th</a:t>
            </a:r>
          </a:p>
        </p:txBody>
      </p:sp>
    </p:spTree>
    <p:extLst>
      <p:ext uri="{BB962C8B-B14F-4D97-AF65-F5344CB8AC3E}">
        <p14:creationId xmlns:p14="http://schemas.microsoft.com/office/powerpoint/2010/main" val="3663622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6A9F0-BC31-46F7-85EB-AF2A48258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Websites to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2E822-A6EA-4C0D-BEB1-09CCE6E0B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https://www.rbcroyalbank.com/personal-loans/index.html</a:t>
            </a:r>
            <a:endParaRPr lang="en-US" dirty="0"/>
          </a:p>
          <a:p>
            <a:r>
              <a:rPr lang="en-US" dirty="0">
                <a:hlinkClick r:id="rId3"/>
              </a:rPr>
              <a:t>https://www.ford.ca/</a:t>
            </a:r>
            <a:endParaRPr lang="en-US" dirty="0"/>
          </a:p>
          <a:p>
            <a:r>
              <a:rPr lang="en-US">
                <a:hlinkClick r:id="rId4"/>
              </a:rPr>
              <a:t>https://autookanagan.com/used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979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A7F41-1B1C-4AE3-A1C5-FAAFA31D4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Brain Starter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06B93-8BCC-4565-A32C-C54D8873E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Marcel deposits $250 at the beginning of every month into a saving account which earns an annual interest rate of 4.3% compounded monthly. How long (in years) will it take for Marcel to accumulate savings of $45,000?</a:t>
            </a:r>
          </a:p>
        </p:txBody>
      </p:sp>
    </p:spTree>
    <p:extLst>
      <p:ext uri="{BB962C8B-B14F-4D97-AF65-F5344CB8AC3E}">
        <p14:creationId xmlns:p14="http://schemas.microsoft.com/office/powerpoint/2010/main" val="1204210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A7F41-1B1C-4AE3-A1C5-FAAFA31D4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Brain Starter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06B93-8BCC-4565-A32C-C54D8873E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4260573" cy="3318936"/>
          </a:xfrm>
        </p:spPr>
        <p:txBody>
          <a:bodyPr/>
          <a:lstStyle/>
          <a:p>
            <a:r>
              <a:rPr lang="en-US" dirty="0"/>
              <a:t>Marcel deposits $250 at the beginning of every month into a saving account which earns an annual interest rate of 4.3% compounded monthly. How long (in years) will it take for Marcel to accumulate savings of $45,000?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56951D5-81D4-40AA-8A20-32E88DA2718C}"/>
              </a:ext>
            </a:extLst>
          </p:cNvPr>
          <p:cNvGrpSpPr/>
          <p:nvPr/>
        </p:nvGrpSpPr>
        <p:grpSpPr>
          <a:xfrm>
            <a:off x="6501303" y="2775130"/>
            <a:ext cx="390600" cy="564480"/>
            <a:chOff x="6501303" y="2775130"/>
            <a:chExt cx="390600" cy="56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5788B22-80E6-403C-A5B3-AA650AC9F02A}"/>
                    </a:ext>
                  </a:extLst>
                </p14:cNvPr>
                <p14:cNvContentPartPr/>
                <p14:nvPr/>
              </p14:nvContentPartPr>
              <p14:xfrm>
                <a:off x="6501303" y="2794930"/>
                <a:ext cx="25200" cy="5446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5788B22-80E6-403C-A5B3-AA650AC9F02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496983" y="2790610"/>
                  <a:ext cx="33840" cy="55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40F38BD-68DB-4E65-AB3D-A90A2437C51A}"/>
                    </a:ext>
                  </a:extLst>
                </p14:cNvPr>
                <p14:cNvContentPartPr/>
                <p14:nvPr/>
              </p14:nvContentPartPr>
              <p14:xfrm>
                <a:off x="6664383" y="2775130"/>
                <a:ext cx="227520" cy="5486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40F38BD-68DB-4E65-AB3D-A90A2437C51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660063" y="2770810"/>
                  <a:ext cx="236160" cy="557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F8124AB-E116-46E8-8189-6CF3DA7D64C9}"/>
                  </a:ext>
                </a:extLst>
              </p14:cNvPr>
              <p14:cNvContentPartPr/>
              <p14:nvPr/>
            </p14:nvContentPartPr>
            <p14:xfrm>
              <a:off x="7039503" y="2785210"/>
              <a:ext cx="179280" cy="5882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F8124AB-E116-46E8-8189-6CF3DA7D64C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35183" y="2780890"/>
                <a:ext cx="187920" cy="59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3514DD13-E872-447E-A5C3-23FA7514260B}"/>
              </a:ext>
            </a:extLst>
          </p:cNvPr>
          <p:cNvGrpSpPr/>
          <p:nvPr/>
        </p:nvGrpSpPr>
        <p:grpSpPr>
          <a:xfrm>
            <a:off x="7610823" y="2864770"/>
            <a:ext cx="1548000" cy="487080"/>
            <a:chOff x="7610823" y="2864770"/>
            <a:chExt cx="1548000" cy="48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BAA6624-11C9-40BD-B7E0-059B63185CAC}"/>
                    </a:ext>
                  </a:extLst>
                </p14:cNvPr>
                <p14:cNvContentPartPr/>
                <p14:nvPr/>
              </p14:nvContentPartPr>
              <p14:xfrm>
                <a:off x="7610823" y="2999410"/>
                <a:ext cx="342360" cy="3524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BAA6624-11C9-40BD-B7E0-059B63185CA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606503" y="2995090"/>
                  <a:ext cx="35100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EA2983F-0905-4288-8BDF-0772B4C83887}"/>
                    </a:ext>
                  </a:extLst>
                </p14:cNvPr>
                <p14:cNvContentPartPr/>
                <p14:nvPr/>
              </p14:nvContentPartPr>
              <p14:xfrm>
                <a:off x="8053263" y="3002290"/>
                <a:ext cx="340560" cy="3182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EA2983F-0905-4288-8BDF-0772B4C8388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048943" y="2997970"/>
                  <a:ext cx="34920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8B0B684-ABFD-47F3-AB97-0117B6A4D5B0}"/>
                    </a:ext>
                  </a:extLst>
                </p14:cNvPr>
                <p14:cNvContentPartPr/>
                <p14:nvPr/>
              </p14:nvContentPartPr>
              <p14:xfrm>
                <a:off x="8523783" y="2889970"/>
                <a:ext cx="27720" cy="4064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8B0B684-ABFD-47F3-AB97-0117B6A4D5B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519463" y="2885650"/>
                  <a:ext cx="3636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A3949AA-94C6-4F57-BDA0-A8630A3159CF}"/>
                    </a:ext>
                  </a:extLst>
                </p14:cNvPr>
                <p14:cNvContentPartPr/>
                <p14:nvPr/>
              </p14:nvContentPartPr>
              <p14:xfrm>
                <a:off x="8450343" y="2864770"/>
                <a:ext cx="434160" cy="4424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A3949AA-94C6-4F57-BDA0-A8630A3159C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446023" y="2860450"/>
                  <a:ext cx="44280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D18BBBB-147C-46DF-A2A9-3FD6137F1877}"/>
                    </a:ext>
                  </a:extLst>
                </p14:cNvPr>
                <p14:cNvContentPartPr/>
                <p14:nvPr/>
              </p14:nvContentPartPr>
              <p14:xfrm>
                <a:off x="8940663" y="2958370"/>
                <a:ext cx="218160" cy="3553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D18BBBB-147C-46DF-A2A9-3FD6137F187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936343" y="2954050"/>
                  <a:ext cx="226800" cy="36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C6097E0-D265-4CA2-9AB1-C9C9BE1F4B11}"/>
              </a:ext>
            </a:extLst>
          </p:cNvPr>
          <p:cNvGrpSpPr/>
          <p:nvPr/>
        </p:nvGrpSpPr>
        <p:grpSpPr>
          <a:xfrm>
            <a:off x="6267663" y="4209010"/>
            <a:ext cx="3332160" cy="1410840"/>
            <a:chOff x="6267663" y="4209010"/>
            <a:chExt cx="3332160" cy="141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6BA88CE-34B4-4C1C-97BB-945F4F192A47}"/>
                    </a:ext>
                  </a:extLst>
                </p14:cNvPr>
                <p14:cNvContentPartPr/>
                <p14:nvPr/>
              </p14:nvContentPartPr>
              <p14:xfrm>
                <a:off x="6267663" y="4295770"/>
                <a:ext cx="50760" cy="4658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6BA88CE-34B4-4C1C-97BB-945F4F192A4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263343" y="4291450"/>
                  <a:ext cx="59400" cy="47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9D748FF-AB8A-478F-89C7-153C09A390C8}"/>
                    </a:ext>
                  </a:extLst>
                </p14:cNvPr>
                <p14:cNvContentPartPr/>
                <p14:nvPr/>
              </p14:nvContentPartPr>
              <p14:xfrm>
                <a:off x="6448383" y="4315570"/>
                <a:ext cx="185400" cy="4622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9D748FF-AB8A-478F-89C7-153C09A390C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444063" y="4311250"/>
                  <a:ext cx="194040" cy="47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1916463-332C-4762-992B-2069F867F1BB}"/>
                    </a:ext>
                  </a:extLst>
                </p14:cNvPr>
                <p14:cNvContentPartPr/>
                <p14:nvPr/>
              </p14:nvContentPartPr>
              <p14:xfrm>
                <a:off x="6661503" y="4311250"/>
                <a:ext cx="200520" cy="4618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1916463-332C-4762-992B-2069F867F1B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657183" y="4306930"/>
                  <a:ext cx="209160" cy="4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EF6574B-17DA-4CB9-B6EF-D399A9DD3FB3}"/>
                    </a:ext>
                  </a:extLst>
                </p14:cNvPr>
                <p14:cNvContentPartPr/>
                <p14:nvPr/>
              </p14:nvContentPartPr>
              <p14:xfrm>
                <a:off x="7037343" y="4465330"/>
                <a:ext cx="295920" cy="3153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EF6574B-17DA-4CB9-B6EF-D399A9DD3FB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033023" y="4461010"/>
                  <a:ext cx="30456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CA36BA1-57DE-4AE7-9811-92969D126146}"/>
                    </a:ext>
                  </a:extLst>
                </p14:cNvPr>
                <p14:cNvContentPartPr/>
                <p14:nvPr/>
              </p14:nvContentPartPr>
              <p14:xfrm>
                <a:off x="7385103" y="4490890"/>
                <a:ext cx="265320" cy="2768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CA36BA1-57DE-4AE7-9811-92969D12614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380783" y="4486570"/>
                  <a:ext cx="27396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4104A83-C4D6-458C-919A-8FE6819937ED}"/>
                    </a:ext>
                  </a:extLst>
                </p14:cNvPr>
                <p14:cNvContentPartPr/>
                <p14:nvPr/>
              </p14:nvContentPartPr>
              <p14:xfrm>
                <a:off x="7660143" y="4377850"/>
                <a:ext cx="29520" cy="3430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4104A83-C4D6-458C-919A-8FE6819937E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655823" y="4373530"/>
                  <a:ext cx="3816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D20727E-CE4A-4B2C-8E3E-F99892B6FF4A}"/>
                    </a:ext>
                  </a:extLst>
                </p14:cNvPr>
                <p14:cNvContentPartPr/>
                <p14:nvPr/>
              </p14:nvContentPartPr>
              <p14:xfrm>
                <a:off x="7571943" y="4386130"/>
                <a:ext cx="325800" cy="3578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D20727E-CE4A-4B2C-8E3E-F99892B6FF4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567623" y="4381810"/>
                  <a:ext cx="33444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C4D0A47-A6BB-4C80-A3EB-AB692AB0C5FD}"/>
                    </a:ext>
                  </a:extLst>
                </p14:cNvPr>
                <p14:cNvContentPartPr/>
                <p14:nvPr/>
              </p14:nvContentPartPr>
              <p14:xfrm>
                <a:off x="7981983" y="4641010"/>
                <a:ext cx="153000" cy="3200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C4D0A47-A6BB-4C80-A3EB-AB692AB0C5F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977663" y="4636690"/>
                  <a:ext cx="16164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BB8AA98-DC16-43FE-9118-3FFA68B33325}"/>
                    </a:ext>
                  </a:extLst>
                </p14:cNvPr>
                <p14:cNvContentPartPr/>
                <p14:nvPr/>
              </p14:nvContentPartPr>
              <p14:xfrm>
                <a:off x="8000703" y="4622290"/>
                <a:ext cx="165960" cy="3506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BB8AA98-DC16-43FE-9118-3FFA68B3332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996383" y="4617970"/>
                  <a:ext cx="17460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2BD429A-F516-4321-A837-9B0F0A615F50}"/>
                    </a:ext>
                  </a:extLst>
                </p14:cNvPr>
                <p14:cNvContentPartPr/>
                <p14:nvPr/>
              </p14:nvContentPartPr>
              <p14:xfrm>
                <a:off x="7399143" y="4536610"/>
                <a:ext cx="66960" cy="2865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2BD429A-F516-4321-A837-9B0F0A615F5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394823" y="4532290"/>
                  <a:ext cx="7560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121C779-2053-4B4C-B53C-D86727422803}"/>
                    </a:ext>
                  </a:extLst>
                </p14:cNvPr>
                <p14:cNvContentPartPr/>
                <p14:nvPr/>
              </p14:nvContentPartPr>
              <p14:xfrm>
                <a:off x="8289783" y="4656850"/>
                <a:ext cx="968040" cy="1864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121C779-2053-4B4C-B53C-D8672742280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285463" y="4652530"/>
                  <a:ext cx="9766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C9AF31C-9EF2-41B7-AA9B-1E68414AD13E}"/>
                    </a:ext>
                  </a:extLst>
                </p14:cNvPr>
                <p14:cNvContentPartPr/>
                <p14:nvPr/>
              </p14:nvContentPartPr>
              <p14:xfrm>
                <a:off x="8517303" y="4327450"/>
                <a:ext cx="27000" cy="4485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C9AF31C-9EF2-41B7-AA9B-1E68414AD13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512983" y="4323130"/>
                  <a:ext cx="35640" cy="45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10A06BC-0BCF-4E56-AFE8-03C213A3D7EF}"/>
                    </a:ext>
                  </a:extLst>
                </p14:cNvPr>
                <p14:cNvContentPartPr/>
                <p14:nvPr/>
              </p14:nvContentPartPr>
              <p14:xfrm>
                <a:off x="8734383" y="4511410"/>
                <a:ext cx="180360" cy="6008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10A06BC-0BCF-4E56-AFE8-03C213A3D7E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730063" y="4507090"/>
                  <a:ext cx="189000" cy="60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AFEDEFC-2579-4725-B64B-51BAAF49E40E}"/>
                    </a:ext>
                  </a:extLst>
                </p14:cNvPr>
                <p14:cNvContentPartPr/>
                <p14:nvPr/>
              </p14:nvContentPartPr>
              <p14:xfrm>
                <a:off x="8950743" y="4403770"/>
                <a:ext cx="157320" cy="2923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AFEDEFC-2579-4725-B64B-51BAAF49E40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946423" y="4399450"/>
                  <a:ext cx="16596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50D2AC4-FEA8-40FE-BF54-10EA87BDE1E0}"/>
                    </a:ext>
                  </a:extLst>
                </p14:cNvPr>
                <p14:cNvContentPartPr/>
                <p14:nvPr/>
              </p14:nvContentPartPr>
              <p14:xfrm>
                <a:off x="8463663" y="4999210"/>
                <a:ext cx="48600" cy="3441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50D2AC4-FEA8-40FE-BF54-10EA87BDE1E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459343" y="4994890"/>
                  <a:ext cx="5724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563B0A3-9D41-4C2A-B2AE-C3812E64E90D}"/>
                    </a:ext>
                  </a:extLst>
                </p14:cNvPr>
                <p14:cNvContentPartPr/>
                <p14:nvPr/>
              </p14:nvContentPartPr>
              <p14:xfrm>
                <a:off x="8513343" y="4968970"/>
                <a:ext cx="217800" cy="3783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563B0A3-9D41-4C2A-B2AE-C3812E64E90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509023" y="4964650"/>
                  <a:ext cx="22644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9250986-1D7B-40C3-9872-716B7EEB8003}"/>
                    </a:ext>
                  </a:extLst>
                </p14:cNvPr>
                <p14:cNvContentPartPr/>
                <p14:nvPr/>
              </p14:nvContentPartPr>
              <p14:xfrm>
                <a:off x="8804223" y="5015410"/>
                <a:ext cx="258480" cy="3002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9250986-1D7B-40C3-9872-716B7EEB800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799903" y="5011090"/>
                  <a:ext cx="26712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8F023AE-6655-400B-BEFF-499E333E119D}"/>
                    </a:ext>
                  </a:extLst>
                </p14:cNvPr>
                <p14:cNvContentPartPr/>
                <p14:nvPr/>
              </p14:nvContentPartPr>
              <p14:xfrm>
                <a:off x="9216783" y="5227810"/>
                <a:ext cx="15840" cy="223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8F023AE-6655-400B-BEFF-499E333E119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212463" y="5223490"/>
                  <a:ext cx="244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B1D8FEF-AB05-4415-8FFA-DF8014E82FAD}"/>
                    </a:ext>
                  </a:extLst>
                </p14:cNvPr>
                <p14:cNvContentPartPr/>
                <p14:nvPr/>
              </p14:nvContentPartPr>
              <p14:xfrm>
                <a:off x="9408303" y="4650730"/>
                <a:ext cx="191520" cy="223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B1D8FEF-AB05-4415-8FFA-DF8014E82FA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403983" y="4646410"/>
                  <a:ext cx="2001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8892B79-8A4F-4EC1-84B2-D9D163B141A2}"/>
                    </a:ext>
                  </a:extLst>
                </p14:cNvPr>
                <p14:cNvContentPartPr/>
                <p14:nvPr/>
              </p14:nvContentPartPr>
              <p14:xfrm>
                <a:off x="9445383" y="4763050"/>
                <a:ext cx="115920" cy="342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8892B79-8A4F-4EC1-84B2-D9D163B141A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441063" y="4758730"/>
                  <a:ext cx="1245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E111E87-6B57-41CD-A179-651615DBAC8D}"/>
                    </a:ext>
                  </a:extLst>
                </p14:cNvPr>
                <p14:cNvContentPartPr/>
                <p14:nvPr/>
              </p14:nvContentPartPr>
              <p14:xfrm>
                <a:off x="7254423" y="4209010"/>
                <a:ext cx="853200" cy="8985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E111E87-6B57-41CD-A179-651615DBAC8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250103" y="4204690"/>
                  <a:ext cx="861840" cy="90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BA91B50-7F33-428D-A2D8-7A30F3D39993}"/>
                    </a:ext>
                  </a:extLst>
                </p14:cNvPr>
                <p14:cNvContentPartPr/>
                <p14:nvPr/>
              </p14:nvContentPartPr>
              <p14:xfrm>
                <a:off x="8601543" y="5026930"/>
                <a:ext cx="527760" cy="5929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BA91B50-7F33-428D-A2D8-7A30F3D3999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597223" y="5022610"/>
                  <a:ext cx="536400" cy="60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BC7D3E8-EA55-4A08-8A2D-59ACCD61DD29}"/>
              </a:ext>
            </a:extLst>
          </p:cNvPr>
          <p:cNvGrpSpPr/>
          <p:nvPr/>
        </p:nvGrpSpPr>
        <p:grpSpPr>
          <a:xfrm>
            <a:off x="9848223" y="4262290"/>
            <a:ext cx="1803600" cy="1407240"/>
            <a:chOff x="9848223" y="4262290"/>
            <a:chExt cx="1803600" cy="140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0025B05-78D7-455B-9B2C-4BFBF2A16A03}"/>
                    </a:ext>
                  </a:extLst>
                </p14:cNvPr>
                <p14:cNvContentPartPr/>
                <p14:nvPr/>
              </p14:nvContentPartPr>
              <p14:xfrm>
                <a:off x="9848223" y="4297570"/>
                <a:ext cx="24120" cy="5893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0025B05-78D7-455B-9B2C-4BFBF2A16A0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843903" y="4293250"/>
                  <a:ext cx="32760" cy="59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09233D4-CECD-4F8A-BDEB-DADFE62D6335}"/>
                    </a:ext>
                  </a:extLst>
                </p14:cNvPr>
                <p14:cNvContentPartPr/>
                <p14:nvPr/>
              </p14:nvContentPartPr>
              <p14:xfrm>
                <a:off x="9987903" y="4262290"/>
                <a:ext cx="45720" cy="6386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09233D4-CECD-4F8A-BDEB-DADFE62D633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983583" y="4257970"/>
                  <a:ext cx="54360" cy="64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69D1401-F70C-44B9-9FEB-436392952EC6}"/>
                    </a:ext>
                  </a:extLst>
                </p14:cNvPr>
                <p14:cNvContentPartPr/>
                <p14:nvPr/>
              </p14:nvContentPartPr>
              <p14:xfrm>
                <a:off x="10216503" y="4819210"/>
                <a:ext cx="13320" cy="252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69D1401-F70C-44B9-9FEB-436392952EC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212183" y="4814890"/>
                  <a:ext cx="219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48AD3B9-A595-4261-98F0-FD293BDE9991}"/>
                    </a:ext>
                  </a:extLst>
                </p14:cNvPr>
                <p14:cNvContentPartPr/>
                <p14:nvPr/>
              </p14:nvContentPartPr>
              <p14:xfrm>
                <a:off x="10305423" y="4272730"/>
                <a:ext cx="186120" cy="6213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48AD3B9-A595-4261-98F0-FD293BDE999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301103" y="4268410"/>
                  <a:ext cx="194760" cy="63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0301EC3-E4CD-4470-AB2F-7476221F29AA}"/>
                    </a:ext>
                  </a:extLst>
                </p14:cNvPr>
                <p14:cNvContentPartPr/>
                <p14:nvPr/>
              </p14:nvContentPartPr>
              <p14:xfrm>
                <a:off x="10508463" y="4464250"/>
                <a:ext cx="601920" cy="12052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0301EC3-E4CD-4470-AB2F-7476221F29A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504143" y="4459930"/>
                  <a:ext cx="610560" cy="12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A3652C1-82A4-48FB-A04A-BF5E94EC16D0}"/>
                    </a:ext>
                  </a:extLst>
                </p14:cNvPr>
                <p14:cNvContentPartPr/>
                <p14:nvPr/>
              </p14:nvContentPartPr>
              <p14:xfrm>
                <a:off x="11140623" y="4504570"/>
                <a:ext cx="298080" cy="3229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A3652C1-82A4-48FB-A04A-BF5E94EC16D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136303" y="4500250"/>
                  <a:ext cx="30672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36199EE-C096-42B6-A08C-6F7FE1E511D9}"/>
                    </a:ext>
                  </a:extLst>
                </p14:cNvPr>
                <p14:cNvContentPartPr/>
                <p14:nvPr/>
              </p14:nvContentPartPr>
              <p14:xfrm>
                <a:off x="11392263" y="4471810"/>
                <a:ext cx="259560" cy="3283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36199EE-C096-42B6-A08C-6F7FE1E511D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387943" y="4467490"/>
                  <a:ext cx="268200" cy="336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72834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2A9E3-3C2F-48E3-A6BE-729E1BE8F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Lease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4FF38-E28D-421F-B220-DDF5C3025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new truck with a purchase price of $33,000 is leased for 4 years, with an annual interest rate of 3.9% monthly. If the down payment is $2,600 and the residual value is $16,000, what are the monthly payments?  How much does the truck cost after buy out?</a:t>
            </a:r>
          </a:p>
        </p:txBody>
      </p:sp>
    </p:spTree>
    <p:extLst>
      <p:ext uri="{BB962C8B-B14F-4D97-AF65-F5344CB8AC3E}">
        <p14:creationId xmlns:p14="http://schemas.microsoft.com/office/powerpoint/2010/main" val="4241921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2A9E3-3C2F-48E3-A6BE-729E1BE8F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Lease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4FF38-E28D-421F-B220-DDF5C3025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3485321" cy="331893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 new truck with a purchase price of $33,000 is leased for 4 years, with an annual interest rate of 3.9% monthly. If the down payment is $2,600 and the residual value is $16,000, what are the monthly payments?  How much does the truck cost after buy out?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607EC74-6A58-48ED-8EF9-08C314677B3E}"/>
                  </a:ext>
                </a:extLst>
              </p14:cNvPr>
              <p14:cNvContentPartPr/>
              <p14:nvPr/>
            </p14:nvContentPartPr>
            <p14:xfrm>
              <a:off x="5440743" y="4134130"/>
              <a:ext cx="271800" cy="4608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607EC74-6A58-48ED-8EF9-08C314677B3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36423" y="4129810"/>
                <a:ext cx="280440" cy="46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655BF83-44C3-4E67-8419-642AC528A42B}"/>
                  </a:ext>
                </a:extLst>
              </p14:cNvPr>
              <p14:cNvContentPartPr/>
              <p14:nvPr/>
            </p14:nvContentPartPr>
            <p14:xfrm>
              <a:off x="5723343" y="4307650"/>
              <a:ext cx="167760" cy="23760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655BF83-44C3-4E67-8419-642AC528A42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19023" y="4303330"/>
                <a:ext cx="17640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FB7E76F-4791-481B-B29B-335E6290282A}"/>
                  </a:ext>
                </a:extLst>
              </p14:cNvPr>
              <p14:cNvContentPartPr/>
              <p14:nvPr/>
            </p14:nvContentPartPr>
            <p14:xfrm>
              <a:off x="5911263" y="4148170"/>
              <a:ext cx="303120" cy="3704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FB7E76F-4791-481B-B29B-335E6290282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06943" y="4143850"/>
                <a:ext cx="31176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D150C9C-E7A4-439C-9CDB-302028B56CBD}"/>
                  </a:ext>
                </a:extLst>
              </p14:cNvPr>
              <p14:cNvContentPartPr/>
              <p14:nvPr/>
            </p14:nvContentPartPr>
            <p14:xfrm>
              <a:off x="5814063" y="4252570"/>
              <a:ext cx="333720" cy="990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D150C9C-E7A4-439C-9CDB-302028B56CB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09743" y="4248250"/>
                <a:ext cx="34236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F5313CD-6169-41A1-91B3-F1943B57583D}"/>
                  </a:ext>
                </a:extLst>
              </p14:cNvPr>
              <p14:cNvContentPartPr/>
              <p14:nvPr/>
            </p14:nvContentPartPr>
            <p14:xfrm>
              <a:off x="6572223" y="4096690"/>
              <a:ext cx="183600" cy="3560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F5313CD-6169-41A1-91B3-F1943B57583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67903" y="4092370"/>
                <a:ext cx="192240" cy="36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7E494557-0034-4201-8C59-D4BE66E620C4}"/>
                  </a:ext>
                </a:extLst>
              </p14:cNvPr>
              <p14:cNvContentPartPr/>
              <p14:nvPr/>
            </p14:nvContentPartPr>
            <p14:xfrm>
              <a:off x="6834303" y="4380730"/>
              <a:ext cx="20160" cy="3744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7E494557-0034-4201-8C59-D4BE66E620C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829983" y="4376410"/>
                <a:ext cx="288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D7BC7351-A2E5-40D2-96BD-A4B60C9008D8}"/>
                  </a:ext>
                </a:extLst>
              </p14:cNvPr>
              <p14:cNvContentPartPr/>
              <p14:nvPr/>
            </p14:nvContentPartPr>
            <p14:xfrm>
              <a:off x="6942663" y="4084090"/>
              <a:ext cx="155520" cy="31464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D7BC7351-A2E5-40D2-96BD-A4B60C9008D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938343" y="4079770"/>
                <a:ext cx="16416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A5333184-25DF-4A10-A1DB-975B991FC5FC}"/>
                  </a:ext>
                </a:extLst>
              </p14:cNvPr>
              <p14:cNvContentPartPr/>
              <p14:nvPr/>
            </p14:nvContentPartPr>
            <p14:xfrm>
              <a:off x="7147863" y="4094170"/>
              <a:ext cx="76320" cy="1051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A5333184-25DF-4A10-A1DB-975B991FC5F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143543" y="4089850"/>
                <a:ext cx="8496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83D1922B-6922-4070-AEE8-6D15B5C786F0}"/>
                  </a:ext>
                </a:extLst>
              </p14:cNvPr>
              <p14:cNvContentPartPr/>
              <p14:nvPr/>
            </p14:nvContentPartPr>
            <p14:xfrm>
              <a:off x="7301943" y="3988690"/>
              <a:ext cx="35280" cy="44208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83D1922B-6922-4070-AEE8-6D15B5C786F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297623" y="3984370"/>
                <a:ext cx="43920" cy="45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F76551D-C93D-4179-9672-25ECA0263068}"/>
                  </a:ext>
                </a:extLst>
              </p14:cNvPr>
              <p14:cNvContentPartPr/>
              <p14:nvPr/>
            </p14:nvContentPartPr>
            <p14:xfrm>
              <a:off x="7387623" y="4252570"/>
              <a:ext cx="59040" cy="15588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F76551D-C93D-4179-9672-25ECA026306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383303" y="4248250"/>
                <a:ext cx="6768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2AB87A1B-49F2-41A4-88E1-B979E0268AB7}"/>
                  </a:ext>
                </a:extLst>
              </p14:cNvPr>
              <p14:cNvContentPartPr/>
              <p14:nvPr/>
            </p14:nvContentPartPr>
            <p14:xfrm>
              <a:off x="5523543" y="4723450"/>
              <a:ext cx="132480" cy="40932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2AB87A1B-49F2-41A4-88E1-B979E0268AB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519223" y="4719130"/>
                <a:ext cx="141120" cy="41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0A9B8F2-00A1-488A-B99F-F2C88AAC9CF9}"/>
                  </a:ext>
                </a:extLst>
              </p14:cNvPr>
              <p14:cNvContentPartPr/>
              <p14:nvPr/>
            </p14:nvContentPartPr>
            <p14:xfrm>
              <a:off x="5678343" y="4890130"/>
              <a:ext cx="92160" cy="22824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0A9B8F2-00A1-488A-B99F-F2C88AAC9CF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674023" y="4885810"/>
                <a:ext cx="10080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21D70E9E-3EA7-4339-A490-5F0052FD7342}"/>
                  </a:ext>
                </a:extLst>
              </p14:cNvPr>
              <p14:cNvContentPartPr/>
              <p14:nvPr/>
            </p14:nvContentPartPr>
            <p14:xfrm>
              <a:off x="5868063" y="4881130"/>
              <a:ext cx="266760" cy="18648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21D70E9E-3EA7-4339-A490-5F0052FD734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863743" y="4876810"/>
                <a:ext cx="27540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886E18A3-5081-48DB-B900-513C81FE52AC}"/>
                  </a:ext>
                </a:extLst>
              </p14:cNvPr>
              <p14:cNvContentPartPr/>
              <p14:nvPr/>
            </p14:nvContentPartPr>
            <p14:xfrm>
              <a:off x="6229503" y="4853770"/>
              <a:ext cx="142200" cy="38772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886E18A3-5081-48DB-B900-513C81FE52A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225183" y="4849450"/>
                <a:ext cx="150840" cy="39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03FFC1C-04D3-4102-B15D-44F378933416}"/>
                  </a:ext>
                </a:extLst>
              </p14:cNvPr>
              <p14:cNvContentPartPr/>
              <p14:nvPr/>
            </p14:nvContentPartPr>
            <p14:xfrm>
              <a:off x="6485823" y="4871050"/>
              <a:ext cx="114480" cy="1656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03FFC1C-04D3-4102-B15D-44F37893341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481503" y="4866730"/>
                <a:ext cx="12312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75859343-DC51-4B00-B63E-3F43F2F972B0}"/>
                  </a:ext>
                </a:extLst>
              </p14:cNvPr>
              <p14:cNvContentPartPr/>
              <p14:nvPr/>
            </p14:nvContentPartPr>
            <p14:xfrm>
              <a:off x="6790023" y="4760530"/>
              <a:ext cx="256680" cy="24588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75859343-DC51-4B00-B63E-3F43F2F972B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785703" y="4756210"/>
                <a:ext cx="26532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99C4157-5F96-48BB-893C-48D548F11F1F}"/>
                  </a:ext>
                </a:extLst>
              </p14:cNvPr>
              <p14:cNvContentPartPr/>
              <p14:nvPr/>
            </p14:nvContentPartPr>
            <p14:xfrm>
              <a:off x="7091343" y="4772410"/>
              <a:ext cx="270000" cy="19296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99C4157-5F96-48BB-893C-48D548F11F1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087023" y="4768090"/>
                <a:ext cx="27864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F569937-B8BF-460E-A7DF-C520DD4F5228}"/>
                  </a:ext>
                </a:extLst>
              </p14:cNvPr>
              <p14:cNvContentPartPr/>
              <p14:nvPr/>
            </p14:nvContentPartPr>
            <p14:xfrm>
              <a:off x="7417143" y="4628770"/>
              <a:ext cx="41040" cy="2685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F569937-B8BF-460E-A7DF-C520DD4F522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412823" y="4624450"/>
                <a:ext cx="4968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0F37354-6933-4C14-8059-88AC6ADADC90}"/>
                  </a:ext>
                </a:extLst>
              </p14:cNvPr>
              <p14:cNvContentPartPr/>
              <p14:nvPr/>
            </p14:nvContentPartPr>
            <p14:xfrm>
              <a:off x="7378983" y="4488730"/>
              <a:ext cx="613800" cy="62568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0F37354-6933-4C14-8059-88AC6ADADC9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374663" y="4484410"/>
                <a:ext cx="622440" cy="63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1047EC49-964E-4978-BAD2-C9BEC309A5C5}"/>
                  </a:ext>
                </a:extLst>
              </p14:cNvPr>
              <p14:cNvContentPartPr/>
              <p14:nvPr/>
            </p14:nvContentPartPr>
            <p14:xfrm>
              <a:off x="8144343" y="4819210"/>
              <a:ext cx="29520" cy="1476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1047EC49-964E-4978-BAD2-C9BEC309A5C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140023" y="4814890"/>
                <a:ext cx="3816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C3418419-A76F-442A-8E08-B52FE700D146}"/>
                  </a:ext>
                </a:extLst>
              </p14:cNvPr>
              <p14:cNvContentPartPr/>
              <p14:nvPr/>
            </p14:nvContentPartPr>
            <p14:xfrm>
              <a:off x="5614623" y="5321770"/>
              <a:ext cx="287640" cy="35460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C3418419-A76F-442A-8E08-B52FE700D14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610303" y="5317450"/>
                <a:ext cx="296280" cy="36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EB79A8EB-6AB1-433F-BEC8-68EC5A57A203}"/>
                  </a:ext>
                </a:extLst>
              </p14:cNvPr>
              <p14:cNvContentPartPr/>
              <p14:nvPr/>
            </p14:nvContentPartPr>
            <p14:xfrm>
              <a:off x="5977143" y="5471890"/>
              <a:ext cx="42480" cy="20988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EB79A8EB-6AB1-433F-BEC8-68EC5A57A20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972823" y="5467570"/>
                <a:ext cx="5112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04C13BD9-BED9-470E-B6DC-112F87DD98F1}"/>
                  </a:ext>
                </a:extLst>
              </p14:cNvPr>
              <p14:cNvContentPartPr/>
              <p14:nvPr/>
            </p14:nvContentPartPr>
            <p14:xfrm>
              <a:off x="6164343" y="5267050"/>
              <a:ext cx="440280" cy="36504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04C13BD9-BED9-470E-B6DC-112F87DD98F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160023" y="5262730"/>
                <a:ext cx="448920" cy="3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01744E70-A004-443D-9DC1-FE36D6091B85}"/>
                  </a:ext>
                </a:extLst>
              </p14:cNvPr>
              <p14:cNvContentPartPr/>
              <p14:nvPr/>
            </p14:nvContentPartPr>
            <p14:xfrm>
              <a:off x="6639183" y="5459650"/>
              <a:ext cx="129600" cy="4860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01744E70-A004-443D-9DC1-FE36D6091B8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634863" y="5455330"/>
                <a:ext cx="1382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05231BB8-B31D-44EA-8900-D06FF71B1309}"/>
                  </a:ext>
                </a:extLst>
              </p14:cNvPr>
              <p14:cNvContentPartPr/>
              <p14:nvPr/>
            </p14:nvContentPartPr>
            <p14:xfrm>
              <a:off x="6879303" y="5177410"/>
              <a:ext cx="317520" cy="41508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05231BB8-B31D-44EA-8900-D06FF71B130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874983" y="5173090"/>
                <a:ext cx="326160" cy="42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2E0F46B7-C281-49B0-8CF1-A0750CE45451}"/>
                  </a:ext>
                </a:extLst>
              </p14:cNvPr>
              <p14:cNvContentPartPr/>
              <p14:nvPr/>
            </p14:nvContentPartPr>
            <p14:xfrm>
              <a:off x="7254423" y="5272450"/>
              <a:ext cx="130680" cy="60588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2E0F46B7-C281-49B0-8CF1-A0750CE4545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250103" y="5268130"/>
                <a:ext cx="139320" cy="61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2D46BCBC-0A5A-40E2-BFC5-794D9911D618}"/>
                  </a:ext>
                </a:extLst>
              </p14:cNvPr>
              <p14:cNvContentPartPr/>
              <p14:nvPr/>
            </p14:nvContentPartPr>
            <p14:xfrm>
              <a:off x="7429023" y="5289370"/>
              <a:ext cx="23760" cy="22104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2D46BCBC-0A5A-40E2-BFC5-794D9911D61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424703" y="5285050"/>
                <a:ext cx="3240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FB3D7F2A-0EE6-495A-ABCA-D2862C5F0088}"/>
                  </a:ext>
                </a:extLst>
              </p14:cNvPr>
              <p14:cNvContentPartPr/>
              <p14:nvPr/>
            </p14:nvContentPartPr>
            <p14:xfrm>
              <a:off x="7518303" y="5336530"/>
              <a:ext cx="133920" cy="17352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FB3D7F2A-0EE6-495A-ABCA-D2862C5F008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513983" y="5332210"/>
                <a:ext cx="14256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C4D8D6A6-E61C-44E0-AE92-01EFCAD0B5E4}"/>
                  </a:ext>
                </a:extLst>
              </p14:cNvPr>
              <p14:cNvContentPartPr/>
              <p14:nvPr/>
            </p14:nvContentPartPr>
            <p14:xfrm>
              <a:off x="7695063" y="5298370"/>
              <a:ext cx="246240" cy="21420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C4D8D6A6-E61C-44E0-AE92-01EFCAD0B5E4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690743" y="5294050"/>
                <a:ext cx="25488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928D9930-6521-4481-8610-7E87A101234C}"/>
                  </a:ext>
                </a:extLst>
              </p14:cNvPr>
              <p14:cNvContentPartPr/>
              <p14:nvPr/>
            </p14:nvContentPartPr>
            <p14:xfrm>
              <a:off x="7286103" y="5085250"/>
              <a:ext cx="546840" cy="20808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928D9930-6521-4481-8610-7E87A101234C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281783" y="5080930"/>
                <a:ext cx="55548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0C7CDD4E-2904-40B5-B258-04A4C84C5533}"/>
                  </a:ext>
                </a:extLst>
              </p14:cNvPr>
              <p14:cNvContentPartPr/>
              <p14:nvPr/>
            </p14:nvContentPartPr>
            <p14:xfrm>
              <a:off x="8015823" y="5215930"/>
              <a:ext cx="475920" cy="74340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0C7CDD4E-2904-40B5-B258-04A4C84C553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011503" y="5211610"/>
                <a:ext cx="484560" cy="75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FAAECE42-3A79-4852-B3EF-268620A14A2E}"/>
              </a:ext>
            </a:extLst>
          </p:cNvPr>
          <p:cNvGrpSpPr/>
          <p:nvPr/>
        </p:nvGrpSpPr>
        <p:grpSpPr>
          <a:xfrm>
            <a:off x="5179023" y="2182210"/>
            <a:ext cx="2554200" cy="1712880"/>
            <a:chOff x="5179023" y="2182210"/>
            <a:chExt cx="2554200" cy="171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4E6E988-BE03-4D88-8AB8-07968DE6081C}"/>
                    </a:ext>
                  </a:extLst>
                </p14:cNvPr>
                <p14:cNvContentPartPr/>
                <p14:nvPr/>
              </p14:nvContentPartPr>
              <p14:xfrm>
                <a:off x="5341023" y="2537170"/>
                <a:ext cx="37440" cy="2786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4E6E988-BE03-4D88-8AB8-07968DE6081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336703" y="2532850"/>
                  <a:ext cx="4608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1BFAF2F-73B4-455D-ACC5-0C3B3B08F27F}"/>
                    </a:ext>
                  </a:extLst>
                </p14:cNvPr>
                <p14:cNvContentPartPr/>
                <p14:nvPr/>
              </p14:nvContentPartPr>
              <p14:xfrm>
                <a:off x="5324103" y="2525290"/>
                <a:ext cx="136440" cy="1926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1BFAF2F-73B4-455D-ACC5-0C3B3B08F27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319783" y="2520970"/>
                  <a:ext cx="1450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C69C5AE-06FD-4146-9A0C-CF258B8ACA33}"/>
                    </a:ext>
                  </a:extLst>
                </p14:cNvPr>
                <p14:cNvContentPartPr/>
                <p14:nvPr/>
              </p14:nvContentPartPr>
              <p14:xfrm>
                <a:off x="5494023" y="2469130"/>
                <a:ext cx="172440" cy="3445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C69C5AE-06FD-4146-9A0C-CF258B8ACA3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489703" y="2464810"/>
                  <a:ext cx="18108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5008949-B81E-42AB-AF25-7B3A91CCEABC}"/>
                    </a:ext>
                  </a:extLst>
                </p14:cNvPr>
                <p14:cNvContentPartPr/>
                <p14:nvPr/>
              </p14:nvContentPartPr>
              <p14:xfrm>
                <a:off x="5271183" y="2949010"/>
                <a:ext cx="20880" cy="3060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5008949-B81E-42AB-AF25-7B3A91CCEAB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266863" y="2944690"/>
                  <a:ext cx="2952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43D0B0C-C82E-46D3-95AF-54F7118B0343}"/>
                    </a:ext>
                  </a:extLst>
                </p14:cNvPr>
                <p14:cNvContentPartPr/>
                <p14:nvPr/>
              </p14:nvContentPartPr>
              <p14:xfrm>
                <a:off x="5179023" y="2897890"/>
                <a:ext cx="184320" cy="2368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43D0B0C-C82E-46D3-95AF-54F7118B034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174703" y="2893570"/>
                  <a:ext cx="1929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BC8FABA-286D-4C7A-905A-FF69C18D352D}"/>
                    </a:ext>
                  </a:extLst>
                </p14:cNvPr>
                <p14:cNvContentPartPr/>
                <p14:nvPr/>
              </p14:nvContentPartPr>
              <p14:xfrm>
                <a:off x="5358663" y="3035050"/>
                <a:ext cx="301680" cy="3920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BC8FABA-286D-4C7A-905A-FF69C18D352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354343" y="3030730"/>
                  <a:ext cx="31032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86BA89C-617B-4671-9277-49DD5843C533}"/>
                    </a:ext>
                  </a:extLst>
                </p14:cNvPr>
                <p14:cNvContentPartPr/>
                <p14:nvPr/>
              </p14:nvContentPartPr>
              <p14:xfrm>
                <a:off x="5699223" y="3006610"/>
                <a:ext cx="452520" cy="2332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86BA89C-617B-4671-9277-49DD5843C53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694903" y="3002290"/>
                  <a:ext cx="4611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A6974C2-E5FB-4A11-84EE-3F9D2744B999}"/>
                    </a:ext>
                  </a:extLst>
                </p14:cNvPr>
                <p14:cNvContentPartPr/>
                <p14:nvPr/>
              </p14:nvContentPartPr>
              <p14:xfrm>
                <a:off x="6185943" y="2816890"/>
                <a:ext cx="168480" cy="3675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A6974C2-E5FB-4A11-84EE-3F9D2744B99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181623" y="2812570"/>
                  <a:ext cx="17712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08BC38B-69C1-42CB-AAD0-F0F731704794}"/>
                    </a:ext>
                  </a:extLst>
                </p14:cNvPr>
                <p14:cNvContentPartPr/>
                <p14:nvPr/>
              </p14:nvContentPartPr>
              <p14:xfrm>
                <a:off x="6116823" y="2886730"/>
                <a:ext cx="243360" cy="1382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08BC38B-69C1-42CB-AAD0-F0F73170479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112503" y="2882410"/>
                  <a:ext cx="2520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2335E50-CA72-450A-B111-1D6CAEC1C706}"/>
                    </a:ext>
                  </a:extLst>
                </p14:cNvPr>
                <p14:cNvContentPartPr/>
                <p14:nvPr/>
              </p14:nvContentPartPr>
              <p14:xfrm>
                <a:off x="5397183" y="3553810"/>
                <a:ext cx="24120" cy="2750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2335E50-CA72-450A-B111-1D6CAEC1C70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392863" y="3549490"/>
                  <a:ext cx="3276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2B1A45B-C928-4660-8C60-68B8B1C50955}"/>
                    </a:ext>
                  </a:extLst>
                </p14:cNvPr>
                <p14:cNvContentPartPr/>
                <p14:nvPr/>
              </p14:nvContentPartPr>
              <p14:xfrm>
                <a:off x="5368383" y="3510970"/>
                <a:ext cx="194760" cy="403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2B1A45B-C928-4660-8C60-68B8B1C5095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364063" y="3506650"/>
                  <a:ext cx="2034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C805866-A1F8-4923-9B64-74927FD1A314}"/>
                    </a:ext>
                  </a:extLst>
                </p14:cNvPr>
                <p14:cNvContentPartPr/>
                <p14:nvPr/>
              </p14:nvContentPartPr>
              <p14:xfrm>
                <a:off x="5407983" y="3613930"/>
                <a:ext cx="153720" cy="1504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C805866-A1F8-4923-9B64-74927FD1A31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403663" y="3609610"/>
                  <a:ext cx="1623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3F04C59-48AA-4590-BAB2-090CEC7DAAD6}"/>
                    </a:ext>
                  </a:extLst>
                </p14:cNvPr>
                <p14:cNvContentPartPr/>
                <p14:nvPr/>
              </p14:nvContentPartPr>
              <p14:xfrm>
                <a:off x="5674743" y="3446890"/>
                <a:ext cx="183240" cy="3121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3F04C59-48AA-4590-BAB2-090CEC7DAAD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670423" y="3442570"/>
                  <a:ext cx="19188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7900FEE-8E3B-4E04-AFBF-0BB7C15E2EA1}"/>
                    </a:ext>
                  </a:extLst>
                </p14:cNvPr>
                <p14:cNvContentPartPr/>
                <p14:nvPr/>
              </p14:nvContentPartPr>
              <p14:xfrm>
                <a:off x="6275943" y="3586210"/>
                <a:ext cx="239040" cy="126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7900FEE-8E3B-4E04-AFBF-0BB7C15E2EA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271623" y="3581890"/>
                  <a:ext cx="2476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F1C5B0E-A239-422F-9949-BE4BB9E54C62}"/>
                    </a:ext>
                  </a:extLst>
                </p14:cNvPr>
                <p14:cNvContentPartPr/>
                <p14:nvPr/>
              </p14:nvContentPartPr>
              <p14:xfrm>
                <a:off x="6232743" y="3333490"/>
                <a:ext cx="135720" cy="5616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F1C5B0E-A239-422F-9949-BE4BB9E54C6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228423" y="3329170"/>
                  <a:ext cx="144360" cy="57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6C6882D-2FD0-4A3E-97E4-DCD5BCA5405E}"/>
                    </a:ext>
                  </a:extLst>
                </p14:cNvPr>
                <p14:cNvContentPartPr/>
                <p14:nvPr/>
              </p14:nvContentPartPr>
              <p14:xfrm>
                <a:off x="6617943" y="3434290"/>
                <a:ext cx="35640" cy="3567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6C6882D-2FD0-4A3E-97E4-DCD5BCA5405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613623" y="3429970"/>
                  <a:ext cx="4428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6D37EFA-6E88-479B-9DEF-215F5E02E6FF}"/>
                    </a:ext>
                  </a:extLst>
                </p14:cNvPr>
                <p14:cNvContentPartPr/>
                <p14:nvPr/>
              </p14:nvContentPartPr>
              <p14:xfrm>
                <a:off x="6720183" y="3423850"/>
                <a:ext cx="127800" cy="3675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6D37EFA-6E88-479B-9DEF-215F5E02E6F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715863" y="3419530"/>
                  <a:ext cx="13644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38B994F-B232-46B1-8F45-56EA13538B4B}"/>
                    </a:ext>
                  </a:extLst>
                </p14:cNvPr>
                <p14:cNvContentPartPr/>
                <p14:nvPr/>
              </p14:nvContentPartPr>
              <p14:xfrm>
                <a:off x="6951303" y="3415930"/>
                <a:ext cx="113760" cy="2750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38B994F-B232-46B1-8F45-56EA13538B4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946983" y="3411610"/>
                  <a:ext cx="12240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0A52B18-24EC-4862-B072-E1E19AAC0ADE}"/>
                    </a:ext>
                  </a:extLst>
                </p14:cNvPr>
                <p14:cNvContentPartPr/>
                <p14:nvPr/>
              </p14:nvContentPartPr>
              <p14:xfrm>
                <a:off x="7168743" y="3400450"/>
                <a:ext cx="137520" cy="3236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0A52B18-24EC-4862-B072-E1E19AAC0AD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164423" y="3396130"/>
                  <a:ext cx="14616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286B40B-4058-4546-9351-B771849E0FC3}"/>
                    </a:ext>
                  </a:extLst>
                </p14:cNvPr>
                <p14:cNvContentPartPr/>
                <p14:nvPr/>
              </p14:nvContentPartPr>
              <p14:xfrm>
                <a:off x="7391583" y="3384610"/>
                <a:ext cx="165960" cy="3783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286B40B-4058-4546-9351-B771849E0FC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387263" y="3380290"/>
                  <a:ext cx="17460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3D76591-44EA-4DB3-BF3A-40884D442FEF}"/>
                    </a:ext>
                  </a:extLst>
                </p14:cNvPr>
                <p14:cNvContentPartPr/>
                <p14:nvPr/>
              </p14:nvContentPartPr>
              <p14:xfrm>
                <a:off x="7407063" y="3186250"/>
                <a:ext cx="326160" cy="6714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3D76591-44EA-4DB3-BF3A-40884D442FE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402743" y="3181930"/>
                  <a:ext cx="334800" cy="68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A02A486-8939-49EC-A0A5-65461047B84A}"/>
                    </a:ext>
                  </a:extLst>
                </p14:cNvPr>
                <p14:cNvContentPartPr/>
                <p14:nvPr/>
              </p14:nvContentPartPr>
              <p14:xfrm>
                <a:off x="6014943" y="2435290"/>
                <a:ext cx="162720" cy="2966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A02A486-8939-49EC-A0A5-65461047B84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010623" y="2430970"/>
                  <a:ext cx="17136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6B38F32-0D6D-43D0-B4C3-B25B07FB36B7}"/>
                    </a:ext>
                  </a:extLst>
                </p14:cNvPr>
                <p14:cNvContentPartPr/>
                <p14:nvPr/>
              </p14:nvContentPartPr>
              <p14:xfrm>
                <a:off x="6249663" y="2414770"/>
                <a:ext cx="199800" cy="2926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6B38F32-0D6D-43D0-B4C3-B25B07FB36B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245343" y="2410450"/>
                  <a:ext cx="20844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946685F-8FAA-4B97-80CB-393E53C1083E}"/>
                    </a:ext>
                  </a:extLst>
                </p14:cNvPr>
                <p14:cNvContentPartPr/>
                <p14:nvPr/>
              </p14:nvContentPartPr>
              <p14:xfrm>
                <a:off x="5727663" y="2694850"/>
                <a:ext cx="111600" cy="140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946685F-8FAA-4B97-80CB-393E53C1083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723343" y="2690530"/>
                  <a:ext cx="1202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8291A9F-550E-4067-B0BB-F4830FA1FAEF}"/>
                    </a:ext>
                  </a:extLst>
                </p14:cNvPr>
                <p14:cNvContentPartPr/>
                <p14:nvPr/>
              </p14:nvContentPartPr>
              <p14:xfrm>
                <a:off x="5965623" y="2365090"/>
                <a:ext cx="138960" cy="5410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8291A9F-550E-4067-B0BB-F4830FA1FAE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961303" y="2360770"/>
                  <a:ext cx="147600" cy="54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F17A109-DDD8-48E0-A586-B28ABDC88084}"/>
                    </a:ext>
                  </a:extLst>
                </p14:cNvPr>
                <p14:cNvContentPartPr/>
                <p14:nvPr/>
              </p14:nvContentPartPr>
              <p14:xfrm>
                <a:off x="6550263" y="2655970"/>
                <a:ext cx="24120" cy="1245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F17A109-DDD8-48E0-A586-B28ABDC8808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545943" y="2651650"/>
                  <a:ext cx="327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1969346-D1D9-41F5-A173-728E3CF7E8A3}"/>
                    </a:ext>
                  </a:extLst>
                </p14:cNvPr>
                <p14:cNvContentPartPr/>
                <p14:nvPr/>
              </p14:nvContentPartPr>
              <p14:xfrm>
                <a:off x="6641343" y="2434570"/>
                <a:ext cx="138240" cy="2739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1969346-D1D9-41F5-A173-728E3CF7E8A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637023" y="2430250"/>
                  <a:ext cx="14688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F2EC036-C56C-4485-8144-3725B88F1A28}"/>
                    </a:ext>
                  </a:extLst>
                </p14:cNvPr>
                <p14:cNvContentPartPr/>
                <p14:nvPr/>
              </p14:nvContentPartPr>
              <p14:xfrm>
                <a:off x="6829263" y="2478850"/>
                <a:ext cx="140400" cy="2239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F2EC036-C56C-4485-8144-3725B88F1A2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824943" y="2474530"/>
                  <a:ext cx="1490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460B760-72C7-4B34-89BE-EEB68F0ED726}"/>
                    </a:ext>
                  </a:extLst>
                </p14:cNvPr>
                <p14:cNvContentPartPr/>
                <p14:nvPr/>
              </p14:nvContentPartPr>
              <p14:xfrm>
                <a:off x="7010343" y="2438890"/>
                <a:ext cx="138240" cy="2487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460B760-72C7-4B34-89BE-EEB68F0ED72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006023" y="2434570"/>
                  <a:ext cx="1468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D2162E9-8069-4ED7-A99F-66D9CAAF9D8E}"/>
                    </a:ext>
                  </a:extLst>
                </p14:cNvPr>
                <p14:cNvContentPartPr/>
                <p14:nvPr/>
              </p14:nvContentPartPr>
              <p14:xfrm>
                <a:off x="7049223" y="2182210"/>
                <a:ext cx="367920" cy="5130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D2162E9-8069-4ED7-A99F-66D9CAAF9D8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044903" y="2177890"/>
                  <a:ext cx="376560" cy="52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D792608-3820-4B5A-80A4-A0503AE37C26}"/>
                    </a:ext>
                  </a:extLst>
                </p14:cNvPr>
                <p14:cNvContentPartPr/>
                <p14:nvPr/>
              </p14:nvContentPartPr>
              <p14:xfrm>
                <a:off x="6476463" y="2980690"/>
                <a:ext cx="152280" cy="93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D792608-3820-4B5A-80A4-A0503AE37C2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472143" y="2976370"/>
                  <a:ext cx="16092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E1A83215-ED78-4FF8-B2D9-923AB683376A}"/>
              </a:ext>
            </a:extLst>
          </p:cNvPr>
          <p:cNvGrpSpPr/>
          <p:nvPr/>
        </p:nvGrpSpPr>
        <p:grpSpPr>
          <a:xfrm>
            <a:off x="8825823" y="2440690"/>
            <a:ext cx="1302120" cy="331920"/>
            <a:chOff x="8825823" y="2440690"/>
            <a:chExt cx="1302120" cy="33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D03781D-16E8-48BA-9212-C43DCE5C1C46}"/>
                    </a:ext>
                  </a:extLst>
                </p14:cNvPr>
                <p14:cNvContentPartPr/>
                <p14:nvPr/>
              </p14:nvContentPartPr>
              <p14:xfrm>
                <a:off x="8995383" y="2468410"/>
                <a:ext cx="29520" cy="3009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D03781D-16E8-48BA-9212-C43DCE5C1C4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991063" y="2464090"/>
                  <a:ext cx="3816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759C4CB-200E-4719-AC89-4834AC91448A}"/>
                    </a:ext>
                  </a:extLst>
                </p14:cNvPr>
                <p14:cNvContentPartPr/>
                <p14:nvPr/>
              </p14:nvContentPartPr>
              <p14:xfrm>
                <a:off x="8825823" y="2440690"/>
                <a:ext cx="316080" cy="734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759C4CB-200E-4719-AC89-4834AC91448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821503" y="2436370"/>
                  <a:ext cx="3247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8715CF3-7911-49B9-BAEE-235F7D8F62E9}"/>
                    </a:ext>
                  </a:extLst>
                </p14:cNvPr>
                <p14:cNvContentPartPr/>
                <p14:nvPr/>
              </p14:nvContentPartPr>
              <p14:xfrm>
                <a:off x="9142983" y="2506210"/>
                <a:ext cx="163080" cy="2473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8715CF3-7911-49B9-BAEE-235F7D8F62E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138663" y="2501890"/>
                  <a:ext cx="17172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0FEB1B4-1A4C-43FE-B424-06521C82C332}"/>
                    </a:ext>
                  </a:extLst>
                </p14:cNvPr>
                <p14:cNvContentPartPr/>
                <p14:nvPr/>
              </p14:nvContentPartPr>
              <p14:xfrm>
                <a:off x="9368343" y="2542930"/>
                <a:ext cx="247320" cy="1828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0FEB1B4-1A4C-43FE-B424-06521C82C33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364023" y="2538610"/>
                  <a:ext cx="2559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2B9EDAD-F5FE-4B19-83E2-0D2F8C9995E0}"/>
                    </a:ext>
                  </a:extLst>
                </p14:cNvPr>
                <p14:cNvContentPartPr/>
                <p14:nvPr/>
              </p14:nvContentPartPr>
              <p14:xfrm>
                <a:off x="9473103" y="2500810"/>
                <a:ext cx="93240" cy="2718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2B9EDAD-F5FE-4B19-83E2-0D2F8C9995E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468783" y="2496490"/>
                  <a:ext cx="1018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82AA693-6F8B-4F67-8697-790ECE87FBFD}"/>
                    </a:ext>
                  </a:extLst>
                </p14:cNvPr>
                <p14:cNvContentPartPr/>
                <p14:nvPr/>
              </p14:nvContentPartPr>
              <p14:xfrm>
                <a:off x="9645543" y="2464810"/>
                <a:ext cx="482400" cy="3067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82AA693-6F8B-4F67-8697-790ECE87FBF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641223" y="2460490"/>
                  <a:ext cx="491040" cy="31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E81B87A4-7E36-4A8B-BC1A-C07D9583D4B4}"/>
              </a:ext>
            </a:extLst>
          </p:cNvPr>
          <p:cNvGrpSpPr/>
          <p:nvPr/>
        </p:nvGrpSpPr>
        <p:grpSpPr>
          <a:xfrm>
            <a:off x="8852463" y="2918770"/>
            <a:ext cx="682200" cy="848880"/>
            <a:chOff x="8852463" y="2918770"/>
            <a:chExt cx="682200" cy="84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26E68A1-3E8B-47D7-91EB-969B1173FEF2}"/>
                    </a:ext>
                  </a:extLst>
                </p14:cNvPr>
                <p14:cNvContentPartPr/>
                <p14:nvPr/>
              </p14:nvContentPartPr>
              <p14:xfrm>
                <a:off x="9147303" y="2918770"/>
                <a:ext cx="384840" cy="4824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26E68A1-3E8B-47D7-91EB-969B1173FEF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142983" y="2914450"/>
                  <a:ext cx="393480" cy="49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34D84D5-AE38-4AED-909C-74C6AE832402}"/>
                    </a:ext>
                  </a:extLst>
                </p14:cNvPr>
                <p14:cNvContentPartPr/>
                <p14:nvPr/>
              </p14:nvContentPartPr>
              <p14:xfrm>
                <a:off x="8870463" y="3519610"/>
                <a:ext cx="106920" cy="2239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34D84D5-AE38-4AED-909C-74C6AE83240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866143" y="3515290"/>
                  <a:ext cx="1155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6ED8C28-8620-4FFE-8CE1-02B303FB4A92}"/>
                    </a:ext>
                  </a:extLst>
                </p14:cNvPr>
                <p14:cNvContentPartPr/>
                <p14:nvPr/>
              </p14:nvContentPartPr>
              <p14:xfrm>
                <a:off x="8852463" y="3570010"/>
                <a:ext cx="136800" cy="1756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6ED8C28-8620-4FFE-8CE1-02B303FB4A9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848143" y="3565690"/>
                  <a:ext cx="1454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C2E2286-68C4-4AF2-B238-DDE66385679B}"/>
                    </a:ext>
                  </a:extLst>
                </p14:cNvPr>
                <p14:cNvContentPartPr/>
                <p14:nvPr/>
              </p14:nvContentPartPr>
              <p14:xfrm>
                <a:off x="9073143" y="3506290"/>
                <a:ext cx="122400" cy="2613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C2E2286-68C4-4AF2-B238-DDE66385679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068823" y="3501970"/>
                  <a:ext cx="13104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F2FFB40-AA48-4401-9A09-700CA59E430C}"/>
                    </a:ext>
                  </a:extLst>
                </p14:cNvPr>
                <p14:cNvContentPartPr/>
                <p14:nvPr/>
              </p14:nvContentPartPr>
              <p14:xfrm>
                <a:off x="9292023" y="3508090"/>
                <a:ext cx="17280" cy="2386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F2FFB40-AA48-4401-9A09-700CA59E430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287703" y="3503770"/>
                  <a:ext cx="259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A37266B-EDA0-4CEC-9FA6-9F610B70C030}"/>
                    </a:ext>
                  </a:extLst>
                </p14:cNvPr>
                <p14:cNvContentPartPr/>
                <p14:nvPr/>
              </p14:nvContentPartPr>
              <p14:xfrm>
                <a:off x="9371583" y="3504130"/>
                <a:ext cx="163080" cy="2264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A37266B-EDA0-4CEC-9FA6-9F610B70C03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367263" y="3499810"/>
                  <a:ext cx="171720" cy="23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4B780556-FA5F-4A3D-9F8D-1166E2A3EA3A}"/>
              </a:ext>
            </a:extLst>
          </p:cNvPr>
          <p:cNvGrpSpPr/>
          <p:nvPr/>
        </p:nvGrpSpPr>
        <p:grpSpPr>
          <a:xfrm>
            <a:off x="9999423" y="2950090"/>
            <a:ext cx="1376640" cy="1304280"/>
            <a:chOff x="9999423" y="2950090"/>
            <a:chExt cx="1376640" cy="130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0B6082F-D3F7-4914-B133-43B299BA5B6F}"/>
                    </a:ext>
                  </a:extLst>
                </p14:cNvPr>
                <p14:cNvContentPartPr/>
                <p14:nvPr/>
              </p14:nvContentPartPr>
              <p14:xfrm>
                <a:off x="9999423" y="2950090"/>
                <a:ext cx="330120" cy="3967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0B6082F-D3F7-4914-B133-43B299BA5B6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995103" y="2945770"/>
                  <a:ext cx="33876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D5E8F61-E28C-4A5E-BDBA-3084811AF104}"/>
                    </a:ext>
                  </a:extLst>
                </p14:cNvPr>
                <p14:cNvContentPartPr/>
                <p14:nvPr/>
              </p14:nvContentPartPr>
              <p14:xfrm>
                <a:off x="10359423" y="3340330"/>
                <a:ext cx="152640" cy="3196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D5E8F61-E28C-4A5E-BDBA-3084811AF10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355103" y="3336010"/>
                  <a:ext cx="16128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7F239BF-2050-4B40-A3FA-68DBE476F5F7}"/>
                    </a:ext>
                  </a:extLst>
                </p14:cNvPr>
                <p14:cNvContentPartPr/>
                <p14:nvPr/>
              </p14:nvContentPartPr>
              <p14:xfrm>
                <a:off x="10599903" y="3592690"/>
                <a:ext cx="27000" cy="1540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7F239BF-2050-4B40-A3FA-68DBE476F5F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595583" y="3588370"/>
                  <a:ext cx="356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4435833-61CA-4A95-BDEF-13AC20FD9C57}"/>
                    </a:ext>
                  </a:extLst>
                </p14:cNvPr>
                <p14:cNvContentPartPr/>
                <p14:nvPr/>
              </p14:nvContentPartPr>
              <p14:xfrm>
                <a:off x="10672263" y="3360130"/>
                <a:ext cx="135720" cy="2487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4435833-61CA-4A95-BDEF-13AC20FD9C5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667943" y="3355810"/>
                  <a:ext cx="1443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890F604-D817-4BB6-B43F-5DA654E8E582}"/>
                    </a:ext>
                  </a:extLst>
                </p14:cNvPr>
                <p14:cNvContentPartPr/>
                <p14:nvPr/>
              </p14:nvContentPartPr>
              <p14:xfrm>
                <a:off x="10813383" y="3352930"/>
                <a:ext cx="122400" cy="2322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890F604-D817-4BB6-B43F-5DA654E8E58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809063" y="3348610"/>
                  <a:ext cx="1310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875ABA6-80F1-490D-9DC2-23D82F261D4F}"/>
                    </a:ext>
                  </a:extLst>
                </p14:cNvPr>
                <p14:cNvContentPartPr/>
                <p14:nvPr/>
              </p14:nvContentPartPr>
              <p14:xfrm>
                <a:off x="10664703" y="3305050"/>
                <a:ext cx="61560" cy="1537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875ABA6-80F1-490D-9DC2-23D82F261D4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660383" y="3300730"/>
                  <a:ext cx="702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F265C63-956D-4173-B002-08E9DB113B52}"/>
                    </a:ext>
                  </a:extLst>
                </p14:cNvPr>
                <p14:cNvContentPartPr/>
                <p14:nvPr/>
              </p14:nvContentPartPr>
              <p14:xfrm>
                <a:off x="10967823" y="3356890"/>
                <a:ext cx="145080" cy="2653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F265C63-956D-4173-B002-08E9DB113B5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963503" y="3352570"/>
                  <a:ext cx="15372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FAF76CE-ACBC-4ADC-B0A5-D6EAD2883577}"/>
                    </a:ext>
                  </a:extLst>
                </p14:cNvPr>
                <p14:cNvContentPartPr/>
                <p14:nvPr/>
              </p14:nvContentPartPr>
              <p14:xfrm>
                <a:off x="10487223" y="3811210"/>
                <a:ext cx="76320" cy="1555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FAF76CE-ACBC-4ADC-B0A5-D6EAD288357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482903" y="3806890"/>
                  <a:ext cx="849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E85613D-2A2E-4411-998B-C6CA5F0CEB7A}"/>
                    </a:ext>
                  </a:extLst>
                </p14:cNvPr>
                <p14:cNvContentPartPr/>
                <p14:nvPr/>
              </p14:nvContentPartPr>
              <p14:xfrm>
                <a:off x="10486143" y="3813370"/>
                <a:ext cx="115200" cy="1472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E85613D-2A2E-4411-998B-C6CA5F0CEB7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481823" y="3809050"/>
                  <a:ext cx="1238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EE519DA-97D2-4FCC-9565-EA25A9B6C9CF}"/>
                    </a:ext>
                  </a:extLst>
                </p14:cNvPr>
                <p14:cNvContentPartPr/>
                <p14:nvPr/>
              </p14:nvContentPartPr>
              <p14:xfrm>
                <a:off x="10700343" y="3787450"/>
                <a:ext cx="133200" cy="2386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EE519DA-97D2-4FCC-9565-EA25A9B6C9C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696023" y="3783130"/>
                  <a:ext cx="1418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4FCFAE9-A156-424E-8F35-80FB808E0087}"/>
                    </a:ext>
                  </a:extLst>
                </p14:cNvPr>
                <p14:cNvContentPartPr/>
                <p14:nvPr/>
              </p14:nvContentPartPr>
              <p14:xfrm>
                <a:off x="10916343" y="3780970"/>
                <a:ext cx="129960" cy="2062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4FCFAE9-A156-424E-8F35-80FB808E008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912023" y="3776650"/>
                  <a:ext cx="1386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0BBC996-612D-4123-9532-489BDE17ED85}"/>
                    </a:ext>
                  </a:extLst>
                </p14:cNvPr>
                <p14:cNvContentPartPr/>
                <p14:nvPr/>
              </p14:nvContentPartPr>
              <p14:xfrm>
                <a:off x="11081223" y="3770170"/>
                <a:ext cx="193680" cy="2062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0BBC996-612D-4123-9532-489BDE17ED8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1076903" y="3765850"/>
                  <a:ext cx="2023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A7C1FB2-67A8-4C9B-8FEF-0F077E7E8578}"/>
                    </a:ext>
                  </a:extLst>
                </p14:cNvPr>
                <p14:cNvContentPartPr/>
                <p14:nvPr/>
              </p14:nvContentPartPr>
              <p14:xfrm>
                <a:off x="10384983" y="4122970"/>
                <a:ext cx="991080" cy="1314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A7C1FB2-67A8-4C9B-8FEF-0F077E7E857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380663" y="4118650"/>
                  <a:ext cx="999720" cy="14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759E7663-6681-48CD-B82A-1E0959048DF6}"/>
              </a:ext>
            </a:extLst>
          </p:cNvPr>
          <p:cNvGrpSpPr/>
          <p:nvPr/>
        </p:nvGrpSpPr>
        <p:grpSpPr>
          <a:xfrm>
            <a:off x="10394343" y="4258690"/>
            <a:ext cx="1091160" cy="1029600"/>
            <a:chOff x="10394343" y="4258690"/>
            <a:chExt cx="1091160" cy="102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88C40FE-AE62-48F6-908D-0DC6ECE36FE0}"/>
                    </a:ext>
                  </a:extLst>
                </p14:cNvPr>
                <p14:cNvContentPartPr/>
                <p14:nvPr/>
              </p14:nvContentPartPr>
              <p14:xfrm>
                <a:off x="10510623" y="4666930"/>
                <a:ext cx="49320" cy="4860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88C40FE-AE62-48F6-908D-0DC6ECE36FE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506303" y="4662610"/>
                  <a:ext cx="579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D3358A9-9D7F-454B-A02F-4B6B23540717}"/>
                    </a:ext>
                  </a:extLst>
                </p14:cNvPr>
                <p14:cNvContentPartPr/>
                <p14:nvPr/>
              </p14:nvContentPartPr>
              <p14:xfrm>
                <a:off x="10394343" y="4859530"/>
                <a:ext cx="290160" cy="1440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D3358A9-9D7F-454B-A02F-4B6B2354071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390023" y="4855210"/>
                  <a:ext cx="2988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021300C-B850-4014-920F-BCDE0933DB28}"/>
                    </a:ext>
                  </a:extLst>
                </p14:cNvPr>
                <p14:cNvContentPartPr/>
                <p14:nvPr/>
              </p14:nvContentPartPr>
              <p14:xfrm>
                <a:off x="10554183" y="4966450"/>
                <a:ext cx="59400" cy="5040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021300C-B850-4014-920F-BCDE0933DB2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549863" y="4962130"/>
                  <a:ext cx="680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B401685-457A-4132-B647-8C75C574144D}"/>
                    </a:ext>
                  </a:extLst>
                </p14:cNvPr>
                <p14:cNvContentPartPr/>
                <p14:nvPr/>
              </p14:nvContentPartPr>
              <p14:xfrm>
                <a:off x="10650303" y="5167330"/>
                <a:ext cx="166680" cy="118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B401685-457A-4132-B647-8C75C574144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645983" y="5163010"/>
                  <a:ext cx="1753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04C7FEC-F7E9-4C6B-9346-8551C0CB9711}"/>
                    </a:ext>
                  </a:extLst>
                </p14:cNvPr>
                <p14:cNvContentPartPr/>
                <p14:nvPr/>
              </p14:nvContentPartPr>
              <p14:xfrm>
                <a:off x="10666503" y="5242570"/>
                <a:ext cx="120600" cy="457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04C7FEC-F7E9-4C6B-9346-8551C0CB971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662183" y="5238250"/>
                  <a:ext cx="1292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2995A3D-4892-454E-8155-1EE445B0B9D1}"/>
                    </a:ext>
                  </a:extLst>
                </p14:cNvPr>
                <p14:cNvContentPartPr/>
                <p14:nvPr/>
              </p14:nvContentPartPr>
              <p14:xfrm>
                <a:off x="10915983" y="5084170"/>
                <a:ext cx="113400" cy="1990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2995A3D-4892-454E-8155-1EE445B0B9D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911663" y="5079850"/>
                  <a:ext cx="1220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171884C-40EE-477C-A25C-41AF7B7418B1}"/>
                    </a:ext>
                  </a:extLst>
                </p14:cNvPr>
                <p14:cNvContentPartPr/>
                <p14:nvPr/>
              </p14:nvContentPartPr>
              <p14:xfrm>
                <a:off x="11116143" y="5206210"/>
                <a:ext cx="25200" cy="295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171884C-40EE-477C-A25C-41AF7B7418B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111823" y="5201890"/>
                  <a:ext cx="338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8DC56D9-00D7-4085-9947-EC38C143FB5A}"/>
                    </a:ext>
                  </a:extLst>
                </p14:cNvPr>
                <p14:cNvContentPartPr/>
                <p14:nvPr/>
              </p14:nvContentPartPr>
              <p14:xfrm>
                <a:off x="11178783" y="5073010"/>
                <a:ext cx="90000" cy="1666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8DC56D9-00D7-4085-9947-EC38C143FB5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174463" y="5068690"/>
                  <a:ext cx="986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323902A-B95C-4AFD-B423-B076D83F09AB}"/>
                    </a:ext>
                  </a:extLst>
                </p14:cNvPr>
                <p14:cNvContentPartPr/>
                <p14:nvPr/>
              </p14:nvContentPartPr>
              <p14:xfrm>
                <a:off x="11177703" y="5036650"/>
                <a:ext cx="302760" cy="1695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323902A-B95C-4AFD-B423-B076D83F09A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173383" y="5032330"/>
                  <a:ext cx="3114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D5706D17-DF6A-411F-8818-FF47F9B1D544}"/>
                    </a:ext>
                  </a:extLst>
                </p14:cNvPr>
                <p14:cNvContentPartPr/>
                <p14:nvPr/>
              </p14:nvContentPartPr>
              <p14:xfrm>
                <a:off x="10620423" y="4302250"/>
                <a:ext cx="123120" cy="23832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D5706D17-DF6A-411F-8818-FF47F9B1D54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616103" y="4297930"/>
                  <a:ext cx="13176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98D5FBFD-A076-4878-87FD-1B84A3C31284}"/>
                    </a:ext>
                  </a:extLst>
                </p14:cNvPr>
                <p14:cNvContentPartPr/>
                <p14:nvPr/>
              </p14:nvContentPartPr>
              <p14:xfrm>
                <a:off x="10903023" y="4296490"/>
                <a:ext cx="52920" cy="1778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98D5FBFD-A076-4878-87FD-1B84A3C3128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898703" y="4292170"/>
                  <a:ext cx="615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81387F1-3085-4FC9-A5B6-699E70F10B14}"/>
                    </a:ext>
                  </a:extLst>
                </p14:cNvPr>
                <p14:cNvContentPartPr/>
                <p14:nvPr/>
              </p14:nvContentPartPr>
              <p14:xfrm>
                <a:off x="11002743" y="4283890"/>
                <a:ext cx="153360" cy="19368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81387F1-3085-4FC9-A5B6-699E70F10B1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998423" y="4279570"/>
                  <a:ext cx="1620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A94B2BE-7A8C-451C-AFC5-8DE9D8B08D93}"/>
                    </a:ext>
                  </a:extLst>
                </p14:cNvPr>
                <p14:cNvContentPartPr/>
                <p14:nvPr/>
              </p14:nvContentPartPr>
              <p14:xfrm>
                <a:off x="11240703" y="4411690"/>
                <a:ext cx="22320" cy="2232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A94B2BE-7A8C-451C-AFC5-8DE9D8B08D9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236383" y="4407370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2A91D35-38C1-41BB-A4A0-80F2C9C5C648}"/>
                    </a:ext>
                  </a:extLst>
                </p14:cNvPr>
                <p14:cNvContentPartPr/>
                <p14:nvPr/>
              </p14:nvContentPartPr>
              <p14:xfrm>
                <a:off x="11260143" y="4258690"/>
                <a:ext cx="225360" cy="13176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2A91D35-38C1-41BB-A4A0-80F2C9C5C64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1255823" y="4254370"/>
                  <a:ext cx="234000" cy="14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E5673B58-CC76-4BA2-A48D-9FA6C4AC06A4}"/>
              </a:ext>
            </a:extLst>
          </p:cNvPr>
          <p:cNvGrpSpPr/>
          <p:nvPr/>
        </p:nvGrpSpPr>
        <p:grpSpPr>
          <a:xfrm>
            <a:off x="10835343" y="4607170"/>
            <a:ext cx="413640" cy="351360"/>
            <a:chOff x="10835343" y="4607170"/>
            <a:chExt cx="413640" cy="35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4CF9168B-06C6-44A0-B38A-E3691C673A64}"/>
                    </a:ext>
                  </a:extLst>
                </p14:cNvPr>
                <p14:cNvContentPartPr/>
                <p14:nvPr/>
              </p14:nvContentPartPr>
              <p14:xfrm>
                <a:off x="10835343" y="4684570"/>
                <a:ext cx="148680" cy="17856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4CF9168B-06C6-44A0-B38A-E3691C673A6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831023" y="4680250"/>
                  <a:ext cx="1573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EFEAE87-9399-4C7E-B1B2-42AFADCC3DF3}"/>
                    </a:ext>
                  </a:extLst>
                </p14:cNvPr>
                <p14:cNvContentPartPr/>
                <p14:nvPr/>
              </p14:nvContentPartPr>
              <p14:xfrm>
                <a:off x="10935423" y="4662610"/>
                <a:ext cx="10440" cy="29592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6EFEAE87-9399-4C7E-B1B2-42AFADCC3DF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931103" y="4658290"/>
                  <a:ext cx="1908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DBDD8E82-DFAC-489D-A6CA-4B185E1D9484}"/>
                    </a:ext>
                  </a:extLst>
                </p14:cNvPr>
                <p14:cNvContentPartPr/>
                <p14:nvPr/>
              </p14:nvContentPartPr>
              <p14:xfrm>
                <a:off x="11026143" y="4607170"/>
                <a:ext cx="222840" cy="27504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DBDD8E82-DFAC-489D-A6CA-4B185E1D948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021823" y="4602850"/>
                  <a:ext cx="231480" cy="283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03965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68E86-9C3A-426E-8599-F12C9CE16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A summary of the positives and negatives of loans and leases</a:t>
            </a:r>
          </a:p>
          <a:p>
            <a:pPr lvl="0"/>
            <a:r>
              <a:rPr lang="en-US" dirty="0"/>
              <a:t>What are the characteristics and details you are looking for in a vehicle (be specific)</a:t>
            </a:r>
          </a:p>
          <a:p>
            <a:pPr lvl="0"/>
            <a:r>
              <a:rPr lang="en-US" dirty="0"/>
              <a:t>Find advertisements of three cars that you are interested in</a:t>
            </a:r>
          </a:p>
          <a:p>
            <a:pPr lvl="1"/>
            <a:r>
              <a:rPr lang="en-US" b="1" dirty="0">
                <a:solidFill>
                  <a:srgbClr val="7030A0"/>
                </a:solidFill>
              </a:rPr>
              <a:t>Used (loan from bank) – 5.1% from bank</a:t>
            </a:r>
          </a:p>
          <a:p>
            <a:pPr lvl="1"/>
            <a:r>
              <a:rPr lang="en-US" b="1" dirty="0">
                <a:solidFill>
                  <a:srgbClr val="7030A0"/>
                </a:solidFill>
              </a:rPr>
              <a:t>New (loan from dealership) – 6% from dealership</a:t>
            </a:r>
          </a:p>
          <a:p>
            <a:pPr lvl="1"/>
            <a:r>
              <a:rPr lang="en-US" b="1" dirty="0">
                <a:solidFill>
                  <a:srgbClr val="7030A0"/>
                </a:solidFill>
              </a:rPr>
              <a:t>New (lease from dealership) - 4.49% for 48 months from bank</a:t>
            </a:r>
          </a:p>
          <a:p>
            <a:r>
              <a:rPr lang="en-US" dirty="0"/>
              <a:t>Reflect on the deals and which makes the most sense.  Are you saving money? Which is realistic for you now? Is it realistic for you in the future? 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851C857-6806-45B7-A246-F84566112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982663"/>
            <a:ext cx="9601200" cy="1303337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Loan and Lease Project</a:t>
            </a:r>
          </a:p>
        </p:txBody>
      </p:sp>
    </p:spTree>
    <p:extLst>
      <p:ext uri="{BB962C8B-B14F-4D97-AF65-F5344CB8AC3E}">
        <p14:creationId xmlns:p14="http://schemas.microsoft.com/office/powerpoint/2010/main" val="1304683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357B9-5095-49C8-900D-21C433D04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How Are Interest Rates Set?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2F5CC-07AF-4046-BB70-913E6F5B5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Banks and credit unions usually set their rates according to the Bank of Canada’s benchmark rate, which is also known as </a:t>
            </a:r>
            <a:r>
              <a:rPr lang="en-US" b="1" dirty="0">
                <a:solidFill>
                  <a:srgbClr val="FF0000"/>
                </a:solidFill>
              </a:rPr>
              <a:t>“</a:t>
            </a:r>
            <a:r>
              <a:rPr lang="en-US" b="1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prime rate</a:t>
            </a:r>
            <a:r>
              <a:rPr lang="en-US" b="1" dirty="0">
                <a:solidFill>
                  <a:srgbClr val="FF0000"/>
                </a:solidFill>
              </a:rPr>
              <a:t>”.</a:t>
            </a:r>
          </a:p>
          <a:p>
            <a:r>
              <a:rPr lang="en-US" dirty="0">
                <a:solidFill>
                  <a:schemeClr val="tx1"/>
                </a:solidFill>
              </a:rPr>
              <a:t>Prime Rate as of March 2, 2020 is </a:t>
            </a:r>
            <a:r>
              <a:rPr lang="en-US" b="1" dirty="0">
                <a:solidFill>
                  <a:srgbClr val="FF0000"/>
                </a:solidFill>
              </a:rPr>
              <a:t>3.95%</a:t>
            </a:r>
          </a:p>
          <a:p>
            <a:r>
              <a:rPr lang="en-US" b="1" dirty="0">
                <a:solidFill>
                  <a:srgbClr val="FF0000"/>
                </a:solidFill>
              </a:rPr>
              <a:t>“</a:t>
            </a:r>
            <a:r>
              <a:rPr lang="en-US" b="1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Defaulting</a:t>
            </a:r>
            <a:r>
              <a:rPr lang="en-US" b="1" dirty="0">
                <a:solidFill>
                  <a:srgbClr val="FF0000"/>
                </a:solidFill>
              </a:rPr>
              <a:t>”</a:t>
            </a:r>
            <a:r>
              <a:rPr lang="en-US" dirty="0"/>
              <a:t> refers to when a borrower doesn’t honor their loan agreement in some way, whether it’s by making a late payment, a short payment, or missing one entirely.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F363E9-4543-4F35-AD2E-BEBE22AAB4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2551" y="4856909"/>
            <a:ext cx="4351760" cy="1095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1015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357B9-5095-49C8-900D-21C433D04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How Are Interest Rates Set?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2F5CC-07AF-4046-BB70-913E6F5B5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All lenders want to be sure you’ll be able to pay them back on time and in full. </a:t>
            </a:r>
          </a:p>
          <a:p>
            <a:r>
              <a:rPr lang="en-US" b="1" dirty="0">
                <a:solidFill>
                  <a:schemeClr val="tx1"/>
                </a:solidFill>
              </a:rPr>
              <a:t>when you apply for a credit product, one of the first things they’ll examine will be the health of your credit and finances.</a:t>
            </a:r>
          </a:p>
          <a:p>
            <a:r>
              <a:rPr lang="en-US" b="1" dirty="0">
                <a:solidFill>
                  <a:schemeClr val="tx1"/>
                </a:solidFill>
              </a:rPr>
              <a:t>Some elements that they’ll look at include, but aren’t limited to your:</a:t>
            </a:r>
          </a:p>
          <a:p>
            <a:pPr lvl="1"/>
            <a:r>
              <a:rPr lang="en-US" b="1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Credit report</a:t>
            </a:r>
            <a:endParaRPr lang="en-US" b="1" dirty="0">
              <a:solidFill>
                <a:schemeClr val="tx1"/>
              </a:solidFill>
            </a:endParaRPr>
          </a:p>
          <a:p>
            <a:pPr lvl="1"/>
            <a:r>
              <a:rPr lang="en-US" b="1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Credit score</a:t>
            </a:r>
            <a:endParaRPr lang="en-US" b="1" dirty="0">
              <a:solidFill>
                <a:schemeClr val="tx1"/>
              </a:solidFill>
            </a:endParaRP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Credit rating</a:t>
            </a:r>
          </a:p>
          <a:p>
            <a:pPr lvl="1"/>
            <a:r>
              <a:rPr lang="en-US" b="1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Credit history</a:t>
            </a:r>
            <a:endParaRPr lang="en-US" b="1" dirty="0">
              <a:solidFill>
                <a:schemeClr val="tx1"/>
              </a:solidFill>
            </a:endParaRP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Employment record (past and present)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Gross monthly/yearly income</a:t>
            </a:r>
          </a:p>
          <a:p>
            <a:pPr lvl="1"/>
            <a:r>
              <a:rPr lang="en-US" b="1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Assets</a:t>
            </a:r>
            <a:r>
              <a:rPr lang="en-US" b="1" dirty="0">
                <a:solidFill>
                  <a:schemeClr val="tx1"/>
                </a:solidFill>
              </a:rPr>
              <a:t> (collateral)</a:t>
            </a:r>
          </a:p>
        </p:txBody>
      </p:sp>
    </p:spTree>
    <p:extLst>
      <p:ext uri="{BB962C8B-B14F-4D97-AF65-F5344CB8AC3E}">
        <p14:creationId xmlns:p14="http://schemas.microsoft.com/office/powerpoint/2010/main" val="3844550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65107-9D42-4EBB-8179-1846FAD21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Loan and Lease Project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394B197-359D-4C79-B37A-DAC8E71987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5434837"/>
              </p:ext>
            </p:extLst>
          </p:nvPr>
        </p:nvGraphicFramePr>
        <p:xfrm>
          <a:off x="959224" y="2635625"/>
          <a:ext cx="9825316" cy="29673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69061">
                  <a:extLst>
                    <a:ext uri="{9D8B030D-6E8A-4147-A177-3AD203B41FA5}">
                      <a16:colId xmlns:a16="http://schemas.microsoft.com/office/drawing/2014/main" val="81273070"/>
                    </a:ext>
                  </a:extLst>
                </a:gridCol>
                <a:gridCol w="1652085">
                  <a:extLst>
                    <a:ext uri="{9D8B030D-6E8A-4147-A177-3AD203B41FA5}">
                      <a16:colId xmlns:a16="http://schemas.microsoft.com/office/drawing/2014/main" val="3542434929"/>
                    </a:ext>
                  </a:extLst>
                </a:gridCol>
                <a:gridCol w="1652085">
                  <a:extLst>
                    <a:ext uri="{9D8B030D-6E8A-4147-A177-3AD203B41FA5}">
                      <a16:colId xmlns:a16="http://schemas.microsoft.com/office/drawing/2014/main" val="1946926086"/>
                    </a:ext>
                  </a:extLst>
                </a:gridCol>
                <a:gridCol w="1652085">
                  <a:extLst>
                    <a:ext uri="{9D8B030D-6E8A-4147-A177-3AD203B41FA5}">
                      <a16:colId xmlns:a16="http://schemas.microsoft.com/office/drawing/2014/main" val="2402654239"/>
                    </a:ext>
                  </a:extLst>
                </a:gridCol>
              </a:tblGrid>
              <a:tr h="7065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Learning Goal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Novice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1/2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Apprentice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3/4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Expert</a:t>
                      </a:r>
                      <a:endParaRPr lang="en-US" sz="20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5/6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9323517"/>
                  </a:ext>
                </a:extLst>
              </a:tr>
              <a:tr h="6475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I can show reasoning of the positive and negatives of loans and leases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0208916"/>
                  </a:ext>
                </a:extLst>
              </a:tr>
              <a:tr h="6475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I can apply mathematical understanding to show how to find LOAN payments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951305"/>
                  </a:ext>
                </a:extLst>
              </a:tr>
              <a:tr h="6475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I can apply mathematical understanding to show how to find LEASE payments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7463251"/>
                  </a:ext>
                </a:extLst>
              </a:tr>
              <a:tr h="3181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I can reflect on the mathematical outcome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5601971"/>
                  </a:ext>
                </a:extLst>
              </a:tr>
            </a:tbl>
          </a:graphicData>
        </a:graphic>
      </p:graphicFrame>
      <p:pic>
        <p:nvPicPr>
          <p:cNvPr id="1026" name="Picture 2" descr="Image result for loan math project pamphlet">
            <a:extLst>
              <a:ext uri="{FF2B5EF4-FFF2-40B4-BE49-F238E27FC236}">
                <a16:creationId xmlns:a16="http://schemas.microsoft.com/office/drawing/2014/main" id="{A7BA433A-F8E9-434F-9251-4CD55AE41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55">
            <a:off x="9448799" y="581025"/>
            <a:ext cx="24003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3031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583</TotalTime>
  <Words>801</Words>
  <Application>Microsoft Office PowerPoint</Application>
  <PresentationFormat>Widescreen</PresentationFormat>
  <Paragraphs>99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Garamond</vt:lpstr>
      <vt:lpstr>Organic</vt:lpstr>
      <vt:lpstr>Finance Project</vt:lpstr>
      <vt:lpstr>Brain Starter</vt:lpstr>
      <vt:lpstr>Brain Starter</vt:lpstr>
      <vt:lpstr>Lease Practice</vt:lpstr>
      <vt:lpstr>Lease Practice</vt:lpstr>
      <vt:lpstr>Loan and Lease Project</vt:lpstr>
      <vt:lpstr>How Are Interest Rates Set?</vt:lpstr>
      <vt:lpstr>How Are Interest Rates Set?</vt:lpstr>
      <vt:lpstr>Loan and Lease Project</vt:lpstr>
      <vt:lpstr>Pro’s and Con’s Lists Loan and Lease</vt:lpstr>
      <vt:lpstr>Used Car (bank loan)</vt:lpstr>
      <vt:lpstr>New Car LOAN (dealership loan)</vt:lpstr>
      <vt:lpstr>New Car LEASE (dealership lease)</vt:lpstr>
      <vt:lpstr>To Do Today</vt:lpstr>
      <vt:lpstr>Websites to Use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Finance Project</dc:title>
  <dc:creator>Becker, Shona</dc:creator>
  <cp:lastModifiedBy>Becker, Shona</cp:lastModifiedBy>
  <cp:revision>13</cp:revision>
  <dcterms:created xsi:type="dcterms:W3CDTF">2020-03-03T04:10:11Z</dcterms:created>
  <dcterms:modified xsi:type="dcterms:W3CDTF">2022-02-14T03:52:20Z</dcterms:modified>
</cp:coreProperties>
</file>