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0" d="100"/>
          <a:sy n="60" d="100"/>
        </p:scale>
        <p:origin x="908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cker, Shona" userId="a4f4044f-3ca9-43a0-b32a-c8fe231e8cd4" providerId="ADAL" clId="{A8984981-93C1-4FB9-A711-80C767D97327}"/>
    <pc:docChg chg="modSld">
      <pc:chgData name="Becker, Shona" userId="a4f4044f-3ca9-43a0-b32a-c8fe231e8cd4" providerId="ADAL" clId="{A8984981-93C1-4FB9-A711-80C767D97327}" dt="2023-01-18T20:08:48.666" v="116" actId="20577"/>
      <pc:docMkLst>
        <pc:docMk/>
      </pc:docMkLst>
      <pc:sldChg chg="modSp mod">
        <pc:chgData name="Becker, Shona" userId="a4f4044f-3ca9-43a0-b32a-c8fe231e8cd4" providerId="ADAL" clId="{A8984981-93C1-4FB9-A711-80C767D97327}" dt="2023-01-18T20:08:48.666" v="116" actId="20577"/>
        <pc:sldMkLst>
          <pc:docMk/>
          <pc:sldMk cId="3921528383" sldId="257"/>
        </pc:sldMkLst>
        <pc:graphicFrameChg chg="modGraphic">
          <ac:chgData name="Becker, Shona" userId="a4f4044f-3ca9-43a0-b32a-c8fe231e8cd4" providerId="ADAL" clId="{A8984981-93C1-4FB9-A711-80C767D97327}" dt="2023-01-18T20:08:48.666" v="116" actId="20577"/>
          <ac:graphicFrameMkLst>
            <pc:docMk/>
            <pc:sldMk cId="3921528383" sldId="257"/>
            <ac:graphicFrameMk id="4" creationId="{7D32B5F4-7278-16F5-C877-CE51F4D4FC2E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3590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44181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063409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03063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74947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3142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855784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7076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5904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26458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287382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2B9A24-A0B2-4DB5-8000-A16F3E48CEBB}" type="datetimeFigureOut">
              <a:rPr lang="en-US" smtClean="0"/>
              <a:t>1/18/2023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D066030E-2891-4BFD-8A66-CFF0F75E121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5319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24C8BD-1BA7-0AF9-BF50-FE73A2A51FC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Final Exam Concept Cue Cards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8A4F785-202F-BC11-5CA1-598C9C324E3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Math 10</a:t>
            </a:r>
          </a:p>
        </p:txBody>
      </p:sp>
    </p:spTree>
    <p:extLst>
      <p:ext uri="{BB962C8B-B14F-4D97-AF65-F5344CB8AC3E}">
        <p14:creationId xmlns:p14="http://schemas.microsoft.com/office/powerpoint/2010/main" val="7581743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Arithmetic Sequences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3369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Trigonometry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47891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Finance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60724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2D1F768-791C-4A57-BE6D-02FF7F53C6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10 cue cards (put title on each – medium size near top of card)</a:t>
            </a:r>
            <a:br>
              <a:rPr lang="en-US" dirty="0"/>
            </a:br>
            <a:endParaRPr lang="en-US" dirty="0"/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7D32B5F4-7278-16F5-C877-CE51F4D4FC2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88732638"/>
              </p:ext>
            </p:extLst>
          </p:nvPr>
        </p:nvGraphicFramePr>
        <p:xfrm>
          <a:off x="287079" y="2016125"/>
          <a:ext cx="11610755" cy="23774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22151">
                  <a:extLst>
                    <a:ext uri="{9D8B030D-6E8A-4147-A177-3AD203B41FA5}">
                      <a16:colId xmlns:a16="http://schemas.microsoft.com/office/drawing/2014/main" val="1305865038"/>
                    </a:ext>
                  </a:extLst>
                </a:gridCol>
                <a:gridCol w="2334910">
                  <a:extLst>
                    <a:ext uri="{9D8B030D-6E8A-4147-A177-3AD203B41FA5}">
                      <a16:colId xmlns:a16="http://schemas.microsoft.com/office/drawing/2014/main" val="1949226347"/>
                    </a:ext>
                  </a:extLst>
                </a:gridCol>
                <a:gridCol w="2309392">
                  <a:extLst>
                    <a:ext uri="{9D8B030D-6E8A-4147-A177-3AD203B41FA5}">
                      <a16:colId xmlns:a16="http://schemas.microsoft.com/office/drawing/2014/main" val="2058201258"/>
                    </a:ext>
                  </a:extLst>
                </a:gridCol>
                <a:gridCol w="2322151">
                  <a:extLst>
                    <a:ext uri="{9D8B030D-6E8A-4147-A177-3AD203B41FA5}">
                      <a16:colId xmlns:a16="http://schemas.microsoft.com/office/drawing/2014/main" val="86265099"/>
                    </a:ext>
                  </a:extLst>
                </a:gridCol>
                <a:gridCol w="2322151">
                  <a:extLst>
                    <a:ext uri="{9D8B030D-6E8A-4147-A177-3AD203B41FA5}">
                      <a16:colId xmlns:a16="http://schemas.microsoft.com/office/drawing/2014/main" val="233172144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Reasoning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Angles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Parallel Lines</a:t>
                      </a:r>
                    </a:p>
                    <a:p>
                      <a:pPr algn="ctr"/>
                      <a:endParaRPr lang="en-US" sz="2400" b="1" dirty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Linear Inequalities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System of Equations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517072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Quadratics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Optimization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Statistics</a:t>
                      </a:r>
                    </a:p>
                    <a:p>
                      <a:pPr algn="ctr"/>
                      <a:endParaRPr lang="en-US" sz="2400" b="1" dirty="0"/>
                    </a:p>
                    <a:p>
                      <a:pPr algn="ctr"/>
                      <a:endParaRPr lang="en-US" sz="24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Scale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/>
                        <a:t>Finance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5242899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2152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Exponent Laws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72722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Prime Factorization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06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Polynomials (multiply and factoring)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1102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Relations and Functions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5282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Domain and Range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869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Equations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3352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BB6A0-8F69-F73F-1883-1A1CD10E13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Linear Systems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B822F3-0C32-FDDE-236E-A91391374F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731688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</TotalTime>
  <Words>62</Words>
  <Application>Microsoft Office PowerPoint</Application>
  <PresentationFormat>Widescreen</PresentationFormat>
  <Paragraphs>23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5" baseType="lpstr">
      <vt:lpstr>Arial</vt:lpstr>
      <vt:lpstr>Gill Sans MT</vt:lpstr>
      <vt:lpstr>Gallery</vt:lpstr>
      <vt:lpstr>Final Exam Concept Cue Cards</vt:lpstr>
      <vt:lpstr>10 cue cards (put title on each – medium size near top of card) </vt:lpstr>
      <vt:lpstr>Exponent Laws</vt:lpstr>
      <vt:lpstr>Prime Factorization</vt:lpstr>
      <vt:lpstr>Polynomials (multiply and factoring)</vt:lpstr>
      <vt:lpstr>Relations and Functions</vt:lpstr>
      <vt:lpstr>Domain and Range</vt:lpstr>
      <vt:lpstr>Linear Equations</vt:lpstr>
      <vt:lpstr>Linear Systems</vt:lpstr>
      <vt:lpstr>Arithmetic Sequences</vt:lpstr>
      <vt:lpstr>Trigonometry</vt:lpstr>
      <vt:lpstr>Finance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Final Exam Concept Cue Cards</dc:title>
  <dc:creator>Becker, Shona</dc:creator>
  <cp:lastModifiedBy>Becker, Shona</cp:lastModifiedBy>
  <cp:revision>1</cp:revision>
  <dcterms:created xsi:type="dcterms:W3CDTF">2023-01-18T14:01:36Z</dcterms:created>
  <dcterms:modified xsi:type="dcterms:W3CDTF">2023-01-18T20:08:57Z</dcterms:modified>
</cp:coreProperties>
</file>