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5" r:id="rId4"/>
    <p:sldId id="268" r:id="rId5"/>
    <p:sldId id="267" r:id="rId6"/>
    <p:sldId id="266" r:id="rId7"/>
    <p:sldId id="259" r:id="rId8"/>
    <p:sldId id="257" r:id="rId9"/>
    <p:sldId id="258" r:id="rId10"/>
    <p:sldId id="260" r:id="rId11"/>
    <p:sldId id="261" r:id="rId12"/>
    <p:sldId id="263" r:id="rId13"/>
    <p:sldId id="264" r:id="rId14"/>
    <p:sldId id="270" r:id="rId15"/>
    <p:sldId id="271" r:id="rId16"/>
    <p:sldId id="269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22D30-326F-49F4-B53F-62CA9D56AC26}" v="69" dt="2023-09-11T04:44:52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, Shona" userId="a4f4044f-3ca9-43a0-b32a-c8fe231e8cd4" providerId="ADAL" clId="{27822D30-326F-49F4-B53F-62CA9D56AC26}"/>
    <pc:docChg chg="custSel addSld modSld sldOrd">
      <pc:chgData name="Becker, Shona" userId="a4f4044f-3ca9-43a0-b32a-c8fe231e8cd4" providerId="ADAL" clId="{27822D30-326F-49F4-B53F-62CA9D56AC26}" dt="2023-09-11T13:56:16.089" v="1062" actId="1076"/>
      <pc:docMkLst>
        <pc:docMk/>
      </pc:docMkLst>
      <pc:sldChg chg="modSp mod">
        <pc:chgData name="Becker, Shona" userId="a4f4044f-3ca9-43a0-b32a-c8fe231e8cd4" providerId="ADAL" clId="{27822D30-326F-49F4-B53F-62CA9D56AC26}" dt="2023-09-11T04:20:42.750" v="588" actId="1076"/>
        <pc:sldMkLst>
          <pc:docMk/>
          <pc:sldMk cId="1781050663" sldId="259"/>
        </pc:sldMkLst>
        <pc:spChg chg="mod">
          <ac:chgData name="Becker, Shona" userId="a4f4044f-3ca9-43a0-b32a-c8fe231e8cd4" providerId="ADAL" clId="{27822D30-326F-49F4-B53F-62CA9D56AC26}" dt="2023-09-11T04:20:42.750" v="588" actId="1076"/>
          <ac:spMkLst>
            <pc:docMk/>
            <pc:sldMk cId="1781050663" sldId="259"/>
            <ac:spMk id="4" creationId="{EE3E5C0F-D1CF-BC51-F2EC-263C4E9F8F71}"/>
          </ac:spMkLst>
        </pc:spChg>
      </pc:sldChg>
      <pc:sldChg chg="addSp modSp new mod">
        <pc:chgData name="Becker, Shona" userId="a4f4044f-3ca9-43a0-b32a-c8fe231e8cd4" providerId="ADAL" clId="{27822D30-326F-49F4-B53F-62CA9D56AC26}" dt="2023-09-10T00:04:20.717" v="8" actId="1582"/>
        <pc:sldMkLst>
          <pc:docMk/>
          <pc:sldMk cId="710095005" sldId="260"/>
        </pc:sldMkLst>
        <pc:picChg chg="add mod">
          <ac:chgData name="Becker, Shona" userId="a4f4044f-3ca9-43a0-b32a-c8fe231e8cd4" providerId="ADAL" clId="{27822D30-326F-49F4-B53F-62CA9D56AC26}" dt="2023-09-10T00:04:09.086" v="5"/>
          <ac:picMkLst>
            <pc:docMk/>
            <pc:sldMk cId="710095005" sldId="260"/>
            <ac:picMk id="5" creationId="{17630E9C-FAAF-4430-C886-737BC964BF5A}"/>
          </ac:picMkLst>
        </pc:picChg>
        <pc:cxnChg chg="add mod">
          <ac:chgData name="Becker, Shona" userId="a4f4044f-3ca9-43a0-b32a-c8fe231e8cd4" providerId="ADAL" clId="{27822D30-326F-49F4-B53F-62CA9D56AC26}" dt="2023-09-10T00:04:20.717" v="8" actId="1582"/>
          <ac:cxnSpMkLst>
            <pc:docMk/>
            <pc:sldMk cId="710095005" sldId="260"/>
            <ac:cxnSpMk id="7" creationId="{391E75C9-5B31-8C6D-F420-DEDFFE82A79E}"/>
          </ac:cxnSpMkLst>
        </pc:cxnChg>
      </pc:sldChg>
      <pc:sldChg chg="addSp delSp modSp add mod ord">
        <pc:chgData name="Becker, Shona" userId="a4f4044f-3ca9-43a0-b32a-c8fe231e8cd4" providerId="ADAL" clId="{27822D30-326F-49F4-B53F-62CA9D56AC26}" dt="2023-09-10T00:14:37.621" v="74" actId="1440"/>
        <pc:sldMkLst>
          <pc:docMk/>
          <pc:sldMk cId="510129019" sldId="261"/>
        </pc:sldMkLst>
        <pc:spChg chg="mod">
          <ac:chgData name="Becker, Shona" userId="a4f4044f-3ca9-43a0-b32a-c8fe231e8cd4" providerId="ADAL" clId="{27822D30-326F-49F4-B53F-62CA9D56AC26}" dt="2023-09-10T00:12:03.445" v="61" actId="20577"/>
          <ac:spMkLst>
            <pc:docMk/>
            <pc:sldMk cId="510129019" sldId="261"/>
            <ac:spMk id="2" creationId="{65545686-4A4A-26AB-B2CE-6E61BF3A21D6}"/>
          </ac:spMkLst>
        </pc:spChg>
        <pc:spChg chg="del mod">
          <ac:chgData name="Becker, Shona" userId="a4f4044f-3ca9-43a0-b32a-c8fe231e8cd4" providerId="ADAL" clId="{27822D30-326F-49F4-B53F-62CA9D56AC26}" dt="2023-09-10T00:12:45.006" v="66" actId="478"/>
          <ac:spMkLst>
            <pc:docMk/>
            <pc:sldMk cId="510129019" sldId="261"/>
            <ac:spMk id="3" creationId="{8DD230DC-D5F2-AAC2-0928-4A9AD038E360}"/>
          </ac:spMkLst>
        </pc:spChg>
        <pc:picChg chg="add mod">
          <ac:chgData name="Becker, Shona" userId="a4f4044f-3ca9-43a0-b32a-c8fe231e8cd4" providerId="ADAL" clId="{27822D30-326F-49F4-B53F-62CA9D56AC26}" dt="2023-09-10T00:14:37.621" v="74" actId="1440"/>
          <ac:picMkLst>
            <pc:docMk/>
            <pc:sldMk cId="510129019" sldId="261"/>
            <ac:picMk id="6" creationId="{03237983-11FA-2EA2-26EB-ECE500633C92}"/>
          </ac:picMkLst>
        </pc:picChg>
        <pc:picChg chg="del">
          <ac:chgData name="Becker, Shona" userId="a4f4044f-3ca9-43a0-b32a-c8fe231e8cd4" providerId="ADAL" clId="{27822D30-326F-49F4-B53F-62CA9D56AC26}" dt="2023-09-10T00:12:05.515" v="62" actId="478"/>
          <ac:picMkLst>
            <pc:docMk/>
            <pc:sldMk cId="510129019" sldId="261"/>
            <ac:picMk id="2050" creationId="{B2B67EFA-7AE1-91AA-08A4-F6C001D2F131}"/>
          </ac:picMkLst>
        </pc:picChg>
        <pc:picChg chg="add mod">
          <ac:chgData name="Becker, Shona" userId="a4f4044f-3ca9-43a0-b32a-c8fe231e8cd4" providerId="ADAL" clId="{27822D30-326F-49F4-B53F-62CA9D56AC26}" dt="2023-09-10T00:12:47.577" v="67" actId="1076"/>
          <ac:picMkLst>
            <pc:docMk/>
            <pc:sldMk cId="510129019" sldId="261"/>
            <ac:picMk id="3074" creationId="{5767C31B-1D23-F62B-2240-3F1022E6CA57}"/>
          </ac:picMkLst>
        </pc:picChg>
      </pc:sldChg>
      <pc:sldChg chg="addSp modSp new mod">
        <pc:chgData name="Becker, Shona" userId="a4f4044f-3ca9-43a0-b32a-c8fe231e8cd4" providerId="ADAL" clId="{27822D30-326F-49F4-B53F-62CA9D56AC26}" dt="2023-09-11T03:33:22.284" v="145" actId="14100"/>
        <pc:sldMkLst>
          <pc:docMk/>
          <pc:sldMk cId="3486261677" sldId="262"/>
        </pc:sldMkLst>
        <pc:spChg chg="mod">
          <ac:chgData name="Becker, Shona" userId="a4f4044f-3ca9-43a0-b32a-c8fe231e8cd4" providerId="ADAL" clId="{27822D30-326F-49F4-B53F-62CA9D56AC26}" dt="2023-09-11T03:27:23.470" v="94" actId="1076"/>
          <ac:spMkLst>
            <pc:docMk/>
            <pc:sldMk cId="3486261677" sldId="262"/>
            <ac:spMk id="2" creationId="{A1871F75-9DEA-4B42-920D-AC2DE0C99777}"/>
          </ac:spMkLst>
        </pc:spChg>
        <pc:spChg chg="mod">
          <ac:chgData name="Becker, Shona" userId="a4f4044f-3ca9-43a0-b32a-c8fe231e8cd4" providerId="ADAL" clId="{27822D30-326F-49F4-B53F-62CA9D56AC26}" dt="2023-09-11T03:33:22.284" v="145" actId="14100"/>
          <ac:spMkLst>
            <pc:docMk/>
            <pc:sldMk cId="3486261677" sldId="262"/>
            <ac:spMk id="3" creationId="{3D81B22B-D972-F114-E145-F02F06EEFD14}"/>
          </ac:spMkLst>
        </pc:spChg>
        <pc:picChg chg="add mod">
          <ac:chgData name="Becker, Shona" userId="a4f4044f-3ca9-43a0-b32a-c8fe231e8cd4" providerId="ADAL" clId="{27822D30-326F-49F4-B53F-62CA9D56AC26}" dt="2023-09-11T03:27:53.774" v="97" actId="14100"/>
          <ac:picMkLst>
            <pc:docMk/>
            <pc:sldMk cId="3486261677" sldId="262"/>
            <ac:picMk id="4098" creationId="{0B08F5A0-70E8-BD7B-CC67-0F810B523EE2}"/>
          </ac:picMkLst>
        </pc:picChg>
      </pc:sldChg>
      <pc:sldChg chg="addSp delSp modSp new mod">
        <pc:chgData name="Becker, Shona" userId="a4f4044f-3ca9-43a0-b32a-c8fe231e8cd4" providerId="ADAL" clId="{27822D30-326F-49F4-B53F-62CA9D56AC26}" dt="2023-09-11T03:39:05.925" v="336" actId="1440"/>
        <pc:sldMkLst>
          <pc:docMk/>
          <pc:sldMk cId="3654930531" sldId="263"/>
        </pc:sldMkLst>
        <pc:spChg chg="del">
          <ac:chgData name="Becker, Shona" userId="a4f4044f-3ca9-43a0-b32a-c8fe231e8cd4" providerId="ADAL" clId="{27822D30-326F-49F4-B53F-62CA9D56AC26}" dt="2023-09-11T03:37:50.418" v="331" actId="478"/>
          <ac:spMkLst>
            <pc:docMk/>
            <pc:sldMk cId="3654930531" sldId="263"/>
            <ac:spMk id="2" creationId="{DCCF14C3-CFF8-1706-CBF0-1726B5FD3439}"/>
          </ac:spMkLst>
        </pc:spChg>
        <pc:spChg chg="mod">
          <ac:chgData name="Becker, Shona" userId="a4f4044f-3ca9-43a0-b32a-c8fe231e8cd4" providerId="ADAL" clId="{27822D30-326F-49F4-B53F-62CA9D56AC26}" dt="2023-09-11T03:37:53.259" v="332" actId="14100"/>
          <ac:spMkLst>
            <pc:docMk/>
            <pc:sldMk cId="3654930531" sldId="263"/>
            <ac:spMk id="3" creationId="{E5A62325-A6FD-723D-D1F8-40EE116CD9EC}"/>
          </ac:spMkLst>
        </pc:spChg>
        <pc:spChg chg="add mod">
          <ac:chgData name="Becker, Shona" userId="a4f4044f-3ca9-43a0-b32a-c8fe231e8cd4" providerId="ADAL" clId="{27822D30-326F-49F4-B53F-62CA9D56AC26}" dt="2023-09-11T03:34:45.750" v="179" actId="255"/>
          <ac:spMkLst>
            <pc:docMk/>
            <pc:sldMk cId="3654930531" sldId="263"/>
            <ac:spMk id="4" creationId="{39ECAB2E-0051-FD65-E3E9-B47C00CB93CC}"/>
          </ac:spMkLst>
        </pc:spChg>
        <pc:picChg chg="add mod">
          <ac:chgData name="Becker, Shona" userId="a4f4044f-3ca9-43a0-b32a-c8fe231e8cd4" providerId="ADAL" clId="{27822D30-326F-49F4-B53F-62CA9D56AC26}" dt="2023-09-11T03:39:05.925" v="336" actId="1440"/>
          <ac:picMkLst>
            <pc:docMk/>
            <pc:sldMk cId="3654930531" sldId="263"/>
            <ac:picMk id="6" creationId="{B705188C-138F-E562-935A-2FF063F55462}"/>
          </ac:picMkLst>
        </pc:picChg>
      </pc:sldChg>
      <pc:sldChg chg="addSp delSp modSp add mod">
        <pc:chgData name="Becker, Shona" userId="a4f4044f-3ca9-43a0-b32a-c8fe231e8cd4" providerId="ADAL" clId="{27822D30-326F-49F4-B53F-62CA9D56AC26}" dt="2023-09-11T04:16:44.823" v="560" actId="1076"/>
        <pc:sldMkLst>
          <pc:docMk/>
          <pc:sldMk cId="1512282359" sldId="264"/>
        </pc:sldMkLst>
        <pc:spChg chg="mod">
          <ac:chgData name="Becker, Shona" userId="a4f4044f-3ca9-43a0-b32a-c8fe231e8cd4" providerId="ADAL" clId="{27822D30-326F-49F4-B53F-62CA9D56AC26}" dt="2023-09-11T04:16:36.619" v="558" actId="14100"/>
          <ac:spMkLst>
            <pc:docMk/>
            <pc:sldMk cId="1512282359" sldId="264"/>
            <ac:spMk id="3" creationId="{E5A62325-A6FD-723D-D1F8-40EE116CD9EC}"/>
          </ac:spMkLst>
        </pc:spChg>
        <pc:spChg chg="mod">
          <ac:chgData name="Becker, Shona" userId="a4f4044f-3ca9-43a0-b32a-c8fe231e8cd4" providerId="ADAL" clId="{27822D30-326F-49F4-B53F-62CA9D56AC26}" dt="2023-09-11T03:39:24.837" v="354" actId="20577"/>
          <ac:spMkLst>
            <pc:docMk/>
            <pc:sldMk cId="1512282359" sldId="264"/>
            <ac:spMk id="4" creationId="{39ECAB2E-0051-FD65-E3E9-B47C00CB93CC}"/>
          </ac:spMkLst>
        </pc:spChg>
        <pc:picChg chg="del">
          <ac:chgData name="Becker, Shona" userId="a4f4044f-3ca9-43a0-b32a-c8fe231e8cd4" providerId="ADAL" clId="{27822D30-326F-49F4-B53F-62CA9D56AC26}" dt="2023-09-11T03:39:26.738" v="355" actId="478"/>
          <ac:picMkLst>
            <pc:docMk/>
            <pc:sldMk cId="1512282359" sldId="264"/>
            <ac:picMk id="6" creationId="{B705188C-138F-E562-935A-2FF063F55462}"/>
          </ac:picMkLst>
        </pc:picChg>
        <pc:picChg chg="add mod">
          <ac:chgData name="Becker, Shona" userId="a4f4044f-3ca9-43a0-b32a-c8fe231e8cd4" providerId="ADAL" clId="{27822D30-326F-49F4-B53F-62CA9D56AC26}" dt="2023-09-11T04:16:44.823" v="560" actId="1076"/>
          <ac:picMkLst>
            <pc:docMk/>
            <pc:sldMk cId="1512282359" sldId="264"/>
            <ac:picMk id="5122" creationId="{5D91B99D-9B79-FF55-FC15-AC3083421815}"/>
          </ac:picMkLst>
        </pc:picChg>
      </pc:sldChg>
      <pc:sldChg chg="addSp delSp modSp new mod">
        <pc:chgData name="Becker, Shona" userId="a4f4044f-3ca9-43a0-b32a-c8fe231e8cd4" providerId="ADAL" clId="{27822D30-326F-49F4-B53F-62CA9D56AC26}" dt="2023-09-11T04:22:45.371" v="602" actId="14100"/>
        <pc:sldMkLst>
          <pc:docMk/>
          <pc:sldMk cId="570976031" sldId="265"/>
        </pc:sldMkLst>
        <pc:spChg chg="mod">
          <ac:chgData name="Becker, Shona" userId="a4f4044f-3ca9-43a0-b32a-c8fe231e8cd4" providerId="ADAL" clId="{27822D30-326F-49F4-B53F-62CA9D56AC26}" dt="2023-09-11T04:22:38.830" v="600" actId="1076"/>
          <ac:spMkLst>
            <pc:docMk/>
            <pc:sldMk cId="570976031" sldId="265"/>
            <ac:spMk id="2" creationId="{11833337-E3C0-C471-0E21-D5E02560E53C}"/>
          </ac:spMkLst>
        </pc:spChg>
        <pc:spChg chg="add del mod">
          <ac:chgData name="Becker, Shona" userId="a4f4044f-3ca9-43a0-b32a-c8fe231e8cd4" providerId="ADAL" clId="{27822D30-326F-49F4-B53F-62CA9D56AC26}" dt="2023-09-11T04:20:30.801" v="586"/>
          <ac:spMkLst>
            <pc:docMk/>
            <pc:sldMk cId="570976031" sldId="265"/>
            <ac:spMk id="4" creationId="{B09DE626-7F08-2790-6587-FED78058A4A9}"/>
          </ac:spMkLst>
        </pc:spChg>
        <pc:spChg chg="add mod ord">
          <ac:chgData name="Becker, Shona" userId="a4f4044f-3ca9-43a0-b32a-c8fe231e8cd4" providerId="ADAL" clId="{27822D30-326F-49F4-B53F-62CA9D56AC26}" dt="2023-09-11T04:22:32.284" v="599" actId="1076"/>
          <ac:spMkLst>
            <pc:docMk/>
            <pc:sldMk cId="570976031" sldId="265"/>
            <ac:spMk id="5" creationId="{BD0CDF10-20A6-4864-7BFB-633875306253}"/>
          </ac:spMkLst>
        </pc:spChg>
        <pc:picChg chg="add mod">
          <ac:chgData name="Becker, Shona" userId="a4f4044f-3ca9-43a0-b32a-c8fe231e8cd4" providerId="ADAL" clId="{27822D30-326F-49F4-B53F-62CA9D56AC26}" dt="2023-09-11T04:22:45.371" v="602" actId="14100"/>
          <ac:picMkLst>
            <pc:docMk/>
            <pc:sldMk cId="570976031" sldId="265"/>
            <ac:picMk id="7170" creationId="{101E8A69-B185-CAD0-55B2-E72642C237EB}"/>
          </ac:picMkLst>
        </pc:picChg>
      </pc:sldChg>
      <pc:sldChg chg="addSp delSp modSp add ord">
        <pc:chgData name="Becker, Shona" userId="a4f4044f-3ca9-43a0-b32a-c8fe231e8cd4" providerId="ADAL" clId="{27822D30-326F-49F4-B53F-62CA9D56AC26}" dt="2023-09-11T04:25:24.036" v="613"/>
        <pc:sldMkLst>
          <pc:docMk/>
          <pc:sldMk cId="2527976539" sldId="266"/>
        </pc:sldMkLst>
        <pc:picChg chg="del">
          <ac:chgData name="Becker, Shona" userId="a4f4044f-3ca9-43a0-b32a-c8fe231e8cd4" providerId="ADAL" clId="{27822D30-326F-49F4-B53F-62CA9D56AC26}" dt="2023-09-11T04:23:10.714" v="604" actId="478"/>
          <ac:picMkLst>
            <pc:docMk/>
            <pc:sldMk cId="2527976539" sldId="266"/>
            <ac:picMk id="7170" creationId="{101E8A69-B185-CAD0-55B2-E72642C237EB}"/>
          </ac:picMkLst>
        </pc:picChg>
        <pc:picChg chg="add mod">
          <ac:chgData name="Becker, Shona" userId="a4f4044f-3ca9-43a0-b32a-c8fe231e8cd4" providerId="ADAL" clId="{27822D30-326F-49F4-B53F-62CA9D56AC26}" dt="2023-09-11T04:25:19.632" v="611" actId="1076"/>
          <ac:picMkLst>
            <pc:docMk/>
            <pc:sldMk cId="2527976539" sldId="266"/>
            <ac:picMk id="9218" creationId="{B1AE5970-03AB-5620-046D-A1B359C67A43}"/>
          </ac:picMkLst>
        </pc:picChg>
      </pc:sldChg>
      <pc:sldChg chg="addSp modSp add">
        <pc:chgData name="Becker, Shona" userId="a4f4044f-3ca9-43a0-b32a-c8fe231e8cd4" providerId="ADAL" clId="{27822D30-326F-49F4-B53F-62CA9D56AC26}" dt="2023-09-11T04:24:01.332" v="608" actId="1076"/>
        <pc:sldMkLst>
          <pc:docMk/>
          <pc:sldMk cId="2764871267" sldId="267"/>
        </pc:sldMkLst>
        <pc:picChg chg="add mod">
          <ac:chgData name="Becker, Shona" userId="a4f4044f-3ca9-43a0-b32a-c8fe231e8cd4" providerId="ADAL" clId="{27822D30-326F-49F4-B53F-62CA9D56AC26}" dt="2023-09-11T04:24:01.332" v="608" actId="1076"/>
          <ac:picMkLst>
            <pc:docMk/>
            <pc:sldMk cId="2764871267" sldId="267"/>
            <ac:picMk id="8194" creationId="{48CE28D0-C190-0830-A7CE-50D60F4CCD14}"/>
          </ac:picMkLst>
        </pc:picChg>
      </pc:sldChg>
      <pc:sldChg chg="addSp delSp modSp add mod">
        <pc:chgData name="Becker, Shona" userId="a4f4044f-3ca9-43a0-b32a-c8fe231e8cd4" providerId="ADAL" clId="{27822D30-326F-49F4-B53F-62CA9D56AC26}" dt="2023-09-11T04:29:06.593" v="740" actId="9405"/>
        <pc:sldMkLst>
          <pc:docMk/>
          <pc:sldMk cId="1850031483" sldId="268"/>
        </pc:sldMkLst>
        <pc:grpChg chg="mod">
          <ac:chgData name="Becker, Shona" userId="a4f4044f-3ca9-43a0-b32a-c8fe231e8cd4" providerId="ADAL" clId="{27822D30-326F-49F4-B53F-62CA9D56AC26}" dt="2023-09-11T04:26:40.940" v="624"/>
          <ac:grpSpMkLst>
            <pc:docMk/>
            <pc:sldMk cId="1850031483" sldId="268"/>
            <ac:grpSpMk id="10" creationId="{FFC43674-B7C2-FA2A-2BD7-DBCCA3574291}"/>
          </ac:grpSpMkLst>
        </pc:grpChg>
        <pc:grpChg chg="mod">
          <ac:chgData name="Becker, Shona" userId="a4f4044f-3ca9-43a0-b32a-c8fe231e8cd4" providerId="ADAL" clId="{27822D30-326F-49F4-B53F-62CA9D56AC26}" dt="2023-09-11T04:26:49.394" v="633"/>
          <ac:grpSpMkLst>
            <pc:docMk/>
            <pc:sldMk cId="1850031483" sldId="268"/>
            <ac:grpSpMk id="19" creationId="{E40E08E0-D302-EA54-DA0A-A50817EBA764}"/>
          </ac:grpSpMkLst>
        </pc:grpChg>
        <pc:grpChg chg="del mod">
          <ac:chgData name="Becker, Shona" userId="a4f4044f-3ca9-43a0-b32a-c8fe231e8cd4" providerId="ADAL" clId="{27822D30-326F-49F4-B53F-62CA9D56AC26}" dt="2023-09-11T04:27:05.594" v="643"/>
          <ac:grpSpMkLst>
            <pc:docMk/>
            <pc:sldMk cId="1850031483" sldId="268"/>
            <ac:grpSpMk id="25" creationId="{E4BAE664-52BB-A9D9-5181-C3A5252C5BFD}"/>
          </ac:grpSpMkLst>
        </pc:grpChg>
        <pc:grpChg chg="del mod">
          <ac:chgData name="Becker, Shona" userId="a4f4044f-3ca9-43a0-b32a-c8fe231e8cd4" providerId="ADAL" clId="{27822D30-326F-49F4-B53F-62CA9D56AC26}" dt="2023-09-11T04:27:08.037" v="648"/>
          <ac:grpSpMkLst>
            <pc:docMk/>
            <pc:sldMk cId="1850031483" sldId="268"/>
            <ac:grpSpMk id="29" creationId="{3441CAC0-1E01-B51E-8909-5C71303F7D54}"/>
          </ac:grpSpMkLst>
        </pc:grpChg>
        <pc:grpChg chg="del mod">
          <ac:chgData name="Becker, Shona" userId="a4f4044f-3ca9-43a0-b32a-c8fe231e8cd4" providerId="ADAL" clId="{27822D30-326F-49F4-B53F-62CA9D56AC26}" dt="2023-09-11T04:27:23.294" v="678"/>
          <ac:grpSpMkLst>
            <pc:docMk/>
            <pc:sldMk cId="1850031483" sldId="268"/>
            <ac:grpSpMk id="34" creationId="{C2F74AAA-2D81-ABDD-2D88-EFBF534CA6B7}"/>
          </ac:grpSpMkLst>
        </pc:grpChg>
        <pc:grpChg chg="del mod">
          <ac:chgData name="Becker, Shona" userId="a4f4044f-3ca9-43a0-b32a-c8fe231e8cd4" providerId="ADAL" clId="{27822D30-326F-49F4-B53F-62CA9D56AC26}" dt="2023-09-11T04:27:24.789" v="680"/>
          <ac:grpSpMkLst>
            <pc:docMk/>
            <pc:sldMk cId="1850031483" sldId="268"/>
            <ac:grpSpMk id="7168" creationId="{72DEEC4F-0754-E533-C7FB-312B7BA8916D}"/>
          </ac:grpSpMkLst>
        </pc:grpChg>
        <pc:grpChg chg="del mod">
          <ac:chgData name="Becker, Shona" userId="a4f4044f-3ca9-43a0-b32a-c8fe231e8cd4" providerId="ADAL" clId="{27822D30-326F-49F4-B53F-62CA9D56AC26}" dt="2023-09-11T04:27:34.234" v="689"/>
          <ac:grpSpMkLst>
            <pc:docMk/>
            <pc:sldMk cId="1850031483" sldId="268"/>
            <ac:grpSpMk id="7171" creationId="{170C1560-2EA9-1202-CDCB-5573C9D256BA}"/>
          </ac:grpSpMkLst>
        </pc:grpChg>
        <pc:grpChg chg="del mod">
          <ac:chgData name="Becker, Shona" userId="a4f4044f-3ca9-43a0-b32a-c8fe231e8cd4" providerId="ADAL" clId="{27822D30-326F-49F4-B53F-62CA9D56AC26}" dt="2023-09-11T04:27:35.250" v="692"/>
          <ac:grpSpMkLst>
            <pc:docMk/>
            <pc:sldMk cId="1850031483" sldId="268"/>
            <ac:grpSpMk id="7180" creationId="{26BF17B5-2F5E-A9B5-9FFF-E26ECDA46644}"/>
          </ac:grpSpMkLst>
        </pc:grpChg>
        <pc:grpChg chg="mod">
          <ac:chgData name="Becker, Shona" userId="a4f4044f-3ca9-43a0-b32a-c8fe231e8cd4" providerId="ADAL" clId="{27822D30-326F-49F4-B53F-62CA9D56AC26}" dt="2023-09-11T04:27:35.250" v="692"/>
          <ac:grpSpMkLst>
            <pc:docMk/>
            <pc:sldMk cId="1850031483" sldId="268"/>
            <ac:grpSpMk id="7183" creationId="{F120F2B7-0E85-DB27-63B4-0F8DA5F45EF1}"/>
          </ac:grpSpMkLst>
        </pc:grpChg>
        <pc:grpChg chg="del mod">
          <ac:chgData name="Becker, Shona" userId="a4f4044f-3ca9-43a0-b32a-c8fe231e8cd4" providerId="ADAL" clId="{27822D30-326F-49F4-B53F-62CA9D56AC26}" dt="2023-09-11T04:28:36.705" v="710"/>
          <ac:grpSpMkLst>
            <pc:docMk/>
            <pc:sldMk cId="1850031483" sldId="268"/>
            <ac:grpSpMk id="7188" creationId="{80B6B756-027F-F9D3-CDE4-057F4EAA2313}"/>
          </ac:grpSpMkLst>
        </pc:grpChg>
        <pc:grpChg chg="mod">
          <ac:chgData name="Becker, Shona" userId="a4f4044f-3ca9-43a0-b32a-c8fe231e8cd4" providerId="ADAL" clId="{27822D30-326F-49F4-B53F-62CA9D56AC26}" dt="2023-09-11T04:28:33.505" v="706"/>
          <ac:grpSpMkLst>
            <pc:docMk/>
            <pc:sldMk cId="1850031483" sldId="268"/>
            <ac:grpSpMk id="7197" creationId="{94509162-F633-7A2A-F10F-4D396FC97325}"/>
          </ac:grpSpMkLst>
        </pc:grpChg>
        <pc:grpChg chg="mod">
          <ac:chgData name="Becker, Shona" userId="a4f4044f-3ca9-43a0-b32a-c8fe231e8cd4" providerId="ADAL" clId="{27822D30-326F-49F4-B53F-62CA9D56AC26}" dt="2023-09-11T04:28:36.705" v="710"/>
          <ac:grpSpMkLst>
            <pc:docMk/>
            <pc:sldMk cId="1850031483" sldId="268"/>
            <ac:grpSpMk id="7201" creationId="{988B7D06-33AD-A8B3-90C6-4BCCBC373590}"/>
          </ac:grpSpMkLst>
        </pc:grpChg>
        <pc:grpChg chg="del mod">
          <ac:chgData name="Becker, Shona" userId="a4f4044f-3ca9-43a0-b32a-c8fe231e8cd4" providerId="ADAL" clId="{27822D30-326F-49F4-B53F-62CA9D56AC26}" dt="2023-09-11T04:29:02.042" v="737"/>
          <ac:grpSpMkLst>
            <pc:docMk/>
            <pc:sldMk cId="1850031483" sldId="268"/>
            <ac:grpSpMk id="7212" creationId="{86FF4536-7F1C-773A-CA9F-DE07270C7B2F}"/>
          </ac:grpSpMkLst>
        </pc:grpChg>
        <pc:grpChg chg="mod">
          <ac:chgData name="Becker, Shona" userId="a4f4044f-3ca9-43a0-b32a-c8fe231e8cd4" providerId="ADAL" clId="{27822D30-326F-49F4-B53F-62CA9D56AC26}" dt="2023-09-11T04:29:02.042" v="737"/>
          <ac:grpSpMkLst>
            <pc:docMk/>
            <pc:sldMk cId="1850031483" sldId="268"/>
            <ac:grpSpMk id="7228" creationId="{459F71F0-2E78-B3E0-6673-F7ABA304D538}"/>
          </ac:grpSpMkLst>
        </pc:grpChg>
        <pc:grpChg chg="mod">
          <ac:chgData name="Becker, Shona" userId="a4f4044f-3ca9-43a0-b32a-c8fe231e8cd4" providerId="ADAL" clId="{27822D30-326F-49F4-B53F-62CA9D56AC26}" dt="2023-09-11T04:29:02.042" v="737"/>
          <ac:grpSpMkLst>
            <pc:docMk/>
            <pc:sldMk cId="1850031483" sldId="268"/>
            <ac:grpSpMk id="7229" creationId="{355EB05C-0E5E-AF25-43AD-9B318CB7212D}"/>
          </ac:grpSpMkLst>
        </pc:grpChg>
        <pc:picChg chg="del">
          <ac:chgData name="Becker, Shona" userId="a4f4044f-3ca9-43a0-b32a-c8fe231e8cd4" providerId="ADAL" clId="{27822D30-326F-49F4-B53F-62CA9D56AC26}" dt="2023-09-11T04:25:37.359" v="615" actId="478"/>
          <ac:picMkLst>
            <pc:docMk/>
            <pc:sldMk cId="1850031483" sldId="268"/>
            <ac:picMk id="7170" creationId="{101E8A69-B185-CAD0-55B2-E72642C237EB}"/>
          </ac:picMkLst>
        </pc:picChg>
        <pc:picChg chg="add mod">
          <ac:chgData name="Becker, Shona" userId="a4f4044f-3ca9-43a0-b32a-c8fe231e8cd4" providerId="ADAL" clId="{27822D30-326F-49F4-B53F-62CA9D56AC26}" dt="2023-09-11T04:26:03.026" v="618" actId="1076"/>
          <ac:picMkLst>
            <pc:docMk/>
            <pc:sldMk cId="1850031483" sldId="268"/>
            <ac:picMk id="10242" creationId="{55DF6B24-DDF0-85CA-51A3-37740FF9E7CC}"/>
          </ac:picMkLst>
        </pc:picChg>
        <pc:inkChg chg="add mod">
          <ac:chgData name="Becker, Shona" userId="a4f4044f-3ca9-43a0-b32a-c8fe231e8cd4" providerId="ADAL" clId="{27822D30-326F-49F4-B53F-62CA9D56AC26}" dt="2023-09-11T04:26:40.940" v="624"/>
          <ac:inkMkLst>
            <pc:docMk/>
            <pc:sldMk cId="1850031483" sldId="268"/>
            <ac:inkMk id="4" creationId="{6EC49E98-3616-C078-2FCA-171CCAC0E209}"/>
          </ac:inkMkLst>
        </pc:inkChg>
        <pc:inkChg chg="add mod">
          <ac:chgData name="Becker, Shona" userId="a4f4044f-3ca9-43a0-b32a-c8fe231e8cd4" providerId="ADAL" clId="{27822D30-326F-49F4-B53F-62CA9D56AC26}" dt="2023-09-11T04:26:40.940" v="624"/>
          <ac:inkMkLst>
            <pc:docMk/>
            <pc:sldMk cId="1850031483" sldId="268"/>
            <ac:inkMk id="6" creationId="{66185533-415F-CF54-715B-C2BBB894B3E8}"/>
          </ac:inkMkLst>
        </pc:inkChg>
        <pc:inkChg chg="add mod">
          <ac:chgData name="Becker, Shona" userId="a4f4044f-3ca9-43a0-b32a-c8fe231e8cd4" providerId="ADAL" clId="{27822D30-326F-49F4-B53F-62CA9D56AC26}" dt="2023-09-11T04:26:40.940" v="624"/>
          <ac:inkMkLst>
            <pc:docMk/>
            <pc:sldMk cId="1850031483" sldId="268"/>
            <ac:inkMk id="7" creationId="{B4A25038-D0A7-1DAC-F439-FE80165D4777}"/>
          </ac:inkMkLst>
        </pc:inkChg>
        <pc:inkChg chg="add mod">
          <ac:chgData name="Becker, Shona" userId="a4f4044f-3ca9-43a0-b32a-c8fe231e8cd4" providerId="ADAL" clId="{27822D30-326F-49F4-B53F-62CA9D56AC26}" dt="2023-09-11T04:26:40.940" v="624"/>
          <ac:inkMkLst>
            <pc:docMk/>
            <pc:sldMk cId="1850031483" sldId="268"/>
            <ac:inkMk id="8" creationId="{A560BB41-BBD7-A786-63A1-51FCB278029A}"/>
          </ac:inkMkLst>
        </pc:inkChg>
        <pc:inkChg chg="add mod">
          <ac:chgData name="Becker, Shona" userId="a4f4044f-3ca9-43a0-b32a-c8fe231e8cd4" providerId="ADAL" clId="{27822D30-326F-49F4-B53F-62CA9D56AC26}" dt="2023-09-11T04:26:40.940" v="624"/>
          <ac:inkMkLst>
            <pc:docMk/>
            <pc:sldMk cId="1850031483" sldId="268"/>
            <ac:inkMk id="9" creationId="{D9A938A4-F387-A0A4-A19A-433DD2859103}"/>
          </ac:inkMkLst>
        </pc:inkChg>
        <pc:inkChg chg="add mod">
          <ac:chgData name="Becker, Shona" userId="a4f4044f-3ca9-43a0-b32a-c8fe231e8cd4" providerId="ADAL" clId="{27822D30-326F-49F4-B53F-62CA9D56AC26}" dt="2023-09-11T04:26:49.394" v="633"/>
          <ac:inkMkLst>
            <pc:docMk/>
            <pc:sldMk cId="1850031483" sldId="268"/>
            <ac:inkMk id="11" creationId="{321F2D71-2F71-19B9-2256-A581CEA90225}"/>
          </ac:inkMkLst>
        </pc:inkChg>
        <pc:inkChg chg="add mod">
          <ac:chgData name="Becker, Shona" userId="a4f4044f-3ca9-43a0-b32a-c8fe231e8cd4" providerId="ADAL" clId="{27822D30-326F-49F4-B53F-62CA9D56AC26}" dt="2023-09-11T04:26:49.394" v="633"/>
          <ac:inkMkLst>
            <pc:docMk/>
            <pc:sldMk cId="1850031483" sldId="268"/>
            <ac:inkMk id="12" creationId="{034AC4D6-AD4C-10E3-1D07-CEDA786BDC49}"/>
          </ac:inkMkLst>
        </pc:inkChg>
        <pc:inkChg chg="add mod">
          <ac:chgData name="Becker, Shona" userId="a4f4044f-3ca9-43a0-b32a-c8fe231e8cd4" providerId="ADAL" clId="{27822D30-326F-49F4-B53F-62CA9D56AC26}" dt="2023-09-11T04:26:49.394" v="633"/>
          <ac:inkMkLst>
            <pc:docMk/>
            <pc:sldMk cId="1850031483" sldId="268"/>
            <ac:inkMk id="13" creationId="{4758BC6C-3FE1-CB35-90D3-BDEAD5F424B2}"/>
          </ac:inkMkLst>
        </pc:inkChg>
        <pc:inkChg chg="add mod">
          <ac:chgData name="Becker, Shona" userId="a4f4044f-3ca9-43a0-b32a-c8fe231e8cd4" providerId="ADAL" clId="{27822D30-326F-49F4-B53F-62CA9D56AC26}" dt="2023-09-11T04:26:49.394" v="633"/>
          <ac:inkMkLst>
            <pc:docMk/>
            <pc:sldMk cId="1850031483" sldId="268"/>
            <ac:inkMk id="14" creationId="{992271C5-1FD2-02BE-6572-9191A9CEC6CF}"/>
          </ac:inkMkLst>
        </pc:inkChg>
        <pc:inkChg chg="add mod">
          <ac:chgData name="Becker, Shona" userId="a4f4044f-3ca9-43a0-b32a-c8fe231e8cd4" providerId="ADAL" clId="{27822D30-326F-49F4-B53F-62CA9D56AC26}" dt="2023-09-11T04:26:49.394" v="633"/>
          <ac:inkMkLst>
            <pc:docMk/>
            <pc:sldMk cId="1850031483" sldId="268"/>
            <ac:inkMk id="15" creationId="{24B7A233-EAAD-F421-C989-E916672D9783}"/>
          </ac:inkMkLst>
        </pc:inkChg>
        <pc:inkChg chg="add mod">
          <ac:chgData name="Becker, Shona" userId="a4f4044f-3ca9-43a0-b32a-c8fe231e8cd4" providerId="ADAL" clId="{27822D30-326F-49F4-B53F-62CA9D56AC26}" dt="2023-09-11T04:26:49.394" v="633"/>
          <ac:inkMkLst>
            <pc:docMk/>
            <pc:sldMk cId="1850031483" sldId="268"/>
            <ac:inkMk id="16" creationId="{4A32059A-97EB-8E83-E6C6-0B68B4ACB159}"/>
          </ac:inkMkLst>
        </pc:inkChg>
        <pc:inkChg chg="add mod">
          <ac:chgData name="Becker, Shona" userId="a4f4044f-3ca9-43a0-b32a-c8fe231e8cd4" providerId="ADAL" clId="{27822D30-326F-49F4-B53F-62CA9D56AC26}" dt="2023-09-11T04:26:49.394" v="633"/>
          <ac:inkMkLst>
            <pc:docMk/>
            <pc:sldMk cId="1850031483" sldId="268"/>
            <ac:inkMk id="17" creationId="{529C1A1A-93A0-00D4-7E80-BC5BF28B6020}"/>
          </ac:inkMkLst>
        </pc:inkChg>
        <pc:inkChg chg="add mod">
          <ac:chgData name="Becker, Shona" userId="a4f4044f-3ca9-43a0-b32a-c8fe231e8cd4" providerId="ADAL" clId="{27822D30-326F-49F4-B53F-62CA9D56AC26}" dt="2023-09-11T04:26:49.394" v="633"/>
          <ac:inkMkLst>
            <pc:docMk/>
            <pc:sldMk cId="1850031483" sldId="268"/>
            <ac:inkMk id="18" creationId="{00F260E8-CAB1-6155-3C7F-54852BD8A45B}"/>
          </ac:inkMkLst>
        </pc:inkChg>
        <pc:inkChg chg="add">
          <ac:chgData name="Becker, Shona" userId="a4f4044f-3ca9-43a0-b32a-c8fe231e8cd4" providerId="ADAL" clId="{27822D30-326F-49F4-B53F-62CA9D56AC26}" dt="2023-09-11T04:26:51.323" v="634" actId="9405"/>
          <ac:inkMkLst>
            <pc:docMk/>
            <pc:sldMk cId="1850031483" sldId="268"/>
            <ac:inkMk id="20" creationId="{DE6A6BF3-7ED6-FD3F-C054-216A88C0F3E5}"/>
          </ac:inkMkLst>
        </pc:inkChg>
        <pc:inkChg chg="add">
          <ac:chgData name="Becker, Shona" userId="a4f4044f-3ca9-43a0-b32a-c8fe231e8cd4" providerId="ADAL" clId="{27822D30-326F-49F4-B53F-62CA9D56AC26}" dt="2023-09-11T04:26:52.726" v="635" actId="9405"/>
          <ac:inkMkLst>
            <pc:docMk/>
            <pc:sldMk cId="1850031483" sldId="268"/>
            <ac:inkMk id="21" creationId="{3041D885-E763-D9CC-7479-59AE8E608878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22" creationId="{BC6A5053-143B-F7A0-81A2-99CD636BA36E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23" creationId="{D9200ABD-F5D6-49DF-4B48-E89DFEF6FB89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24" creationId="{317DC84D-2ACE-2DF3-272C-EA8DA104CF70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26" creationId="{8DB1D237-C7DC-4333-55E5-19C09BD1B718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27" creationId="{5555C721-02F4-7277-0B81-D22AC6F98E23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28" creationId="{9639621F-E336-33C3-46EA-26DE817F4812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30" creationId="{A5ED2A7E-4873-1C46-9F61-4C651C54D57A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31" creationId="{A6445571-D295-344D-CF02-3C3A3D65A9FE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32" creationId="{50C575EE-D9D2-D1DD-45FF-E32947513332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33" creationId="{45A78457-145E-4F01-D1D0-5BC03F57EA79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35" creationId="{34052080-24B0-81A3-AC8A-7BB1A2DF6CBD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36" creationId="{4714F485-761A-2709-BE58-4EB63297E425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37" creationId="{613E378C-C285-59D2-EFEF-B72492C701C8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38" creationId="{363E534A-F7C7-FC91-47EB-BDAE8888169E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39" creationId="{EA33A5C8-2533-826E-4C95-343CBFB2D5CB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40" creationId="{F1BC206B-058E-A36A-C64C-72756B195551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41" creationId="{FDC44AD7-0380-B857-AD82-FD7A4B86DCD7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42" creationId="{C7FB9266-5CA1-35B2-F61F-74632E305202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43" creationId="{386B6A5B-7C4B-1461-ABF9-D2A9F65AB506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44" creationId="{02264544-DC20-904B-6C77-176D0C8949EB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45" creationId="{618C1095-069F-CEAE-EBD1-4BF9D0515AC3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46" creationId="{8F83608A-2267-5387-B3EF-657936B9DD2E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47" creationId="{8E218072-C092-F200-5DE2-DBF68DB73278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48" creationId="{1CFD32B4-F0FD-B215-D20A-985B3983D1DC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49" creationId="{8E65DB36-B5F3-E9A3-46FB-7EDAC5F317D4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50" creationId="{F1C6FC24-CAFE-889A-F01A-100791645945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51" creationId="{87B852BC-A687-C1CF-56C7-FDE911412AB8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52" creationId="{E3E7DCAC-EE11-CD35-81BC-CDE2A992892C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53" creationId="{09FD1730-D7D4-93D4-5EE6-55CD67C9DF48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54" creationId="{D22D329B-C943-ED21-0523-90908940801B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55" creationId="{1033D7C3-8289-9748-F3D2-6E23CDFBB711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56" creationId="{042BF80C-D8C1-4592-7AF8-A7ED899EFC96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57" creationId="{91322F5D-5AB7-FBE6-B72F-3C34ED80FEA3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58" creationId="{8EC52B0F-103C-2A5C-7977-B627FF5B46A5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59" creationId="{83DCCA07-8492-35BA-CBF9-E3FE540787A8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60" creationId="{5C6385CC-C573-030B-3A90-E9916C6DA5A3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61" creationId="{864E0624-E437-A796-4FB4-18BC14B8D729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62" creationId="{911740C8-BB6F-A2DA-7710-AD121434C245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63" creationId="{93F8EA0C-50F1-62EA-E434-39BD4AC73C95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7169" creationId="{F796D9C5-F5E7-7F60-32B2-72A6256A94EA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7172" creationId="{0E1A9D1F-1154-20DC-61E4-0F97A6A8E5C6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7173" creationId="{77B48448-439E-3222-AC9E-7A4413AB1B2C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7174" creationId="{EA4C7CE6-9571-3AC0-9A67-AC18F6CE6488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7175" creationId="{9DBDECE7-CD80-FE75-3182-03A947DDFE5E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7176" creationId="{6AADB3BA-21E8-C11F-B562-E8ACDB0E720B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7177" creationId="{BEFFFA4E-2C8D-D129-E1AC-B06B507938AE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7178" creationId="{93DC3F02-35ED-5844-5F7C-0CE771FD9725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7179" creationId="{4FE42E70-4B63-A893-6DA1-6A9AE1DB41A2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7181" creationId="{E585552F-A306-0F61-9DB8-5AD8C64DCA62}"/>
          </ac:inkMkLst>
        </pc:inkChg>
        <pc:inkChg chg="add mod">
          <ac:chgData name="Becker, Shona" userId="a4f4044f-3ca9-43a0-b32a-c8fe231e8cd4" providerId="ADAL" clId="{27822D30-326F-49F4-B53F-62CA9D56AC26}" dt="2023-09-11T04:27:35.250" v="692"/>
          <ac:inkMkLst>
            <pc:docMk/>
            <pc:sldMk cId="1850031483" sldId="268"/>
            <ac:inkMk id="7182" creationId="{5D99CF4F-E473-A08D-5745-A5E308B50B95}"/>
          </ac:inkMkLst>
        </pc:inkChg>
        <pc:inkChg chg="add mod">
          <ac:chgData name="Becker, Shona" userId="a4f4044f-3ca9-43a0-b32a-c8fe231e8cd4" providerId="ADAL" clId="{27822D30-326F-49F4-B53F-62CA9D56AC26}" dt="2023-09-11T04:28:36.705" v="710"/>
          <ac:inkMkLst>
            <pc:docMk/>
            <pc:sldMk cId="1850031483" sldId="268"/>
            <ac:inkMk id="7184" creationId="{0714C472-8DEA-00BF-01CA-5B42177EE572}"/>
          </ac:inkMkLst>
        </pc:inkChg>
        <pc:inkChg chg="add mod">
          <ac:chgData name="Becker, Shona" userId="a4f4044f-3ca9-43a0-b32a-c8fe231e8cd4" providerId="ADAL" clId="{27822D30-326F-49F4-B53F-62CA9D56AC26}" dt="2023-09-11T04:28:36.705" v="710"/>
          <ac:inkMkLst>
            <pc:docMk/>
            <pc:sldMk cId="1850031483" sldId="268"/>
            <ac:inkMk id="7185" creationId="{55A1338D-0890-7B01-B8A1-ADCC3619B358}"/>
          </ac:inkMkLst>
        </pc:inkChg>
        <pc:inkChg chg="add mod">
          <ac:chgData name="Becker, Shona" userId="a4f4044f-3ca9-43a0-b32a-c8fe231e8cd4" providerId="ADAL" clId="{27822D30-326F-49F4-B53F-62CA9D56AC26}" dt="2023-09-11T04:28:36.705" v="710"/>
          <ac:inkMkLst>
            <pc:docMk/>
            <pc:sldMk cId="1850031483" sldId="268"/>
            <ac:inkMk id="7186" creationId="{0EE1209E-B9F2-017B-C29B-F65CFE277356}"/>
          </ac:inkMkLst>
        </pc:inkChg>
        <pc:inkChg chg="add mod">
          <ac:chgData name="Becker, Shona" userId="a4f4044f-3ca9-43a0-b32a-c8fe231e8cd4" providerId="ADAL" clId="{27822D30-326F-49F4-B53F-62CA9D56AC26}" dt="2023-09-11T04:28:36.705" v="710"/>
          <ac:inkMkLst>
            <pc:docMk/>
            <pc:sldMk cId="1850031483" sldId="268"/>
            <ac:inkMk id="7187" creationId="{4A7B5ED7-262C-D493-A5CE-5D298BA08B9D}"/>
          </ac:inkMkLst>
        </pc:inkChg>
        <pc:inkChg chg="add">
          <ac:chgData name="Becker, Shona" userId="a4f4044f-3ca9-43a0-b32a-c8fe231e8cd4" providerId="ADAL" clId="{27822D30-326F-49F4-B53F-62CA9D56AC26}" dt="2023-09-11T04:28:28.543" v="698" actId="9405"/>
          <ac:inkMkLst>
            <pc:docMk/>
            <pc:sldMk cId="1850031483" sldId="268"/>
            <ac:inkMk id="7189" creationId="{248C00B8-2A2D-93B0-297D-BFE69890C7A3}"/>
          </ac:inkMkLst>
        </pc:inkChg>
        <pc:inkChg chg="add mod">
          <ac:chgData name="Becker, Shona" userId="a4f4044f-3ca9-43a0-b32a-c8fe231e8cd4" providerId="ADAL" clId="{27822D30-326F-49F4-B53F-62CA9D56AC26}" dt="2023-09-11T04:28:33.505" v="706"/>
          <ac:inkMkLst>
            <pc:docMk/>
            <pc:sldMk cId="1850031483" sldId="268"/>
            <ac:inkMk id="7190" creationId="{94BE8408-BDA2-E8BB-7FD5-EA6D4DC12714}"/>
          </ac:inkMkLst>
        </pc:inkChg>
        <pc:inkChg chg="add mod">
          <ac:chgData name="Becker, Shona" userId="a4f4044f-3ca9-43a0-b32a-c8fe231e8cd4" providerId="ADAL" clId="{27822D30-326F-49F4-B53F-62CA9D56AC26}" dt="2023-09-11T04:28:33.505" v="706"/>
          <ac:inkMkLst>
            <pc:docMk/>
            <pc:sldMk cId="1850031483" sldId="268"/>
            <ac:inkMk id="7191" creationId="{4B5EBD6D-4065-B773-0FD2-9BBB6D8C50FC}"/>
          </ac:inkMkLst>
        </pc:inkChg>
        <pc:inkChg chg="add mod">
          <ac:chgData name="Becker, Shona" userId="a4f4044f-3ca9-43a0-b32a-c8fe231e8cd4" providerId="ADAL" clId="{27822D30-326F-49F4-B53F-62CA9D56AC26}" dt="2023-09-11T04:28:33.505" v="706"/>
          <ac:inkMkLst>
            <pc:docMk/>
            <pc:sldMk cId="1850031483" sldId="268"/>
            <ac:inkMk id="7192" creationId="{E7522E27-B393-9A9F-1166-845A690599B5}"/>
          </ac:inkMkLst>
        </pc:inkChg>
        <pc:inkChg chg="add mod">
          <ac:chgData name="Becker, Shona" userId="a4f4044f-3ca9-43a0-b32a-c8fe231e8cd4" providerId="ADAL" clId="{27822D30-326F-49F4-B53F-62CA9D56AC26}" dt="2023-09-11T04:28:33.505" v="706"/>
          <ac:inkMkLst>
            <pc:docMk/>
            <pc:sldMk cId="1850031483" sldId="268"/>
            <ac:inkMk id="7193" creationId="{C8BF8DB3-A00F-8119-ABDB-529FDADC9BF5}"/>
          </ac:inkMkLst>
        </pc:inkChg>
        <pc:inkChg chg="add mod">
          <ac:chgData name="Becker, Shona" userId="a4f4044f-3ca9-43a0-b32a-c8fe231e8cd4" providerId="ADAL" clId="{27822D30-326F-49F4-B53F-62CA9D56AC26}" dt="2023-09-11T04:28:33.505" v="706"/>
          <ac:inkMkLst>
            <pc:docMk/>
            <pc:sldMk cId="1850031483" sldId="268"/>
            <ac:inkMk id="7194" creationId="{1F8ECB9F-29F6-C3FC-E8BF-09BA1F7634E8}"/>
          </ac:inkMkLst>
        </pc:inkChg>
        <pc:inkChg chg="add mod">
          <ac:chgData name="Becker, Shona" userId="a4f4044f-3ca9-43a0-b32a-c8fe231e8cd4" providerId="ADAL" clId="{27822D30-326F-49F4-B53F-62CA9D56AC26}" dt="2023-09-11T04:28:33.505" v="706"/>
          <ac:inkMkLst>
            <pc:docMk/>
            <pc:sldMk cId="1850031483" sldId="268"/>
            <ac:inkMk id="7195" creationId="{382AFB37-4026-830B-259B-1BD1EA767FE4}"/>
          </ac:inkMkLst>
        </pc:inkChg>
        <pc:inkChg chg="add mod">
          <ac:chgData name="Becker, Shona" userId="a4f4044f-3ca9-43a0-b32a-c8fe231e8cd4" providerId="ADAL" clId="{27822D30-326F-49F4-B53F-62CA9D56AC26}" dt="2023-09-11T04:28:33.505" v="706"/>
          <ac:inkMkLst>
            <pc:docMk/>
            <pc:sldMk cId="1850031483" sldId="268"/>
            <ac:inkMk id="7196" creationId="{0E0E3150-7D53-CD11-B206-3593DFAE91F2}"/>
          </ac:inkMkLst>
        </pc:inkChg>
        <pc:inkChg chg="add mod">
          <ac:chgData name="Becker, Shona" userId="a4f4044f-3ca9-43a0-b32a-c8fe231e8cd4" providerId="ADAL" clId="{27822D30-326F-49F4-B53F-62CA9D56AC26}" dt="2023-09-11T04:28:36.705" v="710"/>
          <ac:inkMkLst>
            <pc:docMk/>
            <pc:sldMk cId="1850031483" sldId="268"/>
            <ac:inkMk id="7198" creationId="{1B73C90E-6B7B-ED5C-054E-C83983B3CCF7}"/>
          </ac:inkMkLst>
        </pc:inkChg>
        <pc:inkChg chg="add mod">
          <ac:chgData name="Becker, Shona" userId="a4f4044f-3ca9-43a0-b32a-c8fe231e8cd4" providerId="ADAL" clId="{27822D30-326F-49F4-B53F-62CA9D56AC26}" dt="2023-09-11T04:28:36.705" v="710"/>
          <ac:inkMkLst>
            <pc:docMk/>
            <pc:sldMk cId="1850031483" sldId="268"/>
            <ac:inkMk id="7199" creationId="{A29EA6BB-96B2-1134-EA4C-94D25FC9475F}"/>
          </ac:inkMkLst>
        </pc:inkChg>
        <pc:inkChg chg="add mod">
          <ac:chgData name="Becker, Shona" userId="a4f4044f-3ca9-43a0-b32a-c8fe231e8cd4" providerId="ADAL" clId="{27822D30-326F-49F4-B53F-62CA9D56AC26}" dt="2023-09-11T04:28:36.705" v="710"/>
          <ac:inkMkLst>
            <pc:docMk/>
            <pc:sldMk cId="1850031483" sldId="268"/>
            <ac:inkMk id="7200" creationId="{8201A821-F790-A4F5-CC42-683B1E2B2887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02" creationId="{B5C30BD1-71E3-F9AF-6D50-C0D2FEC487C0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03" creationId="{ED081E27-B1D8-6CCD-AC67-D38E8874D562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04" creationId="{2F93A757-CE41-C099-79A8-8C1E2B1E9DEA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05" creationId="{626FDEC6-3779-C872-DBE0-F70270B68421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06" creationId="{6ADB5155-2023-0777-2639-9A305B6040BA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07" creationId="{E6F5151C-667C-2C55-C344-87BBEE722FE2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08" creationId="{D17A0A9D-894B-43FB-8921-A5B796221404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09" creationId="{18F80F5F-6FBE-6D1F-0F6F-8C2BD348EBC3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10" creationId="{AA2FB55B-D6D8-0A2D-DA5B-680364221C96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11" creationId="{3F30938F-A638-590D-133D-AF4AB07874A1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13" creationId="{564DA588-2437-FDEB-D913-907820AA08DD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14" creationId="{AFA5738D-A275-E06B-3F8F-A64C79DCFA04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15" creationId="{47776045-A2C2-1DBE-7E31-0F18C233B54E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16" creationId="{EFE2DA4F-C47F-6228-DCF9-FB8E02F31AF7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17" creationId="{D559FCC0-8E90-E4AA-77C8-CB12B707D749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18" creationId="{E67C296F-F78E-DEE1-6486-80CA73A71936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19" creationId="{D4B79ADC-65FC-7F06-D552-96B3B55B1B61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20" creationId="{BE55F907-FF06-5F11-F887-BC01AA62384B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21" creationId="{6FF50989-8D0B-935F-8F3B-8239E46FD14F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22" creationId="{A1DEF673-5EA4-86C4-1F09-989F5662A3A9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23" creationId="{39FAE418-4DDC-AA21-629E-DB89DF11748A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24" creationId="{536C1744-4A8B-6123-5FE7-4061C1A8898B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25" creationId="{9A87A680-ECD3-E624-AF0E-A8EC06B9C0CC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26" creationId="{C137818B-59E4-9C58-0508-807B32671F5F}"/>
          </ac:inkMkLst>
        </pc:inkChg>
        <pc:inkChg chg="add mod">
          <ac:chgData name="Becker, Shona" userId="a4f4044f-3ca9-43a0-b32a-c8fe231e8cd4" providerId="ADAL" clId="{27822D30-326F-49F4-B53F-62CA9D56AC26}" dt="2023-09-11T04:29:02.042" v="737"/>
          <ac:inkMkLst>
            <pc:docMk/>
            <pc:sldMk cId="1850031483" sldId="268"/>
            <ac:inkMk id="7227" creationId="{00FB684A-FA66-465B-C659-11E647A36F4E}"/>
          </ac:inkMkLst>
        </pc:inkChg>
        <pc:inkChg chg="add">
          <ac:chgData name="Becker, Shona" userId="a4f4044f-3ca9-43a0-b32a-c8fe231e8cd4" providerId="ADAL" clId="{27822D30-326F-49F4-B53F-62CA9D56AC26}" dt="2023-09-11T04:29:05.535" v="738" actId="9405"/>
          <ac:inkMkLst>
            <pc:docMk/>
            <pc:sldMk cId="1850031483" sldId="268"/>
            <ac:inkMk id="7230" creationId="{4E84C6C4-B357-6CA8-5437-C89E6A649245}"/>
          </ac:inkMkLst>
        </pc:inkChg>
        <pc:inkChg chg="add">
          <ac:chgData name="Becker, Shona" userId="a4f4044f-3ca9-43a0-b32a-c8fe231e8cd4" providerId="ADAL" clId="{27822D30-326F-49F4-B53F-62CA9D56AC26}" dt="2023-09-11T04:29:06.193" v="739" actId="9405"/>
          <ac:inkMkLst>
            <pc:docMk/>
            <pc:sldMk cId="1850031483" sldId="268"/>
            <ac:inkMk id="7231" creationId="{C4840E03-17BA-DD50-7E9F-5070D0020179}"/>
          </ac:inkMkLst>
        </pc:inkChg>
        <pc:inkChg chg="add">
          <ac:chgData name="Becker, Shona" userId="a4f4044f-3ca9-43a0-b32a-c8fe231e8cd4" providerId="ADAL" clId="{27822D30-326F-49F4-B53F-62CA9D56AC26}" dt="2023-09-11T04:29:06.593" v="740" actId="9405"/>
          <ac:inkMkLst>
            <pc:docMk/>
            <pc:sldMk cId="1850031483" sldId="268"/>
            <ac:inkMk id="10240" creationId="{6D596336-A1C1-673A-BB3A-4178FA79CE57}"/>
          </ac:inkMkLst>
        </pc:inkChg>
      </pc:sldChg>
      <pc:sldChg chg="addSp modSp new mod">
        <pc:chgData name="Becker, Shona" userId="a4f4044f-3ca9-43a0-b32a-c8fe231e8cd4" providerId="ADAL" clId="{27822D30-326F-49F4-B53F-62CA9D56AC26}" dt="2023-09-11T04:45:12.174" v="1057" actId="208"/>
        <pc:sldMkLst>
          <pc:docMk/>
          <pc:sldMk cId="1828507020" sldId="269"/>
        </pc:sldMkLst>
        <pc:picChg chg="add mod">
          <ac:chgData name="Becker, Shona" userId="a4f4044f-3ca9-43a0-b32a-c8fe231e8cd4" providerId="ADAL" clId="{27822D30-326F-49F4-B53F-62CA9D56AC26}" dt="2023-09-11T04:44:52.755" v="1054"/>
          <ac:picMkLst>
            <pc:docMk/>
            <pc:sldMk cId="1828507020" sldId="269"/>
            <ac:picMk id="5" creationId="{D906C7AE-6868-6427-45D4-4B2DDA3D63AD}"/>
          </ac:picMkLst>
        </pc:picChg>
        <pc:cxnChg chg="add mod">
          <ac:chgData name="Becker, Shona" userId="a4f4044f-3ca9-43a0-b32a-c8fe231e8cd4" providerId="ADAL" clId="{27822D30-326F-49F4-B53F-62CA9D56AC26}" dt="2023-09-11T04:45:12.174" v="1057" actId="208"/>
          <ac:cxnSpMkLst>
            <pc:docMk/>
            <pc:sldMk cId="1828507020" sldId="269"/>
            <ac:cxnSpMk id="7" creationId="{B306D5CD-72A0-18F7-8055-63E190B34E38}"/>
          </ac:cxnSpMkLst>
        </pc:cxnChg>
      </pc:sldChg>
      <pc:sldChg chg="addSp delSp modSp add mod">
        <pc:chgData name="Becker, Shona" userId="a4f4044f-3ca9-43a0-b32a-c8fe231e8cd4" providerId="ADAL" clId="{27822D30-326F-49F4-B53F-62CA9D56AC26}" dt="2023-09-11T04:43:07.683" v="1050" actId="20577"/>
        <pc:sldMkLst>
          <pc:docMk/>
          <pc:sldMk cId="967703487" sldId="270"/>
        </pc:sldMkLst>
        <pc:spChg chg="mod">
          <ac:chgData name="Becker, Shona" userId="a4f4044f-3ca9-43a0-b32a-c8fe231e8cd4" providerId="ADAL" clId="{27822D30-326F-49F4-B53F-62CA9D56AC26}" dt="2023-09-11T04:43:07.683" v="1050" actId="20577"/>
          <ac:spMkLst>
            <pc:docMk/>
            <pc:sldMk cId="967703487" sldId="270"/>
            <ac:spMk id="3" creationId="{E5A62325-A6FD-723D-D1F8-40EE116CD9EC}"/>
          </ac:spMkLst>
        </pc:spChg>
        <pc:picChg chg="del">
          <ac:chgData name="Becker, Shona" userId="a4f4044f-3ca9-43a0-b32a-c8fe231e8cd4" providerId="ADAL" clId="{27822D30-326F-49F4-B53F-62CA9D56AC26}" dt="2023-09-11T04:30:23.616" v="743" actId="478"/>
          <ac:picMkLst>
            <pc:docMk/>
            <pc:sldMk cId="967703487" sldId="270"/>
            <ac:picMk id="5122" creationId="{5D91B99D-9B79-FF55-FC15-AC3083421815}"/>
          </ac:picMkLst>
        </pc:picChg>
        <pc:picChg chg="add mod">
          <ac:chgData name="Becker, Shona" userId="a4f4044f-3ca9-43a0-b32a-c8fe231e8cd4" providerId="ADAL" clId="{27822D30-326F-49F4-B53F-62CA9D56AC26}" dt="2023-09-11T04:34:41.791" v="971" actId="1076"/>
          <ac:picMkLst>
            <pc:docMk/>
            <pc:sldMk cId="967703487" sldId="270"/>
            <ac:picMk id="11266" creationId="{59B90E10-9FC6-950A-D742-700A37F0111A}"/>
          </ac:picMkLst>
        </pc:picChg>
      </pc:sldChg>
      <pc:sldChg chg="addSp delSp modSp add mod">
        <pc:chgData name="Becker, Shona" userId="a4f4044f-3ca9-43a0-b32a-c8fe231e8cd4" providerId="ADAL" clId="{27822D30-326F-49F4-B53F-62CA9D56AC26}" dt="2023-09-11T04:41:13.785" v="1036" actId="20577"/>
        <pc:sldMkLst>
          <pc:docMk/>
          <pc:sldMk cId="2232447992" sldId="271"/>
        </pc:sldMkLst>
        <pc:spChg chg="add mod">
          <ac:chgData name="Becker, Shona" userId="a4f4044f-3ca9-43a0-b32a-c8fe231e8cd4" providerId="ADAL" clId="{27822D30-326F-49F4-B53F-62CA9D56AC26}" dt="2023-09-11T04:41:13.785" v="1036" actId="20577"/>
          <ac:spMkLst>
            <pc:docMk/>
            <pc:sldMk cId="2232447992" sldId="271"/>
            <ac:spMk id="2" creationId="{98DD98C9-900B-2B25-BCE2-C80121CD5503}"/>
          </ac:spMkLst>
        </pc:spChg>
        <pc:spChg chg="del mod">
          <ac:chgData name="Becker, Shona" userId="a4f4044f-3ca9-43a0-b32a-c8fe231e8cd4" providerId="ADAL" clId="{27822D30-326F-49F4-B53F-62CA9D56AC26}" dt="2023-09-11T04:35:19.769" v="977"/>
          <ac:spMkLst>
            <pc:docMk/>
            <pc:sldMk cId="2232447992" sldId="271"/>
            <ac:spMk id="3" creationId="{E5A62325-A6FD-723D-D1F8-40EE116CD9EC}"/>
          </ac:spMkLst>
        </pc:spChg>
        <pc:spChg chg="add mod">
          <ac:chgData name="Becker, Shona" userId="a4f4044f-3ca9-43a0-b32a-c8fe231e8cd4" providerId="ADAL" clId="{27822D30-326F-49F4-B53F-62CA9D56AC26}" dt="2023-09-11T04:41:07.473" v="1034" actId="2711"/>
          <ac:spMkLst>
            <pc:docMk/>
            <pc:sldMk cId="2232447992" sldId="271"/>
            <ac:spMk id="5" creationId="{741BCDD5-5142-BF0B-5BE9-0A884A74E70E}"/>
          </ac:spMkLst>
        </pc:spChg>
        <pc:spChg chg="add mod">
          <ac:chgData name="Becker, Shona" userId="a4f4044f-3ca9-43a0-b32a-c8fe231e8cd4" providerId="ADAL" clId="{27822D30-326F-49F4-B53F-62CA9D56AC26}" dt="2023-09-11T04:40:38.417" v="1028" actId="207"/>
          <ac:spMkLst>
            <pc:docMk/>
            <pc:sldMk cId="2232447992" sldId="271"/>
            <ac:spMk id="6" creationId="{0B39FDA7-956B-DB95-20C1-7CC9073D5DE5}"/>
          </ac:spMkLst>
        </pc:spChg>
        <pc:picChg chg="mod">
          <ac:chgData name="Becker, Shona" userId="a4f4044f-3ca9-43a0-b32a-c8fe231e8cd4" providerId="ADAL" clId="{27822D30-326F-49F4-B53F-62CA9D56AC26}" dt="2023-09-11T04:35:43.561" v="989" actId="14100"/>
          <ac:picMkLst>
            <pc:docMk/>
            <pc:sldMk cId="2232447992" sldId="271"/>
            <ac:picMk id="11266" creationId="{59B90E10-9FC6-950A-D742-700A37F0111A}"/>
          </ac:picMkLst>
        </pc:picChg>
        <pc:picChg chg="add mod">
          <ac:chgData name="Becker, Shona" userId="a4f4044f-3ca9-43a0-b32a-c8fe231e8cd4" providerId="ADAL" clId="{27822D30-326F-49F4-B53F-62CA9D56AC26}" dt="2023-09-11T04:40:25.716" v="1024" actId="1076"/>
          <ac:picMkLst>
            <pc:docMk/>
            <pc:sldMk cId="2232447992" sldId="271"/>
            <ac:picMk id="12290" creationId="{008CFDE1-E71D-463A-6011-788260918630}"/>
          </ac:picMkLst>
        </pc:picChg>
      </pc:sldChg>
      <pc:sldChg chg="addSp modSp new mod">
        <pc:chgData name="Becker, Shona" userId="a4f4044f-3ca9-43a0-b32a-c8fe231e8cd4" providerId="ADAL" clId="{27822D30-326F-49F4-B53F-62CA9D56AC26}" dt="2023-09-11T13:56:16.089" v="1062" actId="1076"/>
        <pc:sldMkLst>
          <pc:docMk/>
          <pc:sldMk cId="1230948642" sldId="272"/>
        </pc:sldMkLst>
        <pc:picChg chg="add mod">
          <ac:chgData name="Becker, Shona" userId="a4f4044f-3ca9-43a0-b32a-c8fe231e8cd4" providerId="ADAL" clId="{27822D30-326F-49F4-B53F-62CA9D56AC26}" dt="2023-09-11T13:56:16.089" v="1062" actId="1076"/>
          <ac:picMkLst>
            <pc:docMk/>
            <pc:sldMk cId="1230948642" sldId="272"/>
            <ac:picMk id="5" creationId="{D4318FED-6599-268E-B449-42334467F378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4:26:37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12843,'4'10'957,"-3"9"-715,-1 1 0,-4 31 0,1 17 19,7 30-3,-1-39 13,-2 0 0,-9 79 0,8-138-262,0 0-1,1 0 1,-1 0-1,0 0 1,0 0-1,0 1 1,0-1-1,0 0 1,0 0-1,0 0 1,0 0-1,0 0 1,0 0-1,0 1 1,0-1-1,0 0 1,0 0-1,0 0 0,0 0 1,0 0-1,0 0 1,0 1-1,0-1 1,0 0-1,0 0 1,0 0-1,0 0 1,0 0-1,0 0 1,0 0-1,-1 1 1,1-1-1,0 0 1,0 0-1,0 0 1,0 0-1,0 0 1,0 0-1,0 0 1,0 0-1,-1 0 1,1 0-1,0 0 1,0 1-1,0-1 1,0 0-1,0 0 1,0 0-1,-1 0 1,1 0-1,0 0 1,0 0-1,0 0 1,0 0-1,0 0 1,0 0-1,-1 0 1,1 0-1,0 0 1,0-1-1,-4-9 165,3 7-325,1 1 0,-1 0 1,1 0-1,0-1 0,0 1 1,0 0-1,0-1 0,0 1 1,0 0-1,1 0 0,1-5 0,7-4-1776,3-5 778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6:46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215 148 4009 0 0,'-2'-1'496'0'0,"-1"0"1"0"0,1-1-1 0 0,-1 1 0 0 0,1 0 1 0 0,0-1-1 0 0,-1 0 1 0 0,1 1-1 0 0,0-1 0 0 0,0 0 1 0 0,0 0-1 0 0,1 0 1 0 0,-1-1-1 0 0,-3-3 0 0 0,-1-3-99 0 0,0 1-1 0 0,-1 1 1 0 0,0-1-1 0 0,0 1 1 0 0,-1 0-1 0 0,-12-8 1 0 0,16 12-357 0 0,0 0 0 0 0,0 0 0 0 0,0-1 0 0 0,0 1 0 0 0,1-1 1 0 0,-1 0-1 0 0,-4-8 0 0 0,6 10-54 0 0,1 0 0 0 0,-1 0 0 0 0,0 0 0 0 0,0 0 0 0 0,0 0 0 0 0,0 0 0 0 0,-1 0 0 0 0,1 1 0 0 0,0-1 0 0 0,-1 1 0 0 0,-3-2 0 0 0,5 4-3 0 0,-1 0 1 0 0,1 0-1 0 0,-1 0 0 0 0,1 0 1 0 0,0 0-1 0 0,0 0 0 0 0,-1 0 1 0 0,1 1-1 0 0,0-1 0 0 0,0 0 1 0 0,0 1-1 0 0,1-1 0 0 0,-1 1 1 0 0,0-1-1 0 0,0 1 0 0 0,1-1 1 0 0,-2 4-1 0 0,-7 27-255 0 0,-1 10-8 0 0,6-31 214 0 0,1 0-1 0 0,1 0 1 0 0,-2 17-1 0 0,2 8-40 0 0,0-18 115 0 0,2 0 1 0 0,-1 0 0 0 0,5 30 0 0 0,-2-39 1 0 0,0 3 94 0 0,0 0 1 0 0,8 22 0 0 0,-8-30-52 0 0,0 0-1 0 0,0-1 1 0 0,0 1-1 0 0,0 0 1 0 0,1-1-1 0 0,-1 0 1 0 0,1 1 0 0 0,0-1-1 0 0,0 0 1 0 0,0 0-1 0 0,0-1 1 0 0,4 4-1 0 0,-6-6-28 0 0,-1 1 0 0 0,1-1 0 0 0,0 1 0 0 0,-1-1-1 0 0,1 1 1 0 0,0-1 0 0 0,0 0 0 0 0,-1 1 0 0 0,1-1-1 0 0,0 0 1 0 0,0 1 0 0 0,-1-1 0 0 0,1 0 0 0 0,0 0-1 0 0,0 0 1 0 0,0 0 0 0 0,-1 0 0 0 0,1 0 0 0 0,0 0-1 0 0,0 0 1 0 0,0 0 0 0 0,-1 0 0 0 0,1 0 0 0 0,0-1 0 0 0,0 1-1 0 0,-1 0 1 0 0,1 0 0 0 0,0-1 0 0 0,0 1 0 0 0,-1 0-1 0 0,1-1 1 0 0,0 1 0 0 0,-1-1 0 0 0,1 1 0 0 0,0-1-1 0 0,-1 0 1 0 0,1 1 0 0 0,-1-1 0 0 0,1 1 0 0 0,-1-1 0 0 0,1 0-1 0 0,-1 1 1 0 0,0-1 0 0 0,1 0 0 0 0,0-1 0 0 0,1-5 103 0 0,0 0 0 0 0,0-1 0 0 0,0 1 1 0 0,0-11-1 0 0,1 1 96 0 0,8-47-46 0 0,-7 38-202 0 0,13-50 0 0 0,-3 2-23 0 0,-14 74 47 0 0,0 0 0 0 0,0 0-1 0 0,0 0 1 0 0,0 1 0 0 0,0-1 0 0 0,0 0-1 0 0,0 0 1 0 0,0 0 0 0 0,1 0 0 0 0,-1 0 0 0 0,0 0-1 0 0,0 1 1 0 0,0-1 0 0 0,0 0 0 0 0,0 0 0 0 0,0 0-1 0 0,0 0 1 0 0,1 0 0 0 0,-1 0 0 0 0,0 0-1 0 0,0 0 1 0 0,0 0 0 0 0,0 1 0 0 0,0-1 0 0 0,0 0-1 0 0,1 0 1 0 0,-1 0 0 0 0,0 0 0 0 0,0 0-1 0 0,0 0 1 0 0,0 0 0 0 0,0 0 0 0 0,1 0 0 0 0,-1 0-1 0 0,0 0 1 0 0,0 0 0 0 0,0 0 0 0 0,0 0-1 0 0,1 0 1 0 0,-1 0 0 0 0,0 0 0 0 0,0-1 0 0 0,0 1-1 0 0,0 0 1 0 0,0 0 0 0 0,0 0 0 0 0,1 0-1 0 0,-1 0 1 0 0,0 0 0 0 0,0 0 0 0 0,0 0 0 0 0,0 0-1 0 0,0-1 1 0 0,0 1 0 0 0,0 0 0 0 0,0 0-1 0 0,1 0 1 0 0,-1 0 0 0 0,0 0 0 0 0,0 0 0 0 0,0-1-1 0 0,5 17-29 0 0,-4-13 27 0 0,23 72-28 0 0,-15-42 45 0 0,20 43 0 0 0,-19-52-12 0 0,-4-10 0 0 0,1 1 0 0 0,0-1 0 0 0,15 21 0 0 0,-11-15-14 0 0,-10-17-6 0 0,1 0 1 0 0,-1 0-1 0 0,0 0 1 0 0,1-1-1 0 0,-1 1 1 0 0,1 0-1 0 0,0-1 1 0 0,0 1-1 0 0,0-1 1 0 0,0 0-1 0 0,0 0 1 0 0,1 0-1 0 0,-1 0 1 0 0,0 0-1 0 0,4 2 1 0 0,-5-4-33 0 0,0 0 1 0 0,0 0 0 0 0,0 0-1 0 0,0-1 1 0 0,0 1-1 0 0,0 0 1 0 0,0-1 0 0 0,0 1-1 0 0,0 0 1 0 0,0-1 0 0 0,0 1-1 0 0,-1-1 1 0 0,1 1-1 0 0,0-1 1 0 0,0 0 0 0 0,-1 1-1 0 0,1-1 1 0 0,0 0 0 0 0,-1 0-1 0 0,1 1 1 0 0,0-1 0 0 0,-1 0-1 0 0,1 0 1 0 0,0-1-1 0 0,15-25-1727 0 0,-14 23 1296 0 0,1-4-224 0 0,1 1 0 0 0,-2 0 0 0 0,1-1 0 0 0,-1 1 0 0 0,1-12 0 0 0,2-1-318 0 0,2-5-648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58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33 4041 0 0,'-9'-12'4650'0'0,"8"11"-4101"0"0,0-1 0 0 0,0 1 0 0 0,0 0 0 0 0,0 0-1 0 0,0 0 1 0 0,0-1 0 0 0,1 1 0 0 0,-1-1-1 0 0,0 1 1 0 0,1 0 0 0 0,-1-1 0 0 0,1 1-1 0 0,-1-3 1 0 0,3 11-346 0 0,-1-1 0 0 0,1 1 0 0 0,0-1 0 0 0,1 0 0 0 0,0 0 0 0 0,0 0 0 0 0,0 0 0 0 0,7 9-1 0 0,3 7-110 0 0,12 27-25 0 0,-11-20-275 0 0,1 0 1 0 0,1-1 0 0 0,34 43-1 0 0,-41-61-142 0 0,0-1 1 0 0,15 11-1 0 0,-1 0-1057 0 0,-21-19 1044 0 0,0 1 0 0 0,-1-1 1 0 0,2 0-1 0 0,-1 0 1 0 0,0 0-1 0 0,0 0 1 0 0,0-1-1 0 0,0 1 1 0 0,0-1-1 0 0,1 1 0 0 0,-1-1 1 0 0,0 0-1 0 0,4 1 1 0 0,12-1-1209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58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7674 0 0,'-10'3'5628'0'0,"-3"-1"-2698"0"0,10-2-2433 0 0,5 1 351 0 0,1 0-809 0 0,-1 0 0 0 0,1 0-1 0 0,-1 1 1 0 0,0-1 0 0 0,0 0 0 0 0,1 1 0 0 0,-1 0-1 0 0,0-1 1 0 0,0 1 0 0 0,0 0 0 0 0,-1 0 0 0 0,1 0-1 0 0,0 1 1 0 0,-1-1 0 0 0,1 0 0 0 0,-1 0 0 0 0,0 1-1 0 0,0-1 1 0 0,0 1 0 0 0,0-1 0 0 0,1 4 0 0 0,7 12-49 0 0,-1-7-40 0 0,0 0-1 0 0,17 15 1 0 0,12 17-119 0 0,-31-36 127 0 0,0 0 0 0 0,0 0-1 0 0,9 8 1 0 0,16 17-161 0 0,-26-24 87 0 0,2-1 1 0 0,-1 0-1 0 0,1 0 0 0 0,0 0 1 0 0,1-1-1 0 0,0 0 0 0 0,9 6 0 0 0,19 4-2780 0 0,-35-16 2743 0 0,0 1 0 0 0,0-1 1 0 0,0 0-1 0 0,0 0 0 0 0,0 0 0 0 0,0-1 0 0 0,0 1 1 0 0,0 0-1 0 0,0 0 0 0 0,0 0 0 0 0,-1-1 1 0 0,1 1-1 0 0,0 0 0 0 0,0-1 0 0 0,0 1 0 0 0,0-1 1 0 0,0 1-1 0 0,-1-1 0 0 0,1 1 0 0 0,0-1 0 0 0,-1 0 1 0 0,1 1-1 0 0,0-1 0 0 0,-1 0 0 0 0,1 0 1 0 0,-1 1-1 0 0,1-1 0 0 0,-1 0 0 0 0,1 0 0 0 0,-1 0 1 0 0,1-1-1 0 0,-1 2 145 0 0,10-11-1664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59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 9722 0 0,'-7'-2'5718'0'0,"-4"0"-3839"0"0,4 2-1655 0 0,11 1 530 0 0,-2 0-713 0 0,-1 1 0 0 0,0 0 0 0 0,1 0 0 0 0,-1-1 0 0 0,0 1-1 0 0,0 0 1 0 0,0 0 0 0 0,-1 0 0 0 0,1 0 0 0 0,0 0 0 0 0,0 4 0 0 0,0-1-31 0 0,1-1 0 0 0,-1 0 0 0 0,1 1 0 0 0,0-1 0 0 0,0 0 0 0 0,0 0 0 0 0,4 5 0 0 0,-2-5-14 0 0,19 16-267 0 0,-2 0 0 0 0,-1 1 0 0 0,0 2 0 0 0,-2 0 0 0 0,20 31 0 0 0,-32-42-414 0 0,0-2-503 0 0,0 1-1 0 0,0 0 0 0 0,12 13 1 0 0,-7-12-457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9:00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35 622 5777 0 0,'-20'-4'6144'0'0,"19"4"-6041"0"0,0-1 0 0 0,0 1 0 0 0,1-1 0 0 0,-1 1 0 0 0,0-1 1 0 0,0 1-1 0 0,0-1 0 0 0,0 0 0 0 0,1 0 0 0 0,-1 1 0 0 0,0-1 1 0 0,1 0-1 0 0,-1 0 0 0 0,1 0 0 0 0,-1 0 0 0 0,1 0 0 0 0,-1 0 0 0 0,1 0 1 0 0,-1 0-1 0 0,1 0 0 0 0,0 0 0 0 0,0 0 0 0 0,-1 0 0 0 0,1 0 1 0 0,0 0-1 0 0,0-1 0 0 0,0 1-79 0 0,1 0-1 0 0,-1 1 1 0 0,0-1 0 0 0,1 0 0 0 0,-1 0 0 0 0,1 0-1 0 0,-1 1 1 0 0,0-1 0 0 0,1 0 0 0 0,0 0 0 0 0,-1 1-1 0 0,1-1 1 0 0,-1 0 0 0 0,1 1 0 0 0,0-1 0 0 0,0 1-1 0 0,-1-1 1 0 0,1 1 0 0 0,0-1 0 0 0,0 1 0 0 0,-1 0-1 0 0,1-1 1 0 0,0 1 0 0 0,0 0 0 0 0,0 0 0 0 0,0-1-1 0 0,0 1 1 0 0,0 0 0 0 0,-1 0 0 0 0,1 0 0 0 0,0 0-1 0 0,0 0 1 0 0,0 0 0 0 0,0 0 0 0 0,0 1 0 0 0,1-1-1 0 0,3 1 42 0 0,0-1-1 0 0,0 1 0 0 0,0 0 0 0 0,0 0 0 0 0,7 3 0 0 0,-4 0-29 0 0,0 1-1 0 0,1 0 1 0 0,-2 1-1 0 0,1 0 1 0 0,-1 0-1 0 0,0 1 1 0 0,7 7-1 0 0,43 57 25 0 0,-47-57-42 0 0,-4-6 6 0 0,-1 0-1 0 0,8 18 1 0 0,0 0 23 0 0,8 1-53 0 0,-20-26 10 0 0,-2-3 13 0 0,-15-10 84 0 0,4 1 63 0 0,1 0 0 0 0,0-1 1 0 0,1 0-1 0 0,-13-20 0 0 0,-31-59 636 0 0,46 75-617 0 0,2-1 0 0 0,0 0 0 0 0,0-1 0 0 0,2 1 0 0 0,0-1 0 0 0,1 0 0 0 0,1 0 0 0 0,0-35 0 0 0,3 43-100 0 0,0 0 0 0 0,1 0 0 0 0,0 0 1 0 0,1 1-1 0 0,0-1 0 0 0,0 1 1 0 0,1 0-1 0 0,0 0 0 0 0,6-9 0 0 0,-9 16-81 0 0,0 1 0 0 0,-1 0-1 0 0,1 0 1 0 0,0 0 0 0 0,0 0-1 0 0,0 0 1 0 0,0 0-1 0 0,0 0 1 0 0,0 0 0 0 0,0 1-1 0 0,0-1 1 0 0,0 0-1 0 0,0 0 1 0 0,1 1 0 0 0,-1-1-1 0 0,0 1 1 0 0,0-1 0 0 0,1 1-1 0 0,-1 0 1 0 0,0-1-1 0 0,1 1 1 0 0,-1 0 0 0 0,0 0-1 0 0,1 0 1 0 0,-1 0 0 0 0,0 0-1 0 0,1 0 1 0 0,1 1-1 0 0,-1-1-26 0 0,0 1-1 0 0,0 0 1 0 0,1 0-1 0 0,-1 0 1 0 0,0 0-1 0 0,-1 0 1 0 0,1 0-1 0 0,0 0 1 0 0,0 0 0 0 0,0 1-1 0 0,-1-1 1 0 0,1 1-1 0 0,0-1 1 0 0,-1 1-1 0 0,0 0 1 0 0,1 0-1 0 0,0 2 1 0 0,1 1-40 0 0,-1 0 0 0 0,0 1 1 0 0,-1-1-1 0 0,1 1 1 0 0,-1 0-1 0 0,0 0 0 0 0,0-1 1 0 0,-1 1-1 0 0,1 0 0 0 0,-2 7 1 0 0,-1 12-263 0 0,-6 27-1 0 0,3-17 61 0 0,4-29 252 0 0,-1 0 1 0 0,0 0-1 0 0,0 0 1 0 0,0 0 0 0 0,-1 0-1 0 0,0-1 1 0 0,0 1-1 0 0,-5 6 1 0 0,1-6 269 0 0,4-4 362 0 0,17-1-393 0 0,43 4-78 0 0,-44-3-169 0 0,-1-1 0 0 0,1 0 0 0 0,-1-1 0 0 0,1 0 0 0 0,17-3 0 0 0,-14 0-34 0 0,-10 2 27 0 0,1 0 1 0 0,-1 0-1 0 0,0 0 1 0 0,0-1-1 0 0,-1 0 1 0 0,1 0 0 0 0,10-6-1 0 0,3-1-293 0 0,-17 9 250 0 0,0-1 0 0 0,0 0 1 0 0,0 1-1 0 0,0-1 0 0 0,0 0 1 0 0,0 0-1 0 0,-1 0 0 0 0,1 0 0 0 0,0-1 1 0 0,0 1-1 0 0,-1-1 0 0 0,1 1 1 0 0,-1-1-1 0 0,3-2 0 0 0,10-17-1162 0 0,-12 18 1028 0 0,0 0 1 0 0,0 0-1 0 0,0 0 0 0 0,0 0 1 0 0,0 0-1 0 0,-1-1 0 0 0,1 1 1 0 0,-1 0-1 0 0,0-1 0 0 0,0 1 1 0 0,0-1-1 0 0,-1 0 1 0 0,1-3-1 0 0,0-17-1176 0 0,1 1-1357 0 0,-3-44-1 0 0,0 42 1662 0 0,1 17 994 0 0,-1 1 0 0 0,1-1 0 0 0,-1 1 0 0 0,-3-9 0 0 0,0-3 1052 0 0,4 17-819 0 0,0 1 1 0 0,0-1-1 0 0,-1 1 0 0 0,1-1 1 0 0,0 1-1 0 0,-1-1 0 0 0,1 1 0 0 0,-1-1 1 0 0,0 1-1 0 0,1 0 0 0 0,-1-1 1 0 0,0 1-1 0 0,0 0 0 0 0,0 0 0 0 0,0 0 1 0 0,0-1-1 0 0,0 1 0 0 0,0 0 1 0 0,-1-1-1 0 0,-6-7 1931 0 0,7 8-1944 0 0,1 0 0 0 0,-1 0-1 0 0,1 1 1 0 0,-1-1 0 0 0,1 0 0 0 0,-1 0 0 0 0,0 0 0 0 0,1 1-1 0 0,-1-1 1 0 0,0 1 0 0 0,0-1 0 0 0,1 0 0 0 0,-1 1-1 0 0,0-1 1 0 0,0 1 0 0 0,-1-1 0 0 0,2 1-86 0 0,0 0 0 0 0,0 0 0 0 0,-1 0 0 0 0,1 0-1 0 0,0 0 1 0 0,0 0 0 0 0,0 0 0 0 0,0 0 0 0 0,0 0 0 0 0,0 0 0 0 0,0 0 0 0 0,0 0 0 0 0,-1 0 0 0 0,1-1-1 0 0,0 1 1 0 0,0 0 0 0 0,0 0 0 0 0,0 0 0 0 0,0 0 0 0 0,0 0 0 0 0,0 0 0 0 0,0 0 0 0 0,0 0 0 0 0,0 0 0 0 0,0 0-1 0 0,0-1 1 0 0,0 1 0 0 0,0 0 0 0 0,0 0 0 0 0,0 0 0 0 0,0 0 0 0 0,0 0 0 0 0,0 0 0 0 0,0 0 0 0 0,0-1 0 0 0,0 1-1 0 0,0 0 1 0 0,0 0 0 0 0,0 0 0 0 0,0 0 0 0 0,0 0 0 0 0,0 0 0 0 0,0 0 0 0 0,0 0 0 0 0,0-1 0 0 0,0 1-1 0 0,0 0 1 0 0,0 0 0 0 0,0 0 0 0 0,0 0 0 0 0,-5 4 1132 0 0,4-3-1158 0 0,0 0 0 0 0,0-1 0 0 0,1 1 0 0 0,-1 0-1 0 0,0 0 1 0 0,1 0 0 0 0,-1 0 0 0 0,1 0 0 0 0,-1 0-1 0 0,1 0 1 0 0,-1 0 0 0 0,1 0 0 0 0,0 0-1 0 0,0 0 1 0 0,-1 0 0 0 0,1 0 0 0 0,0 0 0 0 0,0 0-1 0 0,0 0 1 0 0,0 0 0 0 0,0 0 0 0 0,0 0 0 0 0,0 1-1 0 0,1-1 1 0 0,-1 0 0 0 0,0 0 0 0 0,1 1 0 0 0,1 2-27 0 0,1 0 1 0 0,-1 0-1 0 0,0-1 1 0 0,1 0-1 0 0,0 1 1 0 0,5 3-1 0 0,-3 0 14 0 0,0-1 0 0 0,0 1 0 0 0,-1 0-1 0 0,0 0 1 0 0,0 0 0 0 0,0 0 0 0 0,4 16 0 0 0,6-5 24 0 0,-1-5 0 0 0,-13-12-32 0 0,0-1 0 0 0,0 0 0 0 0,0 0 0 0 0,0 1 0 0 0,0-1 0 0 0,0 0 0 0 0,1 1 0 0 0,-1-1 0 0 0,0 0 0 0 0,0 1 0 0 0,0-1 0 0 0,0 0 0 0 0,0 0 0 0 0,0 1 0 0 0,0-1 0 0 0,0 0 0 0 0,0 1 0 0 0,0-1 0 0 0,0 0 1 0 0,-1 1-1 0 0,1-1 0 0 0,0 0 0 0 0,0 0 0 0 0,0 1 0 0 0,0-1 0 0 0,0 0 0 0 0,0 1 0 0 0,-1-1 0 0 0,1 0 0 0 0,0 0 0 0 0,0 0 0 0 0,0 1 0 0 0,-1-1 0 0 0,1 0 0 0 0,0 0 0 0 0,0 0 0 0 0,-1 1 0 0 0,1-1 0 0 0,0 0 0 0 0,-1 0 0 0 0,1 0 0 0 0,-1 3 66 0 0,2 0-49 0 0,-8-2-6 0 0,7-1-10 0 0,0 0 0 0 0,1 0-1 0 0,-1 0 1 0 0,0 0-1 0 0,0 0 1 0 0,0 0-1 0 0,0 0 1 0 0,0 0 0 0 0,0 0-1 0 0,0-1 1 0 0,1 1-1 0 0,-1 0 1 0 0,0 0-1 0 0,0 0 1 0 0,0 0 0 0 0,0 0-1 0 0,0 0 1 0 0,0 0-1 0 0,0 0 1 0 0,0 0-1 0 0,0 0 1 0 0,1 0 0 0 0,-1 0-1 0 0,0-1 1 0 0,0 1-1 0 0,0 0 1 0 0,0 0-1 0 0,0 0 1 0 0,0 0-1 0 0,0 0 1 0 0,0 0 0 0 0,0 0-1 0 0,0-1 1 0 0,0 1-1 0 0,0 0 1 0 0,0 0-1 0 0,0 0 1 0 0,0 0 0 0 0,0 0-1 0 0,0 0 1 0 0,0-1-1 0 0,0 1 1 0 0,0 0-1 0 0,0 0 1 0 0,0 0 0 0 0,0 0-1 0 0,0 0 1 0 0,0 0-1 0 0,0 0 1 0 0,0-1-1 0 0,0 1 1 0 0,0 0 0 0 0,-1 0-1 0 0,1 0 1 0 0,0 0-1 0 0,0 0 1 0 0,0 0-1 0 0,0 0 1 0 0,0 0-1 0 0,0 0 1 0 0,0 0 0 0 0,0 0-1 0 0,-1 0 1 0 0,1-1-1 0 0,0 1 1 0 0,0 0-1 0 0,-12-12 74 0 0,-7-11 31 0 0,4-1-36 0 0,11 20-68 0 0,1-1 0 0 0,0 1 0 0 0,1 0 0 0 0,-1-1-1 0 0,-1-5 1 0 0,2 6 1 0 0,0 0 0 0 0,0 0 0 0 0,0 1 0 0 0,-1-1-1 0 0,1 1 1 0 0,-1-1 0 0 0,1 1 0 0 0,-7-5 0 0 0,-6-9 3 0 0,13 15-2 0 0,1-1-1 0 0,0 0 1 0 0,0 0-1 0 0,0 1 0 0 0,0-1 1 0 0,1 0-1 0 0,-1 0 1 0 0,1-5-1 0 0,-3-8 42 0 0,7 12-38 0 0,-2 3 9 0 0,-9 0-3 0 0,2 1-3 0 0,10 2 3 0 0,2 1-5 0 0,14 2 1 0 0,-19-5-9 0 0,0 1 1 0 0,1-1-1 0 0,-1 0 1 0 0,0 1-1 0 0,-1-1 1 0 0,1 1 0 0 0,0-1-1 0 0,0 1 1 0 0,0 0-1 0 0,0 0 1 0 0,0 0-1 0 0,2 2 1 0 0,2 1-4 0 0,1 1 0 0 0,0-2 0 0 0,0 1 1 0 0,13 4-1 0 0,-13-5 0 0 0,1 0-1 0 0,-1 0 1 0 0,0 1 0 0 0,12 8-1 0 0,-10-7 16 0 0,1 0-1 0 0,0-1 1 0 0,0 0-1 0 0,0-1 0 0 0,0 0 1 0 0,1 0-1 0 0,-1-1 1 0 0,12 1-1 0 0,-4 0 21 0 0,22-2 38 0 0,-23-2-15 0 0,-16 0-52 0 0,0 0-1 0 0,0 0 1 0 0,0 0-1 0 0,0 0 0 0 0,0 0 1 0 0,-1 0-1 0 0,1 0 1 0 0,0 0-1 0 0,-1 0 0 0 0,1-1 1 0 0,-1 1-1 0 0,1 0 1 0 0,-1-1-1 0 0,0 1 0 0 0,0 0 1 0 0,1-3-1 0 0,1-3 13 0 0,2-1 3 0 0,-3 7-15 0 0,-1 1 0 0 0,0 0 1 0 0,1-1-1 0 0,-1 1 1 0 0,0-1-1 0 0,0 1 1 0 0,1-1-1 0 0,-1 1 1 0 0,0-1-1 0 0,0 1 1 0 0,0-1-1 0 0,0 1 1 0 0,0-1-1 0 0,1 1 0 0 0,-1-1 1 0 0,0 1-1 0 0,0-1 1 0 0,0 1-1 0 0,-1-1 1 0 0,1 1-1 0 0,0-1 1 0 0,0 1-1 0 0,0-1 1 0 0,0 1-1 0 0,0-1 1 0 0,-1 1-1 0 0,1-1 1 0 0,0 1-1 0 0,0-1 0 0 0,-1 1 1 0 0,1-1-1 0 0,-3-4 48 0 0,1-1-1 0 0,-1 1 1 0 0,0 0-1 0 0,0 1 1 0 0,0-1 0 0 0,-1 0-1 0 0,1 1 1 0 0,-6-4-1 0 0,-5-5 22 0 0,-29-23 28 0 0,36 31-97 0 0,0 0 0 0 0,1 0 0 0 0,0-1 0 0 0,0 0 1 0 0,0 0-1 0 0,1-1 0 0 0,0 0 0 0 0,0 1 0 0 0,1-2 0 0 0,-1 1 0 0 0,2 0 0 0 0,-5-10 0 0 0,7 15-5 0 0,0-1-1 0 0,0 1 0 0 0,-1 0 1 0 0,1-1-1 0 0,-1 1 1 0 0,0 0-1 0 0,0 0 0 0 0,0 0 1 0 0,0 0-1 0 0,0 0 0 0 0,0 1 1 0 0,-4-4-1 0 0,-10-8-75 0 0,16 13-23 0 0,-1 0-1 0 0,1-1 1 0 0,0 1 0 0 0,0 0-1 0 0,0-1 1 0 0,0 1-1 0 0,0 0 1 0 0,0-1-1 0 0,0 1 1 0 0,0-1 0 0 0,0 1-1 0 0,0 0 1 0 0,0-1-1 0 0,0 1 1 0 0,0 0-1 0 0,1-1 1 0 0,-1 1 0 0 0,0 0-1 0 0,0-1 1 0 0,0 1-1 0 0,0 0 1 0 0,1-1 0 0 0,-1 1-1 0 0,0 0 1 0 0,0-1-1 0 0,0 1 1 0 0,1 0-1 0 0,-1 0 1 0 0,0-1 0 0 0,1 1-1 0 0,-1 0 1 0 0,0 0-1 0 0,1 0 1 0 0,-1-1 0 0 0,0 1-1 0 0,1 0 1 0 0,-1 0-1 0 0,0 0 1 0 0,1 0-1 0 0,-1 0 1 0 0,0 0 0 0 0,1 0-1 0 0,20-12-2894 0 0,-6 7 2231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9:01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77 10466 0 0,'-17'1'5515'0'0,"15"-1"-5087"0"0,7 1 20 0 0,-5-1-448 0 0,0 0 0 0 0,0 0 0 0 0,0 0 0 0 0,0 0 0 0 0,0 0 0 0 0,-1 0 0 0 0,1 0 0 0 0,0 0 0 0 0,0 0 0 0 0,0 0 0 0 0,0 0 0 0 0,0 0 0 0 0,0 0 0 0 0,0 0 0 0 0,0 0 0 0 0,-1 0 0 0 0,1 0 0 0 0,0 1 0 0 0,0-1 0 0 0,0 0 0 0 0,0 0 0 0 0,0 0 0 0 0,0 0 0 0 0,0 0 0 0 0,0 0 0 0 0,0 0 0 0 0,0 1 0 0 0,0-1 0 0 0,0 0 0 0 0,0 0 0 0 0,0 0 0 0 0,0 0 0 0 0,0 0 0 0 0,0 0 0 0 0,0 1 0 0 0,0-1 0 0 0,0 0 0 0 0,0 0 0 0 0,0 0 0 0 0,0 0 0 0 0,0 0 1 0 0,0 0-1 0 0,0 1 0 0 0,0-1 0 0 0,0 0 0 0 0,4 10-43 0 0,11 15-71 0 0,-12-19 95 0 0,36 50-145 0 0,-23-35 148 0 0,21 39-1 0 0,-34-52 24 0 0,-3-7-9 0 0,0-1 0 0 0,0 1 1 0 0,0-1-1 0 0,0 1 0 0 0,0-1 1 0 0,0 1-1 0 0,0 0 0 0 0,1-1 1 0 0,-1 1-1 0 0,0-1 0 0 0,0 1 1 0 0,1-1-1 0 0,-1 1 0 0 0,0-1 1 0 0,1 1-1 0 0,-1-1 0 0 0,0 0 1 0 0,1 1-1 0 0,-1-1 0 0 0,1 1 1 0 0,-1-1-1 0 0,0 0 1 0 0,1 0-1 0 0,0 1 0 0 0,-12-20 528 0 0,-99-155 613 0 0,108 170-1125 0 0,-1 0 1 0 0,1 0 0 0 0,0-1 0 0 0,0 1 0 0 0,1-1 0 0 0,-1 0 0 0 0,1 0-1 0 0,0 1 1 0 0,0-1 0 0 0,0 0 0 0 0,1 0 0 0 0,0 0 0 0 0,0-6 0 0 0,0 11-13 0 0,1-1 1 0 0,-1 1 0 0 0,0-1-1 0 0,0 1 1 0 0,0-1-1 0 0,0 1 1 0 0,1-1 0 0 0,-1 1-1 0 0,0 0 1 0 0,0-1 0 0 0,1 1-1 0 0,-1-1 1 0 0,0 1 0 0 0,1 0-1 0 0,-1-1 1 0 0,1 1 0 0 0,-1 0-1 0 0,0-1 1 0 0,1 1 0 0 0,-1 0-1 0 0,1-1 1 0 0,-1 1-1 0 0,1 0 1 0 0,-1 0 0 0 0,1 0-1 0 0,-1 0 1 0 0,1-1 0 0 0,-1 1-1 0 0,1 0 1 0 0,0 0 0 0 0,23-2 23 0 0,-4 0-6 0 0,-14 1-28 0 0,1 0 0 0 0,-1 1 0 0 0,1 0 1 0 0,-1 0-1 0 0,1 0 0 0 0,-1 1 0 0 0,0 0 1 0 0,1 0-1 0 0,-1 1 0 0 0,0-1 1 0 0,0 1-1 0 0,0 1 0 0 0,0-1 0 0 0,9 6 1 0 0,11 7-142 0 0,-19-11 87 0 0,0-1 1 0 0,-1 2-1 0 0,1-1 1 0 0,11 10-1 0 0,11 17-269 0 0,-17-17-127 0 0,1 0 0 0 0,1-2 0 0 0,0 1 0 0 0,17 11 0 0 0,-18-14-1865 0 0,5 2-4296 0 0,-13-9 4897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9:01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14 211 9306 0 0,'-6'3'3135'0'0,"-1"0"1336"0"0,8-8-3355 0 0,5-9-820 0 0,0-1-303 0 0,0 1 0 0 0,1 1 1 0 0,1-1-1 0 0,0 1 0 0 0,17-20 0 0 0,-1 5-2121 0 0,33-28 0 0 0,-43 44 1256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9:05.53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1030 1 5233 0 0,'-3'2'325'0'0,"-1"0"0"0"0,1 0-1 0 0,-1 0 1 0 0,1-1 0 0 0,-1 1 0 0 0,0-1 0 0 0,0 0-1 0 0,-4 1 1 0 0,3-1-278 0 0,1 0-1 0 0,0 1 0 0 0,-1-1 1 0 0,1 1-1 0 0,0 0 0 0 0,0 0 1 0 0,-5 3-1 0 0,7-4-50 0 0,-8 8-13 0 0,0-1-1 0 0,-1 0 0 0 0,0-1 0 0 0,0-1 0 0 0,-1 0 0 0 0,0 0 0 0 0,-21 7 0 0 0,-323 60 275 0 0,326-68-200 0 0,-297 31 374 0 0,248-29-365 0 0,30-5 92 0 0,235-11 531 0 0,-21 1-506 0 0,96-11 0 0 0,-43 1-50 0 0,-192 16-119 0 0,-13 0-4 0 0,1 1 1 0 0,-1 1-1 0 0,0 0 1 0 0,0 1 0 0 0,28 6 331 0 0,-45-7-123 0 0,-15 0-32 0 0,-38 2-182 0 0,-425 71-32 0 0,472-71 48 0 0,-55 9 327 0 0,-101 4 1 0 0,171-16-318 0 0,-1-1 1 0 0,1 0-1 0 0,-1 0 0 0 0,0 0 1 0 0,7-5-1 0 0,-1 2-32 0 0,236-112-211 0 0,-181 87 193 0 0,0 4 1 0 0,76-20 0 0 0,-134 44 18 0 0,25-6-22 0 0,-1 2 1 0 0,2 2-1 0 0,48-2 0 0 0,-42 4-27 0 0,-21 2-75 0 0,1 0-1 0 0,-1 1 1 0 0,25 4-1 0 0,-43-5 119 0 0,0 0-1 0 0,1 1 0 0 0,-1-1 0 0 0,0 0 0 0 0,0 0 0 0 0,1 0 0 0 0,-1 1 0 0 0,0-1 1 0 0,1 0-1 0 0,-1 0 0 0 0,0 1 0 0 0,0-1 0 0 0,0 0 0 0 0,1 1 0 0 0,-1-1 0 0 0,0 0 1 0 0,0 1-1 0 0,0-1 0 0 0,0 0 0 0 0,0 1 0 0 0,0-1 0 0 0,1 0 0 0 0,-1 1 0 0 0,0-1 1 0 0,0 0-1 0 0,0 1 0 0 0,0-1 0 0 0,0 1 0 0 0,0-1 0 0 0,0 0 0 0 0,-1 1 1 0 0,1-1-1 0 0,0 0 0 0 0,0 1 0 0 0,0-1 0 0 0,0 0 0 0 0,0 1 0 0 0,0-1 0 0 0,-1 0 1 0 0,1 1-1 0 0,0-1 0 0 0,0 0 0 0 0,-1 1 0 0 0,1-1 0 0 0,0 0 0 0 0,0 0 0 0 0,-1 1 1 0 0,1-1-1 0 0,0 0 0 0 0,-1 0 0 0 0,-13 16-189 0 0,-9 2 136 0 0,-1 0 1 0 0,-1-2 0 0 0,0-1 0 0 0,-39 17 0 0 0,11-6 44 0 0,-478 203-98 0 0,481-210-42 0 0,22-8-129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9:06.19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684 1 4905 0 0,'-18'11'784'0'0,"1"1"0"0"0,0 1 0 0 0,1 1 0 0 0,-25 27 0 0 0,16-16-827 0 0,15-16-19 0 0,0 1 0 0 0,-13 17-1 0 0,-24 34-344 0 0,-62 62 0 0 0,21-26-22 0 0,-95 88 148 0 0,173-176 365 0 0,0 0 0 0 0,0-1 0 0 0,-1 0 0 0 0,-18 10 0 0 0,29-18-87 0 0,-1 0 1 0 0,1 0-1 0 0,0 1 0 0 0,0-1 0 0 0,0 0 1 0 0,-1 0-1 0 0,1 0 0 0 0,0 0 1 0 0,0 0-1 0 0,-1 1 0 0 0,1-1 1 0 0,0 0-1 0 0,0 0 0 0 0,-1 0 0 0 0,1 0 1 0 0,0 0-1 0 0,0 0 0 0 0,-1 0 1 0 0,1 0-1 0 0,0 0 0 0 0,0 0 1 0 0,-1 0-1 0 0,1 0 0 0 0,0 0 1 0 0,-1 0-1 0 0,1 0 0 0 0,0 0 0 0 0,0-1 1 0 0,-1 1-1 0 0,1 0 0 0 0,0 0 1 0 0,0 0-1 0 0,0 0 0 0 0,-1 0 1 0 0,1-1-1 0 0,0 1 0 0 0,0 0 0 0 0,-1 0 1 0 0,1-1-1 0 0,1-12-260 0 0,14-19-430 0 0,7-6-282 0 0,1 1 1 0 0,3 2-1 0 0,53-59 1 0 0,-30 48 37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9:06.59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896 1 3657 0 0,'-23'23'2830'0'0,"-76"95"-2234"0"0,-40 67-345 0 0,77-96-174 0 0,-215 262 215 0 0,186-254-161 0 0,33-38-21 0 0,-60 63 444 0 0,94-100 340 0 0,23-21-879 0 0,1-1 1 0 0,0 0 0 0 0,0 0 0 0 0,0 0-1 0 0,0 0 1 0 0,0 0 0 0 0,-1 0-1 0 0,1 0 1 0 0,0 0 0 0 0,0 0 0 0 0,0 0-1 0 0,0 0 1 0 0,0 0 0 0 0,-1 0-1 0 0,1 0 1 0 0,0-1 0 0 0,0 1 0 0 0,-1-1 157 0 0,1 1-158 0 0,0 0 1 0 0,0 0 0 0 0,0 0-1 0 0,-1 0 1 0 0,1 0 0 0 0,0 0 0 0 0,0-1-1 0 0,0 1 1 0 0,0 0 0 0 0,0 0-1 0 0,0 0 1 0 0,0 0 0 0 0,0 0 0 0 0,0 0-1 0 0,0-1 1 0 0,0 1 0 0 0,1-16 379 0 0,1 8-361 0 0,0 0-1 0 0,1 1 1 0 0,0 0 0 0 0,0 0-1 0 0,1 0 1 0 0,-1 0-1 0 0,2 0 1 0 0,6-9 0 0 0,43-46-122 0 0,-47 54 95 0 0,131-120-80 0 0,-75 73 88 0 0,-43 34-15 0 0,0-1 0 0 0,31-45 1 0 0,-8 10 5 0 0,-21 26-5 0 0,23-39 1 0 0,-5 7 19 0 0,-39 60-20 0 0,3-1 1 0 0,-1 0-1 0 0,0 0 1 0 0,-1-1-1 0 0,1 1 1 0 0,-1-1 0 0 0,1 0-1 0 0,-1 0 1 0 0,-1 0-1 0 0,1 0 1 0 0,-1 0-1 0 0,2-9 1 0 0,-3 8-212 0 0,-11 22 5 0 0,-16 16 64 0 0,9-11 87 0 0,-28 26 1 0 0,-123 110 20 0 0,58-53-118 0 0,91-85 105 0 0,-59 49-384 0 0,50-43 241 0 0,0 3-78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6:47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7 2064 0 0,'-2'-1'182'0'0,"1"0"0"0"0,0 0 0 0 0,-1 1 0 0 0,1-1 0 0 0,0 0 0 0 0,-1 1 0 0 0,1 0 0 0 0,-1-1 0 0 0,1 1 0 0 0,-1 0-1 0 0,1-1 1 0 0,-1 1 0 0 0,1 0 0 0 0,-1 0 0 0 0,1 0 0 0 0,-1 1 0 0 0,1-1 0 0 0,-1 0 0 0 0,1 0 0 0 0,-1 1 0 0 0,1-1-1 0 0,0 1 1 0 0,-1-1 0 0 0,1 1 0 0 0,-1 0 0 0 0,1-1 0 0 0,0 1 0 0 0,0 0 0 0 0,-1 0 0 0 0,1 0 0 0 0,0 0 0 0 0,0 0 0 0 0,0 0-1 0 0,0 1 1 0 0,0-1 0 0 0,0 0 0 0 0,1 0 0 0 0,-1 1 0 0 0,0-1 0 0 0,1 0 0 0 0,-1 1 0 0 0,1-1 0 0 0,-1 1 0 0 0,1-1-1 0 0,-1 1 1 0 0,1 2 0 0 0,0 19 599 0 0,-1-4-266 0 0,4 32 0 0 0,4 0-180 0 0,9 54 81 0 0,3 3-177 0 0,5 21-95 0 0,3-29-321 0 0,-19-78 71 0 0,15 35-403 0 0,3 6-3365 0 0,-25-57 2555 0 0,1 0-582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6:47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1 618 6577 0 0,'8'0'1858'0'0,"0"-1"0"0"0,1 0 0 0 0,11-3 0 0 0,28-10-84 0 0,-32 8-1792 0 0,0 1 1 0 0,1 1-1 0 0,30-3 1 0 0,-36 6 21 0 0,1 1 0 0 0,-1 1 0 0 0,0 0-1 0 0,0 1 1 0 0,0 0 0 0 0,0 0 0 0 0,-1 1 0 0 0,16 7 0 0 0,-21-8-3 0 0,0 0 0 0 0,-1 0 0 0 0,1 1 0 0 0,-1-1 0 0 0,0 1 0 0 0,1 0 0 0 0,-1 1 1 0 0,-1-1-1 0 0,1 1 0 0 0,-1-1 0 0 0,1 1 0 0 0,-1 0 0 0 0,0 1 0 0 0,0-1 0 0 0,-1 0 0 0 0,1 1 0 0 0,-1-1 0 0 0,0 1 0 0 0,0 0 0 0 0,2 8 0 0 0,0 10-6 0 0,-1-10-7 0 0,0 1 0 0 0,-1 0 1 0 0,-1 0-1 0 0,0 0 0 0 0,-2 25 0 0 0,1-34-2 0 0,-1 0 1 0 0,1 1-1 0 0,-1-1 0 0 0,2 0 0 0 0,-1 0 1 0 0,0 0-1 0 0,1 0 0 0 0,0 1 0 0 0,3 6 1 0 0,-4-12 2 0 0,0 0 0 0 0,0 1 0 0 0,0-1 0 0 0,0 0 0 0 0,0 1 0 0 0,1-1 0 0 0,-1 0 0 0 0,0 1 0 0 0,0-1 0 0 0,0 0 0 0 0,0 0 0 0 0,0 1 0 0 0,0-1 0 0 0,0 0 0 0 0,0 1 0 0 0,0-1 0 0 0,0 0 0 0 0,0 1 0 0 0,0-1 0 0 0,0 0 0 0 0,0 1 0 0 0,0-1 0 0 0,-1 0 1 0 0,1 1-1 0 0,0-1 0 0 0,0 0 0 0 0,0 0 0 0 0,0 1 0 0 0,0-1 0 0 0,-1 0 0 0 0,1 1 0 0 0,0-1 0 0 0,0 0 0 0 0,-1 0 0 0 0,1 0 0 0 0,0 1 0 0 0,0-1 0 0 0,-1 0 0 0 0,1 0 0 0 0,0 0 0 0 0,-1 0 0 0 0,1 1 0 0 0,0-1 0 0 0,-1 0 0 0 0,1 0 0 0 0,0 0 0 0 0,0 0 0 0 0,-1 0 0 0 0,1 0 0 0 0,0 0 0 0 0,-1 0 1 0 0,1 0-1 0 0,0 0 0 0 0,-1 0 0 0 0,1 0 0 0 0,0 0 0 0 0,-1 0 0 0 0,1 0 0 0 0,0-1 0 0 0,-1 1 0 0 0,1 0 0 0 0,-2 0-111 0 0,1-1 0 0 0,0 1 1 0 0,0 0-1 0 0,-1-1 0 0 0,1 1 1 0 0,0-1-1 0 0,0 0 0 0 0,0 1 0 0 0,0-1 1 0 0,0 0-1 0 0,0 0 0 0 0,0 1 1 0 0,0-1-1 0 0,0 0 0 0 0,-1-1 0 0 0,1-1-78 0 0,1 1-1 0 0,-1 0 1 0 0,1 0-1 0 0,0 0 0 0 0,-1 0 1 0 0,1 0-1 0 0,0-1 1 0 0,1 1-1 0 0,-1 0 0 0 0,0 0 1 0 0,0 0-1 0 0,1 0 0 0 0,1-4 1 0 0,9-11-1103 0 0</inkml:trace>
  <inkml:trace contextRef="#ctx0" brushRef="#br0" timeOffset="1">479 1 6457 0 0,'-13'11'3345'0'0,"-4"3"-1689"0"0,3-3-831 0 0,6 5-433 0 0,-3-1-280 0 0,5-1-64 0 0,6-9-56 0 0,0 7-376 0 0,-2 2-336 0 0,2-5-529 0 0,8-1 937 0 0,7 4-824 0 0,-1-5-504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6:48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140 110 2817 0 0,'-16'-2'3264'0'0,"14"2"-3144"0"0,1-1 1 0 0,-1 1-1 0 0,1-1 1 0 0,-1 1-1 0 0,0 0 0 0 0,1 0 1 0 0,-1 0-1 0 0,0 0 1 0 0,1 0-1 0 0,-1 0 0 0 0,1 0 1 0 0,-1 1-1 0 0,0-1 1 0 0,1 0-1 0 0,-1 1 1 0 0,1-1-1 0 0,-1 1 0 0 0,1 0 1 0 0,-1-1-1 0 0,1 1 1 0 0,0 0-1 0 0,-1 0 0 0 0,1 0 1 0 0,0 0-1 0 0,0 0 1 0 0,-1 0-1 0 0,1 1 0 0 0,-1 1 1 0 0,-3 6 40 0 0,1 1 1 0 0,0 0 0 0 0,1 0-1 0 0,0 0 1 0 0,0 0 0 0 0,1 1-1 0 0,1-1 1 0 0,0 1 0 0 0,0 15-1 0 0,2 0 535 0 0,1 0 0 0 0,9 43 1 0 0,-9-59-456 0 0,0 0 0 0 0,1-1 0 0 0,1 1 1 0 0,-1-1-1 0 0,2 1 0 0 0,-1-2 0 0 0,1 1 1 0 0,1 0-1 0 0,-1-1 0 0 0,1 0 1 0 0,1 0-1 0 0,10 9 0 0 0,-16-16-191 0 0,0 0 0 0 0,0 0 0 0 0,1 0 0 0 0,-1 0 0 0 0,0 0 1 0 0,1-1-1 0 0,-1 1 0 0 0,0 0 0 0 0,1-1 0 0 0,-1 1 0 0 0,1-1 0 0 0,-1 0 0 0 0,1 0 0 0 0,-1 1 0 0 0,1-1 0 0 0,-1 0 0 0 0,1 0 0 0 0,-1 0 0 0 0,1 0 0 0 0,-1-1 0 0 0,1 1 0 0 0,-1 0 0 0 0,1-1 0 0 0,-1 1 1 0 0,1-1-1 0 0,-1 1 0 0 0,1-1 0 0 0,-1 0 0 0 0,0 0 0 0 0,1 1 0 0 0,-1-1 0 0 0,0 0 0 0 0,0 0 0 0 0,0 0 0 0 0,0 0 0 0 0,0-1 0 0 0,0 1 0 0 0,0 0 0 0 0,0 0 0 0 0,0-1 0 0 0,0 1 0 0 0,0-2 1 0 0,3-4 74 0 0,-1 0 0 0 0,1 0 1 0 0,-2 0-1 0 0,1-1 0 0 0,-1 1 1 0 0,3-15-1 0 0,-4 1-52 0 0,0 0 1 0 0,0 0-1 0 0,-2 1 0 0 0,-1-1 1 0 0,-1 0-1 0 0,-8-32 0 0 0,4 27-173 0 0,-1 0 0 0 0,-2 0 0 0 0,0 1-1 0 0,-23-37 1 0 0,29 55-19 0 0,-1 1-1 0 0,1 0 0 0 0,-1 0 1 0 0,0 1-1 0 0,-1 0 1 0 0,0 0-1 0 0,0 0 0 0 0,-8-5 1 0 0,13 9 76 0 0,-1 0 1 0 0,1 0-1 0 0,0 0 0 0 0,-1 0 1 0 0,1 0-1 0 0,0 1 0 0 0,-1-1 1 0 0,1 1-1 0 0,-1-1 0 0 0,1 1 1 0 0,-1 0-1 0 0,1-1 0 0 0,-1 1 1 0 0,1 0-1 0 0,-1 0 1 0 0,1 0-1 0 0,-1 0 0 0 0,1 0 1 0 0,-1 0-1 0 0,1 1 0 0 0,-1-1 1 0 0,1 0-1 0 0,-1 1 0 0 0,1 0 1 0 0,-1-1-1 0 0,1 1 0 0 0,0-1 1 0 0,-1 1-1 0 0,1 0 1 0 0,0 0-1 0 0,-1 0 0 0 0,1 0 1 0 0,0 0-1 0 0,0 0 0 0 0,0 0 1 0 0,0 0-1 0 0,0 1 0 0 0,0-1 1 0 0,0 0-1 0 0,1 1 0 0 0,-1-1 1 0 0,0 0-1 0 0,1 1 0 0 0,-1-1 1 0 0,1 1-1 0 0,-1 2 1 0 0,-6 13-126 0 0,5-12 176 0 0,0 0 0 0 0,0 0 0 0 0,0 0 0 0 0,1 0 1 0 0,0 0-1 0 0,-1 7 0 0 0,2-12-3 0 0,0 1 1 0 0,0-1-1 0 0,0 0 0 0 0,0 0 1 0 0,0 0-1 0 0,0 0 1 0 0,0 0-1 0 0,1 1 1 0 0,-1-1-1 0 0,0 0 0 0 0,0 0 1 0 0,0 0-1 0 0,0 0 1 0 0,1 0-1 0 0,-1 0 0 0 0,0 0 1 0 0,0 0-1 0 0,0 0 1 0 0,0 1-1 0 0,1-1 1 0 0,-1 0-1 0 0,0 0 0 0 0,0 0 1 0 0,0 0-1 0 0,1 0 1 0 0,-1 0-1 0 0,0 0 0 0 0,0 0 1 0 0,0 0-1 0 0,0 0 1 0 0,1-1-1 0 0,-1 1 1 0 0,0 0-1 0 0,0 0 0 0 0,0 0 1 0 0,0 0-1 0 0,1 0 1 0 0,-1 0-1 0 0,0 0 0 0 0,0 0 1 0 0,0 0-1 0 0,0-1 1 0 0,1 1-1 0 0,7-5 88 0 0,-6 3-79 0 0,0 0 0 0 0,0 1 0 0 0,-1-1 0 0 0,1 1 0 0 0,0-1 0 0 0,0 1 0 0 0,0 0 0 0 0,1-1 0 0 0,-1 1 0 0 0,0 0 0 0 0,0 1 0 0 0,1-1 0 0 0,-1 0 0 0 0,0 1 0 0 0,1-1 0 0 0,-1 1 0 0 0,1 0 0 0 0,-1-1 0 0 0,0 1 0 0 0,1 1 1 0 0,-1-1-1 0 0,1 0 0 0 0,3 1 0 0 0,5 2 10 0 0,0 0 1 0 0,0 1-1 0 0,19 9 0 0 0,-2-1 6 0 0,-18-7-30 0 0,-1 1 1 0 0,0-1-1 0 0,0 2 1 0 0,-1-1 0 0 0,1 1-1 0 0,-1 1 1 0 0,-1-1-1 0 0,0 1 1 0 0,8 12 0 0 0,7 4-7 0 0,-15-16 36 0 0,0 0 1 0 0,0 0 0 0 0,-1 1-1 0 0,0 0 1 0 0,0 1 0 0 0,-1-1-1 0 0,0 1 1 0 0,-1 0 0 0 0,0 0-1 0 0,0 0 1 0 0,-1 1 0 0 0,-1-1-1 0 0,0 1 1 0 0,1 12 0 0 0,-3-23-20 0 0,0 0 1 0 0,0 0 0 0 0,0 0-1 0 0,0 0 1 0 0,0 0-1 0 0,0-1 1 0 0,0 1 0 0 0,0 0-1 0 0,0 0 1 0 0,0 0-1 0 0,0 0 1 0 0,0 0 0 0 0,0 0-1 0 0,0 0 1 0 0,0 0-1 0 0,0 0 1 0 0,0-1 0 0 0,0 1-1 0 0,0 0 1 0 0,0 0-1 0 0,-1 0 1 0 0,1 0 0 0 0,0 0-1 0 0,0 0 1 0 0,0 0-1 0 0,0 0 1 0 0,0 0 0 0 0,0 0-1 0 0,0 0 1 0 0,0 0 0 0 0,0 0-1 0 0,0 0 1 0 0,-1 0-1 0 0,1 0 1 0 0,0 0 0 0 0,0 0-1 0 0,0 0 1 0 0,0 0-1 0 0,0 0 1 0 0,0 0 0 0 0,0 0-1 0 0,0 0 1 0 0,0 0-1 0 0,-1 0 1 0 0,1 0 0 0 0,0 0-1 0 0,0 0 1 0 0,0 0-1 0 0,0 0 1 0 0,0 0 0 0 0,0 0-1 0 0,0 0 1 0 0,0 0-1 0 0,0 0 1 0 0,0 0 0 0 0,-1 0-1 0 0,1 0 1 0 0,0 0-1 0 0,0 0 1 0 0,0 0 0 0 0,0 0-1 0 0,0 1 1 0 0,0-1-1 0 0,0 0 1 0 0,0 0 0 0 0,0 0-1 0 0,0 0 1 0 0,0 0-1 0 0,0 0 1 0 0,-10-13 316 0 0,-10-22-105 0 0,17 27-198 0 0,1 0 1 0 0,0-1-1 0 0,0 0 0 0 0,0 1 1 0 0,1-1-1 0 0,1 0 1 0 0,0 0-1 0 0,0 1 0 0 0,0-1 1 0 0,1 0-1 0 0,0 0 1 0 0,1 1-1 0 0,0-1 0 0 0,0 1 1 0 0,1 0-1 0 0,0-1 1 0 0,8-14-1 0 0,1 1-13 0 0,-10 16-24 0 0,0 1 1 0 0,1 0-1 0 0,0-1 0 0 0,0 1 1 0 0,0 0-1 0 0,0 1 1 0 0,1-1-1 0 0,0 1 1 0 0,0-1-1 0 0,0 1 1 0 0,1 0-1 0 0,6-4 0 0 0,-9 7 5 0 0,1 0-1 0 0,0 0 0 0 0,-1 1 1 0 0,1-1-1 0 0,0 1 0 0 0,0-1 1 0 0,-1 1-1 0 0,1 0 0 0 0,0 0 1 0 0,0 0-1 0 0,0 0 0 0 0,-1 1 1 0 0,5 0-1 0 0,2 1-12 0 0,-1 1-1 0 0,1-1 1 0 0,9 6-1 0 0,-10-5 9 0 0,19 10-6 0 0,-26-12 17 0 0,0-1 0 0 0,0 1 0 0 0,0-1 0 0 0,-1 1 0 0 0,1 0 0 0 0,0 0 0 0 0,0-1 0 0 0,0 1 0 0 0,-1 0 0 0 0,1 0 0 0 0,0 0 0 0 0,-1 0 0 0 0,1 0 0 0 0,-1 0 0 0 0,1 0 0 0 0,-1 0 0 0 0,0 0 0 0 0,1 0 0 0 0,-1 0 0 0 0,0 0 0 0 0,0 0 0 0 0,1 2 0 0 0,-1 0 1 0 0,1 0 1 0 0,0 0-1 0 0,0 0 1 0 0,0 0 0 0 0,0 0-1 0 0,0-1 1 0 0,1 1-1 0 0,-1 0 1 0 0,1-1-1 0 0,0 1 1 0 0,0-1-1 0 0,0 1 1 0 0,0-1 0 0 0,0 0-1 0 0,4 3 1 0 0,14 19 12 0 0,21 47 66 0 0,-38-67-72 0 0,-1 1 1 0 0,0-1-1 0 0,0 0 1 0 0,-1 1-1 0 0,2 7 0 0 0,9 18 18 0 0,-2-13-38 0 0,-8-12-38 0 0,1 0 0 0 0,0 0-1 0 0,0 0 1 0 0,0-1 0 0 0,1 1-1 0 0,0-1 1 0 0,6 7-1 0 0,-7-5-288 0 0,-3-6 298 0 0,0 0 0 0 0,1 1 0 0 0,-1-1 0 0 0,0 1 0 0 0,0-1 0 0 0,0 0 0 0 0,0 1-1 0 0,0-1 1 0 0,0 0 0 0 0,1 1 0 0 0,-1-1 0 0 0,0 0 0 0 0,0 1 0 0 0,0-1 0 0 0,1 0 0 0 0,-1 0 0 0 0,0 1 0 0 0,0-1 0 0 0,1 0 0 0 0,-1 0 0 0 0,0 1 0 0 0,1-1 0 0 0,-1 0 0 0 0,0 0 0 0 0,1 0 0 0 0,33 14-3614 0 0,-23-9 2323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6:51.3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0 229 4001 0 0,'3'-2'414'0'0,"-2"1"-206"0"0,1-1-1 0 0,-1 1 0 0 0,1 1 0 0 0,0-1 1 0 0,-1 0-1 0 0,1 0 0 0 0,0 1 0 0 0,2-2 1 0 0,11-4 62 0 0,-14 6-254 0 0,1-1 0 0 0,-1 1 1 0 0,0-1-1 0 0,1 1 0 0 0,-1 0 0 0 0,1 0 1 0 0,-1-1-1 0 0,0 1 0 0 0,1 0 0 0 0,-1 0 1 0 0,0 0-1 0 0,1 1 0 0 0,-1-1 1 0 0,2 0-1 0 0,-1 1 2 0 0,-1-1 1 0 0,1 0-1 0 0,-1 0 1 0 0,1 1 0 0 0,-1-1-1 0 0,1-1 1 0 0,0 1-1 0 0,-1 0 1 0 0,1 0-1 0 0,2-1 1 0 0,2-1 7 0 0,0 0-1 0 0,0 1 1 0 0,1 0 0 0 0,-1 0 0 0 0,8 0 0 0 0,13-1 227 0 0,-20 0-158 0 0,-1 1-1 0 0,1-2 1 0 0,-1 1-1 0 0,1-1 1 0 0,7-4 0 0 0,1-1 129 0 0,12-5 76 0 0,-9 4-64 0 0,1 0 0 0 0,0 1 0 0 0,34-8 0 0 0,-34 12-121 0 0,114-22 422 0 0,-57 12-282 0 0,19-2 115 0 0,-59 9-231 0 0,-29 5-106 0 0,1 0 0 0 0,0 1 0 0 0,0 0 0 0 0,9 0 0 0 0,4 1 76 0 0,30-5 0 0 0,-35 3-75 0 0,-1 1 0 0 0,0 0 0 0 0,29 2 0 0 0,91 9 80 0 0,-12-1 69 0 0,217-14 1 0 0,-235-3-118 0 0,123 0 157 0 0,-45 8-55 0 0,-156-1-159 0 0,82-10 73 0 0,146 14 98 0 0,-224-2-169 0 0,26-1 26 0 0,-49 0-16 0 0,-6 0-15 0 0,-1 0 0 0 0,0 0 0 0 0,1 0 0 0 0,-1 0 0 0 0,0 0 0 0 0,1 0 0 0 0,-1 0 0 0 0,0 0 0 0 0,1-1 0 0 0,-1 1 0 0 0,0 0 0 0 0,1-1 0 0 0,-1 1 0 0 0,0-1 0 0 0,0 0 0 0 0,1 1 0 0 0,-1-1 0 0 0,0 0 0 0 0,2-1 0 0 0,-3 2 3 0 0,0 0 0 0 0,0 0 1 0 0,0-1-1 0 0,1 1 0 0 0,-1 0 0 0 0,0 0 0 0 0,0 0 0 0 0,1 0 1 0 0,-1 0-1 0 0,0 0 0 0 0,0 0 0 0 0,1 0 0 0 0,-1 0 1 0 0,0 0-1 0 0,0 0 0 0 0,1 0 0 0 0,-1 0 0 0 0,0 0 0 0 0,0 0 1 0 0,1 0-1 0 0,-1 0 0 0 0,0 0 0 0 0,0 0 0 0 0,1 0 1 0 0,-1 0-1 0 0,0 0 0 0 0,0 0 0 0 0,0 0 0 0 0,1 0 0 0 0,-1 1 1 0 0,0-1-1 0 0,0 0 0 0 0,0 0 0 0 0,1 0 0 0 0,-1 0 1 0 0,0 1-1 0 0,0-1-1 0 0,1 1 1 0 0,-1-1 0 0 0,0 0-1 0 0,0 0 1 0 0,1 0-1 0 0,-1 1 1 0 0,0-1 0 0 0,0 0-1 0 0,1 0 1 0 0,-1 0 0 0 0,0 0-1 0 0,1 0 1 0 0,-1 1-1 0 0,0-1 1 0 0,0 0 0 0 0,1 0-1 0 0,-1 0 1 0 0,0 0-1 0 0,1 0 1 0 0,-1 0 0 0 0,0 0-1 0 0,1 0 1 0 0,-1 0 0 0 0,0 0-1 0 0,1 0 1 0 0,-1 0-1 0 0,0 0 1 0 0,1 0 0 0 0,-1-1-1 0 0,0 1 1 0 0,1 0 0 0 0,-1 0-1 0 0,0 0 1 0 0,0 0-1 0 0,1-1 1 0 0,-1 1 0 0 0,0 0-1 0 0,0 0 1 0 0,1 0 0 0 0,-1-1-1 0 0,0 1 1 0 0,0 0-1 0 0,0 0 1 0 0,1-1 0 0 0,-1 1-1 0 0,1-2-10 0 0,0 1-1 0 0,0 0 0 0 0,0-1 1 0 0,1 1-1 0 0,-1 0 1 0 0,0 0-1 0 0,1 0 0 0 0,-1 0 1 0 0,1 0-1 0 0,-1 1 1 0 0,1-1-1 0 0,3-1 0 0 0,2-1-843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6:52.7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24 331 5537 0 0,'-3'-1'1633'0'0,"-18"-11"-523"0"0,23 10-1096 0 0,0 0-1 0 0,0 0 0 0 0,0 1 1 0 0,-1-1-1 0 0,2 0 0 0 0,-1 1 1 0 0,0 0-1 0 0,0-1 0 0 0,4 0 1 0 0,9-3 75 0 0,0 0 0 0 0,0 2 1 0 0,1 0-1 0 0,20-2 0 0 0,6 0 22 0 0,-9 2 38 0 0,-1 1 0 0 0,61 4-1 0 0,25-1 220 0 0,326-15 122 0 0,-285 11-369 0 0,0-11 52 0 0,-74 5-81 0 0,136-4 125 0 0,30-3-145 0 0,-6 1 82 0 0,-218 14-138 0 0,285-18 181 0 0,-107-3-86 0 0,-61 12-64 0 0,-26 3-8 0 0,-28 2-28 0 0,28-3 70 0 0,-12 0 107 0 0,-46 5-27 0 0,159-13 205 0 0,-149 10-273 0 0,-32 4 54 0 0,-1-2 0 0 0,46-10 0 0 0,27-7 249 0 0,-70 15-263 0 0,59-10 125 0 0,-19 6 10 0 0,-39 4 218 0 0,-41 6-482 0 0,0 0 0 0 0,0 0 0 0 0,0 1 0 0 0,0-1 0 0 0,1 0 0 0 0,-1 0 0 0 0,0 0 0 0 0,0 1 0 0 0,0-1-1 0 0,0 0 1 0 0,0 0 0 0 0,0 0 0 0 0,0 1 0 0 0,0-1 0 0 0,0 0 0 0 0,0 0 0 0 0,0 0 0 0 0,0 1 0 0 0,0-1-1 0 0,0 0 1 0 0,0 0 0 0 0,0 1 0 0 0,0-1 0 0 0,0 0 0 0 0,0 0 0 0 0,0 0 0 0 0,0 1 0 0 0,0-1 0 0 0,0 0 0 0 0,-1 0-1 0 0,1 0 1 0 0,-1 1 256 0 0,0-1-245 0 0,0 4 158 0 0,3-8 137 0 0,-2 4-293 0 0,0-1 1 0 0,0 1 0 0 0,1 0-1 0 0,-1 0 1 0 0,0-1 0 0 0,0 1 0 0 0,0 0-1 0 0,0-1 1 0 0,0 1 0 0 0,0 0-1 0 0,0-1 1 0 0,0 1 0 0 0,0 0-1 0 0,0-1 1 0 0,0 1 0 0 0,0 0-1 0 0,0 0 1 0 0,0-1 0 0 0,0 1 0 0 0,0 0-1 0 0,0-1 1 0 0,0 1 0 0 0,0 0-1 0 0,0-1 1 0 0,-1 1 0 0 0,1 0-1 0 0,0 0 1 0 0,0-1 0 0 0,0 1 0 0 0,-1 0-1 0 0,1 0 1 0 0,0-1 0 0 0,0 1-1 0 0,0 0 1 0 0,-1 0 0 0 0,1 0-1 0 0,0-1 1 0 0,-1 1 0 0 0,-3 0-215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01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 6521 0 0,'-3'-5'9037'0'0,"16"8"-8489"0"0,-2-2-316 0 0,-1 0 0 0 0,20 0 0 0 0,15 0 228 0 0,63 5-4650 0 0,-96-2 2914 0 0,-1 3-590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02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55 5057 0 0,'-2'-1'890'0'0,"0"1"-670"0"0,1 0 1 0 0,-1 0 0 0 0,1-1-1 0 0,0 1 1 0 0,-1 0-1 0 0,1-1 1 0 0,-1 1-1 0 0,1-1 1 0 0,0 1-1 0 0,-1-1 1 0 0,1 0-1 0 0,0 0 1 0 0,-1 0-1 0 0,1 1 1 0 0,0-1-1 0 0,0 0 1 0 0,0 0 0 0 0,0-1-1 0 0,0 1 1 0 0,0 0-1 0 0,0 0 1 0 0,0 0-1 0 0,0-2 1 0 0,-2-5 427 0 0,-3-7 156 0 0,6 15-778 0 0,0-1 0 0 0,0 1 0 0 0,-1 0 0 0 0,1 0 0 0 0,0-1 0 0 0,0 1 0 0 0,0 0 0 0 0,0 0 0 0 0,0-1 0 0 0,0 1 0 0 0,0 0 0 0 0,0-1 0 0 0,0 1 0 0 0,0 0 0 0 0,0 0 0 0 0,0-1 0 0 0,0 1 0 0 0,0 0 0 0 0,0 0 0 0 0,0-1 0 0 0,1 1 0 0 0,-1 0 0 0 0,0 0 0 0 0,0-1 0 0 0,0 1 0 0 0,0 0 0 0 0,0 0 0 0 0,1-1 0 0 0,-1 1 0 0 0,0 0 0 0 0,0 0 0 0 0,0 0 0 0 0,1-1 0 0 0,-1 1 0 0 0,0 0 0 0 0,0 0 0 0 0,1 0 0 0 0,4-2 845 0 0,-3 2-158 0 0,6 4-535 0 0,-2-2 271 0 0,-6-2-445 0 0,1 0 1 0 0,-1 0-1 0 0,0 0 0 0 0,1 0 0 0 0,-1 1 0 0 0,0-1 1 0 0,1 0-1 0 0,-1 0 0 0 0,0 0 0 0 0,1 0 0 0 0,-1 0 1 0 0,0 0-1 0 0,1 1 0 0 0,-1-1 0 0 0,0 0 0 0 0,0 0 1 0 0,1 0-1 0 0,-1 1 0 0 0,0-1 0 0 0,0 0 0 0 0,1 0 1 0 0,-1 1-1 0 0,0-1 0 0 0,0 0 0 0 0,0 0 0 0 0,1 1 1 0 0,-1-1-1 0 0,0 0 0 0 0,0 1 0 0 0,0-1 0 0 0,0 0 1 0 0,0 1-1 0 0,0-1 0 0 0,0 0 0 0 0,0 1 0 0 0,0-1 1 0 0,0 0-1 0 0,0 1 0 0 0,0-1 0 0 0,0 1 0 0 0,0-1 1 0 0,0 0-1 0 0,0 1 0 0 0,0-1 0 0 0,0 0 0 0 0,0 1 1 0 0,0-1-1 0 0,0 0 0 0 0,-1 0 0 0 0,1 1 1 0 0,0-1-1 0 0,0 0 0 0 0,-1 1 0 0 0,-3 6-9 0 0,1 1 0 0 0,0-1 0 0 0,0 1 1 0 0,1 0-1 0 0,0 0 0 0 0,0 0 0 0 0,1 0 0 0 0,0 0 0 0 0,0 1 0 0 0,1-1 0 0 0,0 0 0 0 0,0 0 1 0 0,1 0-1 0 0,0 1 0 0 0,1-1 0 0 0,-1 0 0 0 0,4 8 0 0 0,2 3 12 0 0,0 0-1 0 0,-2 1 1 0 0,0-1 0 0 0,-2 1-1 0 0,3 34 1 0 0,-10-6 38 0 0,4-47-44 0 0,0 0-1 0 0,0 0 1 0 0,0 0 0 0 0,-1 0-1 0 0,1 0 1 0 0,0 0-1 0 0,0 0 1 0 0,-1 0-1 0 0,1 0 1 0 0,-1 0-1 0 0,1 0 1 0 0,-1 0-1 0 0,1 0 1 0 0,-1 0-1 0 0,0 0 1 0 0,0 1-1 0 0,0-2 1 0 0,1 1-1 0 0,-1-1 0 0 0,1 1 0 0 0,-1 0 1 0 0,1-1-1 0 0,-1 1 0 0 0,1 0 0 0 0,0-1 1 0 0,-1 1-1 0 0,1 0 0 0 0,0 0 0 0 0,0-1 1 0 0,-1 1-1 0 0,1 0 0 0 0,0 0 0 0 0,0-1 0 0 0,0 1 1 0 0,0 0-1 0 0,0 0 0 0 0,0 0 0 0 0,0-1 1 0 0,0 1-1 0 0,1 0 0 0 0,-1 0 0 0 0,0 0 1 0 0,0-1-1 0 0,1 1 0 0 0,-1 1 0 0 0,12 17 121 0 0,-31-32 26 0 0,15 11-132 0 0,3 2-12 0 0,0 0 1 0 0,0-1-1 0 0,0 1 1 0 0,0 0-1 0 0,0-1 1 0 0,0 1-1 0 0,0-1 1 0 0,0 0-1 0 0,0 1 1 0 0,1-1-1 0 0,-1 0 1 0 0,0 1-1 0 0,0-1 1 0 0,1 0-1 0 0,-1 0 1 0 0,0 0 0 0 0,1 0-1 0 0,-1 1 1 0 0,1-1-1 0 0,-1 0 1 0 0,1 0-1 0 0,-1 0 1 0 0,1-2-1 0 0,-1 1 7 0 0,1 0 0 0 0,-1 1 0 0 0,0-1 0 0 0,1 0 0 0 0,-1 0-1 0 0,0 0 1 0 0,0 1 0 0 0,0-1 0 0 0,-1 1 0 0 0,1-1 0 0 0,0 1 0 0 0,-3-3-1 0 0,4 4-5 0 0,-1-1 0 0 0,0 0-1 0 0,0 1 1 0 0,0-1-1 0 0,0 0 1 0 0,1 0 0 0 0,-1 0-1 0 0,0 0 1 0 0,1 1 0 0 0,-1-1-1 0 0,1 0 1 0 0,-1 0-1 0 0,1 0 1 0 0,-1 0 0 0 0,1 0-1 0 0,-1-1 1 0 0,1 1-1 0 0,0 0 1 0 0,0 0 0 0 0,0 0-1 0 0,0 0 1 0 0,0 0-1 0 0,0 0 1 0 0,0 0 0 0 0,0 0-1 0 0,0 0 1 0 0,0-1-1 0 0,0 1 1 0 0,1 0 0 0 0,0-1-1 0 0,7-12 39 0 0,-6 12-34 0 0,-1-1 0 0 0,1 1 0 0 0,-1 0 0 0 0,0-1 0 0 0,1 0 0 0 0,-1 1 0 0 0,0-1 0 0 0,-1 0 0 0 0,1 1 0 0 0,0-1 0 0 0,-1 0 0 0 0,0 0 0 0 0,1 0 0 0 0,-2-4 0 0 0,0-69 70 0 0,-5 50-77 0 0,5 23-6 0 0,0 0 1 0 0,1 0 0 0 0,-1 0 0 0 0,0-1-1 0 0,1 1 1 0 0,0-5 0 0 0,0-1-9 0 0,0 6 7 0 0,0 0 0 0 0,0 1 0 0 0,0-1 0 0 0,1 0 0 0 0,-1 0 0 0 0,1 1 0 0 0,-1-1 0 0 0,1 1 0 0 0,0-1 0 0 0,0 0 0 0 0,0 1 0 0 0,3-5 0 0 0,5-13-45 0 0,-8 18 46 0 0,-1 0-1 0 0,1-1 1 0 0,0 1 0 0 0,0 0 0 0 0,0 0-1 0 0,0 0 1 0 0,0 0 0 0 0,1 0 0 0 0,1-2-1 0 0,10-9-28 0 0,-10 9 7 0 0,1 0 0 0 0,0 0 0 0 0,1 0 0 0 0,-1 0 0 0 0,1 1 0 0 0,6-4 0 0 0,-8 6 20 0 0,-1 0 0 0 0,1 0 0 0 0,0 0 0 0 0,-1 1 0 0 0,1-1 0 0 0,0 1 0 0 0,0 0 0 0 0,0 0 0 0 0,0 0 0 0 0,-1 0 0 0 0,1 0 0 0 0,0 1 0 0 0,0-1 0 0 0,-1 1 0 0 0,1 0 0 0 0,3 1 0 0 0,1 0 2 0 0,-1 0 0 0 0,1 0 0 0 0,-1 1 1 0 0,0 0-1 0 0,0 0 0 0 0,0 0 1 0 0,0 1-1 0 0,0 0 0 0 0,-1 0 1 0 0,0 0-1 0 0,8 9 0 0 0,-7-6 3 0 0,-1-1 1 0 0,0 0 0 0 0,0 0 0 0 0,-1 0 0 0 0,5 12-1 0 0,3 7 6 0 0,-6-15-1 0 0,-1-1 0 0 0,-1 2 0 0 0,0-1 0 0 0,0 0 0 0 0,-1 1 0 0 0,0 0 0 0 0,-1 0 0 0 0,1 12 0 0 0,-2-9-20 0 0,0 15-9 0 0,2 0 0 0 0,7 36 0 0 0,-9-48 86 0 0,-1-7-431 0 0,2-37-5807 0 0,4 15 5107 0 0,-1-2-282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02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5937 0 0,'-2'20'6399'0'0,"2"-15"-6445"0"0,-1 1 0 0 0,1-1 1 0 0,0 1-1 0 0,0-1 0 0 0,1 7 0 0 0,15 106 995 0 0,-8-54-468 0 0,-7-57-424 0 0,1 0 0 0 0,0 0 0 0 0,1 1 0 0 0,-1-1 0 0 0,5 7 0 0 0,8 23 249 0 0,-15-36-294 0 0,0-1-1 0 0,0 1 1 0 0,0 0-1 0 0,0 0 1 0 0,0-1-1 0 0,0 1 1 0 0,0 0 0 0 0,1-1-1 0 0,-1 1 1 0 0,0 0-1 0 0,0-1 1 0 0,1 1-1 0 0,-1 0 1 0 0,0-1-1 0 0,1 1 1 0 0,-1 0 0 0 0,1-1-1 0 0,-1 1 1 0 0,1-1-1 0 0,-1 1 1 0 0,1-1-1 0 0,-1 1 1 0 0,1-1-1 0 0,0 1 1 0 0,-1-1 0 0 0,1 0-1 0 0,0 1 1 0 0,-1-1-1 0 0,1 0 1 0 0,0 0-1 0 0,-1 1 1 0 0,1-1 0 0 0,0 0-1 0 0,-1 0 1 0 0,1 0-1 0 0,0 0 1 0 0,0 0-1 0 0,-1 0 1 0 0,1 0-1 0 0,0 0 1 0 0,0 0 0 0 0,-1 0-1 0 0,1 0 1 0 0,0 0-1 0 0,-1-1 1 0 0,1 1-1 0 0,0 0 1 0 0,-1-1 0 0 0,1 1-1 0 0,0 0 1 0 0,0-1-1 0 0,2-1 32 0 0,-1 0 0 0 0,0 0 0 0 0,0 0-1 0 0,0 0 1 0 0,0 0 0 0 0,0-1 0 0 0,0 1 0 0 0,0 0-1 0 0,-1-1 1 0 0,1 1 0 0 0,1-6 0 0 0,19-53 403 0 0,15-50-290 0 0,-33 97-169 0 0,-2 0 1 0 0,1-1 0 0 0,-2 1 0 0 0,0 0-1 0 0,-1-29 1 0 0,2 31-261 0 0,-2 12 266 0 0,1 1 1 0 0,-1-1 0 0 0,0 0-1 0 0,0 0 1 0 0,1 0 0 0 0,-1 1 0 0 0,0-1-1 0 0,0 0 1 0 0,0 0 0 0 0,1 0-1 0 0,-1 1 1 0 0,0-1 0 0 0,0 0 0 0 0,0 0-1 0 0,0 1 1 0 0,1-1 0 0 0,-1 0-1 0 0,0 0 1 0 0,0 1 0 0 0,0-1 0 0 0,0 0-1 0 0,0 1 1 0 0,0-1 0 0 0,0 0-1 0 0,0 1 1 0 0,0-1 0 0 0,0 0 0 0 0,0 0-1 0 0,0 1 1 0 0,0-1 0 0 0,0 0-1 0 0,0 1 1 0 0,0-1 0 0 0,-1 1 0 0 0,3 20-57 0 0,0 1 1 0 0,1-1-1 0 0,7 26 1 0 0,-3-17 32 0 0,14 42 25 0 0,-15-53 4 0 0,-2-10-17 0 0,1 0 1 0 0,10 17-1 0 0,-3-5-123 0 0,-9-17-4 0 0,0 1 1 0 0,0-1 0 0 0,0 1 0 0 0,1-1 0 0 0,5 5 0 0 0,-7-7-17 0 0,-1-1 0 0 0,1 1 0 0 0,0-1 0 0 0,-1 0 0 0 0,1 0 0 0 0,0 0 0 0 0,0 0 0 0 0,0 0 0 0 0,0 0 0 0 0,0 0 1 0 0,0 0-1 0 0,0-1 0 0 0,0 1 0 0 0,0-1 0 0 0,0 0 0 0 0,4 1 0 0 0,3-3-893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04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121 318 6193 0 0,'-10'1'4535'0'0,"8"7"-3777"0"0,2-4-499 0 0,-48-12 196 0 0,46 8-456 0 0,1 0-3 0 0,0 0 0 0 0,1 0 0 0 0,-1 0 0 0 0,0 0 0 0 0,0 0 0 0 0,0 0 0 0 0,0 0 0 0 0,0 0 0 0 0,1 0 0 0 0,-1 1 0 0 0,0-1 0 0 0,0 0 0 0 0,0 0 0 0 0,1 1 0 0 0,-1-1 0 0 0,0 1 0 0 0,0-1 0 0 0,1 1 0 0 0,-1-1 0 0 0,0 1 0 0 0,1-1 0 0 0,-1 1 0 0 0,0-1 0 0 0,0 2 0 0 0,-6 0-93 0 0,6-2 94 0 0,1 0 1 0 0,0-1-1 0 0,-1 1 0 0 0,1 0 0 0 0,0 0 1 0 0,-1 0-1 0 0,1 0 0 0 0,0 1 1 0 0,-1-1-1 0 0,1 0 0 0 0,0 0 0 0 0,-1 0 1 0 0,1 0-1 0 0,0 0 0 0 0,-1 0 1 0 0,1 0-1 0 0,0 1 0 0 0,0-1 0 0 0,-1 0 1 0 0,1 0-1 0 0,0 0 0 0 0,-1 1 1 0 0,1-1-1 0 0,0 0 0 0 0,0 0 0 0 0,0 1 1 0 0,-1-1-1 0 0,1 0 0 0 0,0 0 1 0 0,0 1-1 0 0,0-1 0 0 0,0 0 0 0 0,0 1 1 0 0,-1-1-1 0 0,1 0 0 0 0,0 1 1 0 0,0-1-1 0 0,0 0 0 0 0,0 1 0 0 0,0-1 1 0 0,0 0-1 0 0,0 1 0 0 0,0-1 1 0 0,0 1-1 0 0,-5 17-45 0 0,0 0 0 0 0,1 0 0 0 0,1 1 0 0 0,1-1 1 0 0,0 1-1 0 0,1 0 0 0 0,2 0 0 0 0,3 32 0 0 0,-1-33 42 0 0,-3-15 8 0 0,0 0-1 0 0,0-1 1 0 0,0 1 0 0 0,1 0 0 0 0,-1 0-1 0 0,1-1 1 0 0,0 1 0 0 0,0 0-1 0 0,0-1 1 0 0,0 1 0 0 0,1-1 0 0 0,-1 1-1 0 0,0-1 1 0 0,1 0 0 0 0,0 1 0 0 0,0-1-1 0 0,-1 0 1 0 0,4 2 0 0 0,3 2 8 0 0,13 15 29 0 0,-16-15-27 0 0,1 0 0 0 0,-1-1 0 0 0,1 1 1 0 0,0-1-1 0 0,0-1 0 0 0,1 1 0 0 0,0-1 0 0 0,9 4 0 0 0,15 11 73 0 0,-27-17-59 0 0,0 0 0 0 0,0 0 0 0 0,0 0 0 0 0,0 0 0 0 0,0 0 0 0 0,1-1 0 0 0,-1 0 0 0 0,0 0 0 0 0,1 0 0 0 0,-1-1 0 0 0,1 1 0 0 0,-1-1 1 0 0,1 0-1 0 0,-1 0 0 0 0,1-1 0 0 0,-1 1 0 0 0,1-1 0 0 0,5-2 0 0 0,-1 0 5 0 0,0 0-1 0 0,0-1 1 0 0,0 0-1 0 0,-1-1 1 0 0,1 0 0 0 0,-1 0-1 0 0,13-12 1 0 0,-16 12-23 0 0,-1 0-1 0 0,1 0 1 0 0,-1 0 0 0 0,0 0 0 0 0,-1 0 0 0 0,1-1 0 0 0,-1 1-1 0 0,0-1 1 0 0,-1 0 0 0 0,4-8 0 0 0,0-9 151 0 0,6-36 1 0 0,-2 10 197 0 0,-3 15-10 0 0,0-1-1 0 0,2-60 0 0 0,-9 75-245 0 0,0 0 1 0 0,-2 0-1 0 0,0 0 1 0 0,-1 0-1 0 0,-1 1 0 0 0,-8-26 1 0 0,-1 1 16 0 0,10 31-79 0 0,0 0 0 0 0,-1 1 0 0 0,-1-1 0 0 0,-6-12 0 0 0,-6 6-224 0 0,16 18 180 0 0,1 1 0 0 0,0 0 0 0 0,-1-1 0 0 0,1 1 0 0 0,0 0 1 0 0,-1-1-1 0 0,1 1 0 0 0,-1 0 0 0 0,1 0 0 0 0,-1-1 0 0 0,1 1 1 0 0,-1 0-1 0 0,1 0 0 0 0,0 0 0 0 0,-1 0 0 0 0,1 0 1 0 0,-1 0-1 0 0,1 0 0 0 0,-1 0 0 0 0,1 0 0 0 0,-1 0 0 0 0,1 0 1 0 0,-1 0-1 0 0,1 0 0 0 0,-1 0 0 0 0,1 0 0 0 0,-1 0 0 0 0,1 1 1 0 0,-1-1-1 0 0,1 0 0 0 0,-1 0 0 0 0,1 1 0 0 0,0-1 0 0 0,-1 0 1 0 0,1 0-1 0 0,-1 1 0 0 0,1-1 0 0 0,0 0 0 0 0,-1 1 0 0 0,1-1 1 0 0,0 1-1 0 0,0-1 0 0 0,-1 0 0 0 0,1 1 0 0 0,0-1 1 0 0,0 1-1 0 0,-1 0 0 0 0,-8 22-45 0 0,1 1 0 0 0,1 0 0 0 0,1 1 0 0 0,1-1 0 0 0,2 1 0 0 0,0 0 0 0 0,1 0 0 0 0,3 33 0 0 0,1-29 82 0 0,1 1 1 0 0,2 0-1 0 0,1-1 1 0 0,1 0-1 0 0,1-1 1 0 0,21 48-1 0 0,-23-65-7 0 0,-1 0 0 0 0,2-1-1 0 0,-1 1 1 0 0,2-1 0 0 0,-1-1-1 0 0,1 1 1 0 0,1-1 0 0 0,0-1-1 0 0,0 1 1 0 0,0-2 0 0 0,21 14-1 0 0,-25-18 2 0 0,0-1-1 0 0,0 1 0 0 0,0-1 0 0 0,1 0 0 0 0,-1 0 0 0 0,1 0 0 0 0,-1-1 0 0 0,1 0 0 0 0,0 0 0 0 0,0-1 0 0 0,-1 1 1 0 0,1-1-1 0 0,0 0 0 0 0,0-1 0 0 0,0 1 0 0 0,-1-1 0 0 0,1-1 0 0 0,0 1 0 0 0,-1-1 0 0 0,1 0 0 0 0,-1 0 0 0 0,0 0 1 0 0,0-1-1 0 0,1 0 0 0 0,-2 0 0 0 0,1 0 0 0 0,5-5 0 0 0,-6 4 12 0 0,0 0 0 0 0,0 0-1 0 0,-1 0 1 0 0,1-1 0 0 0,-1 1 0 0 0,-1-1-1 0 0,1 0 1 0 0,-1 0 0 0 0,4-9 0 0 0,-3 3 9 0 0,1 1 1 0 0,-2-1 0 0 0,3-20 0 0 0,2-8 58 0 0,-5 30-80 0 0,-1 1 0 0 0,1-1 0 0 0,-1 0 1 0 0,-1 1-1 0 0,0-15 0 0 0,-2 4-9 0 0,3 14-11 0 0,-2-1 0 0 0,1 1 1 0 0,-1-1-1 0 0,0 1 0 0 0,0 0 0 0 0,0-1 0 0 0,-1 1 0 0 0,1 0 0 0 0,-1 0 0 0 0,-3-6 0 0 0,-1 3 18 0 0,5 7-32 0 0,1-1 1 0 0,-1 1-1 0 0,0 0 1 0 0,0 0-1 0 0,0 0 0 0 0,1-1 1 0 0,-1 1-1 0 0,0 0 1 0 0,-1 0-1 0 0,1 1 0 0 0,0-1 1 0 0,0 0-1 0 0,0 0 1 0 0,0 0-1 0 0,-1 1 1 0 0,1-1-1 0 0,0 1 0 0 0,-3-2 1 0 0,3 3-1 0 0,1-1-1 0 0,-1 0 1 0 0,0 0 0 0 0,1 1-1 0 0,-1-1 1 0 0,0 1 0 0 0,1-1-1 0 0,-1 0 1 0 0,0 1 0 0 0,1-1-1 0 0,-1 1 1 0 0,1 0 0 0 0,-1-1-1 0 0,1 1 1 0 0,-1-1 0 0 0,1 1-1 0 0,-1 0 1 0 0,1-1 0 0 0,0 1-1 0 0,-1 0 1 0 0,1-1 0 0 0,0 1-1 0 0,0 0 1 0 0,0 0 0 0 0,-1-1-1 0 0,1 1 1 0 0,0 1 0 0 0,-4 7-78 0 0,3-7 80 0 0,0-1-1 0 0,0 1 1 0 0,0-1 0 0 0,0 1 0 0 0,1-1-1 0 0,-1 1 1 0 0,1-1 0 0 0,-1 1 0 0 0,1-1-1 0 0,-1 1 1 0 0,1 0 0 0 0,0-1 0 0 0,0 1-1 0 0,0 0 1 0 0,0 2 0 0 0,2 36-49 0 0,-1-16 26 0 0,1-5 32 0 0,1 1-1 0 0,0-1 0 0 0,2 0 0 0 0,0 0 0 0 0,1-1 1 0 0,11 25-1 0 0,-6-13 30 0 0,-8-25-24 0 0,0 1 0 0 0,-1-1 0 0 0,2 0-1 0 0,-1 0 1 0 0,1-1 0 0 0,-1 1 0 0 0,1 0 0 0 0,0-1-1 0 0,1 0 1 0 0,9 7 0 0 0,-7-6 3 0 0,1 0 1 0 0,0 0-1 0 0,1-1 0 0 0,-1 0 0 0 0,1 0 1 0 0,11 3-1 0 0,-17-7-3 0 0,0 1 0 0 0,1 0 0 0 0,-1-1 0 0 0,1 0-1 0 0,-1 0 1 0 0,0 0 0 0 0,1 0 0 0 0,-1-1 0 0 0,0 1 0 0 0,1-1 0 0 0,-1 0-1 0 0,0 0 1 0 0,0 0 0 0 0,1 0 0 0 0,-1-1 0 0 0,0 1 0 0 0,0-1 0 0 0,-1 0 0 0 0,1 0-1 0 0,0 0 1 0 0,-1 0 0 0 0,5-5 0 0 0,-1 1-8 0 0,0-1 1 0 0,0-1-1 0 0,0 1 0 0 0,-1-1 0 0 0,0 0 1 0 0,-1-1-1 0 0,4-9 0 0 0,-6 11-4 0 0,0 1-1 0 0,0-1 0 0 0,-1 0 1 0 0,0 0-1 0 0,0-7 1 0 0,4-22-27 0 0,-1-32-56 0 0,12-14-110 0 0,-16 64 117 0 0,-3 14-11 0 0,-3 9-32 0 0,6 0 114 0 0,0-1 1 0 0,0 1-1 0 0,0-1 1 0 0,0 0-1 0 0,1 1 0 0 0,0-1 1 0 0,0 0-1 0 0,0 1 1 0 0,2 4-1 0 0,6 16-2 0 0,-3-7-8 0 0,-1 1-1 0 0,5 25 1 0 0,-8-14-4 0 0,3 20-149 0 0,-4-47 52 0 0,-1 0 0 0 0,1 0 0 0 0,0 0 0 0 0,0 0 0 0 0,0 0 0 0 0,0 0 0 0 0,1 0 0 0 0,-1-1 0 0 0,1 1 0 0 0,-1 0 0 0 0,3 2 0 0 0,2 7-4096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4:26:38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42 111 4577,'-2'0'207,"1"0"0,-1 0 1,0 0-1,0 0 0,0-1 0,1 1 0,-1-1 0,0 1 1,1-1-1,-1 0 0,1 0 0,-1 1 0,0-1 1,1 0-1,0 0 0,-1-1 0,1 1 0,0 0 1,-1 0-1,1-1 0,0 1 0,0-1 0,0 1 0,0-1 1,0 1-1,1-1 0,-1 1 0,0-1 0,1 0 1,-1 1-1,1-1 0,0 0 0,-1 0 0,1 1 1,0-1-1,0 0 0,0 0 0,0 0 0,0 1 0,1-1 1,0-2-1,0 1-142,-1 0 1,1 0-1,0 0 1,0 1-1,1-1 0,-1 1 1,1-1-1,-1 1 1,1-1-1,0 1 1,0 0-1,0 0 1,0 0-1,0 0 0,0 0 1,1 0-1,-1 1 1,0-1-1,1 1 1,0-1-1,-1 1 1,1 0-1,0 0 0,0 0 1,4 0-1,0-1-53,0 0-1,0 1 0,0 0 1,0 1-1,0-1 0,0 1 1,0 1-1,0-1 1,13 4-1,-12-1 1,-1 0-1,0 1 1,0 0 0,0 0-1,0 1 1,-1 0 0,1 0 0,-1 1-1,-1-1 1,1 1 0,-1 1 0,9 12-1,-1 1 29,-1 1-1,-1-1 1,9 26 0,-18-38-31,0-1 0,0 0 1,-1 1-1,0 0 1,0-1-1,0 1 1,-1 0-1,-2 11 0,1-4 6,-2-1 0,0 0 0,-7 22 0,7-30-9,0 0 1,-1 0-1,1 0 1,-1-1-1,0 1 1,0-1-1,-1 0 1,1 0-1,-1-1 1,0 1-1,-1-1 1,1 0-1,-1-1 1,-7 5-1,-13 4 7,0 0 0,-29 8-1,24-9 17,25-8-27,1-1 1,-1 0 0,0-1-1,0 0 1,0 0 0,0 0-1,0 0 1,-10-1 0,15-3-41,1 1 1,-1 0-1,0-1 1,1 1-1,0-1 1,0 1-1,0-1 0,0 1 1,0-1-1,0 1 1,0-1-1,1 1 1,0-4-1,1 4-156,0 1 1,0-1-1,0 1 0,0 0 0,0 0 1,0 0-1,1 0 0,-1 0 0,5-1 1,16-3-478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04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10514 0 0,'-6'0'4081'0'0,"-1"0"-3017"0"0,5 0-768 0 0,0 0-128 0 0,2 2-48 0 0,4 0-360 0 0,-4 0-560 0 0,11 4-624 0 0,-7-3 1096 0 0,0 5-752 0 0,0-2-481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05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69 6049 0 0,'-8'-17'5885'0'0,"-3"-8"-3823"0"0,10 12-1602 0 0,0 7-112 0 0,-12 2-182 0 0,5 3-87 0 0,6 0-71 0 0,0 1 1 0 0,0-1-1 0 0,0 1 1 0 0,0 0-1 0 0,0 0 1 0 0,0 0-1 0 0,0 0 1 0 0,0 0-1 0 0,-3 1 1 0 0,4 0-11 0 0,0-1 0 0 0,0 1 1 0 0,0 0-1 0 0,0 0 0 0 0,0-1 1 0 0,1 1-1 0 0,-1 0 1 0 0,0 0-1 0 0,0 0 0 0 0,0 0 1 0 0,1 0-1 0 0,-1 0 0 0 0,1 0 1 0 0,-1 0-1 0 0,1 0 0 0 0,-1 0 1 0 0,1 1-1 0 0,0-1 1 0 0,-1 0-1 0 0,1 2 0 0 0,-8 26 9 0 0,1-4 66 0 0,-8 45 0 0 0,14-60-34 0 0,1 0 0 0 0,0 0 0 0 0,0 0-1 0 0,1 0 1 0 0,0 0 0 0 0,1 0 0 0 0,0 0 0 0 0,4 10 0 0 0,-2-8 51 0 0,1 0 0 0 0,0-1 0 0 0,0 0 0 0 0,1 0 0 0 0,1 0 0 0 0,0-1 0 0 0,0 0 0 0 0,10 10-1 0 0,-14-17-72 0 0,1 1-1 0 0,-1-1 0 0 0,1 0 0 0 0,0 0 1 0 0,-1 0-1 0 0,1 0 0 0 0,1-1 0 0 0,-1 0 1 0 0,0 1-1 0 0,1-2 0 0 0,-1 1 0 0 0,1 0 0 0 0,-1-1 1 0 0,1 0-1 0 0,0 0 0 0 0,0 0 0 0 0,-1-1 1 0 0,1 0-1 0 0,0 0 0 0 0,0 0 0 0 0,0 0 0 0 0,-1-1 1 0 0,9-1-1 0 0,-8 0-101 0 0,0 0 1 0 0,-1 0-1 0 0,1-1 0 0 0,-1 1 1 0 0,0-1-1 0 0,1 0 0 0 0,-1 0 1 0 0,-1 0-1 0 0,1-1 0 0 0,0 1 1 0 0,4-6-1 0 0,4-8-1026 0 0,17-26 1 0 0,-16 22 433 0 0,2-1-359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06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38 5353 0 0,'-1'0'308'0'0,"0"0"0"0"0,1-1-1 0 0,-1 1 1 0 0,0 0 0 0 0,0-1-1 0 0,0 1 1 0 0,0 0 0 0 0,0-1 0 0 0,0 1-1 0 0,1-1 1 0 0,-1 1 0 0 0,0-1 0 0 0,0 0-1 0 0,1 1 1 0 0,-1-1 0 0 0,0 0-1 0 0,1 1 1 0 0,-1-1 0 0 0,1 0 0 0 0,-2-1-1 0 0,2 0-217 0 0,-1 1 0 0 0,0 0 0 0 0,0 0 0 0 0,0 0-1 0 0,0 0 1 0 0,0 0 0 0 0,0 0 0 0 0,0 0 0 0 0,0 0 0 0 0,-1 0-1 0 0,1 0 1 0 0,0 1 0 0 0,-1-1 0 0 0,-1 0 0 0 0,-10-5 225 0 0,12 6-300 0 0,0-1 0 0 0,0 0 0 0 0,-1 1 1 0 0,1-1-1 0 0,0 1 0 0 0,-1-1 0 0 0,1 1 0 0 0,-1 0 1 0 0,1 0-1 0 0,0-1 0 0 0,-1 1 0 0 0,1 0 0 0 0,-1 0 1 0 0,1 0-1 0 0,0 1 0 0 0,-3-1 0 0 0,-15 4 9 0 0,-22 6-59 0 0,39-9 24 0 0,-1 0 0 0 0,1 1 1 0 0,0-1-1 0 0,0 0 0 0 0,0 1 0 0 0,0 0 0 0 0,0-1 1 0 0,0 1-1 0 0,0 0 0 0 0,0 0 0 0 0,1 0 0 0 0,-1 0 1 0 0,1 0-1 0 0,-3 4 0 0 0,-12 13-69 0 0,1-2 20 0 0,11-9 44 0 0,2-5 9 0 0,0 0 0 0 0,1 0-1 0 0,-1 0 1 0 0,1 1-1 0 0,0-1 1 0 0,0 0 0 0 0,0 1-1 0 0,0-1 1 0 0,0 7 0 0 0,-2 3-1 0 0,2-11 7 0 0,0 0 1 0 0,0 0 0 0 0,1 0 0 0 0,-1 0-1 0 0,1 1 1 0 0,0-1 0 0 0,0 0 0 0 0,0 0 0 0 0,0 0-1 0 0,0 0 1 0 0,1 4 0 0 0,2 7 4 0 0,1 1 0 0 0,1 0 1 0 0,0-1-1 0 0,10 18 0 0 0,-13-28-1 0 0,0 0-1 0 0,-1 0 1 0 0,0 0-1 0 0,0 0 1 0 0,0 0 0 0 0,1 6-1 0 0,-1-7 5 0 0,-1 0-1 0 0,0 0 1 0 0,1 0-1 0 0,-1-1 1 0 0,1 1 0 0 0,-1 0-1 0 0,1 0 1 0 0,0-1-1 0 0,0 1 1 0 0,0-1 0 0 0,0 1-1 0 0,0 0 1 0 0,0-1-1 0 0,0 0 1 0 0,0 1-1 0 0,1-1 1 0 0,-1 0 0 0 0,1 0-1 0 0,-1 1 1 0 0,1-1-1 0 0,2 1 1 0 0,0 0 28 0 0,-1 0-1 0 0,1-1 1 0 0,0 1 0 0 0,-1-1-1 0 0,1 0 1 0 0,0 0 0 0 0,0 0-1 0 0,0-1 1 0 0,0 1 0 0 0,0-1-1 0 0,0 0 1 0 0,0 0 0 0 0,4-1 0 0 0,-5 1-4 0 0,-1-1 1 0 0,0 0 0 0 0,1 1-1 0 0,-1-1 1 0 0,0 0 0 0 0,0 0 0 0 0,1-1-1 0 0,-1 1 1 0 0,0 0 0 0 0,0-1-1 0 0,0 1 1 0 0,-1-1 0 0 0,1 1 0 0 0,0-1-1 0 0,0 0 1 0 0,-1 0 0 0 0,1 0-1 0 0,-1 0 1 0 0,0 0 0 0 0,0 0 0 0 0,0 0-1 0 0,0-1 1 0 0,1-1 0 0 0,6-15-12 0 0,-2 1 1 0 0,0-1-1 0 0,-1 0 1 0 0,-1-1-1 0 0,-1 1 1 0 0,-1-1-1 0 0,0 0 1 0 0,-1 1-1 0 0,-2-1 1 0 0,-2-21-1 0 0,-3 2-120 0 0,-2 73-245 0 0,7-20 338 0 0,-1 0 1 0 0,2 0-1 0 0,0 0 0 0 0,1-1 1 0 0,0 1-1 0 0,1 0 1 0 0,0 0-1 0 0,6 16 1 0 0,-2-9-23 0 0,1 0 0 0 0,2-1 0 0 0,0 1 0 0 0,18 27 0 0 0,-24-43-188 0 0,1 0 0 0 0,1-1 0 0 0,-1 1 0 0 0,1-1 0 0 0,-1 0 1 0 0,1 0-1 0 0,1 0 0 0 0,-1-1 0 0 0,0 1 0 0 0,1-1 0 0 0,0-1 0 0 0,8 4 0 0 0,-13-6 99 0 0,0 0-1 0 0,0 0 1 0 0,1 1-1 0 0,-1-1 0 0 0,0 0 1 0 0,1 0-1 0 0,-1 0 1 0 0,0-1-1 0 0,0 1 0 0 0,1 0 1 0 0,-1 0-1 0 0,0-1 1 0 0,0 1-1 0 0,2-2 0 0 0,3 0-458 0 0,3 0-415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06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54 5537 0 0,'0'-3'569'0'0,"-1"0"0"0"0,1 0 0 0 0,0 0 0 0 0,-1 0 0 0 0,0 0 0 0 0,1 0 0 0 0,-1 0 0 0 0,-1 0-1 0 0,-1-3 1 0 0,-3-14 1028 0 0,6 21-1249 0 0,1 3-275 0 0,-13 23 191 0 0,6-14-201 0 0,0 1 0 0 0,1 0 0 0 0,0 1 0 0 0,1-1 0 0 0,1 1 0 0 0,0 0 0 0 0,1 0 0 0 0,1 0 0 0 0,0 0 0 0 0,1 0 0 0 0,3 23 0 0 0,-2-31-59 0 0,1 0 0 0 0,0 0 0 0 0,0-1 0 0 0,1 1 0 0 0,0-1 0 0 0,0 1 0 0 0,1-1 0 0 0,0 0 0 0 0,0-1 0 0 0,0 1 0 0 0,1-1 0 0 0,0 1 0 0 0,0-2 0 0 0,0 1 0 0 0,0 0 0 0 0,1-1 0 0 0,0 0 0 0 0,10 6 0 0 0,-10-7-2 0 0,0 0 1 0 0,0-1 0 0 0,0 1 0 0 0,0-1 0 0 0,1 0-1 0 0,-1-1 1 0 0,1 1 0 0 0,-1-1 0 0 0,1-1-1 0 0,-1 1 1 0 0,1-1 0 0 0,0 0 0 0 0,-1-1-1 0 0,1 1 1 0 0,0-1 0 0 0,-1-1 0 0 0,1 1 0 0 0,-1-1-1 0 0,12-5 1 0 0,-16 6-2 0 0,0-1 0 0 0,0 1 0 0 0,0-1-1 0 0,-1 1 1 0 0,1-1 0 0 0,0 0 0 0 0,-1 0 0 0 0,1 0 0 0 0,-1 0 0 0 0,1 0-1 0 0,-1 0 1 0 0,0 0 0 0 0,0 0 0 0 0,1-5 0 0 0,10-36 11 0 0,-11 38-13 0 0,13-45-7 0 0,-11 40 8 0 0,1-1 0 0 0,-2 0 1 0 0,1 1-1 0 0,-2-1 1 0 0,1 0-1 0 0,-1-18 1 0 0,-10-31 27 0 0,9 58-24 0 0,1-1 0 0 0,-1 0 0 0 0,1 0 0 0 0,-1 1 0 0 0,1-1-1 0 0,0 0 1 0 0,0 1 0 0 0,2-3 0 0 0,1-8 34 0 0,-4 13-35 0 0,0-1 0 0 0,1 1 0 0 0,-1 0 0 0 0,0 0 0 0 0,0-1 0 0 0,0 1 0 0 0,0 0 1 0 0,1 0-1 0 0,-1-1 0 0 0,0 1 0 0 0,0 0 0 0 0,0 0 0 0 0,1-1 0 0 0,-1 1 0 0 0,0 0 0 0 0,1 0 0 0 0,-1 0 0 0 0,0 0 0 0 0,0-1 0 0 0,1 1 0 0 0,-1 0 0 0 0,0 0 0 0 0,1 0 0 0 0,-1 0 0 0 0,0 0 1 0 0,1 0-1 0 0,-1 0 0 0 0,0 0 0 0 0,1 0 0 0 0,-1 0 0 0 0,0 0 0 0 0,1 0 0 0 0,-1 0 0 0 0,0 0 0 0 0,1 0 0 0 0,-1 1 0 0 0,-1-2 44 0 0,-2-1-36 0 0,4 3-11 0 0,-1 0 0 0 0,1 0 1 0 0,0-1-1 0 0,-1 1 1 0 0,0 0-1 0 0,1 0 0 0 0,-1 0 1 0 0,1 0-1 0 0,-1-1 0 0 0,0 1 1 0 0,0 0-1 0 0,0 0 0 0 0,1 0 1 0 0,-1 0-1 0 0,0 0 0 0 0,0 0 1 0 0,0 0-1 0 0,0 1 0 0 0,-2 26-1 0 0,1-20 1 0 0,1-4 0 0 0,-2 17 8 0 0,1 0-1 0 0,4 39 1 0 0,-2-58-8 0 0,-1 0 0 0 0,1 0 0 0 0,-1 0 1 0 0,1 0-1 0 0,0 0 0 0 0,0 0 0 0 0,0 0 0 0 0,0 0 0 0 0,3 2 1 0 0,-3-2-2 0 0,0-1 0 0 0,0 0 1 0 0,0 1-1 0 0,0-1 1 0 0,0 0-1 0 0,-1 1 1 0 0,1-1-1 0 0,0 1 0 0 0,-1-1 1 0 0,1 1-1 0 0,-1-1 1 0 0,0 1-1 0 0,0 0 1 0 0,1-1-1 0 0,-1 1 0 0 0,0 1 1 0 0,-1 2-13 0 0,1-1 0 0 0,0 1 0 0 0,0-1 0 0 0,1 0 0 0 0,-1 1 0 0 0,1-1 0 0 0,0 0 0 0 0,0 1 0 0 0,2 4 0 0 0,-2-8 7 0 0,-1-1-1 0 0,0 1 0 0 0,0-1 1 0 0,1 1-1 0 0,-1-1 0 0 0,0 1 0 0 0,0-1 1 0 0,0 1-1 0 0,0-1 0 0 0,0 1 0 0 0,1-1 1 0 0,-1 1-1 0 0,0 0 0 0 0,0-1 0 0 0,0 1 1 0 0,0-1-1 0 0,-1 1 0 0 0,1-1 0 0 0,0 1 1 0 0,0-1-1 0 0,0 1 0 0 0,0-1 1 0 0,0 1-1 0 0,-1-1 0 0 0,1 2 0 0 0,-3 8-799 0 0,3-10 766 0 0,0 0 0 0 0,1 0-1 0 0,-1 1 1 0 0,0-1 0 0 0,0 0 0 0 0,0 0 0 0 0,1 0-1 0 0,-1 0 1 0 0,0 0 0 0 0,0 0 0 0 0,0 0 0 0 0,1 0 0 0 0,-1 0-1 0 0,0 0 1 0 0,0 0 0 0 0,1 0 0 0 0,-1 0 0 0 0,0 0-1 0 0,0 0 1 0 0,0 0 0 0 0,1 0 0 0 0,-1-1 0 0 0,0 1 0 0 0,0 0-1 0 0,0 0 1 0 0,1 0 0 0 0,-1 0 0 0 0,0 0 0 0 0,0 0-1 0 0,0-1 1 0 0,0 1 0 0 0,0 0 0 0 0,1 0 0 0 0,-1 0 0 0 0,0 0-1 0 0,0-1 1 0 0,0 1 0 0 0,0 0 0 0 0,0 0 0 0 0,0 0-1 0 0,0-1 1 0 0,1 1 0 0 0,-1 0 0 0 0,0 0 0 0 0,0-1 0 0 0,0-4-479 0 0,2 1-51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06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52 8018 0 0,'2'6'4073'0'0,"0"-4"-2665"0"0,0-4-544 0 0,4 2-576 0 0,-14-2 0 0 0,8 0-160 0 0,4-2-80 0 0,-10-1-16 0 0,6-5-160 0 0,0 4-328 0 0,-4 2 128 0 0,14-1-848 0 0,-1-3-649 0 0,7 2 1361 0 0,-10 2-896 0 0,3 2-440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07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176 407 6193 0 0,'-6'-10'7278'0'0,"-10"3"-6050"0"0,14 6-1265 0 0,0 1-1 0 0,0-1 1 0 0,1 1 0 0 0,-1 0-1 0 0,0-1 1 0 0,0 1 0 0 0,0 0-1 0 0,1 0 1 0 0,-1 0 0 0 0,0 1-1 0 0,0-1 1 0 0,0 0 0 0 0,1 1-1 0 0,-1-1 1 0 0,0 1 0 0 0,0 0-1 0 0,1-1 1 0 0,-1 1 0 0 0,1 0-1 0 0,-3 2 1 0 0,-19 15-158 0 0,16-13 81 0 0,0 0 0 0 0,1 1 0 0 0,0-1-1 0 0,-1 1 1 0 0,2 1 0 0 0,-1-1 0 0 0,1 1-1 0 0,0 0 1 0 0,0 0 0 0 0,1 1 0 0 0,-4 7-1 0 0,3-2 60 0 0,1 1-1 0 0,1-1 0 0 0,0 1 1 0 0,0-1-1 0 0,2 1 0 0 0,0 0 1 0 0,0 0-1 0 0,1 0 0 0 0,1 0 1 0 0,0 0-1 0 0,1-1 0 0 0,0 1 1 0 0,2 0-1 0 0,4 13 0 0 0,-7-24 66 0 0,0-1 0 0 0,0 0 1 0 0,0 0-1 0 0,0 1 0 0 0,1-1 0 0 0,-1 0 0 0 0,1 0 0 0 0,-1 0 0 0 0,1-1 0 0 0,0 1 0 0 0,0 0 0 0 0,0-1 0 0 0,0 1 0 0 0,0-1 0 0 0,0 1 0 0 0,0-1 0 0 0,1 0 0 0 0,-1 0 0 0 0,0 0 0 0 0,1 0 0 0 0,-1 0 0 0 0,0-1 0 0 0,1 1 0 0 0,-1-1 0 0 0,1 0 0 0 0,-1 1 0 0 0,4-1 0 0 0,-3-1 18 0 0,0 1-1 0 0,0 0 1 0 0,0-1-1 0 0,0 1 1 0 0,0-1 0 0 0,-1 0-1 0 0,1 0 1 0 0,0 0 0 0 0,0 0-1 0 0,-1 0 1 0 0,1-1 0 0 0,0 0-1 0 0,-1 1 1 0 0,1-1 0 0 0,-1 0-1 0 0,0 0 1 0 0,0 0 0 0 0,0 0-1 0 0,0 0 1 0 0,0-1 0 0 0,0 1-1 0 0,0-1 1 0 0,1-2 0 0 0,8-23 51 0 0,-1 0 1 0 0,-1-1-1 0 0,-2 0 0 0 0,-1 0 1 0 0,5-52-1 0 0,-4 22-57 0 0,-1-1 115 0 0,-3-1 0 0 0,-8-108 0 0 0,3 135-20 0 0,-4-44 313 0 0,1 58-197 0 0,5 19-217 0 0,0 0 1 0 0,0 1 0 0 0,0-1-1 0 0,-1 0 1 0 0,1 1-1 0 0,0-1 1 0 0,0 1 0 0 0,-1-1-1 0 0,1 0 1 0 0,0 1-1 0 0,-1-1 1 0 0,1 1-1 0 0,0-1 1 0 0,-1 1 0 0 0,1-1-1 0 0,-1 1 1 0 0,1 0-1 0 0,-1-1 1 0 0,1 1-1 0 0,-1-1 1 0 0,0 1 0 0 0,1 0-1 0 0,-2-1 1 0 0,-10 31 143 0 0,4 7-157 0 0,2 1 0 0 0,2-1 0 0 0,1 1 1 0 0,2 0-1 0 0,1 0 0 0 0,3 0 0 0 0,0 0 0 0 0,3 0 1 0 0,13 47-1 0 0,-12-65-1 0 0,0 0 1 0 0,2 0 0 0 0,0-1-1 0 0,1-1 1 0 0,16 21 0 0 0,-19-31-24 0 0,0 0 1 0 0,1-1 0 0 0,0 0-1 0 0,0-1 1 0 0,0 0-1 0 0,1 0 1 0 0,0-1 0 0 0,1 0-1 0 0,12 5 1 0 0,-18-9-127 0 0,0 0 0 0 0,0 0 0 0 0,1 0 0 0 0,-1-1 0 0 0,1 1 0 0 0,-1-1 0 0 0,0 0 0 0 0,1 0-1 0 0,-1-1 1 0 0,1 1 0 0 0,-1-1 0 0 0,0 0 0 0 0,1 0 0 0 0,-1-1 0 0 0,0 1 0 0 0,0-1 0 0 0,0 0 0 0 0,0 0 0 0 0,6-4 0 0 0,4-2-556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0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37 3521 0 0,'-4'-2'9672'0'0,"9"-4"-6512"0"0,17-9-2444 0 0,-22 14-643 0 0,6-1-8 0 0,0 0 0 0 0,1 0-1 0 0,-1 0 1 0 0,0 1-1 0 0,1-1 1 0 0,-1 2 0 0 0,1-1-1 0 0,0 1 1 0 0,-1 0-1 0 0,1 0 1 0 0,9 2 0 0 0,24-1-87 0 0,6-4-647 0 0,-32 2-1336 0 0,1 2 0 0 0,24 2 0 0 0,-23-1-109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09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57 3873 0 0,'-22'-33'9689'0'0,"19"31"-9420"0"0,0-1 1 0 0,1 0-1 0 0,-1 1 0 0 0,0-1 1 0 0,0 1-1 0 0,0 0 0 0 0,0 0 1 0 0,-4-1-1 0 0,6 2-256 0 0,-1 1 0 0 0,1 0 0 0 0,-1-1 0 0 0,1 1 0 0 0,-1 0 0 0 0,1 0 0 0 0,-1 0 0 0 0,1 0 0 0 0,-1 1 0 0 0,1-1 0 0 0,-1 0 0 0 0,1 1 0 0 0,-1-1 0 0 0,1 1 0 0 0,0-1 0 0 0,-1 1 0 0 0,1 0 0 0 0,-2 0 0 0 0,-24 19-124 0 0,19-13 86 0 0,0-1-4 0 0,-1 0-17 0 0,1 0 1 0 0,1 1 0 0 0,-1 0-1 0 0,1 0 1 0 0,0 0-1 0 0,-10 15 1 0 0,-9 22-36 0 0,9-22 100 0 0,15-21-2 0 0,0 1 0 0 0,1 0 1 0 0,-1 0-1 0 0,0 0 0 0 0,1 0 1 0 0,0 0-1 0 0,-1 1 0 0 0,1-1 0 0 0,-2 5 1 0 0,57-5 503 0 0,-31-3-503 0 0,0 1-1 0 0,0 2 0 0 0,27 3 1 0 0,-43-3-19 0 0,-1 0 0 0 0,0 0 0 0 0,0 0 0 0 0,0 1 0 0 0,0 0 0 0 0,0 0 0 0 0,-1 0 0 0 0,7 5 1 0 0,2 3-4 0 0,22 21 0 0 0,-33-28-1 0 0,0 0 0 0 0,0-1 0 0 0,-1 1 1 0 0,1 0-1 0 0,-1 1 0 0 0,0-1 1 0 0,0 0-1 0 0,0 1 0 0 0,-1-1 1 0 0,1 1-1 0 0,-1-1 0 0 0,0 1 1 0 0,-1 0-1 0 0,1 0 0 0 0,-1-1 0 0 0,0 1 1 0 0,0 0-1 0 0,0 0 0 0 0,-1-1 1 0 0,0 1-1 0 0,0 0 0 0 0,0-1 1 0 0,0 1-1 0 0,-1-1 0 0 0,1 1 1 0 0,-1-1-1 0 0,0 0 0 0 0,-5 8 0 0 0,-1 3-52 0 0,6-11 35 0 0,0 0 0 0 0,0-1-1 0 0,0 1 1 0 0,-1-1 0 0 0,1 1 0 0 0,-1-1 0 0 0,-5 5 0 0 0,1-1-17 0 0,5-5 35 0 0,0 0-1 0 0,0 0 1 0 0,0 0-1 0 0,0 0 1 0 0,0-1-1 0 0,-1 1 1 0 0,1 0-1 0 0,0-1 1 0 0,-1 0-1 0 0,0 0 1 0 0,1 0-1 0 0,-1 0 1 0 0,0 0-1 0 0,1 0 1 0 0,-5 0-1 0 0,-17 7-6 0 0,21-7 15 0 0,0 1 1 0 0,0-1 0 0 0,-1 0-1 0 0,1 0 1 0 0,0 0 0 0 0,-7 0-1 0 0,5 0-1 0 0,0-1-1 0 0,1 0 1 0 0,-1 0-1 0 0,0 0 1 0 0,0-1-1 0 0,1 1 1 0 0,-1-1-1 0 0,-5-2 1 0 0,8 2-39 0 0,0 0 1 0 0,0 0 0 0 0,0 0-1 0 0,0 0 1 0 0,0-1 0 0 0,1 1-1 0 0,-1-1 1 0 0,0 1 0 0 0,1-1-1 0 0,-1 1 1 0 0,1-1-1 0 0,0 0 1 0 0,0 0 0 0 0,0 0-1 0 0,0 0 1 0 0,0 0 0 0 0,0 0-1 0 0,0 0 1 0 0,0 0 0 0 0,0-2-1 0 0,0-1-394 0 0,1 0 0 0 0,-1 0 0 0 0,1 1-1 0 0,0-1 1 0 0,0 0 0 0 0,1 0 0 0 0,-1 0 0 0 0,1 1-1 0 0,0-1 1 0 0,0 0 0 0 0,1 1 0 0 0,0-1 0 0 0,-1 1-1 0 0,1-1 1 0 0,1 1 0 0 0,4-8 0 0 0,4-6-1175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0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 6993 0 0,'-6'16'4569'0'0,"6"17"-3944"0"0,0-23-88 0 0,-1 11-332 0 0,2 0 0 0 0,0 0 0 0 0,1 0 1 0 0,1 0-1 0 0,1-1 0 0 0,1 1 0 0 0,1-1 0 0 0,0 0 0 0 0,2-1 0 0 0,11 22 1 0 0,-19-40-181 0 0,1 0 0 0 0,-1 0 0 0 0,1 0 0 0 0,-1 0 0 0 0,1 0 1 0 0,0 0-1 0 0,0 0 0 0 0,-1 0 0 0 0,1 0 0 0 0,0 0 1 0 0,0-1-1 0 0,0 1 0 0 0,0 0 0 0 0,0-1 0 0 0,0 1 1 0 0,0-1-1 0 0,0 1 0 0 0,0-1 0 0 0,0 1 0 0 0,1-1 0 0 0,-1 0 1 0 0,0 1-1 0 0,0-1 0 0 0,1 0 0 0 0,0 0 28 0 0,0 0 0 0 0,0-1 0 0 0,0 1 0 0 0,0-1 0 0 0,0 0 0 0 0,-1 1 0 0 0,1-1 0 0 0,0 0 0 0 0,-1 0 0 0 0,1 0 0 0 0,0 0 0 0 0,-1 0 0 0 0,3-3 0 0 0,1-1 63 0 0,1-1 0 0 0,-1 0 0 0 0,0 0 0 0 0,-1 0 1 0 0,1-1-1 0 0,3-9 0 0 0,3-6-21 0 0,11-27 10 0 0,-9 10-111 0 0,-2 11 36 0 0,12-59-1 0 0,-14 66-25 0 0,-8 19-5 0 0,0 1-1 0 0,0-1 1 0 0,0 0-1 0 0,0 1 1 0 0,0-1 0 0 0,-1 0-1 0 0,1 0 1 0 0,-1 1-1 0 0,1-1 1 0 0,-1 0 0 0 0,0 0-1 0 0,1 0 1 0 0,-1-2-1 0 0,-1 3-7 0 0,1 1 4 0 0,-1 0-1 0 0,0 0 1 0 0,0 0-1 0 0,0 0 1 0 0,1 1-1 0 0,-1-1 1 0 0,0 0 0 0 0,0 1-1 0 0,1-1 1 0 0,-1 0-1 0 0,0 1 1 0 0,1-1-1 0 0,-1 1 1 0 0,0-1-1 0 0,1 1 1 0 0,-1-1 0 0 0,1 1-1 0 0,-1-1 1 0 0,0 1-1 0 0,1-1 1 0 0,0 1-1 0 0,-1 0 1 0 0,1-1 0 0 0,-1 1-1 0 0,1 0 1 0 0,0 0-1 0 0,-1-1 1 0 0,1 1-1 0 0,0 0 1 0 0,0 0-1 0 0,0-1 1 0 0,0 1 0 0 0,0 0-1 0 0,-1 0 1 0 0,2 1-1 0 0,-1 37-88 0 0,0-22 60 0 0,1-5 16 0 0,-1 0 0 0 0,2 0 1 0 0,0 0-1 0 0,5 19 0 0 0,0-3-45 0 0,-2-11-118 0 0,1-1 1 0 0,1 1-1 0 0,0-1 1 0 0,2-1-1 0 0,-1 0 0 0 0,18 23 1 0 0,-21-32-181 0 0,1 1-1 0 0,-1-1 1 0 0,1 0 0 0 0,0 0 0 0 0,0-1 0 0 0,1 0 0 0 0,0 0-1 0 0,0 0 1 0 0,0-1 0 0 0,10 4 0 0 0,-4-2-565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0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26 7770 0 0,'-3'-3'831'0'0,"0"1"-1"0"0,0-1 1 0 0,0 1 0 0 0,0 0 0 0 0,-8-4 0 0 0,8 5-664 0 0,0 0 0 0 0,0-1 0 0 0,0 1 1 0 0,-1 1-1 0 0,1-1 0 0 0,-7 0 0 0 0,8 1-195 0 0,0 0 0 0 0,0 0 1 0 0,0 0-1 0 0,0 0 0 0 0,0 0 0 0 0,0 1 0 0 0,0-1 0 0 0,0 1 0 0 0,0-1 0 0 0,0 1 0 0 0,0 0 1 0 0,0 0-1 0 0,0 0 0 0 0,1 0 0 0 0,-1 0 0 0 0,0 0 0 0 0,1 1 0 0 0,-1-1 0 0 0,1 0 0 0 0,-1 1 1 0 0,1 0-1 0 0,-1-1 0 0 0,1 1 0 0 0,0 0 0 0 0,-2 3 0 0 0,-11 22-308 0 0,7-17 210 0 0,1 1 1 0 0,1 0-1 0 0,0 1 0 0 0,-6 23 1 0 0,2 0-67 0 0,6-25 153 0 0,1 0 0 0 0,-1 0 0 0 0,2 0 0 0 0,-1 14 0 0 0,1-5 21 0 0,1-9 19 0 0,0-1 0 0 0,0 1 0 0 0,2 11 0 0 0,-2-18 20 0 0,1-1 1 0 0,0 1 0 0 0,-1-1 0 0 0,1 1 0 0 0,0-1 0 0 0,0 0 0 0 0,0 1 0 0 0,1-1 0 0 0,-1 0-1 0 0,1 0 1 0 0,-1 0 0 0 0,1 0 0 0 0,-1 0 0 0 0,1 0 0 0 0,0 0 0 0 0,4 2 0 0 0,-5-3-5 0 0,0-1 0 0 0,0 0 0 0 0,0 1 0 0 0,0-1 0 0 0,0 0 0 0 0,0 0 0 0 0,0 0 0 0 0,0 0 0 0 0,0 0 0 0 0,0 0 0 0 0,0 0 0 0 0,0-1 0 0 0,0 1 0 0 0,0 0 0 0 0,0 0 0 0 0,-1-1 1 0 0,1 1-1 0 0,0-1 0 0 0,0 1 0 0 0,0-1 0 0 0,0 1 0 0 0,0-1 0 0 0,-1 1 0 0 0,1-1 0 0 0,0 0 0 0 0,0 1 0 0 0,-1-1 0 0 0,1 0 0 0 0,0 0 0 0 0,-1 1 0 0 0,1-1 0 0 0,0-1 0 0 0,1-2 53 0 0,1 1-1 0 0,-1-1 0 0 0,0 1 1 0 0,0-1-1 0 0,0 0 0 0 0,1-5 1 0 0,8-24 333 0 0,-8 26-302 0 0,-1-1 0 0 0,0 0 0 0 0,0 0 0 0 0,2-15 0 0 0,3-14 135 0 0,-5 32-209 0 0,-1 0 0 0 0,1-1 0 0 0,-1 1 0 0 0,0 0-1 0 0,-1-1 1 0 0,0 1 0 0 0,0-7 0 0 0,-10-59 101 0 0,9 51-156 0 0,5 17-63 0 0,1 12 18 0 0,14 48-81 0 0,-15-46 97 0 0,0 1-1 0 0,4 21 1 0 0,7 21-171 0 0,88 227-1209 0 0,-84-230 1221 0 0,83 269 260 0 0,-102-319-43 0 0,3 6 38 0 0,-2 1 0 0 0,1 0 0 0 0,-1 0 0 0 0,0 0 0 0 0,-1 12 0 0 0,0-18-24 0 0,0-1-1 0 0,0 1 0 0 0,-1-1 0 0 0,1 1 0 0 0,0-1 1 0 0,-1 0-1 0 0,1 1 0 0 0,-1-1 0 0 0,1 1 0 0 0,-1-1 1 0 0,0 0-1 0 0,0 0 0 0 0,1 0 0 0 0,-1 1 0 0 0,0-1 1 0 0,0 0-1 0 0,0 0 0 0 0,0 0 0 0 0,0 0 0 0 0,-1 0 1 0 0,1 0-1 0 0,0-1 0 0 0,0 1 0 0 0,0 0 0 0 0,-1-1 1 0 0,1 1-1 0 0,0-1 0 0 0,-1 1 0 0 0,1-1 0 0 0,-1 1 1 0 0,1-1-1 0 0,-1 0 0 0 0,1 0 0 0 0,0 0 0 0 0,-1 0 1 0 0,1 0-1 0 0,-1 0 0 0 0,-2-1 0 0 0,-6-1 145 0 0,-1 0 1 0 0,1-1-1 0 0,-1 0 0 0 0,1-1 0 0 0,0-1 0 0 0,0 1 0 0 0,-14-10 1 0 0,1 1 117 0 0,-28-10 177 0 0,30 14-338 0 0,0-1 0 0 0,-25-16 0 0 0,16 6-93 0 0,18 14-62 0 0,1-2 1 0 0,0 0-1 0 0,-18-17 1 0 0,19 16-49 0 0,8 7 25 0 0,-1 0-1 0 0,1 0 1 0 0,0 0-1 0 0,0 0 0 0 0,0 0 1 0 0,0 0-1 0 0,0-1 0 0 0,0 1 1 0 0,1 0-1 0 0,-1-1 1 0 0,1 0-1 0 0,0 1 0 0 0,0-1 1 0 0,0 0-1 0 0,0 0 0 0 0,0 1 1 0 0,0-1-1 0 0,1 0 1 0 0,-1 0-1 0 0,1 0 0 0 0,0-5 1 0 0,0 1-222 0 0,1 0 1 0 0,0 0 0 0 0,0 0-1 0 0,1 1 1 0 0,-1-1 0 0 0,5-9 0 0 0,6-2-306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4:26:39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29 129 2353,'-4'-9'1778,"0"-1"1,0 1 0,-4-16 0,7 20-54,2 10-467,17 101-1098,8 162 1,-24-247-178,-1-10 272,-8-25 19,-4-17-215,1 0-1,2-1 0,1 0 1,2-1-1,1 1 0,1-1 1,3-51-1,0 73-66,0 0 1,1 0-1,1 1 0,0-1 1,0 1-1,8-20 1,16 56-12,-15-10 40,0 1 0,7 18-1,15 24 105,74 98 628,-101-149-697,1 0-1,0-1 1,1 0-1,-1 0 1,1 0-1,14 8 1,2-2 194,34 15-1,-58-27-220,1-1 0,-1 0 0,1 0-1,-1 0 1,0 0 0,1 1 0,-1-1 0,1 0-1,0 0 1,-1 0 0,1 0 0,-1 0 0,1-1-1,-1 1 1,1 0 0,-1 0 0,0 0 0,1 0-1,-1 0 1,1-1 0,-1 1 0,1 0 0,-1 0-1,1-1 1,-1 1 0,0 0 0,1-1 0,-1 1-1,0 0 1,1-1 0,-1 0 0,10-20 502,-2-30-103,-8 49-410,1-29 30,-2 1 0,-1-1-1,-1 1 1,-2 0 0,-13-47 0,5 20-44,11 48-19,0 1-1,1-1 1,0-1-1,0 1 1,1 0-1,0 0 1,1 0-1,0 0 1,2-12-1,-3 12-414,5 13-800,10 13-1345,-8-6 1196,12 8-75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0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200 156 9154 0 0,'-6'-12'5393'0'0,"-5"-4"-3119"0"0,-3-8-1985 0 0,11 20-279 0 0,1 1 0 0 0,-1 0 0 0 0,0-1 0 0 0,0 1 0 0 0,0 1 0 0 0,0-1-1 0 0,0 0 1 0 0,-1 1 0 0 0,1-1 0 0 0,-1 1 0 0 0,0 0 0 0 0,1 1 0 0 0,-1-1 0 0 0,0 0 0 0 0,0 1-1 0 0,0 0 1 0 0,0 0 0 0 0,-1 0 0 0 0,1 1 0 0 0,0-1 0 0 0,-5 1 0 0 0,5 1-54 0 0,0 0 1 0 0,1 1 0 0 0,-1-1-1 0 0,0 1 1 0 0,1 0-1 0 0,-1 0 1 0 0,1 0 0 0 0,0 0-1 0 0,-1 0 1 0 0,1 1 0 0 0,0 0-1 0 0,0 0 1 0 0,1-1 0 0 0,-1 2-1 0 0,1-1 1 0 0,-1 0-1 0 0,1 0 1 0 0,-2 6 0 0 0,0-2-39 0 0,1 0 0 0 0,0 1 0 0 0,0-1 0 0 0,0 1 1 0 0,1 0-1 0 0,1-1 0 0 0,-1 1 0 0 0,0 9 0 0 0,1 4 60 0 0,1-1-1 0 0,1 1 1 0 0,0 0-1 0 0,1 0 1 0 0,2-1-1 0 0,0 1 1 0 0,1-1-1 0 0,11 29 1 0 0,-15-47 29 0 0,0 0 1 0 0,0 0-1 0 0,0 0 0 0 0,0-1 1 0 0,0 1-1 0 0,1 0 1 0 0,-1 0-1 0 0,0-1 1 0 0,1 1-1 0 0,0 0 0 0 0,-1-1 1 0 0,1 0-1 0 0,0 1 1 0 0,-1-1-1 0 0,1 0 1 0 0,0 0-1 0 0,0 0 1 0 0,0 0-1 0 0,0 0 0 0 0,0-1 1 0 0,0 1-1 0 0,1 0 1 0 0,-1-1-1 0 0,0 0 1 0 0,0 1-1 0 0,0-1 1 0 0,0 0-1 0 0,4-1 0 0 0,-3 1 9 0 0,0-1 0 0 0,-1 1 0 0 0,1-1 0 0 0,-1 0 0 0 0,0 0 0 0 0,1 0 0 0 0,-1-1 0 0 0,0 1 0 0 0,0-1 0 0 0,0 1 0 0 0,1-1 0 0 0,-2 1 0 0 0,1-1 0 0 0,0 0 0 0 0,0 0 0 0 0,0 0 0 0 0,-1 0 0 0 0,1 0 0 0 0,-1-1 0 0 0,0 1 0 0 0,0 0 0 0 0,0-1-1 0 0,1-2 1 0 0,6-24 34 0 0,-1 0 0 0 0,-1-1-1 0 0,-2 1 1 0 0,0-36 0 0 0,4 4-188 0 0,-8 61 133 0 0,0 0-1 0 0,0 0 1 0 0,0 0-1 0 0,0 0 1 0 0,0-1-1 0 0,0 1 1 0 0,0 0 0 0 0,0 0-1 0 0,0 0 1 0 0,0 0-1 0 0,0-1 1 0 0,0 1-1 0 0,0 0 1 0 0,0 0 0 0 0,0 0-1 0 0,0-1 1 0 0,0 1-1 0 0,0 0 1 0 0,0 0-1 0 0,0 0 1 0 0,0 0-1 0 0,0 0 1 0 0,1-1 0 0 0,-1 1-1 0 0,0 0 1 0 0,0 0-1 0 0,0 0 1 0 0,0 0-1 0 0,0 0 1 0 0,0 0-1 0 0,1-1 1 0 0,-1 1 0 0 0,0 0-1 0 0,0 0 1 0 0,0 0-1 0 0,0 0 1 0 0,1 0-1 0 0,-1 0 1 0 0,0 0-1 0 0,0 0 1 0 0,0 0 0 0 0,0 0-1 0 0,1 0 1 0 0,-1 0-1 0 0,0 0 1 0 0,0 0-1 0 0,0 0 1 0 0,0 0-1 0 0,1 0 1 0 0,-1 0 0 0 0,9 10-174 0 0,6 18-62 0 0,-14-27 215 0 0,8 19-102 0 0,2 0-1 0 0,0 0 1 0 0,1-1-1 0 0,1-1 1 0 0,19 22-1 0 0,-23-35 609 0 0,-8-12-48 0 0,-9-18 103 0 0,7 23-508 0 0,-2-10 86 0 0,0 0 0 0 0,0 0-1 0 0,1 0 1 0 0,0-1 0 0 0,1 1-1 0 0,1 0 1 0 0,0-1 0 0 0,1 1-1 0 0,0-1 1 0 0,0 1 0 0 0,7-20-1 0 0,-7 28-86 0 0,0 1 0 0 0,1 0 0 0 0,0 0 0 0 0,0 0 0 0 0,0 0 0 0 0,0 0-1 0 0,0 0 1 0 0,0 0 0 0 0,6-4 0 0 0,11-15 240 0 0,-4 6-62 0 0,-13 14-191 0 0,0 1 1 0 0,-1 0-1 0 0,1 0 1 0 0,-1-1-1 0 0,1 1 1 0 0,-1-1-1 0 0,0 1 1 0 0,0-1-1 0 0,0 1 1 0 0,0-1-1 0 0,0 0 1 0 0,0 0-1 0 0,0 1 0 0 0,0-1 1 0 0,-1 0-1 0 0,2-3 1 0 0,-2 5-16 0 0,0-1 0 0 0,0 0 0 0 0,0 0 0 0 0,0 0 0 0 0,1 1 0 0 0,-1-1 0 0 0,0 0 0 0 0,1 0 0 0 0,-1 1 0 0 0,0-1 0 0 0,1 0 0 0 0,-1 1 0 0 0,1-1 0 0 0,-1 0 0 0 0,1 1 0 0 0,-1-1 0 0 0,1 1 0 0 0,0-1 0 0 0,-1 1 0 0 0,1-1 0 0 0,0 1 0 0 0,-1-1 0 0 0,1 1 0 0 0,0 0 0 0 0,0-1 0 0 0,-1 1 0 0 0,1 0 1 0 0,0-1-1 0 0,0 1 0 0 0,1 0 0 0 0,31-3-651 0 0,-22 3 59 0 0,64-1-3404 0 0,-53 4 2366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1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8 8754 0 0,'-3'-7'7533'0'0,"-4"18"-6112"0"0,-2 22-1895 0 0,-56 361 542 0 0,37-253-65 0 0,-9 24-25 0 0,13-62-44 0 0,7-27-254 0 0,17-75 280 0 0,-1 0 0 0 0,1 0 1 0 0,0 0-1 0 0,0-1 0 0 0,0 1 1 0 0,0 0-1 0 0,-1 0 0 0 0,1 0 0 0 0,1 0 1 0 0,-1 0-1 0 0,0 0 0 0 0,0 0 0 0 0,0 0 1 0 0,1 2-1 0 0,2-3-929 0 0,2-9-155 0 0,5-23-2574 0 0,-2 25 2366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2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9 112 8346 0 0,'-2'5'285'0'0,"1"-1"0"0"0,-1 1 0 0 0,1-1 1 0 0,0 1-1 0 0,1 0 0 0 0,-1 0 0 0 0,1-1 0 0 0,0 1 1 0 0,0 0-1 0 0,1 5 0 0 0,9 51 1940 0 0,-7-43-2042 0 0,8 36-184 0 0,2 6 0 0 0,-3 0 0 0 0,-2 1 0 0 0,0 84 0 0 0,-9-116-2 0 0,1-15-54 0 0,0 0 0 0 0,-1 0 0 0 0,0-1 0 0 0,-7 26 0 0 0,4-32-477 0 0,1-22 54 0 0,-9-54 254 0 0,1 11 561 0 0,-6-91 0 0 0,16 115-201 0 0,-1-249 1198 0 0,3 269-1070 0 0,0 0 1 0 0,1 0 0 0 0,1 0 0 0 0,1 1-1 0 0,-1-1 1 0 0,2 1 0 0 0,10-21 0 0 0,-14 32-220 0 0,0 1 1 0 0,1-1-1 0 0,-1 1 1 0 0,1-1-1 0 0,-1 1 1 0 0,1 0 0 0 0,0-1-1 0 0,0 1 1 0 0,-1 0-1 0 0,1 0 1 0 0,0 0 0 0 0,0 1-1 0 0,0-1 1 0 0,0 0-1 0 0,0 1 1 0 0,0-1-1 0 0,0 1 1 0 0,0 0 0 0 0,0-1-1 0 0,1 1 1 0 0,-1 0-1 0 0,0 0 1 0 0,0 1 0 0 0,2-1-1 0 0,2 1-31 0 0,0-1-1 0 0,0 1 1 0 0,0 1-1 0 0,0-1 1 0 0,0 1-1 0 0,-1 0 1 0 0,8 4-1 0 0,13 7 14 0 0,-20-11-23 0 0,0 0 0 0 0,-1 1 1 0 0,1 0-1 0 0,-1 0 0 0 0,1 1 1 0 0,-1 0-1 0 0,0 0 1 0 0,-1 0-1 0 0,1 0 0 0 0,7 10 1 0 0,-2 0 7 0 0,-8-12-7 0 0,0 0 0 0 0,0 0-1 0 0,0 1 1 0 0,-1-1 0 0 0,1 1 0 0 0,-1-1 0 0 0,1 1 0 0 0,-1 0-1 0 0,0-1 1 0 0,0 1 0 0 0,0 0 0 0 0,0 0 0 0 0,-1 0 0 0 0,1 0-1 0 0,-1 0 1 0 0,0 0 0 0 0,1 0 0 0 0,-2 4 0 0 0,-21 109-101 0 0,21-112 79 0 0,0 0-1 0 0,0 0 0 0 0,-1-1 0 0 0,1 1 0 0 0,-1 0 0 0 0,0-1 0 0 0,0 0 0 0 0,-1 1 0 0 0,1-1 0 0 0,-1 0 0 0 0,1 0 0 0 0,-6 5 0 0 0,-5 2-145 0 0,-25 16-1 0 0,10-7-74 0 0,24-16 187 0 0,0 0 1 0 0,-1-1-1 0 0,1 1 1 0 0,-1-1-1 0 0,1 0 1 0 0,-1 0-1 0 0,0 0 1 0 0,0-1-1 0 0,-9 2 1 0 0,12-3 2 0 0,1 1 0 0 0,-1-1 0 0 0,0 0 0 0 0,1 0 0 0 0,-1 0 0 0 0,1-1 1 0 0,-1 1-1 0 0,0 0 0 0 0,1-1 0 0 0,-1 1 0 0 0,1-1 0 0 0,-1 1 0 0 0,1-1 1 0 0,-1 0-1 0 0,1 0 0 0 0,-1 1 0 0 0,1-1 0 0 0,0 0 0 0 0,-1 0 0 0 0,1 0 0 0 0,0-1 1 0 0,0 1-1 0 0,0 0 0 0 0,0 0 0 0 0,0-1 0 0 0,0 1 0 0 0,0 0 0 0 0,0-1 0 0 0,1 1 1 0 0,-1-1-1 0 0,0 1 0 0 0,1-1 0 0 0,-1-2 0 0 0,-1-4-517 0 0,1 1 1 0 0,0-1-1 0 0,1 0 0 0 0,0 0 1 0 0,0 0-1 0 0,1 1 0 0 0,-1-1 1 0 0,2 0-1 0 0,-1 1 0 0 0,5-13 1 0 0,-2 1-894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6737 0 0,'0'-1'3300'0'0,"4"2"-1628"0"0,-2 1-1577 0 0,0-1 1 0 0,0 1-1 0 0,0-1 0 0 0,0 1 0 0 0,-1 0 0 0 0,1-1 0 0 0,-1 1 1 0 0,1 0-1 0 0,-1 0 0 0 0,0 0 0 0 0,0 0 0 0 0,1 1 1 0 0,-1-1-1 0 0,-1 0 0 0 0,1 0 0 0 0,0 1 0 0 0,0 3 1 0 0,10 58 181 0 0,-2-12-130 0 0,1-18-98 0 0,-2-7 24 0 0,8 46 1 0 0,-13-53-45 0 0,4 30 102 0 0,1 92 1 0 0,-7-131-123 0 0,0 0 0 0 0,0 0 0 0 0,1 0-1 0 0,3 12 1 0 0,-2-14-5 0 0,-1 0 1 0 0,0 1-1 0 0,-1-1 0 0 0,0 1 0 0 0,-1 15 0 0 0,0-22-3 0 0,0 1-1 0 0,0 0 1 0 0,1-1-1 0 0,-1 1 0 0 0,1 0 1 0 0,0-1-1 0 0,0 1 1 0 0,2 4-1 0 0,-2-4 15 0 0,0-1-1 0 0,0 1 1 0 0,0 0 0 0 0,0 1 0 0 0,0 6-1 0 0,-1-11-8 0 0,0 0 0 0 0,0 0-1 0 0,0-1 1 0 0,0 1 0 0 0,0 0-1 0 0,1 0 1 0 0,-1-1 0 0 0,0 1-1 0 0,0 0 1 0 0,0 0 0 0 0,0 0 0 0 0,0-1-1 0 0,0 1 1 0 0,1 0 0 0 0,-1 0-1 0 0,0 0 1 0 0,0 0 0 0 0,0-1-1 0 0,0 1 1 0 0,1 0 0 0 0,-1 0-1 0 0,0 0 1 0 0,0 0 0 0 0,0 0-1 0 0,1 0 1 0 0,-1 0 0 0 0,0-1-1 0 0,0 1 1 0 0,1 0 0 0 0,-1 0-1 0 0,0 0 1 0 0,0 0 0 0 0,1 0-1 0 0,-1 0 1 0 0,0 0 0 0 0,0 0-1 0 0,0 0 1 0 0,1 0 0 0 0,-1 0-1 0 0,0 1 1 0 0,0-1 0 0 0,1 0-1 0 0,-1 0 1 0 0,0 0 0 0 0,0 0-1 0 0,0 0 1 0 0,1 0 0 0 0,-1 0-1 0 0,0 1 1 0 0,0-1 0 0 0,0 0-1 0 0,1 0 1 0 0,-1 0 0 0 0,0 0-1 0 0,0 1 1 0 0,0-1 0 0 0,0 0-1 0 0,0 0 1 0 0,0 0 0 0 0,1 1-1 0 0,-1-1 1 0 0,0 0 0 0 0,-5-8 77 0 0,0-1 1 0 0,1 0-1 0 0,0 0 1 0 0,0 0-1 0 0,1 0 1 0 0,1 0-1 0 0,-3-13 1 0 0,5 12-66 0 0,0 0-1 0 0,0 0 1 0 0,1-1 0 0 0,0 1-1 0 0,1 0 1 0 0,0 0 0 0 0,0 1-1 0 0,1-1 1 0 0,7-15 0 0 0,-4 9-9 0 0,0-1 0 0 0,2-17 0 0 0,-4 16-6 0 0,0 1 1 0 0,1-1-1 0 0,1 1 0 0 0,1 0 1 0 0,14-26-1 0 0,-20 42-1 0 0,-1 0 0 0 0,1 0 0 0 0,0 0 0 0 0,-1 0 0 0 0,1 0 0 0 0,0 0 0 0 0,0 0 1 0 0,0 0-1 0 0,0 0 0 0 0,0 1 0 0 0,0-1 0 0 0,0 0 0 0 0,0 0 0 0 0,0 1 0 0 0,0-1 0 0 0,0 1 0 0 0,0-1 0 0 0,1 1 0 0 0,-1 0 0 0 0,0-1 0 0 0,0 1 0 0 0,0 0 1 0 0,1 0-1 0 0,-1 0 0 0 0,0 0 0 0 0,0 0 0 0 0,1 0 0 0 0,-1 0 0 0 0,0 0 0 0 0,0 0 0 0 0,1 1 0 0 0,-1-1 0 0 0,0 0 0 0 0,0 1 0 0 0,0-1 0 0 0,1 1 0 0 0,-1-1 1 0 0,0 1-1 0 0,0 0 0 0 0,0-1 0 0 0,0 1 0 0 0,0 0 0 0 0,1 2 0 0 0,2 0 10 0 0,0 1 0 0 0,0-1 0 0 0,0 1 0 0 0,-1 1 0 0 0,1-1 0 0 0,-1 0 0 0 0,0 1 0 0 0,3 7 0 0 0,0 2 0 0 0,8 18-25 0 0,-2 0 0 0 0,-1 1 0 0 0,7 36 0 0 0,-12-38-120 0 0,-2-2-1300 0 0,13 41 1 0 0,-10-62 98 0 0,-3-4 363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2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0 160 7514 0 0,'3'49'4514'0'0,"-1"-33"-4068"0"0,1 0 0 0 0,8 27-1 0 0,-8-34-378 0 0,0-1-1 0 0,0 0 1 0 0,1 0-1 0 0,0 0 1 0 0,0-1-1 0 0,1 1 1 0 0,0-1-1 0 0,0 0 1 0 0,1 0-1 0 0,0-1 1 0 0,0 0-1 0 0,9 8 1 0 0,-13-14-12 0 0,-1 1 1 0 0,0 0-1 0 0,0-1 1 0 0,1 1-1 0 0,-1-1 1 0 0,0 0-1 0 0,1 1 1 0 0,-1-1-1 0 0,0 0 1 0 0,1 0-1 0 0,-1 0 1 0 0,0 0-1 0 0,1 0 1 0 0,-1 0-1 0 0,0 0 1 0 0,1 0-1 0 0,-1 0 1 0 0,0-1-1 0 0,1 1 1 0 0,-1-1-1 0 0,0 1 1 0 0,1-1-1 0 0,-1 1 1 0 0,0-1-1 0 0,0 0 1 0 0,0 1-1 0 0,0-1 1 0 0,0 0-1 0 0,0 0 1 0 0,0 0-1 0 0,0 0 1 0 0,0 0-1 0 0,0 0 1 0 0,0 0-1 0 0,1-2 1 0 0,2-4 136 0 0,1 1 0 0 0,-1-1 1 0 0,0 1-1 0 0,5-14 0 0 0,-4 5-108 0 0,0 0 0 0 0,-1 0 0 0 0,0-1 0 0 0,-1 1 1 0 0,-1-1-1 0 0,-1 1 0 0 0,0-1 0 0 0,-1 0 0 0 0,0 0 0 0 0,-1 1 0 0 0,-1-1 0 0 0,-1 0 0 0 0,0 1 0 0 0,-1 0 1 0 0,-7-18-1 0 0,8 28-113 0 0,1-1 1 0 0,-1 1 0 0 0,0 0 0 0 0,-1 0 0 0 0,1 0 0 0 0,-1 0-1 0 0,0 1 1 0 0,-9-8 0 0 0,12 10-56 0 0,-1 1 0 0 0,0 0-1 0 0,0 0 1 0 0,1 0 0 0 0,-1 0 0 0 0,0 0-1 0 0,0 0 1 0 0,0 1 0 0 0,0-1 0 0 0,0 1-1 0 0,0-1 1 0 0,0 1 0 0 0,0 0 0 0 0,-1-1-1 0 0,1 1 1 0 0,0 0 0 0 0,0 1 0 0 0,0-1-1 0 0,0 0 1 0 0,0 0 0 0 0,0 1 0 0 0,0 0 0 0 0,0-1-1 0 0,0 1 1 0 0,0 0 0 0 0,0 0 0 0 0,0 0-1 0 0,-3 2 1 0 0,2-1-187 0 0,0 0 0 0 0,0 0 0 0 0,0 1 0 0 0,1-1 0 0 0,-1 1 0 0 0,1-1-1 0 0,-1 1 1 0 0,1 0 0 0 0,0 0 0 0 0,-2 4 0 0 0,-2 3-1175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3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68 5865 0 0,'-3'-15'6508'0'0,"-8"-1"-3653"0"0,9 14-2753 0 0,0 0 1 0 0,1 0 0 0 0,-1 0 0 0 0,1 0 0 0 0,0-1 0 0 0,-1 1 0 0 0,1 0 0 0 0,0-1 0 0 0,0-2 0 0 0,1 5-84 0 0,0-1 0 0 0,-1 0 0 0 0,1 1 0 0 0,0-1 1 0 0,0 1-1 0 0,0-1 0 0 0,0 0 0 0 0,0 1 0 0 0,-1-1 0 0 0,1 1 1 0 0,0-1-1 0 0,-1 1 0 0 0,1-1 0 0 0,0 1 0 0 0,-1-1 0 0 0,1 1 1 0 0,-1-1-1 0 0,1 1 0 0 0,0-1 0 0 0,-1 1 0 0 0,1 0 0 0 0,-2-1 1 0 0,1 1-6 0 0,-1 0 0 0 0,1 1 0 0 0,-1-1 0 0 0,1 0 0 0 0,-1 1 0 0 0,1-1 0 0 0,-1 1 0 0 0,1-1 1 0 0,-1 1-1 0 0,1 0 0 0 0,0-1 0 0 0,-3 3 0 0 0,-13 6-31 0 0,-17 11-185 0 0,-55 40 0 0 0,85-57 191 0 0,0 1 1 0 0,1 0-1 0 0,0 0 1 0 0,-1 0 0 0 0,1 0-1 0 0,1 1 1 0 0,-1-1 0 0 0,-2 6-1 0 0,-6 11-8 0 0,10-19 29 0 0,0-1 0 0 0,0 0 0 0 0,0 0 0 0 0,0 1-1 0 0,1-1 1 0 0,-1 1 0 0 0,1-1 0 0 0,-1 1 0 0 0,1-1-1 0 0,0 1 1 0 0,-1-1 0 0 0,1 1 0 0 0,0-1 0 0 0,0 1-1 0 0,0-1 1 0 0,0 1 0 0 0,0-1 0 0 0,0 1 0 0 0,1 0-1 0 0,-1-1 1 0 0,1 1 0 0 0,-1-1 0 0 0,2 3 0 0 0,-1-2 2 0 0,0-1 0 0 0,0 0 1 0 0,1 1-1 0 0,-1-1 1 0 0,0 0-1 0 0,1 0 0 0 0,-1 0 1 0 0,1 0-1 0 0,-1 0 1 0 0,1 0-1 0 0,-1-1 0 0 0,1 1 1 0 0,0 0-1 0 0,-1-1 1 0 0,1 0-1 0 0,0 1 1 0 0,0-1-1 0 0,-1 0 0 0 0,1 0 1 0 0,0 1-1 0 0,2-2 1 0 0,63-3 239 0 0,-42 2-194 0 0,34 0 0 0 0,-56 2-56 0 0,1 0 0 0 0,-1 0 0 0 0,0 0 1 0 0,0-1-1 0 0,0 0 0 0 0,0 1 0 0 0,0-1 0 0 0,4-2 1 0 0,12-3 22 0 0,19 2 12 0 0,-36 4-34 0 0,1 0-1 0 0,-1 1 1 0 0,0-1-1 0 0,1 0 1 0 0,-1 1-1 0 0,0-1 1 0 0,1 1-1 0 0,-1 0 1 0 0,0 0-1 0 0,0-1 1 0 0,0 2-1 0 0,0-1 1 0 0,3 2-1 0 0,8 7 12 0 0,-11-9-14 0 0,0 0 1 0 0,0 0-1 0 0,-1 0 1 0 0,1 0 0 0 0,0 0-1 0 0,-1 1 1 0 0,1-1 0 0 0,-1 0-1 0 0,1 1 1 0 0,-1 0 0 0 0,0-1-1 0 0,1 1 1 0 0,-1 0-1 0 0,0 0 1 0 0,0-1 0 0 0,0 1-1 0 0,0 0 1 0 0,-1 0 0 0 0,1 0-1 0 0,0 0 1 0 0,-1 0 0 0 0,0 0-1 0 0,1 0 1 0 0,-1 0-1 0 0,0 1 1 0 0,0 1 0 0 0,-1 22 2 0 0,2-22-5 0 0,-1 0 0 0 0,0 0 1 0 0,0 0-1 0 0,0 0 0 0 0,-1 0 0 0 0,1 0 0 0 0,-1 0 0 0 0,-2 5 0 0 0,-5 17-20 0 0,7-20 1 0 0,-1 0 0 0 0,0 0 1 0 0,0 0-1 0 0,0-1 0 0 0,-6 10 1 0 0,1-4-12 0 0,6-9 24 0 0,0 0-1 0 0,0 1 1 0 0,-1-1-1 0 0,1-1 1 0 0,-1 1-1 0 0,1 0 1 0 0,-1 0-1 0 0,1 0 1 0 0,-1-1-1 0 0,0 1 1 0 0,-4 2-1 0 0,4-3 1 0 0,-6 4-23 0 0,0-1-1 0 0,0 0 0 0 0,0 0 1 0 0,0 0-1 0 0,-1-1 1 0 0,1-1-1 0 0,-1 1 1 0 0,0-1-1 0 0,0-1 1 0 0,0 1-1 0 0,-18-1 1 0 0,-21-9-310 0 0,45 7 297 0 0,1 0 0 0 0,-1 1 0 0 0,1-1 0 0 0,-1 0 0 0 0,1-1 0 0 0,0 1 0 0 0,-1 0 0 0 0,1-1 0 0 0,0 1 0 0 0,0-1 0 0 0,0 0 0 0 0,0 0 0 0 0,0 0 0 0 0,0 0 0 0 0,-2-3 0 0 0,-4-8-298 0 0,7 12 222 0 0,0-1 1 0 0,-1 1-1 0 0,1-1 1 0 0,0 1-1 0 0,0-1 0 0 0,1 1 1 0 0,-1-1-1 0 0,0 1 1 0 0,0-1-1 0 0,1 0 1 0 0,-1 0-1 0 0,1 1 1 0 0,-1-1-1 0 0,1 0 1 0 0,0 0-1 0 0,0 1 1 0 0,0-1-1 0 0,0 0 1 0 0,0 0-1 0 0,0 1 0 0 0,0-1 1 0 0,1 0-1 0 0,-1 0 1 0 0,1 1-1 0 0,-1-1 1 0 0,2-2-1 0 0,3-8-669 0 0,0 2-257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4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13 101 5393 0 0,'1'11'730'0'0,"0"0"0"0"0,1 0 0 0 0,1 0 0 0 0,0 0-1 0 0,0 0 1 0 0,6 10 0 0 0,8 31-74 0 0,1 24 91 0 0,-4 1 0 0 0,6 81 0 0 0,-11-76-386 0 0,-4-48-260 0 0,0 42 0 0 0,-6-73 165 0 0,-1-8 43 0 0,-7-19 341 0 0,-7-35 129 0 0,3 0-602 0 0,2 0-1 0 0,2-1 1 0 0,4-1-1 0 0,2 1 1 0 0,2-1-1 0 0,3 1 1 0 0,12-66-1 0 0,-12 111-146 0 0,0 0 0 0 0,1 1-1 0 0,7-18 1 0 0,-9 28-24 0 0,0 0 43 0 0,0 1 1 0 0,1 0-1 0 0,-1 0 1 0 0,0 0-1 0 0,1 0 1 0 0,3-4-1 0 0,-5 6-40 0 0,1 1 0 0 0,0-1 0 0 0,-1 1 0 0 0,1-1 0 0 0,-1 1-1 0 0,1-1 1 0 0,0 1 0 0 0,-1 0 0 0 0,1-1 0 0 0,0 1 0 0 0,-1 0 0 0 0,1 0 0 0 0,0 0 0 0 0,0-1 0 0 0,-1 1 0 0 0,1 0-1 0 0,0 0 1 0 0,0 0 0 0 0,-1 0 0 0 0,1 0 0 0 0,0 0 0 0 0,-1 0 0 0 0,1 0 0 0 0,0 1 0 0 0,0-1 0 0 0,-1 0-1 0 0,1 0 1 0 0,0 1 0 0 0,-1-1 0 0 0,1 0 0 0 0,0 1 0 0 0,-1-1 0 0 0,1 1 0 0 0,-1-1 0 0 0,1 1 0 0 0,1 0 0 0 0,16 11 36 0 0,15 14-62 0 0,-15-7 4 0 0,-13-15 9 0 0,0 1 0 0 0,0-1 1 0 0,-1 1-1 0 0,0 0 0 0 0,0 1 1 0 0,0-1-1 0 0,-1 1 0 0 0,1 0 0 0 0,-1-1 1 0 0,-1 1-1 0 0,5 12 0 0 0,-4-4 28 0 0,0 1 0 0 0,-1 0 0 0 0,1 29 0 0 0,-3-36-11 0 0,-1-1 0 0 0,0 1 1 0 0,0 0-1 0 0,-1-1 0 0 0,0 0 0 0 0,0 1 0 0 0,-1-1 0 0 0,0 0 0 0 0,-6 12 0 0 0,1-5 2 0 0,-20 28 56 0 0,26-40-66 0 0,0 1 0 0 0,-1-1 1 0 0,1 1-1 0 0,-1-1 0 0 0,0 0 0 0 0,0 0 0 0 0,0 0 0 0 0,0-1 1 0 0,0 1-1 0 0,0-1 0 0 0,-1 1 0 0 0,-4 0 0 0 0,4 0-47 0 0,0-1-1 0 0,-1 0 0 0 0,1 0 0 0 0,-1 0 1 0 0,0-1-1 0 0,1 1 0 0 0,-1-1 1 0 0,0 0-1 0 0,1-1 0 0 0,-1 1 0 0 0,1-1 1 0 0,-1 0-1 0 0,0 0 0 0 0,1 0 0 0 0,0 0 1 0 0,-1-1-1 0 0,1 0 0 0 0,0 0 1 0 0,0 0-1 0 0,0 0 0 0 0,0-1 0 0 0,0 0 1 0 0,0 0-1 0 0,1 0 0 0 0,-1 0 1 0 0,1 0-1 0 0,0-1 0 0 0,-5-6 0 0 0,5 5-386 0 0,0 0-1 0 0,-1 0 1 0 0,2-1-1 0 0,-1 1 1 0 0,1-1-1 0 0,-1 0 1 0 0,2 0-1 0 0,-1 0 1 0 0,1 0-1 0 0,-1 0 1 0 0,2 0-1 0 0,-1 0 1 0 0,1 0-1 0 0,0 0 1 0 0,0 0-1 0 0,0 0 1 0 0,1 0-1 0 0,3-11 1 0 0,3-4-1868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4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9162 0 0,'14'40'7340'0'0,"-4"26"-7115"0"0,-4-19-31 0 0,14 69-244 0 0,-5 0 0 0 0,0 126 1 0 0,-19-222 38 0 0,3-19 29 0 0,1-12 23 0 0,7-70 177 0 0,-6 60-196 0 0,0 1-1 0 0,1-1 1 0 0,1 0-1 0 0,1 1 1 0 0,13-40 0 0 0,-6 30-13 0 0,-10 24-11 0 0,1 0 1 0 0,0 0-1 0 0,1 0 0 0 0,-1 0 1 0 0,1 1-1 0 0,0-1 1 0 0,1 1-1 0 0,5-7 0 0 0,-9 11 2 0 0,1 1 0 0 0,0-1 0 0 0,0 1 0 0 0,-1 0 0 0 0,1-1 0 0 0,0 1 0 0 0,0 0 0 0 0,-1 0 0 0 0,1 0 0 0 0,0-1 0 0 0,0 1 0 0 0,0 0 0 0 0,0 0 0 0 0,-1 0 0 0 0,1 0 0 0 0,0 0 0 0 0,0 0 0 0 0,0 1 0 0 0,-1-1 0 0 0,1 0 0 0 0,0 0-1 0 0,0 1 1 0 0,0-1 0 0 0,-1 0 0 0 0,2 2 0 0 0,22 12 30 0 0,-18-10-25 0 0,3 3-7 0 0,1 0 1 0 0,-1 1 0 0 0,0 0 0 0 0,-1 0 0 0 0,0 1-1 0 0,0 0 1 0 0,-1 0 0 0 0,0 1 0 0 0,-1 0 0 0 0,9 19-1 0 0,-10-20-6 0 0,-1 0-1 0 0,1-1 0 0 0,8 11 1 0 0,2 5-18 0 0,-13-21 19 0 0,-1 1 0 0 0,1 0 0 0 0,-1 0 0 0 0,0-1 0 0 0,-1 1 0 0 0,1 0 0 0 0,0 0 0 0 0,-1 0 0 0 0,0 0 0 0 0,0 5 0 0 0,-7 39-178 0 0,6-43 146 0 0,-4 17-150 0 0,4-19-130 0 0,0 0-1 0 0,0 0 1 0 0,0 1 0 0 0,0-1-1 0 0,1 0 1 0 0,0 1 0 0 0,-1-1-1 0 0,1 1 1 0 0,1 6 0 0 0,-1-10 262 0 0,0 0 1 0 0,0 1 0 0 0,0-1-1 0 0,1 0 1 0 0,-1 1-1 0 0,0-1 1 0 0,0 0-1 0 0,0 1 1 0 0,0-1-1 0 0,0 0 1 0 0,1 1 0 0 0,-1-1-1 0 0,0 0 1 0 0,0 1-1 0 0,1-1 1 0 0,-1 0-1 0 0,0 0 1 0 0,0 1-1 0 0,1-1 1 0 0,-1 0 0 0 0,0 0-1 0 0,1 0 1 0 0,-1 1-1 0 0,0-1 1 0 0,1 0-1 0 0,-1 0 1 0 0,0 0-1 0 0,1 0 1 0 0,-1 0 0 0 0,0 0-1 0 0,1 0 1 0 0,-1 0-1 0 0,1 0 1 0 0,10 1-1566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5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205 108 6073 0 0,'3'-10'7137'0'0,"0"-16"-4558"0"0,-5 17-1831 0 0,2 8-710 0 0,0 1 0 0 0,0-1 0 0 0,0 0 0 0 0,0 0 0 0 0,0 1 0 0 0,0-1 1 0 0,-1 0-1 0 0,1 0 0 0 0,0 1 0 0 0,0-1 0 0 0,-1 0 0 0 0,1 1 0 0 0,-1-1 0 0 0,1 0 0 0 0,-1 1 1 0 0,1-1-1 0 0,-1 1 0 0 0,1-1 0 0 0,-1 1 0 0 0,0-2 0 0 0,-8-9 522 0 0,8 10-529 0 0,1 0-1 0 0,-1 0 1 0 0,0 0 0 0 0,1 0-1 0 0,-1 0 1 0 0,0 0-1 0 0,0 1 1 0 0,0-1-1 0 0,0 0 1 0 0,0 0 0 0 0,0 1-1 0 0,0-1 1 0 0,-1 0-1 0 0,-12-8 152 0 0,12 7-149 0 0,-1 1 1 0 0,1-1-1 0 0,0 1 1 0 0,-1 0-1 0 0,1-1 1 0 0,0 1-1 0 0,-6-1 1 0 0,4 1-46 0 0,0 0 0 0 0,1 1 0 0 0,-1-1 0 0 0,0 1 0 0 0,0 0 0 0 0,0 0 0 0 0,0 0 0 0 0,0 0 0 0 0,0 1 0 0 0,0 0 0 0 0,0 0 0 0 0,0 0 0 0 0,0 0 1 0 0,1 0-1 0 0,-1 1 0 0 0,0 0 0 0 0,1 0 0 0 0,-1 0 0 0 0,1 0 0 0 0,0 0 0 0 0,-4 4 0 0 0,-7 6-75 0 0,11-10 74 0 0,0 0 1 0 0,1 0-1 0 0,-1 0 0 0 0,1 0 0 0 0,-1 1 1 0 0,1-1-1 0 0,0 1 0 0 0,0 0 1 0 0,0 0-1 0 0,0-1 0 0 0,0 1 1 0 0,1 0-1 0 0,0 1 0 0 0,-1-1 1 0 0,1 0-1 0 0,-1 5 0 0 0,-1 12-51 0 0,1 1-1 0 0,0 40 1 0 0,2-49 44 0 0,7 31-26 0 0,-1-13 44 0 0,-6-28 6 0 0,0 0 0 0 0,0 0-1 0 0,1 0 1 0 0,-1 1 0 0 0,1-1 0 0 0,-1 0 0 0 0,1 0 0 0 0,0 0 0 0 0,0 0-1 0 0,0 0 1 0 0,0 0 0 0 0,0 0 0 0 0,0 0 0 0 0,1-1 0 0 0,-1 1 0 0 0,1 0-1 0 0,-1-1 1 0 0,1 1 0 0 0,-1-1 0 0 0,1 1 0 0 0,0-1 0 0 0,0 0 0 0 0,0 0-1 0 0,0 0 1 0 0,0 0 0 0 0,0 0 0 0 0,0 0 0 0 0,0 0 0 0 0,0-1 0 0 0,0 1-1 0 0,0-1 1 0 0,1 1 0 0 0,-1-1 0 0 0,4 0 0 0 0,-2 0 13 0 0,1-1 0 0 0,0 0 0 0 0,-1 1 0 0 0,1-1 0 0 0,0-1 0 0 0,-1 1 0 0 0,1-1 0 0 0,-1 0 0 0 0,0 0 0 0 0,0 0 1 0 0,1 0-1 0 0,-1-1 0 0 0,-1 0 0 0 0,1 0 0 0 0,3-3 0 0 0,-1-1-6 0 0,0 0 0 0 0,-1 0 0 0 0,0 0 0 0 0,-1-1 0 0 0,0 1 0 0 0,7-17 0 0 0,12-51-49 0 0,-19 53 8 0 0,-3 18 6 0 0,-1-1 0 0 0,1 1 1 0 0,0 0-1 0 0,0 0 0 0 0,1-1 0 0 0,-1 1 0 0 0,5-8 1 0 0,-6 12 19 0 0,0 0 1 0 0,0 0 0 0 0,0 0 0 0 0,0 0 0 0 0,1 0 0 0 0,-1 0 0 0 0,0-1 0 0 0,0 1 0 0 0,0 0 0 0 0,0 0-1 0 0,1 0 1 0 0,-1 0 0 0 0,0 0 0 0 0,0 0 0 0 0,0 0 0 0 0,0 0 0 0 0,1 0 0 0 0,-1 0 0 0 0,0 0 0 0 0,0 0-1 0 0,0 0 1 0 0,1 0 0 0 0,-1 0 0 0 0,0 0 0 0 0,0 0 0 0 0,0 0 0 0 0,0 0 0 0 0,1 0 0 0 0,-1 0-1 0 0,0 1 1 0 0,0-1 0 0 0,0 0 0 0 0,0 0 0 0 0,0 0 0 0 0,1 0 0 0 0,-1 0 0 0 0,0 0 0 0 0,0 0 0 0 0,0 1-1 0 0,0-1 1 0 0,0 0 0 0 0,0 0 0 0 0,1 1 0 0 0,8 11-105 0 0,3 13-17 0 0,3 8-97 0 0,20 33 0 0 0,-28-52 25 0 0,7 7-463 0 0,-12-14-302 0 0,0-3 75 0 0,1-11-252 0 0,8-31-3914 0 0,-7 21 3199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6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17 105 5033 0 0,'-16'-104'6783'0'0,"23"137"-2104"0"0,34 195-3402 0 0,6 56-1231 0 0,-19-138-298 0 0,-2-23-1960 0 0,-25-117 1885 0 0,0 13-2261 0 0,-1-17 1735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4:26:39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35 214 5881,'-1'0'284,"0"0"-1,0 0 1,0 1 0,1-1-1,-1 0 1,0 1 0,0-1-1,1 1 1,-1-1-1,0 1 1,1-1 0,-1 1-1,0-1 1,1 1-1,-1 0 1,1-1 0,-1 1-1,1 0 1,-1 0 0,4 16 1601,0-8-2127,10 35 501,-3 1-1,-2 0 1,-2 0-1,1 70 1,-7-115-254,0 0 1,1 0 0,-1 0 0,0 0-1,0 0 1,0 0 0,0 1-1,0-1 1,0 0 0,0 0 0,0 0-1,0 0 1,0 0 0,0 1-1,0-1 1,0 0 0,0 0-1,0 0 1,0 0 0,0 1 0,0-1-1,0 0 1,0 0 0,0 0-1,0 0 1,0 0 0,0 1-1,0-1 1,0 0 0,0 0 0,0 0-1,0 0 1,0 0 0,-1 1-1,1-1 1,0 0 0,0 0 0,0 0-1,0 0 1,0 0 0,0 0-1,-1 0 1,1 0 0,0 1-1,0-1 1,0 0 0,0 0 0,0 0-1,-1 0 1,1 0 0,0 0-1,0 0 1,0 0 0,0 0-1,-1 0 1,1 0 0,0 0 0,0 0-1,0 0 1,0 0 0,0 0-1,-1 0 1,1 0 0,0-1 0,0 1-1,-11-14 142,-6-23-70,7 8-57,2-1-1,2 0 1,0-1 0,2 0 0,1 0-1,2 0 1,1 0 0,1 0 0,7-38-1,-5 58-12,-1 0 0,2 0 0,0 0 0,0 0 0,1 1 0,0 0-1,1 0 1,0 0 0,1 1 0,-1 0 0,2 0 0,13-13 0,-18 20-5,-1 1 0,0 0-1,0 0 1,0 0 0,1 0 0,-1 1 0,0-1 0,1 0 0,-1 1 0,1 0 0,-1-1 0,1 1 0,-1 0 0,0 0 0,1 1 0,-1-1 0,1 0 0,-1 1 0,1 0 0,-1-1 0,0 1 0,0 0 0,1 0 0,-1 0 0,0 1 0,0-1 0,0 0-1,0 1 1,3 3 0,2 0 2,-1 1 0,0 0 0,0 0 0,-1 0 0,0 1 0,0 0 0,6 11 0,-1 4 18,-1-1 0,-1 1-1,-2 1 1,8 38 0,1 96 17,-14-146-223,0 0 0,0-1 0,1 1 0,0-1 0,1 0 0,0 1 0,9 16 0,-1-23-5944,-3-2 4538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6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0 182 9050 0 0,'1'1'348'0'0,"-1"0"0"0"0,0 0 1 0 0,1-1-1 0 0,-1 1 0 0 0,1 0 0 0 0,0 0 1 0 0,-1-1-1 0 0,1 1 0 0 0,0 0 0 0 0,-1-1 1 0 0,1 1-1 0 0,0 0 0 0 0,0-1 0 0 0,-1 1 0 0 0,3 0 1 0 0,16 5 1769 0 0,19-3-1013 0 0,-17-3-577 0 0,2 1 36 0 0,0-2 0 0 0,45-6 1 0 0,-35 0-360 0 0,-9 1-105 0 0,0 1 1 0 0,1 2-1 0 0,26-2 0 0 0,-32 4-80 0 0,-1-1-1 0 0,1-1 1 0 0,-1 0-1 0 0,29-10 1 0 0,-4 1 57 0 0,-42 12-72 0 0,0-1 0 0 0,0 1 0 0 0,0 0 0 0 0,0-1 0 0 0,0 1 0 0 0,0-1 0 0 0,0 1 0 0 0,0-1 0 0 0,0 1 0 0 0,0-1 0 0 0,-1 0 0 0 0,1 1 0 0 0,0-1 0 0 0,0 0 0 0 0,-1 0 0 0 0,1 0 0 0 0,-1 0 0 0 0,1 1 0 0 0,-1-1 0 0 0,1 0 0 0 0,-1 0 0 0 0,1 0 0 0 0,-1 0 0 0 0,0 0 0 0 0,1 0 0 0 0,-1 0 0 0 0,0 0 0 0 0,0 0-1 0 0,0-2 1 0 0,1 2 1 0 0,0-1-1 0 0,0 1 0 0 0,-1 0 0 0 0,1 0 1 0 0,0 0-1 0 0,0 0 0 0 0,1-1 0 0 0,-1 1 0 0 0,0 1 1 0 0,0-1-1 0 0,3-2 0 0 0,12-12 38 0 0,-9 8-29 0 0,-7 7-14 0 0,0 0 1 0 0,0 0-1 0 0,1-1 1 0 0,-1 1 0 0 0,0 0-1 0 0,0 0 1 0 0,1-1-1 0 0,-1 1 1 0 0,0 0-1 0 0,0 0 1 0 0,1-1-1 0 0,-1 1 1 0 0,0 0-1 0 0,0 0 1 0 0,0-1-1 0 0,0 1 1 0 0,0 0-1 0 0,1-1 1 0 0,-1 1-1 0 0,0 0 1 0 0,0-1-1 0 0,0 1 1 0 0,0 0 0 0 0,0-1-1 0 0,0 1 1 0 0,0 0-1 0 0,0-1 1 0 0,0 1-1 0 0,0 0 1 0 0,0-1-1 0 0,0 1 1 0 0,-1 0-1 0 0,1 0 1 0 0,0-1-1 0 0,0 1 1 0 0,0 0-1 0 0,0-1 1 0 0,0 1-1 0 0,-1 0 1 0 0,1 0-1 0 0,0-1 1 0 0,0 1 0 0 0,0 0-1 0 0,-1 0 1 0 0,1-1-1 0 0,0 1 1 0 0,0 0-1 0 0,-1 0 1 0 0,1 0-1 0 0,0-1 1 0 0,-1 1-1 0 0,1 0 1 0 0,0 0-1 0 0,0 0 1 0 0,-1 0-1 0 0,1 0 1 0 0,0 0-1 0 0,-1 0 1 0 0,1 0-1 0 0,0 0 1 0 0,-1 0 0 0 0,-30-23-97 0 0,31 23 94 0 0,-94-36-797 0 0,92 35 769 0 0,1 1-1 0 0,-1 0 1 0 0,0 0 0 0 0,0-1-1 0 0,1 1 1 0 0,-1 1-1 0 0,0-1 1 0 0,0 0-1 0 0,0 0 1 0 0,1 1-1 0 0,-1-1 1 0 0,0 0 0 0 0,1 1-1 0 0,-1 0 1 0 0,0-1-1 0 0,1 1 1 0 0,-1 0-1 0 0,1 0 1 0 0,-1 0-1 0 0,1 0 1 0 0,-1 0 0 0 0,1 1-1 0 0,-3 1 1 0 0,-1 3-95 0 0,0 1 1 0 0,0-1 0 0 0,-7 15-1 0 0,6-11 61 0 0,3-3 39 0 0,1 0-1 0 0,-1 0 1 0 0,1 1 0 0 0,0-1 0 0 0,1 1-1 0 0,0-1 1 0 0,0 1 0 0 0,1 0-1 0 0,0 8 1 0 0,-2 18-11 0 0,1-23 38 0 0,0 0 0 0 0,0 1-1 0 0,1-1 1 0 0,1 0 0 0 0,0 0 0 0 0,1 0 0 0 0,0 0 0 0 0,0 0 0 0 0,1 0 0 0 0,1 0 0 0 0,0-1 0 0 0,0 1 0 0 0,1-1 0 0 0,1 0 0 0 0,-1 0-1 0 0,1-1 1 0 0,15 17 0 0 0,10 4-166 0 0,1-1 0 0 0,42 29 0 0 0,-69-55-36 0 0,0-1-1 0 0,0 1 1 0 0,0-1-1 0 0,1-1 1 0 0,-1 1-1 0 0,1-1 0 0 0,-1 0 1 0 0,1 0-1 0 0,-1 0 1 0 0,10-1-1 0 0,-5 0-442 0 0,1 0 0 0 0,-1-1 0 0 0,0 0-1 0 0,1-1 1 0 0,9-3 0 0 0,12-6-1187 0 0,-2-2-590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6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21 7026 0 0,'0'-1'312'0'0,"0"0"0"0"0,0 0 0 0 0,0-1 1 0 0,-1 1-1 0 0,1 0 0 0 0,0 0 1 0 0,-1 0-1 0 0,1 0 0 0 0,-1 0 0 0 0,1 0 1 0 0,-1 0-1 0 0,1 0 0 0 0,-1 0 1 0 0,0 0-1 0 0,0 0 0 0 0,1 0 1 0 0,-1 1-1 0 0,0-1 0 0 0,-1-1 0 0 0,1 2-291 0 0,0 1-1 0 0,0-1 1 0 0,1 1-1 0 0,-1-1 1 0 0,0 0-1 0 0,1 1 1 0 0,-1-1-1 0 0,1 1 1 0 0,-1-1-1 0 0,1 1 0 0 0,-1 0 1 0 0,1-1-1 0 0,-1 1 1 0 0,1 0-1 0 0,-1-1 1 0 0,1 1-1 0 0,0 0 1 0 0,-1-1-1 0 0,1 1 1 0 0,0 0-1 0 0,0 0 1 0 0,-1-1-1 0 0,1 1 0 0 0,0 0 1 0 0,0 0-1 0 0,0-1 1 0 0,0 3-1 0 0,-29 74 394 0 0,-13 177 1129 0 0,21-99-1206 0 0,-2-27-233 0 0,-21 145-187 0 0,9-12-843 0 0,31-225-680 0 0,-3 0 1 0 0,-17 56 0 0 0,23-91 1030 0 0,1 2-121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7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6457 0 0,'-8'9'3949'0'0,"7"-9"-3921"0"0,1 0 0 0 0,-1 1 1 0 0,0-1-1 0 0,0 1 1 0 0,1-1-1 0 0,-1 1 0 0 0,0-1 1 0 0,1 1-1 0 0,-1 0 1 0 0,1-1-1 0 0,-1 1 0 0 0,1 0 1 0 0,-1-1-1 0 0,1 1 1 0 0,-1 0-1 0 0,1-1 0 0 0,0 1 1 0 0,-1 0-1 0 0,1 0 1 0 0,0 0-1 0 0,0 0 0 0 0,6 74 239 0 0,0-32-302 0 0,-4-31 28 0 0,0 0 0 0 0,-1 0 0 0 0,0 13 0 0 0,4 28 23 0 0,-3-42 7 0 0,0 1 1 0 0,-1-1-1 0 0,-1 19 1 0 0,-1-25-2 0 0,1 0 1 0 0,-1 0 0 0 0,1 0-1 0 0,0 0 1 0 0,1 0 0 0 0,-1 0-1 0 0,1 0 1 0 0,2 8 0 0 0,-3-11-7 0 0,0-1 0 0 0,0 0 0 0 0,0 0 0 0 0,0 1 0 0 0,0-1 0 0 0,0 0 0 0 0,0 1 1 0 0,-1-1-1 0 0,1 0 0 0 0,0 0 0 0 0,-1 0 0 0 0,1 1 0 0 0,-1-1 0 0 0,0 1 0 0 0,0-1 14 0 0,1-1 0 0 0,0 1 0 0 0,-1-1 0 0 0,1 1 0 0 0,0-1 0 0 0,-1 1 0 0 0,1-1 0 0 0,0 1 0 0 0,0-1 0 0 0,-1 1 0 0 0,1 0 0 0 0,0-1 0 0 0,0 1 0 0 0,0 0 0 0 0,0-1 0 0 0,0 1 0 0 0,0 0 0 0 0,0-1 0 0 0,0 1 0 0 0,0-1-1 0 0,0 1 1 0 0,0 0 0 0 0,0-1 0 0 0,1 1 0 0 0,-1 0 0 0 0,0-1 0 0 0,0 1 0 0 0,1-1 0 0 0,-1 1 0 0 0,0-1 0 0 0,1 2 0 0 0,3-5 1485 0 0,-1-9-735 0 0,0-26-431 0 0,-1 10-60 0 0,-1-22 54 0 0,-1 42-297 0 0,-1 1 1 0 0,1 0 0 0 0,1-1-1 0 0,-1 1 1 0 0,1 0 0 0 0,1-1-1 0 0,2-9 1 0 0,5-8 62 0 0,-4 11-35 0 0,1 0-1 0 0,8-15 0 0 0,-12 25-66 0 0,0-1-1 0 0,0 1 0 0 0,-1-1 1 0 0,1 1-1 0 0,0-9 1 0 0,-1 9-11 0 0,0 0 1 0 0,-1 1 0 0 0,1-1 0 0 0,1 0-1 0 0,-1 1 1 0 0,1-1 0 0 0,-1 1 0 0 0,5-7 0 0 0,1-2-19 0 0,-7 11 21 0 0,0 0 0 0 0,1 0-1 0 0,-1 0 1 0 0,1 0-1 0 0,-1 0 1 0 0,1 1 0 0 0,-1-1-1 0 0,1 0 1 0 0,0 0 0 0 0,0 0-1 0 0,-1 1 1 0 0,1-1-1 0 0,0 0 1 0 0,0 1 0 0 0,0-1-1 0 0,0 0 1 0 0,-1 1 0 0 0,1-1-1 0 0,0 1 1 0 0,0 0-1 0 0,0-1 1 0 0,0 1 0 0 0,0 0-1 0 0,0-1 1 0 0,0 1 0 0 0,0 0-1 0 0,1 0 1 0 0,-1 0-1 0 0,0 0 1 0 0,0 0 0 0 0,1 0-1 0 0,1 0-5 0 0,0 1 0 0 0,0-1 0 0 0,0 0 0 0 0,0 1 1 0 0,0-1-1 0 0,0 1 0 0 0,0 0 0 0 0,0 0 0 0 0,-1 0 0 0 0,1 0 0 0 0,0 1 0 0 0,-1-1 0 0 0,1 1 0 0 0,-1-1 0 0 0,4 4 0 0 0,11 6-36 0 0,-12-7 30 0 0,-1 0 0 0 0,0 0 0 0 0,0 0 1 0 0,0 1-1 0 0,0-1 0 0 0,5 11 1 0 0,8 8-5 0 0,-12-15 9 0 0,0 0 1 0 0,0 1-1 0 0,-1 0 0 0 0,0 0 0 0 0,-1 0 0 0 0,0 0 0 0 0,3 18 0 0 0,-2 37-90 0 0,-4-60 86 0 0,0 0 0 0 0,0 0 0 0 0,0 1 1 0 0,0-1-1 0 0,-1 0 0 0 0,0 4 0 0 0,-2 12-33 0 0,3-13 15 0 0,-1 1 1 0 0,0-1 0 0 0,-1 0-1 0 0,-3 11 1 0 0,-2 15-678 0 0,7-34 684 0 0,0 1 0 0 0,0 0 0 0 0,0 0 0 0 0,0 0 0 0 0,0 0 0 0 0,0 0 0 0 0,0 0 0 0 0,0 0 0 0 0,0 0 0 0 0,0 0 0 0 0,0 0 0 0 0,0-1 0 0 0,0 1 0 0 0,0 0 0 0 0,0 0 0 0 0,0 0 0 0 0,1 0 0 0 0,-1 0 0 0 0,0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0 0 0 0,0 1 0 0 0,0-1 0 0 0,1 0 0 0 0,-1 0 0 0 0,0 0 0 0 0,0 0 0 0 0,0 0 0 0 0,0 0 0 0 0,0 0 0 0 0,2-4-658 0 0,0 0 0 0 0,0 0 0 0 0,1 0 0 0 0,-1 0 0 0 0,7-6 0 0 0,-9 8 468 0 0,1 1 88 0 0,0 0-1 0 0,0 0 1 0 0,0 0-1 0 0,-1 0 1 0 0,1 0-1 0 0,0-1 0 0 0,-1 1 1 0 0,1 0-1 0 0,-1 0 1 0 0,0-1-1 0 0,1 1 1 0 0,-1-3-1 0 0,0-7-1092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8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 3985 0 0,'-10'-8'7277'0'0,"18"15"-4320"0"0,-7-5-2905 0 0,1 0 0 0 0,0 1 1 0 0,0-1-1 0 0,-1 1 0 0 0,1 0 0 0 0,-1-1 0 0 0,0 1 1 0 0,0 0-1 0 0,0 0 0 0 0,0 0 0 0 0,-1 0 0 0 0,1 0 1 0 0,-1 0-1 0 0,0 0 0 0 0,0 6 0 0 0,6 21 55 0 0,-1-13-72 0 0,0 1 0 0 0,-1-1 0 0 0,0 1 0 0 0,-2-1 0 0 0,0 1 0 0 0,-1 0 0 0 0,-2 21 0 0 0,1-34-62 0 0,0 1 0 0 0,0 0 0 0 0,1-1 1 0 0,-1 1-1 0 0,1-1 0 0 0,0 1 0 0 0,1-1 0 0 0,-1 0 1 0 0,1 1-1 0 0,0-1 0 0 0,3 5 0 0 0,-4-6-1112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8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8770 0 0,'-7'15'5909'0'0,"6"-10"-5808"0"0,-1-1 0 0 0,1 0-1 0 0,0 0 1 0 0,1 1 0 0 0,-1-1-1 0 0,1 1 1 0 0,0 4 0 0 0,1 18-80 0 0,2-1 1 0 0,9 42-1 0 0,3 16-79 0 0,19 121-496 0 0,-16-86-2204 0 0,-12-57-58 0 0,-5-48 1383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8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9498 0 0,'11'-8'5268'0'0,"-9"6"-5031"0"0,0 1-1 0 0,0-1 1 0 0,0 1-1 0 0,0 0 1 0 0,1-1-1 0 0,-1 1 1 0 0,0 0-1 0 0,1 0 1 0 0,-1 0-1 0 0,3 0 1 0 0,23-7 738 0 0,-24 6-918 0 0,0 1 0 0 0,-1-1 0 0 0,1 1 0 0 0,0 0 0 0 0,0 1 0 0 0,0-1 0 0 0,-1 1 0 0 0,1-1 0 0 0,0 1 0 0 0,0 0 0 0 0,0 1-1 0 0,0-1 1 0 0,0 1 0 0 0,7 1 0 0 0,-5 0-51 0 0,-1 0-1 0 0,1 0 0 0 0,-1 1 1 0 0,0 0-1 0 0,0 0 0 0 0,0 0 1 0 0,0 0-1 0 0,-1 1 0 0 0,0-1 1 0 0,1 1-1 0 0,-1 1 0 0 0,0-1 1 0 0,-1 0-1 0 0,6 9 0 0 0,5 8-182 0 0,-2 1-1 0 0,0 0 0 0 0,-1 0 1 0 0,-2 1-1 0 0,0 0 0 0 0,-1 1 1 0 0,7 44-1 0 0,-11-51 77 0 0,-2-9 45 0 0,0 0 0 0 0,-1 0 0 0 0,1 12-1 0 0,-1-27 133 0 0,0 0-1 0 0,0 0 0 0 0,-1 1 0 0 0,1-1 0 0 0,-2-9 0 0 0,-2-2 21 0 0,1-1 0 0 0,0 0 0 0 0,2 0 0 0 0,2-24 0 0 0,14-75 25 0 0,-15 108-123 0 0,18-62-72 0 0,-12 48 20 0 0,7-6-127 0 0,-13 30 48 0 0,-1-1 1 0 0,0 0-1 0 0,1 0 1 0 0,-1 1-1 0 0,1-1 1 0 0,-1 0-1 0 0,1 1 1 0 0,-1-1-1 0 0,1 1 1 0 0,-1-1-1 0 0,1 0 1 0 0,-1 1-1 0 0,1-1 1 0 0,0 1-1 0 0,0 0 1 0 0,-1-1-1 0 0,1 1 1 0 0,0-1-1 0 0,-1 1 1 0 0,1 0-1 0 0,0 0 1 0 0,0 0-1 0 0,0-1 1 0 0,-1 1-1 0 0,1 0 1 0 0,0 0-1 0 0,0 0 1 0 0,0 0-1 0 0,0 0 1 0 0,-1 0-1 0 0,2 1 1 0 0,29 5-2839 0 0,-16 4 1033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9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91 7818 0 0,'-17'12'3811'0'0,"16"-11"-3775"0"0,1-1 1 0 0,-1 1 0 0 0,1-1 0 0 0,-1 1 0 0 0,1-1 0 0 0,-1 1 0 0 0,1 0 0 0 0,-1-1 0 0 0,1 1 0 0 0,-1-1 0 0 0,1 1 0 0 0,0 0 0 0 0,-1 0 0 0 0,1-1 0 0 0,0 1 0 0 0,0 0 0 0 0,0-1 0 0 0,0 1 0 0 0,-1 0 0 0 0,1 0 0 0 0,0-1 0 0 0,0 1 0 0 0,0 0 0 0 0,1 0 0 0 0,-1-1 0 0 0,0 2 0 0 0,4 3 99 0 0,-4-5-124 0 0,0 0 1 0 0,1 1 0 0 0,-1-1 0 0 0,1 1 0 0 0,-1-1-1 0 0,0 0 1 0 0,0 1 0 0 0,1-1 0 0 0,-1 1 0 0 0,0-1-1 0 0,0 1 1 0 0,1-1 0 0 0,-1 1 0 0 0,0-1 0 0 0,0 1-1 0 0,0-1 1 0 0,0 1 0 0 0,0 0 0 0 0,0-1 0 0 0,0 1 0 0 0,0-1-1 0 0,0 1 1 0 0,0-1 0 0 0,0 1 0 0 0,0-1 0 0 0,0 1-1 0 0,0-1 1 0 0,0 1 0 0 0,-1 0 0 0 0,0 2 11 0 0,1 0 1 0 0,-1 0-1 0 0,1-1 1 0 0,0 1-1 0 0,0 0 0 0 0,0 0 1 0 0,0 0-1 0 0,0 0 1 0 0,1 0-1 0 0,-1 0 1 0 0,1 0-1 0 0,0-1 0 0 0,1 4 1 0 0,-1-3-16 0 0,0 0 1 0 0,0 0-1 0 0,0 0 1 0 0,-1 0-1 0 0,1 0 1 0 0,-1 0 0 0 0,0 0-1 0 0,0 0 1 0 0,0 0-1 0 0,-1 6 1 0 0,0-4-6 0 0,0 0 1 0 0,1 0 0 0 0,0 1 0 0 0,0-1 0 0 0,0 0 0 0 0,0 1 0 0 0,1-1 0 0 0,0 0 0 0 0,0 0 0 0 0,2 6-1 0 0,2 6 140 0 0,14 27 0 0 0,-16-37 1 0 0,1-1 0 0 0,-1 1 0 0 0,1-1 0 0 0,1 0 0 0 0,8 10 0 0 0,-11-15-75 0 0,-1 1 0 0 0,0-1 0 0 0,1 0 0 0 0,-1 1 0 0 0,1-1 0 0 0,-1 0 0 0 0,1 0 0 0 0,-1 0 0 0 0,1 0 0 0 0,0 0 0 0 0,0-1 0 0 0,-1 1 0 0 0,1 0 0 0 0,0-1 0 0 0,0 0 0 0 0,0 1 0 0 0,0-1 0 0 0,0 0 0 0 0,0 0 0 0 0,0 0 0 0 0,-1 0-1 0 0,1 0 1 0 0,0 0 0 0 0,0-1 0 0 0,0 1 0 0 0,0 0 0 0 0,0-1 0 0 0,2-1 0 0 0,1-1 91 0 0,-1 0 0 0 0,1-1 0 0 0,-1 0 0 0 0,1 0 0 0 0,-1-1 0 0 0,-1 1 0 0 0,1-1 0 0 0,0 1 0 0 0,3-9 0 0 0,14-47 479 0 0,-7 16-436 0 0,-9 29-172 0 0,-2 0 0 0 0,0 0 0 0 0,-1 0 0 0 0,-1-1 0 0 0,-1-29 0 0 0,0 40-28 0 0,-4-34 51 0 0,0 18-59 0 0,3 18-29 0 0,0 0 0 0 0,-1 0 0 0 0,1 0 0 0 0,-1 0 0 0 0,1 0 0 0 0,-1 0 0 0 0,0 0 0 0 0,0 1 0 0 0,0-1 0 0 0,-1 1 0 0 0,1-1 0 0 0,-1 1 0 0 0,1 0 0 0 0,-1 0 1 0 0,0 0-1 0 0,0 0 0 0 0,-5-2 0 0 0,3 1-91 0 0,-1 0 1 0 0,0 0 0 0 0,0 1-1 0 0,0 0 1 0 0,0 0 0 0 0,-1 0-1 0 0,1 1 1 0 0,-11-1 0 0 0,8 2-275 0 0,-1 0 0 0 0,1 1 0 0 0,-1 0 0 0 0,-14 4 0 0 0,20-4 184 0 0,0 0 0 0 0,1 1 0 0 0,-1-1 0 0 0,0 1 0 0 0,1 0-1 0 0,-1 0 1 0 0,1 1 0 0 0,0-1 0 0 0,-1 1 0 0 0,1 0 0 0 0,0-1-1 0 0,1 1 1 0 0,-4 5 0 0 0,-3 7-923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9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10538 0 0,'-2'10'4169'0'0,"-1"-8"-2368"0"0,1-1-1177 0 0,2 5-472 0 0,0-4-160 0 0,0 2 32 0 0,0-2-128 0 0,7 4-568 0 0,1-2 175 0 0,4 1 105 0 0,1 7-800 0 0,5 0 792 0 0,-1-1-456 0 0,4 7-256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19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70 10354 0 0,'-4'-2'4473'0'0,"-4"0"-2776"0"0,2 0-449 0 0,-2 2-384 0 0,3-2-376 0 0,-1-4-440 0 0,4 6 80 0 0,-4-4-8 0 0,4 1-264 0 0,-2-1-208 0 0,0-4-88 0 0,1 2-240 0 0,1 0-24 0 0,0-1-889 0 0,0-1 1169 0 0,2 0-808 0 0,0 6-272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20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 7642 0 0,'-3'-5'4311'0'0,"3"5"-4123"0"0,0 0-1 0 0,0 0 1 0 0,-1 0-1 0 0,1 0 1 0 0,0 0-1 0 0,0 0 1 0 0,0 0-1 0 0,-1-1 1 0 0,1 1-1 0 0,-1 0 1 0 0,1 0-143 0 0,0 0 0 0 0,0 0 1 0 0,0 0-1 0 0,-1 0 0 0 0,1 0 1 0 0,0-1-1 0 0,-1 1 0 0 0,1 0 1 0 0,0 0-1 0 0,0 0 0 0 0,-1 0 1 0 0,1 0-1 0 0,0 0 0 0 0,0 0 1 0 0,-1 0-1 0 0,1 0 0 0 0,0 0 1 0 0,-1 0-1 0 0,1 0 0 0 0,0 0 1 0 0,0 0-1 0 0,-1 0 0 0 0,1 0 0 0 0,0 0 1 0 0,0 1-1 0 0,-1-1 0 0 0,1 0 1 0 0,0 0-1 0 0,0 0 0 0 0,-1 0 1 0 0,1 1-1 0 0,0-1 0 0 0,0 0 1 0 0,-1 0-1 0 0,1 0 0 0 0,0 1 1 0 0,0-1-1 0 0,0 0 0 0 0,0 0 1 0 0,-1 1-1 0 0,-6 26 36 0 0,4-18-97 0 0,0 1 1 0 0,1 0-1 0 0,0 0 1 0 0,0 0-1 0 0,1 0 1 0 0,1 11-1 0 0,4 16-27 0 0,1-1 0 0 0,18 63 1 0 0,-8-39 10 0 0,-2 11 35 0 0,-3 1 1 0 0,-2 0-1 0 0,-4 80 0 0 0,-1-128 26 0 0,-2-22-13 0 0,-1 1-1 0 0,1-1 0 0 0,-1 1 0 0 0,0 0 0 0 0,0-1 0 0 0,0 1 0 0 0,0 0 0 0 0,-1-1 0 0 0,1 1 0 0 0,-1 3 0 0 0,1-6-12 0 0,0 0 0 0 0,0 0 0 0 0,0 1-1 0 0,0-1 1 0 0,0 0 0 0 0,0 0 0 0 0,0 0 0 0 0,0 0-1 0 0,0 0 1 0 0,0 0 0 0 0,0 0 0 0 0,0 0 0 0 0,-1 1-1 0 0,1-1 1 0 0,0 0 0 0 0,0 0 0 0 0,0 0 0 0 0,0 0 0 0 0,0 0-1 0 0,0 0 1 0 0,0 0 0 0 0,0 0 0 0 0,0 0 0 0 0,0 0-1 0 0,0 0 1 0 0,0 0 0 0 0,0 1 0 0 0,-1-1 0 0 0,1 0 0 0 0,0 0-1 0 0,0 0 1 0 0,0 0 0 0 0,0 0 0 0 0,0 0 0 0 0,0 0-1 0 0,0 0 1 0 0,0 0 0 0 0,-1 0 0 0 0,1 0 0 0 0,0 0-1 0 0,0 0 1 0 0,0 0 0 0 0,0 0 0 0 0,0 0 0 0 0,0 0 0 0 0,0 0-1 0 0,0 0 1 0 0,-1 0 0 0 0,1 0 0 0 0,0 0 0 0 0,0 0-1 0 0,0-1 1 0 0,0 1 0 0 0,0 0 0 0 0,-5-7 209 0 0,0-12 124 0 0,4 15-285 0 0,0-2 34 0 0,1-1 0 0 0,0 1 1 0 0,0-1-1 0 0,0 1 0 0 0,1-1 1 0 0,0 1-1 0 0,3-10 0 0 0,4-30 199 0 0,-3 24-190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04:26:40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20 6041,'-8'-1'4780,"14"-1"-2812,13 0-1399,7 4-371,4 0-119,0 0-1,-1-2 1,1-1 0,56-10 0,-76 8-119,7-2-347,-8 4-2720,-1 6 1797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20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 7842 0 0,'30'63'9079'0'0,"-22"-41"-8280"0"0,7 29 0 0 0,-13-39-867 0 0,1 0 1 0 0,-1 0-1 0 0,-1 1 1 0 0,0-1-1 0 0,-1 0 1 0 0,0 1-1 0 0,-1-1 1 0 0,0 0-1 0 0,-6 23 1 0 0,6-34 69 0 0,1 0 0 0 0,-1 1 0 0 0,0-1 0 0 0,1 0-1 0 0,-1 0 1 0 0,0 1 0 0 0,0-1 0 0 0,0 0 0 0 0,0 0 0 0 0,0 0 0 0 0,-2 1 0 0 0,-25 14 30 0 0,14-9-26 0 0,10-5-8 0 0,0-1-1 0 0,0 0 1 0 0,0 0 0 0 0,0 0-1 0 0,0 0 1 0 0,0-1 0 0 0,0 1-1 0 0,0-1 1 0 0,0 0 0 0 0,-7-1-1 0 0,0 0-12 0 0,1-1-1 0 0,-19-5 1 0 0,25 6-36 0 0,-14-5-79 0 0,0 0-1 0 0,0-1 0 0 0,-16-9 0 0 0,30 14-119 0 0,0-1-1 0 0,0 1 1 0 0,0-1-1 0 0,1 1 1 0 0,-1-1-1 0 0,1 0 0 0 0,0-1 1 0 0,0 1-1 0 0,0 0 1 0 0,0-1-1 0 0,1 0 1 0 0,-1 1-1 0 0,1-1 1 0 0,0 0-1 0 0,0 0 0 0 0,0-1 1 0 0,1 1-1 0 0,-2-6 1 0 0,4 0-869 0 0,4 1-347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21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65 8786 0 0,'-21'-19'6151'0'0,"-8"-8"-4855"0"0,28 25-1274 0 0,0 1 1 0 0,-1-1-1 0 0,1 1 1 0 0,0 0-1 0 0,-1-1 0 0 0,1 1 1 0 0,-1 0-1 0 0,1 0 1 0 0,-1 0-1 0 0,1 0 1 0 0,-1 0-1 0 0,0 0 1 0 0,1 1-1 0 0,-1-1 0 0 0,0 1 1 0 0,0-1-1 0 0,0 1 1 0 0,1-1-1 0 0,-1 1 1 0 0,0 0-1 0 0,0 0 1 0 0,0 0-1 0 0,0 0 0 0 0,-2 1 1 0 0,2 0-32 0 0,0-1 0 0 0,0 1 1 0 0,0 1-1 0 0,0-1 0 0 0,1 0 0 0 0,-1 0 0 0 0,0 1 1 0 0,1-1-1 0 0,-1 0 0 0 0,1 1 0 0 0,0 0 1 0 0,-1-1-1 0 0,1 1 0 0 0,0 0 0 0 0,0 0 0 0 0,0 0 1 0 0,0-1-1 0 0,0 1 0 0 0,0 0 0 0 0,1 0 1 0 0,-1 4-1 0 0,-7 19-12 0 0,2 0 1 0 0,1 0-1 0 0,2 1 0 0 0,0 0 1 0 0,2 49-1 0 0,9-31 75 0 0,-7-41-28 0 0,0 0 0 0 0,0 1 0 0 0,0-1 0 0 0,1 0 1 0 0,-1 0-1 0 0,1 0 0 0 0,0-1 0 0 0,0 1 0 0 0,0 0 0 0 0,4 4 0 0 0,-5-7-8 0 0,0 0 1 0 0,0 0-1 0 0,0 0 0 0 0,0 0 0 0 0,-1 0 0 0 0,1 0 0 0 0,0 0 1 0 0,0 0-1 0 0,0 0 0 0 0,0 0 0 0 0,-1 0 0 0 0,1-1 0 0 0,0 1 0 0 0,0 0 1 0 0,0-1-1 0 0,-1 1 0 0 0,1-1 0 0 0,0 1 0 0 0,-1 0 0 0 0,1-1 1 0 0,0 0-1 0 0,-1 1 0 0 0,1-1 0 0 0,-1 1 0 0 0,1-1 0 0 0,-1 0 1 0 0,1 1-1 0 0,-1-1 0 0 0,1-1 0 0 0,16-22 225 0 0,61-129 31 0 0,-78 153-276 0 0,0-1-1 0 0,0 1 1 0 0,1-1 0 0 0,-1 1-1 0 0,0-1 1 0 0,0 1 0 0 0,1-1-1 0 0,-1 1 1 0 0,0-1 0 0 0,1 1-1 0 0,-1-1 1 0 0,1 1 0 0 0,-1 0-1 0 0,0-1 1 0 0,1 1 0 0 0,-1 0-1 0 0,1-1 1 0 0,-1 1 0 0 0,1 0-1 0 0,-1 0 1 0 0,1 0 0 0 0,-1-1-1 0 0,1 1 1 0 0,-1 0 0 0 0,1 0-1 0 0,0 0 1 0 0,-1 0 0 0 0,1 0-1 0 0,-1 0 1 0 0,1 0 0 0 0,-1 0 0 0 0,1 0-1 0 0,-1 0 1 0 0,1 0 0 0 0,-1 0-1 0 0,1 0 1 0 0,0 1 0 0 0,-1-1-1 0 0,1 0 1 0 0,-1 0 0 0 0,1 1-1 0 0,-1-1 1 0 0,0 0 0 0 0,1 0-1 0 0,-1 1 1 0 0,1-1 0 0 0,-1 1-1 0 0,1-1 1 0 0,-1 0 0 0 0,0 1-1 0 0,1-1 1 0 0,-1 1 0 0 0,1 0-1 0 0,20 31-75 0 0,-18-26 60 0 0,24 48-300 0 0,-20-38 66 0 0,0-1 0 0 0,1 0 1 0 0,12 15-1 0 0,-20-29 185 0 0,1 0 0 0 0,-1 0 0 0 0,1 0 0 0 0,-1-1 0 0 0,1 1 0 0 0,0 0 0 0 0,-1-1 0 0 0,1 1-1 0 0,0 0 1 0 0,-1-1 0 0 0,1 1 0 0 0,0-1 0 0 0,0 1 0 0 0,0-1 0 0 0,-1 1 0 0 0,1-1 0 0 0,0 0 0 0 0,0 1 0 0 0,0-1 0 0 0,0 0 0 0 0,0 0 0 0 0,1 1 0 0 0,0-2-124 0 0,-1 1 0 0 0,0-1-1 0 0,0 0 1 0 0,0 0 0 0 0,0 1 0 0 0,0-1-1 0 0,0 0 1 0 0,0 0 0 0 0,0 0 0 0 0,0 0 0 0 0,0 0-1 0 0,1-1 1 0 0,6-7-873 0 0,-6 7 129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21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 5169 0 0,'1'1'656'0'0,"7"9"3472"0"0,-8-10-4065 0 0,1 0 0 0 0,-1 0 0 0 0,0 0 1 0 0,0 0-1 0 0,0 1 0 0 0,0-1 0 0 0,0 0 0 0 0,0 0 0 0 0,0 0 0 0 0,0 0 1 0 0,0 1-1 0 0,0-1 0 0 0,0 0 0 0 0,0 0 0 0 0,0 0 0 0 0,0 0 0 0 0,0 1 1 0 0,0-1-1 0 0,0 0 0 0 0,0 0 0 0 0,0 0 0 0 0,0 0 0 0 0,0 1 0 0 0,0-1 1 0 0,0 0-1 0 0,0 0 0 0 0,0 0 0 0 0,0 0 0 0 0,0 1 0 0 0,0-1 0 0 0,0 0 1 0 0,0 0-1 0 0,0 0 0 0 0,-1 0 0 0 0,1 0 0 0 0,0 1 0 0 0,0-1 0 0 0,0 0 1 0 0,0 0-1 0 0,0 0 0 0 0,0 0 0 0 0,-1 0 0 0 0,1 0 0 0 0,0 0 0 0 0,0 0 1 0 0,0 0-1 0 0,0 0 0 0 0,-1 1 0 0 0,1-1 0 0 0,0 0 0 0 0,0 0 0 0 0,0 0 1 0 0,0 0-1 0 0,-1 0 0 0 0,1 0 0 0 0,0 0 0 0 0,0 0 0 0 0,0 0 0 0 0,-1 0 1 0 0,1-1-1 0 0,0 1 0 0 0,0 0 0 0 0,-2 0 58 0 0,1 0 1 0 0,-1 0-1 0 0,1 0 0 0 0,-1 1 0 0 0,1-1 1 0 0,-1 0-1 0 0,1 1 0 0 0,-1-1 1 0 0,1 1-1 0 0,-1-1 0 0 0,1 1 0 0 0,-1 0 1 0 0,1-1-1 0 0,0 1 0 0 0,0 0 0 0 0,-3 2 1 0 0,3-2-21 0 0,-1 0 1 0 0,0 0-1 0 0,1-1 1 0 0,-1 1-1 0 0,0 0 1 0 0,0-1-1 0 0,0 0 0 0 0,0 1 1 0 0,-3-1-1 0 0,-13 5-207 0 0,-22 29 305 0 0,37-31-129 0 0,0-1 1 0 0,1 1 0 0 0,-1-1 0 0 0,1 1 0 0 0,-1 0-1 0 0,1 0 1 0 0,0 0 0 0 0,0 0 0 0 0,0 0-1 0 0,1 0 1 0 0,-1 1 0 0 0,1-1 0 0 0,0 1-1 0 0,0-1 1 0 0,0 1 0 0 0,0-1 0 0 0,1 1 0 0 0,-1 0-1 0 0,1-1 1 0 0,0 1 0 0 0,0 0 0 0 0,0-1-1 0 0,1 1 1 0 0,-1 0 0 0 0,1-1 0 0 0,0 1 0 0 0,0-1-1 0 0,2 6 1 0 0,4 1-2 0 0,1-1 1 0 0,-1-1-1 0 0,1 1 0 0 0,1-1 0 0 0,0-1 1 0 0,0 0-1 0 0,0 0 0 0 0,18 10 0 0 0,30 23-60 0 0,16 12-67 0 0,-68-48 56 0 0,10 9-52 0 0,-1 0 0 0 0,0 1 0 0 0,-1 1 0 0 0,23 31-1 0 0,-28-33 6 0 0,-5-8-16 0 0,1 1-1 0 0,-1-1 1 0 0,0 1 0 0 0,-1 0-1 0 0,1 0 1 0 0,2 10 0 0 0,-5-16 56 0 0,0 0 0 0 0,0 1-1 0 0,0-1 1 0 0,0 0 0 0 0,0 0 0 0 0,1 1 0 0 0,-1-1 0 0 0,0 0 0 0 0,0 0 0 0 0,-1 1 0 0 0,1-1 0 0 0,0 0-1 0 0,0 0 1 0 0,0 1 0 0 0,0-1 0 0 0,0 0 0 0 0,0 0 0 0 0,0 1 0 0 0,0-1 0 0 0,0 0 0 0 0,0 0 0 0 0,-1 0 0 0 0,1 1-1 0 0,0-1 1 0 0,0 0 0 0 0,0 0 0 0 0,0 0 0 0 0,-1 1 0 0 0,1-1 0 0 0,0 0 0 0 0,0 0 0 0 0,0 0 0 0 0,-1 0 0 0 0,1 0-1 0 0,0 1 1 0 0,-2 0-17 0 0,-7 6-107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2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15 388 17004 0 0,'-1'0'9'0'0,"0"0"1"0"0,1-1 0 0 0,-1 1-1 0 0,0-1 1 0 0,0 1 0 0 0,0-1-1 0 0,1 1 1 0 0,-1-1 0 0 0,0 1-1 0 0,1-1 1 0 0,-1 0 0 0 0,0 1-1 0 0,1-1 1 0 0,-1 0 0 0 0,1 0-1 0 0,-1 1 1 0 0,1-1 0 0 0,-1 0-1 0 0,1 0 1 0 0,0 0 0 0 0,-1 0-1 0 0,1 1 1 0 0,0-1 0 0 0,0 0-1 0 0,0 0 1 0 0,0-2 0 0 0,0 2 27 0 0,1-1 1 0 0,-1 1-1 0 0,1 0 1 0 0,0-1 0 0 0,-1 1-1 0 0,1 0 1 0 0,0 0-1 0 0,0 0 1 0 0,0 0 0 0 0,0 0-1 0 0,0 0 1 0 0,0 0 0 0 0,0 0-1 0 0,0 0 1 0 0,2-1-1 0 0,6-3 276 0 0,0 0 0 0 0,0 1 0 0 0,17-6-1 0 0,-4 1 192 0 0,12-9 193 0 0,-17 8-396 0 0,-1 3 3 0 0,-1-2 0 0 0,-1 1 0 0 0,1-2 0 0 0,-1 0 0 0 0,-1 0 0 0 0,0-1 1 0 0,16-19-1 0 0,-25 24-191 0 0,-1 0-1 0 0,1-1 1 0 0,-1 1 0 0 0,-1-1 0 0 0,0 0 0 0 0,0 0 0 0 0,0 0 0 0 0,0 0 0 0 0,-1-1 0 0 0,-1 1 0 0 0,1 0 0 0 0,-1 0 0 0 0,0-1 0 0 0,-1 1 0 0 0,-2-13 0 0 0,2 16-116 0 0,-1 0 0 0 0,1 0 1 0 0,-1 0-1 0 0,0 0 1 0 0,-1 1-1 0 0,1-1 0 0 0,0 1 1 0 0,-1-1-1 0 0,0 1 0 0 0,0 0 1 0 0,0 0-1 0 0,0 0 1 0 0,0 1-1 0 0,-1-1 0 0 0,1 1 1 0 0,-1 0-1 0 0,0 0 1 0 0,1 0-1 0 0,-1 0 0 0 0,0 0 1 0 0,0 1-1 0 0,0 0 0 0 0,-1 0 1 0 0,1 0-1 0 0,-5 0 1 0 0,5 1-30 0 0,0 0 0 0 0,0 0 0 0 0,0 0 0 0 0,0 1 0 0 0,1 0 0 0 0,-1 0 0 0 0,0 0 0 0 0,0 0 0 0 0,0 1 0 0 0,1-1 1 0 0,-1 1-1 0 0,1 0 0 0 0,-1 0 0 0 0,1 0 0 0 0,0 1 0 0 0,0-1 0 0 0,0 1 0 0 0,0-1 0 0 0,0 1 0 0 0,1 0 0 0 0,-5 6 0 0 0,0 1-27 0 0,0 1 0 0 0,1 0-1 0 0,0 0 1 0 0,1 1-1 0 0,-8 21 1 0 0,10-21 25 0 0,1 0 0 0 0,-2 20 0 0 0,-2 13 10 0 0,5-39 25 0 0,1 0 0 0 0,-1-1-1 0 0,1 1 1 0 0,1-1-1 0 0,-1 1 1 0 0,1 0 0 0 0,0-1-1 0 0,0 1 1 0 0,0-1-1 0 0,3 7 1 0 0,4 19 23 0 0,-6-26-18 0 0,-1 0 0 0 0,1-1 0 0 0,-1 1 0 0 0,1-1 0 0 0,1 1 0 0 0,-1-1 0 0 0,1 0 0 0 0,4 6 0 0 0,30 32 62 0 0,-21-25-30 0 0,-11-12-40 0 0,0 0 1 0 0,1-1-1 0 0,0 0 0 0 0,0 0 0 0 0,0 0 1 0 0,0-1-1 0 0,1 0 0 0 0,-1 0 0 0 0,1 0 1 0 0,0-1-1 0 0,0 0 0 0 0,0 0 0 0 0,0-1 1 0 0,0 0-1 0 0,0 0 0 0 0,0-1 0 0 0,0 0 1 0 0,0 0-1 0 0,0-1 0 0 0,1 1 1 0 0,-1-2-1 0 0,13-3 0 0 0,-15 3-170 0 0,0 0-1 0 0,0-1 1 0 0,-1 0 0 0 0,1 0-1 0 0,0 0 1 0 0,-1 0 0 0 0,0-1-1 0 0,0 0 1 0 0,0 0-1 0 0,4-5 1 0 0,-5 4-459 0 0,0 1-1 0 0,0 0 1 0 0,0-1 0 0 0,-1 0-1 0 0,0 0 1 0 0,0 1 0 0 0,0-1-1 0 0,0 0 1 0 0,-1-1 0 0 0,1-7 0 0 0,0 3-723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2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80 6337 0 0,'-2'-4'4339'0'0,"-5"-9"-2972"0"0,5 2-391 0 0,2 11-955 0 0,0 0-1 0 0,0-1 0 0 0,-1 1 0 0 0,1 0 0 0 0,0-1 1 0 0,0 1-1 0 0,0-1 0 0 0,0 1 0 0 0,0 0 0 0 0,0-1 1 0 0,0 1-1 0 0,0 0 0 0 0,0-1 0 0 0,0 1 0 0 0,0-1 1 0 0,0 1-1 0 0,0 0 0 0 0,0-1 0 0 0,0 1 0 0 0,0-1 1 0 0,0 1-1 0 0,0 0 0 0 0,0-1 0 0 0,1 1 0 0 0,-1 0 1 0 0,0-1-1 0 0,0 1 0 0 0,0 0 0 0 0,1-1 0 0 0,-1 1 1 0 0,1-1 22 0 0,-1 0 1 0 0,1 0-1 0 0,-1 0 1 0 0,1 0 0 0 0,-1 0-1 0 0,1 0 1 0 0,-1 0-1 0 0,0 0 1 0 0,0 0 0 0 0,1-1-1 0 0,-1 1 1 0 0,0 0-1 0 0,0 0 1 0 0,0 0 0 0 0,0 0-1 0 0,-1 0 1 0 0,1 0-1 0 0,0-2 1 0 0,-1 3-17 0 0,1-1 0 0 0,0 1 0 0 0,0-1 0 0 0,0 1 0 0 0,0 0 0 0 0,-1-1 0 0 0,1 1 0 0 0,0-1 0 0 0,0 1 0 0 0,0-1 0 0 0,0 1 0 0 0,0 0 0 0 0,0-1 1 0 0,0 1-1 0 0,0-1 0 0 0,0 1 0 0 0,0-1 0 0 0,1 1 0 0 0,-1 0 0 0 0,0-1 0 0 0,0 1 0 0 0,0-1 0 0 0,0 1 0 0 0,1 0 0 0 0,-1-1 0 0 0,0 1 0 0 0,0 0 0 0 0,1-1 0 0 0,-1 1 0 0 0,0 0 0 0 0,1-1 0 0 0,-1 1 0 0 0,0 0 0 0 0,1 0 0 0 0,-1-1 0 0 0,0 1 0 0 0,1 0 0 0 0,-1 0 0 0 0,1 0 0 0 0,-1-1 0 0 0,0 1 0 0 0,1 0 0 0 0,-1 0 0 0 0,1 0 0 0 0,-1 0 0 0 0,0 0 0 0 0,1 0 1 0 0,-1 0-1 0 0,1 0 0 0 0,-1 0 0 0 0,1 0 0 0 0,-1 0 0 0 0,1 0 0 0 0,-1 0 0 0 0,25-2 410 0 0,-23 2-414 0 0,0-1 0 0 0,0 1 1 0 0,0-1-1 0 0,0 1 0 0 0,1 0 0 0 0,-1 0 0 0 0,0 0 1 0 0,0 0-1 0 0,1 1 0 0 0,-1-1 0 0 0,0 0 0 0 0,0 1 1 0 0,0-1-1 0 0,0 1 0 0 0,0 0 0 0 0,0 0 0 0 0,0 0 1 0 0,0 0-1 0 0,0 0 0 0 0,0 0 0 0 0,0 1 0 0 0,2 1 1 0 0,0 0-16 0 0,1 0 1 0 0,0 0-1 0 0,0 0 1 0 0,0-1-1 0 0,0 0 1 0 0,8 2-1 0 0,8 4 5 0 0,-11-5-9 0 0,0 1 1 0 0,0-1-1 0 0,0-1 1 0 0,19 2-1 0 0,-25-3-11 0 0,0 0 0 0 0,0 0 0 0 0,0 0 0 0 0,0 0 1 0 0,0 1-1 0 0,0 0 0 0 0,0 0 0 0 0,-1 0 0 0 0,1 0 0 0 0,-1 0 0 0 0,1 1 0 0 0,-1-1 0 0 0,5 7 0 0 0,-7-7-92 0 0,0 1 0 0 0,0-1 0 0 0,0 1 0 0 0,-1-1 0 0 0,1 1 0 0 0,-1-1 0 0 0,0 1 0 0 0,0 0 0 0 0,0-1-1 0 0,0 1 1 0 0,-1-1 0 0 0,1 1 0 0 0,0 0 0 0 0,-1-1 0 0 0,-1 4 0 0 0,1-2-378 0 0,0-1 0 0 0,0 0-1 0 0,1 0 1 0 0,-1 1 0 0 0,1-1 0 0 0,0 0 0 0 0,0 1-1 0 0,1 4 1 0 0,2-2-786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23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5201 0 0,'0'1'497'0'0,"0"0"0"0"0,0 0 0 0 0,1 0 0 0 0,-1-1 0 0 0,0 1 0 0 0,0 0 0 0 0,1 0 0 0 0,-1 0 0 0 0,0-1 0 0 0,1 1 0 0 0,-1 0 0 0 0,1-1 0 0 0,-1 1 0 0 0,1 0 0 0 0,-1-1 0 0 0,2 2 0 0 0,22 14 1289 0 0,-5-4-1284 0 0,22 14-63 0 0,-22-12-383 0 0,-10-7-47 0 0,0 0 0 0 0,0 0 0 0 0,-1 0-1 0 0,9 10 1 0 0,-12-10-56 0 0,2-1 0 0 0,-1 0 0 0 0,1-1 0 0 0,13 10 0 0 0,9 0-1438 0 0,-1-8-3298 0 0,-20-7 2923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2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74 272 0 0,'-1'0'223'0'0,"0"1"1"0"0,0-1-1 0 0,0 1 0 0 0,1-1 0 0 0,-1 1 1 0 0,0-1-1 0 0,0 0 0 0 0,0 1 1 0 0,0-1-1 0 0,0 0 0 0 0,0 0 0 0 0,0 0 1 0 0,0 0-1 0 0,0 0 0 0 0,0 0 0 0 0,1 0 1 0 0,-1 0-1 0 0,0 0 0 0 0,0 0 1 0 0,0 0-1 0 0,0-1 0 0 0,0 1 0 0 0,0 0 1 0 0,0-1-1 0 0,0 1 0 0 0,1-1 0 0 0,-1 1 1 0 0,0-1-1 0 0,0 1 0 0 0,0-1 1 0 0,-4-9 1748 0 0,5 9-1844 0 0,0-1 0 0 0,-1 1 0 0 0,1 0 0 0 0,-1-1 0 0 0,1 1 0 0 0,-1 0 0 0 0,0 0 0 0 0,1-1 0 0 0,-1 1 0 0 0,0 0 0 0 0,0 0 0 0 0,0 0 0 0 0,0 0 0 0 0,0 0 0 0 0,0 0 0 0 0,0 0 0 0 0,0 1 0 0 0,0-1 0 0 0,-1 0 0 0 0,1 0 0 0 0,0 1 0 0 0,0-1 0 0 0,-1 1 0 0 0,1-1 0 0 0,0 1 0 0 0,-1 0 0 0 0,1 0 0 0 0,0-1 0 0 0,-1 1 0 0 0,1 0-1 0 0,-2 0 1 0 0,-11-10 1387 0 0,13 9-1333 0 0,0 0 0 0 0,0 0 0 0 0,0 0-1 0 0,0 0 1 0 0,0 0 0 0 0,0 1-1 0 0,0-1 1 0 0,0 0 0 0 0,-1 0-1 0 0,1 1 1 0 0,0-1 0 0 0,-3 0-1 0 0,5 1-169 0 0,-1 0 1 0 0,0 0-1 0 0,0 0 0 0 0,0 0 0 0 0,1 0 0 0 0,-1 0 0 0 0,0 0 0 0 0,0 0 0 0 0,1 0 0 0 0,-1 0 0 0 0,0 0 1 0 0,0 0-1 0 0,1 0 0 0 0,-1 0 0 0 0,0 0 0 0 0,0 0 0 0 0,1 0 0 0 0,-1 0 0 0 0,0 0 0 0 0,0 0 0 0 0,0-1 1 0 0,1 1-1 0 0,-1 0 0 0 0,0 0 0 0 0,0 0 0 0 0,0 0 0 0 0,0 0 0 0 0,1-1 0 0 0,-1 1 0 0 0,0 0 1 0 0,0 0-1 0 0,0 0 0 0 0,0-1 0 0 0,0 1 0 0 0,0 0 0 0 0,1 0 0 0 0,-1-1 0 0 0,0 1 0 0 0,0 0 0 0 0,0 0 1 0 0,0 0-1 0 0,0-1 0 0 0,0 1 0 0 0,0 0 0 0 0,0 0 0 0 0,0-1 0 0 0,0 1 0 0 0,0 0 0 0 0,0 0 0 0 0,0-1 1 0 0,0 1-1 0 0,0 0 0 0 0,-1 0 0 0 0,1 0 0 0 0,0-1 0 0 0,0 1 0 0 0,0 0 0 0 0,0 0 0 0 0,0-1 1 0 0,0 1-1 0 0,-1 0 0 0 0,1 0 0 0 0,0 0 0 0 0,0 0 0 0 0,-1-1 0 0 0,3 2 11 0 0,0-1 1 0 0,0 1-1 0 0,0-1 0 0 0,0 1 1 0 0,0-1-1 0 0,0 0 0 0 0,0 0 0 0 0,-1 0 1 0 0,1 0-1 0 0,0 0 0 0 0,0-1 0 0 0,0 1 1 0 0,0-1-1 0 0,3 0 0 0 0,18-2 132 0 0,-1 6-83 0 0,30 3 11 0 0,-18-5 30 0 0,60 9-1 0 0,-91-9-110 0 0,0-1-1 0 0,0 0 1 0 0,0 0-1 0 0,0 0 1 0 0,0-1-1 0 0,0 1 1 0 0,0-1 0 0 0,0 0-1 0 0,0 1 1 0 0,0-1-1 0 0,0-1 1 0 0,-1 1-1 0 0,5-2 1 0 0,-5-1-9 0 0,-2 4 4 0 0,0 0 0 0 0,0-1 0 0 0,0 1-1 0 0,0 0 1 0 0,0-1 0 0 0,0 1 0 0 0,0 0 0 0 0,0-1 0 0 0,0 1-1 0 0,0 0 1 0 0,0-1 0 0 0,0 1 0 0 0,0 0 0 0 0,0-1 0 0 0,0 1-1 0 0,0 0 1 0 0,-1-1 0 0 0,1 1 0 0 0,0 0 0 0 0,0 0 0 0 0,0-1-1 0 0,0 1 1 0 0,-1 0 0 0 0,1-1 0 0 0,0 1 0 0 0,0 0-1 0 0,0 0 1 0 0,-1 0 0 0 0,1-1 0 0 0,-1 1 0 0 0,2-1-37 0 0,4 2 15 0 0,-4-2 1 0 0,0 1-1 0 0,0 1 1 0 0,0-1-1 0 0,0 0 1 0 0,-1 0-1 0 0,1 0 1 0 0,0 0-1 0 0,0 1 1 0 0,0-1-1 0 0,0 0 1 0 0,0 1-1 0 0,-1-1 0 0 0,1 0 1 0 0,0 1-1 0 0,0-1 1 0 0,-1 1-1 0 0,1-1 1 0 0,0 1-1 0 0,-1 0 1 0 0,1-1-1 0 0,-1 1 1 0 0,1 0-1 0 0,0-1 1 0 0,-1 1-1 0 0,0 0 1 0 0,1 0-1 0 0,0 1 1 0 0,-2 2-1044 0 0,7 0-2404 0 0,18 2-976 0 0,-18-6 2210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29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195 467 4833 0 0,'9'4'9151'0'0,"-9"-8"-7938"0"0,1 2-1002 0 0,-1 0 0 0 0,0 0 1 0 0,-1 0-1 0 0,1 0 0 0 0,0 0 0 0 0,0 1 1 0 0,-1-1-1 0 0,1 0 0 0 0,-1 0 0 0 0,0 0 1 0 0,0-1-1 0 0,-8-20 747 0 0,8 20-889 0 0,0-1 0 0 0,0 1 0 0 0,0 0 0 0 0,-1 0 0 0 0,1 0 0 0 0,-1 0 0 0 0,0 0-1 0 0,1 0 1 0 0,-1 1 0 0 0,-4-4 0 0 0,-14-17 2 0 0,-16-13-177 0 0,35 35 93 0 0,0 0 0 0 0,0 1 0 0 0,-1-1 0 0 0,1 1 0 0 0,0-1-1 0 0,-1 1 1 0 0,1 0 0 0 0,0-1 0 0 0,-1 1 0 0 0,1 0-1 0 0,-1 0 1 0 0,1 0 0 0 0,0 0 0 0 0,-1 0 0 0 0,1 0-1 0 0,0 1 1 0 0,-1-1 0 0 0,1 0 0 0 0,-1 1 0 0 0,1-1-1 0 0,0 1 1 0 0,-2 0 0 0 0,-24 16-324 0 0,21-11 277 0 0,1 0-1 0 0,0 1 1 0 0,1-1-1 0 0,-1 1 0 0 0,1 0 1 0 0,1 0-1 0 0,-1 1 0 0 0,1-1 1 0 0,0 1-1 0 0,1 0 1 0 0,0-1-1 0 0,0 1 0 0 0,0 10 1 0 0,-2 11-11 0 0,2-1 0 0 0,2 40 0 0 0,1-44 85 0 0,0-1 0 0 0,2 1 1 0 0,1-1-1 0 0,0 0 0 0 0,2 0 1 0 0,1 0-1 0 0,17 39 0 0 0,-22-58 1 0 0,0 0-1 0 0,0 0 0 0 0,1 0 0 0 0,-1-1 0 0 0,1 1 0 0 0,0-1 0 0 0,0 0 1 0 0,1 1-1 0 0,-1-1 0 0 0,1-1 0 0 0,-1 1 0 0 0,7 3 0 0 0,-8-5-1 0 0,-1 0 0 0 0,1-1 0 0 0,0 1 0 0 0,0-1 0 0 0,-1 1 0 0 0,1-1 1 0 0,0 0-1 0 0,0 1 0 0 0,-1-1 0 0 0,1 0 0 0 0,0 0 0 0 0,0 0 0 0 0,0-1 0 0 0,-1 1 0 0 0,1 0 0 0 0,0-1 0 0 0,0 1 0 0 0,-1-1 0 0 0,1 1 0 0 0,0-1 0 0 0,-1 0 0 0 0,1 0 0 0 0,0 0 1 0 0,-1 0-1 0 0,1 0 0 0 0,-1 0 0 0 0,0 0 0 0 0,1 0 0 0 0,-1-1 0 0 0,0 1 0 0 0,2-3 0 0 0,4-6 17 0 0,0-1 0 0 0,-1 1 0 0 0,0-1 0 0 0,-1-1 0 0 0,0 1 0 0 0,-1-1 0 0 0,0 1 0 0 0,2-15 0 0 0,11-100 252 0 0,-14 97-266 0 0,2-19-18 0 0,-2 0 1 0 0,-2-1-1 0 0,-3 0 0 0 0,-1 1 0 0 0,-13-63 0 0 0,-16-63-56 0 0,22 136 62 0 0,5 54-255 0 0,-2 13 135 0 0,10 18-10 0 0,16 91 0 0 0,-2-35 61 0 0,-15-87 60 0 0,22 150 22 0 0,-18-134-3 0 0,2 0 1 0 0,1-1 0 0 0,14 34-1 0 0,-18-54-31 0 0,0 0 0 0 0,1 0 0 0 0,0-1 0 0 0,0 0 0 0 0,1 0 0 0 0,1 0 0 0 0,0-1 0 0 0,0 0-1 0 0,0-1 1 0 0,1 1 0 0 0,1-2 0 0 0,-1 1 0 0 0,1-1 0 0 0,0-1 0 0 0,19 9 0 0 0,-26-14-156 0 0,1-1-1 0 0,-1 1 1 0 0,0-1 0 0 0,1 0-1 0 0,-1 0 1 0 0,1-1 0 0 0,-1 1 0 0 0,0 0-1 0 0,1-1 1 0 0,-1 0 0 0 0,0 0-1 0 0,0 0 1 0 0,0 0 0 0 0,1-1 0 0 0,-1 1-1 0 0,0-1 1 0 0,-1 1 0 0 0,1-1-1 0 0,0 0 1 0 0,0 0 0 0 0,-1-1 0 0 0,1 1-1 0 0,-1 0 1 0 0,0-1 0 0 0,0 0 0 0 0,0 1-1 0 0,0-1 1 0 0,0 0 0 0 0,1-4-1 0 0,3-16-1243 0 0,7-1-505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30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134 496 6529 0 0,'-20'22'6913'0'0,"-4"3"-6136"0"0,21-22-722 0 0,0 0 0 0 0,1 1-1 0 0,-1 0 1 0 0,1 0 0 0 0,0-1 0 0 0,0 1-1 0 0,1 0 1 0 0,-1 1 0 0 0,-1 6 0 0 0,-1 1-10 0 0,3-8-27 0 0,0 0 0 0 0,0 0-1 0 0,1 0 1 0 0,-1 0-1 0 0,1 1 1 0 0,0-1-1 0 0,0 0 1 0 0,0 0-1 0 0,1 6 1 0 0,0-5 17 0 0,-1 1 0 0 0,1 0 1 0 0,-1-1-1 0 0,-2 10 1 0 0,1-2 45 0 0,0 1 1 0 0,1-1 0 0 0,0 1 0 0 0,1-1 0 0 0,0 0 0 0 0,1 1 0 0 0,5 17 0 0 0,-7-31-81 0 0,4 30 172 0 0,-3-24-149 0 0,-1-1-1 0 0,1 0 1 0 0,0 0-1 0 0,0 0 0 0 0,0 0 1 0 0,1-1-1 0 0,-1 1 0 0 0,1 0 1 0 0,0-1-1 0 0,6 10 0 0 0,-2-6 11 0 0,1 0 0 0 0,0-1 0 0 0,0 0 0 0 0,1 0 0 0 0,-1 0 0 0 0,2-1-1 0 0,-1 0 1 0 0,1-1 0 0 0,0 0 0 0 0,16 7 0 0 0,-20-10 4 0 0,0 0 0 0 0,0-1 1 0 0,1 1-1 0 0,-1-1 0 0 0,1 0 1 0 0,-1-1-1 0 0,1 1 0 0 0,-1-1 1 0 0,10-1-1 0 0,-12 0 12 0 0,0 1 0 0 0,1-1 0 0 0,-1 0 1 0 0,0 0-1 0 0,1-1 0 0 0,-1 1 0 0 0,0-1 0 0 0,0 1 0 0 0,0-1 1 0 0,0 0-1 0 0,0 0 0 0 0,-1 0 0 0 0,1-1 0 0 0,-1 1 0 0 0,1-1 1 0 0,2-3-1 0 0,1-2 57 0 0,-1 0 0 0 0,1-1 0 0 0,-2 0 0 0 0,1 0 0 0 0,-1 0 0 0 0,0 0 0 0 0,-1-1 0 0 0,0 0 0 0 0,-1 0 0 0 0,2-13 0 0 0,-3 8-40 0 0,0 1 0 0 0,-1-1 0 0 0,-1 1-1 0 0,0-1 1 0 0,-1 1 0 0 0,-6-24 0 0 0,0 14-60 0 0,0 0 0 0 0,-1 1-1 0 0,-2-1 1 0 0,0 2 0 0 0,-2 0-1 0 0,0 0 1 0 0,-33-38 0 0 0,38 51-82 0 0,-1-1 1 0 0,0 1 0 0 0,0 1-1 0 0,-1-1 1 0 0,-1 2 0 0 0,1-1-1 0 0,-14-6 1 0 0,21 13 29 0 0,1 1 0 0 0,-1-1 0 0 0,1 1-1 0 0,-1-1 1 0 0,1 1 0 0 0,-1 0 0 0 0,1 0 0 0 0,-1 0 0 0 0,1 0 0 0 0,-1 0-1 0 0,1 1 1 0 0,-1-1 0 0 0,1 1 0 0 0,-1 0 0 0 0,1 0 0 0 0,-1-1 0 0 0,1 1-1 0 0,0 1 1 0 0,0-1 0 0 0,-1 0 0 0 0,1 1 0 0 0,0-1 0 0 0,-2 2-1 0 0,-1 2-39 0 0,0-1-1 0 0,0 0 0 0 0,0 1 0 0 0,1 0 1 0 0,-1 0-1 0 0,1 1 0 0 0,-5 8 0 0 0,2 0 54 0 0,2 0 0 0 0,-1 1 0 0 0,2-1 0 0 0,0 1 0 0 0,1 0 0 0 0,0 0 0 0 0,1 0 0 0 0,1 0 0 0 0,1 1 0 0 0,1 24 0 0 0,1-17 52 0 0,2-1 1 0 0,0 0-1 0 0,1 0 1 0 0,1 0-1 0 0,1 0 0 0 0,17 35 1 0 0,-20-50-10 0 0,1 1 0 0 0,0-1-1 0 0,0-1 1 0 0,0 1 0 0 0,1-1 0 0 0,0 0-1 0 0,0 0 1 0 0,1-1 0 0 0,0 1 0 0 0,0-2 0 0 0,0 1-1 0 0,9 4 1 0 0,-10-6 16 0 0,1 0 0 0 0,-1 0 0 0 0,1-1-1 0 0,0 0 1 0 0,0 0 0 0 0,0 0 0 0 0,0-1 0 0 0,0 0 0 0 0,0 0 0 0 0,0-1-1 0 0,0 0 1 0 0,0 0 0 0 0,0-1 0 0 0,14-2 0 0 0,-16 0 26 0 0,1 1 1 0 0,-1-1 0 0 0,0 0-1 0 0,0 0 1 0 0,0 0 0 0 0,-1-1 0 0 0,1 1-1 0 0,-1-1 1 0 0,0-1 0 0 0,0 1-1 0 0,0 0 1 0 0,0-1 0 0 0,-1 0-1 0 0,0 0 1 0 0,0 0 0 0 0,4-9-1 0 0,2-7 109 0 0,0 0-1 0 0,9-41 0 0 0,-5 4-61 0 0,6-79 0 0 0,-16 101-104 0 0,-3 35-31 0 0,0 2 25 0 0,-1-1 0 0 0,1 1 0 0 0,-1-1 0 0 0,1 1 0 0 0,-1-1 0 0 0,1 1 0 0 0,-1-1-1 0 0,1 1 1 0 0,0-1 0 0 0,-1 1 0 0 0,1-1 0 0 0,0 1 0 0 0,0 0 0 0 0,0-1 0 0 0,-1 1-1 0 0,1-1 1 0 0,0 1 0 0 0,0 0 0 0 0,0-1 0 0 0,0 1 0 0 0,0 0 0 0 0,0-1-1 0 0,0 1 1 0 0,0 0 0 0 0,0 23-99 0 0,0-19 89 0 0,2 25-5 0 0,1 1 1 0 0,2-1 0 0 0,0 0-1 0 0,3 0 1 0 0,0 0 0 0 0,2-1 0 0 0,1 0-1 0 0,29 53 1 0 0,-37-76 41 0 0,1 0 0 0 0,0-1 0 0 0,0 0 0 0 0,1 0 0 0 0,-1 0 0 0 0,11 8 0 0 0,-14-12-7 0 0,1 0 0 0 0,-1 0 0 0 0,1 0 0 0 0,-1 0 0 0 0,1 0-1 0 0,-1-1 1 0 0,1 1 0 0 0,0 0 0 0 0,-1-1 0 0 0,1 1 0 0 0,0-1-1 0 0,0 0 1 0 0,2 0 0 0 0,-3 0-2 0 0,0 0-1 0 0,1 0 1 0 0,-1-1-1 0 0,0 1 1 0 0,0 0-1 0 0,0-1 1 0 0,0 1 0 0 0,0-1-1 0 0,0 0 1 0 0,0 1-1 0 0,0-1 1 0 0,-1 0-1 0 0,1 1 1 0 0,0-1 0 0 0,0 0-1 0 0,0 0 1 0 0,-1 0-1 0 0,1 0 1 0 0,0 0-1 0 0,-1 0 1 0 0,1 0 0 0 0,-1 0-1 0 0,1-1 1 0 0,6-14 71 0 0,-1-1 1 0 0,-1 1-1 0 0,-1-1 0 0 0,0 0 1 0 0,2-27-1 0 0,-4 4 3 0 0,-3-52 0 0 0,-6 3-34 0 0,6 85-166 0 0,0 12-32 0 0,-1 13-53 0 0,5 9 64 0 0,1-1 1 0 0,8 35-1 0 0,-7-49 110 0 0,-1 0 1 0 0,2-1-1 0 0,0 1 0 0 0,1-1 1 0 0,16 25-1 0 0,-21-35 25 0 0,1-1-1 0 0,-1 0 1 0 0,1 0-1 0 0,-1-1 1 0 0,1 1-1 0 0,0 0 1 0 0,0-1 0 0 0,1 0-1 0 0,-1 0 1 0 0,0 0-1 0 0,1 0 1 0 0,-1 0 0 0 0,1-1-1 0 0,0 1 1 0 0,6 0-1 0 0,-9-1 8 0 0,1-1-1 0 0,0 0 1 0 0,0 0-1 0 0,0 0 1 0 0,0 0-1 0 0,-1 0 1 0 0,1-1-1 0 0,0 1 1 0 0,0-1-1 0 0,0 1 1 0 0,-1-1-1 0 0,1 1 1 0 0,0-1-1 0 0,-1 0 1 0 0,1 0-1 0 0,-1 0 0 0 0,1 0 1 0 0,-1 0-1 0 0,1 0 1 0 0,-1-1-1 0 0,1 1 1 0 0,-1 0-1 0 0,0-1 1 0 0,0 1-1 0 0,0-1 1 0 0,0 1-1 0 0,0-1 1 0 0,0 1-1 0 0,0-1 1 0 0,-1 0-1 0 0,1 1 1 0 0,0-1-1 0 0,-1 0 1 0 0,1 0-1 0 0,-1-1 1 0 0,16-80 164 0 0,-6 28-78 0 0,-8 42-68 0 0,-1 0 1 0 0,0-1-1 0 0,-2-22 0 0 0,2-19 39 0 0,0 39-31 0 0,-1-1 1 0 0,-1 1-1 0 0,0-1 0 0 0,-1 1 1 0 0,0-1-1 0 0,-10-30 0 0 0,-13-70 199 0 0,25 117-227 0 0,-81-323 95 0 0,78 314-340 0 0,5 26 137 0 0,3 28 35 0 0,1-5 10 0 0,13 46 1 0 0,-5-17-41 0 0,-9-42 20 0 0,9 31 1 0 0,2-15-9 0 0,-8-19 4 0 0,12 47 0 0 0,7 25-52 0 0,-6-26 63 0 0,-13-38 65 0 0,15 39 0 0 0,-18-58 10 0 0,-4-10 0 0 0,0 0 0 0 0,0-1 0 0 0,0 1 0 0 0,0 0 1 0 0,1 0-1 0 0,-1-1 0 0 0,1 1 0 0 0,2 2 0 0 0,-5-6 6 0 0,0 1-1 0 0,0-1 0 0 0,0 0 1 0 0,1 1-1 0 0,-1-1 0 0 0,0 0 1 0 0,0 0-1 0 0,1 0 1 0 0,-1 1-1 0 0,0-1 0 0 0,1 0 1 0 0,-1 0-1 0 0,1 0 1 0 0,0 0-1 0 0,-1 0 0 0 0,1 0 1 0 0,0 0-1 0 0,-1-1 0 0 0,1 1 1 0 0,0 0-1 0 0,0 0 1 0 0,0 0-1 0 0,0 0 0 0 0,0 0 1 0 0,0 0-1 0 0,0 0 0 0 0,0 0 1 0 0,1 0-1 0 0,0-2 1 0 0,9-81 314 0 0,7 29-187 0 0,-13 44-113 0 0,0 0 0 0 0,-1-1 0 0 0,3-15 0 0 0,-5 21-7 0 0,0-1 0 0 0,0 0 0 0 0,1 1 0 0 0,3-9 0 0 0,-2 16-9 0 0,-1 0 0 0 0,1 0-1 0 0,0 0 1 0 0,0 1-1 0 0,0-1 1 0 0,-1 1 0 0 0,5 3-1 0 0,-4-4-1 0 0,2 3-3 0 0,0 1 1 0 0,0-1-1 0 0,0 1 0 0 0,0 0 0 0 0,-1 0 1 0 0,0 0-1 0 0,6 10 0 0 0,8 10-2 0 0,-8-13 7 0 0,0 0 1 0 0,-1 1-1 0 0,0 0 1 0 0,-1 0-1 0 0,7 18 0 0 0,-11-23 3 0 0,0 0 5 0 0,0-1-1 0 0,-1 0 1 0 0,0 1 0 0 0,-1 0-1 0 0,1-1 1 0 0,-1 1 0 0 0,-1 0-1 0 0,0 0 1 0 0,0 0 0 0 0,0 1-1 0 0,-2 13 1 0 0,-6 10 25 0 0,4-24-23 0 0,1 1-1 0 0,0 0 1 0 0,0 14 0 0 0,2-22-12 0 0,0 1 0 0 0,0 0 0 0 0,0 0-1 0 0,0 0 1 0 0,0 0 0 0 0,0 0 0 0 0,-1 0 0 0 0,1 0 0 0 0,0 0 0 0 0,-1-1-1 0 0,0 1 1 0 0,1 0 0 0 0,-1 0 0 0 0,0-1 0 0 0,0 1 0 0 0,0 0-1 0 0,0-1 1 0 0,0 1 0 0 0,0-1 0 0 0,-1 1 0 0 0,1-1 0 0 0,0 0 0 0 0,-1 1-1 0 0,1-1 1 0 0,-1 0 0 0 0,0 0 0 0 0,1 0 0 0 0,-1 0 0 0 0,0 0-1 0 0,1 0 1 0 0,-1-1 0 0 0,0 1 0 0 0,0-1 0 0 0,0 1 0 0 0,0-1-1 0 0,0 0 1 0 0,0 1 0 0 0,1-1 0 0 0,-1 0 0 0 0,0 0 0 0 0,0-1 0 0 0,0 1-1 0 0,0 0 1 0 0,0-1 0 0 0,0 1 0 0 0,-2-1 0 0 0,-4-1-67 0 0,0 0 1 0 0,0-1-1 0 0,0 0 1 0 0,1 0 0 0 0,-1-1-1 0 0,1 0 1 0 0,-1 0-1 0 0,1-1 1 0 0,0 0-1 0 0,1 0 1 0 0,-1-1-1 0 0,1 1 1 0 0,0-1-1 0 0,1-1 1 0 0,-1 1-1 0 0,1-1 1 0 0,-4-7 0 0 0,-10-25-1072 0 0,12 27 442 0 0,1 1-1 0 0,0-1 0 0 0,1 0 1 0 0,0 0-1 0 0,1-1 1 0 0,1 0-1 0 0,0 1 0 0 0,-2-22 1 0 0,7 8-1056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31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 5657 0 0,'0'-1'280'0'0,"-1"1"0"0"0,1 0 0 0 0,0-1 0 0 0,0 1-1 0 0,-1-1 1 0 0,1 1 0 0 0,0 0 0 0 0,-1-1 0 0 0,1 1-1 0 0,0 0 1 0 0,-1-1 0 0 0,1 1 0 0 0,-1 0 0 0 0,1-1 0 0 0,-1 1-1 0 0,1 0 1 0 0,0 0 0 0 0,-1 0 0 0 0,1-1 0 0 0,-1 1 0 0 0,1 0-1 0 0,-1 0 1 0 0,1 0 0 0 0,-1 0 0 0 0,-4 0 538 0 0,7 2-49 0 0,0-1-717 0 0,-1 1 0 0 0,1-1-1 0 0,-1 0 1 0 0,0 1-1 0 0,1-1 1 0 0,-1 1 0 0 0,0-1-1 0 0,0 1 1 0 0,0 0-1 0 0,0-1 1 0 0,0 1 0 0 0,0 0-1 0 0,0 0 1 0 0,-1 0 0 0 0,1 0-1 0 0,-1 0 1 0 0,1 0-1 0 0,-1 0 1 0 0,0 0 0 0 0,0 2-1 0 0,0 48 228 0 0,0-34-208 0 0,-2 10-6 0 0,-5 34 1 0 0,4-42-51 0 0,1 1 0 0 0,0 1 0 0 0,2 30 0 0 0,2-24-9 0 0,-2-17 3 0 0,1 0 0 0 0,0 0-1 0 0,0 0 1 0 0,1 0 0 0 0,7 19-1 0 0,-7-22-5 0 0,17 44 15 0 0,38 77 0 0 0,-48-112 28 0 0,1-1-1 0 0,0 0 1 0 0,1-1-1 0 0,0 0 1 0 0,1-1-1 0 0,1-1 1 0 0,1 0-1 0 0,28 23 0 0 0,-36-33 18 0 0,-1 0-1 0 0,1 0 1 0 0,0-1-1 0 0,0 0 1 0 0,0 0-1 0 0,0 0 1 0 0,0 0-1 0 0,1-1 0 0 0,-1 0 1 0 0,0-1-1 0 0,1 1 1 0 0,-1-1-1 0 0,0-1 1 0 0,1 1-1 0 0,11-3 0 0 0,-15 2-19 0 0,1-1-1 0 0,-1 1 1 0 0,0-1-1 0 0,0 0 1 0 0,0 0-1 0 0,0 0 1 0 0,0 0-1 0 0,0-1 1 0 0,-1 1-1 0 0,1-1 0 0 0,-1 0 1 0 0,1 0-1 0 0,-1 0 1 0 0,3-6-1 0 0,2-2 122 0 0,-1 0-1 0 0,10-25 0 0 0,-8 11-44 0 0,-1 0 0 0 0,-1-1 0 0 0,0 1-1 0 0,1-32 1 0 0,-6 38-77 0 0,-1 0-1 0 0,0 0 1 0 0,-1 1-1 0 0,-2-1 1 0 0,1 0-1 0 0,-10-28 0 0 0,10 38-38 0 0,-13-31 52 0 0,15 39-61 0 0,-1 0 0 0 0,1-1 0 0 0,-1 1 0 0 0,1 0 0 0 0,-1 0 0 0 0,0 0 0 0 0,1 0 1 0 0,-1 0-1 0 0,0 0 0 0 0,0 0 0 0 0,0 0 0 0 0,0 1 0 0 0,0-1 0 0 0,0 0 0 0 0,0 0 0 0 0,0 1 0 0 0,0-1 0 0 0,0 1 1 0 0,0-1-1 0 0,0 1 0 0 0,0-1 0 0 0,-1 1 0 0 0,1 0 0 0 0,0 0 0 0 0,0-1 0 0 0,-1 1 0 0 0,-1 0 0 0 0,2 0-4 0 0,0 1 0 0 0,0-1 0 0 0,0 1 0 0 0,0-1 0 0 0,0 1 0 0 0,0-1 0 0 0,0 1 0 0 0,1 0 0 0 0,-1-1 0 0 0,0 1 0 0 0,0 0 0 0 0,0-1 0 0 0,1 1 0 0 0,-1 0 0 0 0,0 0 0 0 0,1 0 0 0 0,-1 0 0 0 0,1 0 0 0 0,-1 0 0 0 0,1 0 0 0 0,-1 0 0 0 0,1 0 0 0 0,0 0 0 0 0,-1 0 0 0 0,1 1 0 0 0,-4 34-137 0 0,3-24 105 0 0,0 13 18 0 0,1 1 0 0 0,1-1 0 0 0,1 0-1 0 0,1 1 1 0 0,1-1 0 0 0,1-1 0 0 0,2 1 0 0 0,0-1 0 0 0,21 45 0 0 0,-25-64 21 0 0,0 1-1 0 0,1-1 1 0 0,0 0 0 0 0,-1-1 0 0 0,2 1 0 0 0,-1-1 0 0 0,0 1 0 0 0,1-1 0 0 0,0-1-1 0 0,0 1 1 0 0,0-1 0 0 0,0 1 0 0 0,7 2 0 0 0,-8-4-45 0 0,0-1 0 0 0,0 1-1 0 0,0-1 1 0 0,0 1 0 0 0,0-1 0 0 0,1 0 0 0 0,-1-1 0 0 0,0 1-1 0 0,1-1 1 0 0,-1 0 0 0 0,0 0 0 0 0,1 0 0 0 0,-1 0 0 0 0,0-1 0 0 0,1 0-1 0 0,-1 0 1 0 0,0 0 0 0 0,0 0 0 0 0,5-3 0 0 0,-6 2-190 0 0,1-1 0 0 0,-1 0-1 0 0,0 0 1 0 0,0-1 0 0 0,0 1 0 0 0,0-1 0 0 0,-1 1 0 0 0,1-1 0 0 0,-1 0 0 0 0,0 0-1 0 0,0 0 1 0 0,2-6 0 0 0,4-6-574 0 0,7-10-797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6:44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49 101 1984 0 0,'-26'18'5366'0'0,"25"-17"-5338"0"0,1 0 0 0 0,-1 1 0 0 0,1-1 0 0 0,-1 0 0 0 0,1 0 0 0 0,-1 0 0 0 0,1 1 0 0 0,0-1 0 0 0,-1 0 0 0 0,1 1 0 0 0,0-1 0 0 0,0 0 0 0 0,0 1 0 0 0,0-1 0 0 0,0 0 0 0 0,0 1 0 0 0,0-1 0 0 0,1 0 1 0 0,-1 0-1 0 0,1 2 0 0 0,11 33 287 0 0,-5-19-127 0 0,4 18 98 0 0,-3-14-144 0 0,-2 0 0 0 0,4 24 0 0 0,36 179 726 0 0,-27-114-48 0 0,-16-98-644 0 0,-2-10-79 0 0,0 0 0 0 0,-1 0 0 0 0,1 1 0 0 0,0-1 0 0 0,-1 0 1 0 0,0 0-1 0 0,1 1 0 0 0,-1-1 0 0 0,0 1 0 0 0,0-1 0 0 0,-1 0 0 0 0,1 1 0 0 0,-1 3 0 0 0,-18-30 1000 0 0,6 4-1068 0 0,0 0 0 0 0,2-1 0 0 0,0-1 0 0 0,1 1 0 0 0,2-2 0 0 0,0 1 0 0 0,1-1 0 0 0,2 0 0 0 0,0-1 1 0 0,-2-35-1 0 0,-6-19-24 0 0,8 57-12 0 0,1-1 0 0 0,1 1 0 0 0,2-1 0 0 0,0-32 0 0 0,3 42 11 0 0,1 0-1 0 0,0 1 0 0 0,1-1 0 0 0,0 1 0 0 0,1 0 1 0 0,0 0-1 0 0,11-18 0 0 0,3-5 25 0 0,-18 31-27 0 0,1 0 0 0 0,0 1 1 0 0,0-1-1 0 0,0 0 0 0 0,0 1 0 0 0,1 0 1 0 0,-1-1-1 0 0,1 1 0 0 0,-1 0 1 0 0,1 0-1 0 0,0 0 0 0 0,-1 1 0 0 0,1-1 1 0 0,0 1-1 0 0,0-1 0 0 0,0 1 1 0 0,1 0-1 0 0,-1 0 0 0 0,0 0 1 0 0,0 1-1 0 0,1-1 0 0 0,-1 1 0 0 0,0 0 1 0 0,0 0-1 0 0,1 0 0 0 0,-1 0 1 0 0,0 1-1 0 0,1-1 0 0 0,-1 1 1 0 0,0 0-1 0 0,0 0 0 0 0,0 0 0 0 0,0 0 1 0 0,0 0-1 0 0,0 1 0 0 0,3 1 1 0 0,0 1-3 0 0,-1 0 1 0 0,1 0 0 0 0,-1 0-1 0 0,0 1 1 0 0,-1 0 0 0 0,1 0 0 0 0,-1 0-1 0 0,0 1 1 0 0,0-1 0 0 0,5 11-1 0 0,-5-6 5 0 0,0 0 0 0 0,0 1-1 0 0,-1-1 1 0 0,0 1-1 0 0,2 21 1 0 0,-3-3 4 0 0,-2 0 0 0 0,0 0 0 0 0,-2 0 0 0 0,-7 35 0 0 0,3-41-6 0 0,0-1 1 0 0,-1 1-1 0 0,-1-1 0 0 0,-2-1 0 0 0,0 0 0 0 0,-15 25 0 0 0,19-36 1 0 0,5-7-2 0 0,-1 0 1 0 0,1-1 0 0 0,-1 1 0 0 0,0-1 0 0 0,0 1-1 0 0,1-1 1 0 0,-2 0 0 0 0,1 0 0 0 0,0 0-1 0 0,0 0 1 0 0,-4 2 0 0 0,3-2 0 0 0,3-1 1 0 0,-1 0 0 0 0,0-1 0 0 0,0 1 0 0 0,1-1 0 0 0,-1 1 0 0 0,0-1 0 0 0,0 0 0 0 0,0 1 1 0 0,1-1-1 0 0,-1 0 0 0 0,0 1 0 0 0,0-1 0 0 0,0 0 0 0 0,0 0 0 0 0,0 0 0 0 0,0 0 0 0 0,-1 0 0 0 0,43 0 244 0 0,-32 3-227 0 0,-1-1 1 0 0,1 1-1 0 0,0 0 1 0 0,-1 1-1 0 0,0 0 1 0 0,10 7-1 0 0,30 13 96 0 0,-34-19-92 0 0,13 5 30 0 0,47 10 0 0 0,-66-18-23 0 0,1-1 1 0 0,-1 0-1 0 0,0 0 0 0 0,1-1 0 0 0,-1 0 0 0 0,1-1 0 0 0,-1 0 0 0 0,1 0 0 0 0,-1 0 0 0 0,11-5 1 0 0,-15 5 2 0 0,-1-1 0 0 0,0 0 1 0 0,1 0-1 0 0,-1 0 0 0 0,0-1 1 0 0,0 1-1 0 0,0-1 1 0 0,0 1-1 0 0,-1-1 0 0 0,1 0 1 0 0,-1 0-1 0 0,0 0 1 0 0,0-1-1 0 0,0 1 0 0 0,0 0 1 0 0,3-8-1 0 0,1-6 88 0 0,-1 1-1 0 0,5-27 1 0 0,-3 13-78 0 0,-4 4 3 0 0,-3 22-41 0 0,1-1 0 0 0,-1 1 0 0 0,1 0 1 0 0,0 0-1 0 0,0 0 0 0 0,0-1 0 0 0,2-3 0 0 0,0 0 5 0 0,-1 1 0 0 0,0-1 0 0 0,0 0 0 0 0,0 0 0 0 0,0-13 0 0 0,-1 13-5 0 0,-1 6-6 0 0,0-1-1 0 0,-1 1 1 0 0,1 0 0 0 0,-1 0 0 0 0,1 0-1 0 0,-1 0 1 0 0,0-1 0 0 0,1 1-1 0 0,-1 0 1 0 0,0 0 0 0 0,-1 0-1 0 0,1 1 1 0 0,0-1 0 0 0,0 0-1 0 0,-1 0 1 0 0,1 1 0 0 0,-1-1-1 0 0,0 1 1 0 0,-2-3 0 0 0,4 4-5 0 0,-1-1 1 0 0,0 0-1 0 0,0 0 0 0 0,0 1 1 0 0,0-1-1 0 0,0 0 1 0 0,0 1-1 0 0,0-1 1 0 0,0 1-1 0 0,0 0 1 0 0,0-1-1 0 0,0 1 0 0 0,0 0 1 0 0,0-1-1 0 0,0 1 1 0 0,0 0-1 0 0,0 0 1 0 0,-1 0-1 0 0,1 0 1 0 0,0 0-1 0 0,0 0 0 0 0,0 0 1 0 0,0 1-1 0 0,0-1 1 0 0,0 0-1 0 0,0 0 1 0 0,0 1-1 0 0,-1-1 1 0 0,1 1-1 0 0,1-1 1 0 0,-1 1-1 0 0,0 0 0 0 0,0-1 1 0 0,0 1-1 0 0,0 0 1 0 0,0-1-1 0 0,0 1 1 0 0,0 1-1 0 0,-4 4-18 0 0,1 1 0 0 0,0 0 0 0 0,1-1 0 0 0,0 1 0 0 0,0 0 0 0 0,0 0 0 0 0,1 1 0 0 0,0-1 0 0 0,0 0 0 0 0,1 1 0 0 0,0-1 0 0 0,0 1 0 0 0,1 0 0 0 0,0-1 0 0 0,0 1 0 0 0,2 12 0 0 0,0 46 37 0 0,-2-53-10 0 0,0 1 1 0 0,0-1 0 0 0,1 0-1 0 0,1 0 1 0 0,5 23 0 0 0,0-18 6 0 0,1-1 1 0 0,0 0 0 0 0,17 24-1 0 0,-22-37-6 0 0,0 0 0 0 0,1-1 0 0 0,-1 1-1 0 0,1 0 1 0 0,0-1 0 0 0,0 0 0 0 0,0 0 0 0 0,0 0-1 0 0,1-1 1 0 0,5 3 0 0 0,-8-4-4 0 0,0 0 0 0 0,0 0 0 0 0,0 0 1 0 0,0-1-1 0 0,0 1 0 0 0,0 0 0 0 0,0-1 1 0 0,1 0-1 0 0,-1 1 0 0 0,0-1 0 0 0,0 0 0 0 0,0 0 1 0 0,1-1-1 0 0,-1 1 0 0 0,0 0 0 0 0,0-1 1 0 0,0 1-1 0 0,0-1 0 0 0,1 0 0 0 0,-1 1 0 0 0,0-1 1 0 0,0 0-1 0 0,0 0 0 0 0,-1-1 0 0 0,1 1 0 0 0,3-2 1 0 0,12-18-443 0 0,-1 0 0 0 0,0 0 0 0 0,16-31 0 0 0,-28 44 191 0 0,1 0-19 0 0,-1 1-1 0 0,-1-1 1 0 0,1 0-1 0 0,-1 0 1 0 0,-1 0 0 0 0,3-13-1 0 0,-5 20 236 0 0,0 0 0 0 0,0 0 0 0 0,1 0-1 0 0,-1 0 1 0 0,0 0 0 0 0,0 0 0 0 0,1 0 0 0 0,-1 0-1 0 0,1 0 1 0 0,-1 0 0 0 0,1 0 0 0 0,-1 0-1 0 0,1 0 1 0 0,-1 0 0 0 0,1 0 0 0 0,0 1 0 0 0,0-1-1 0 0,-1 0 1 0 0,1 0 0 0 0,2 0 0 0 0,-3 0 23 0 0,1 1 0 0 0,0 0 1 0 0,-1 0-1 0 0,1 0 0 0 0,0 0 0 0 0,-1 0 1 0 0,1 0-1 0 0,0 0 0 0 0,-1 0 0 0 0,1 0 1 0 0,0 1-1 0 0,-1-1 0 0 0,1 0 0 0 0,0 0 0 0 0,-1 1 1 0 0,1-1-1 0 0,-1 0 0 0 0,1 1 0 0 0,0-1 1 0 0,-1 0-1 0 0,1 1 0 0 0,-1-1 0 0 0,1 1 1 0 0,-1-1-1 0 0,1 1 0 0 0,-1-1 0 0 0,0 1 1 0 0,1-1-1 0 0,-1 1 0 0 0,0-1 0 0 0,1 1 1 0 0,-1 0-1 0 0,0-1 0 0 0,0 1 0 0 0,1 0 1 0 0,16 29 22 0 0,-11-22 56 0 0,-1 1 0 0 0,0-1 0 0 0,4 13 0 0 0,6 21 215 0 0,1-5 109 0 0,-3 1 1 0 0,-1 0-1 0 0,-2 1 1 0 0,6 48 0 0 0,-17-67 268 0 0,1-19-478 0 0,-13-14 507 0 0,8 6-587 0 0,-8-9 75 0 0,-1 0-1 0 0,-27-23 0 0 0,28 27-124 0 0,1 0 0 0 0,-15-18-1 0 0,20 22-32 0 0,0-1-7 0 0,1 0 0 0 0,0-1 0 0 0,0 1 0 0 0,0-2 0 0 0,-5-14 0 0 0,9 15-8 0 0,-1 1-1 0 0,2-1 1 0 0,0 1-1 0 0,0-1 0 0 0,0-13 1 0 0,1 11-4 0 0,0 1-1 0 0,-1-1 1 0 0,-3-15 0 0 0,1 18 4 0 0,-1-7-2 0 0,0 0-1 0 0,-1-20 0 0 0,4 33 0 0 0,1-1 0 0 0,0 1 0 0 0,0 0 0 0 0,0-1 0 0 0,0 1 0 0 0,0 0-1 0 0,1-1 1 0 0,0 1 0 0 0,-1 0 0 0 0,1 0 0 0 0,0-1 0 0 0,1 1 0 0 0,-1 0 0 0 0,1 0 0 0 0,-1 0 0 0 0,1 0-1 0 0,3-3 1 0 0,4-6 13 0 0,-8 11-14 0 0,0-1 0 0 0,0 1 0 0 0,1 0 0 0 0,-1-1 0 0 0,0 1-1 0 0,0 0 1 0 0,1 0 0 0 0,-1 0 0 0 0,1 0 0 0 0,-1 0 0 0 0,2-1 0 0 0,2 0 0 0 0,-1 1 0 0 0,1-1 0 0 0,0 1 0 0 0,-1 0 0 0 0,1 0 0 0 0,0 1 0 0 0,0-1 0 0 0,0 1 0 0 0,0 0 0 0 0,-1 0 0 0 0,1 1 0 0 0,0-1-1 0 0,0 1 1 0 0,0 0 0 0 0,7 3 0 0 0,9 4 2 0 0,-2 0 0 0 0,27 15 0 0 0,-8-3-13 0 0,-31-17 8 0 0,-1 0 0 0 0,0 0-1 0 0,0 1 1 0 0,-1 0 0 0 0,1 0-1 0 0,-1 0 1 0 0,0 1 0 0 0,5 5 0 0 0,-7-6 8 0 0,-1-1 1 0 0,1 1 0 0 0,-1 0-1 0 0,0-1 1 0 0,0 1 0 0 0,0 0 0 0 0,-1 0-1 0 0,0 0 1 0 0,1 1 0 0 0,-1-1 0 0 0,-1 0-1 0 0,1 0 1 0 0,-1 1 0 0 0,1 5-1 0 0,-1 0 20 0 0,-1 1 0 0 0,0-1-1 0 0,0 1 1 0 0,-1-1 0 0 0,-5 17-1 0 0,5-22-16 0 0,0-1-1 0 0,0 1 1 0 0,0-1-1 0 0,0 0 0 0 0,-1 1 1 0 0,1-1-1 0 0,-1 0 1 0 0,0-1-1 0 0,0 1 0 0 0,-1 0 1 0 0,1-1-1 0 0,-1 0 1 0 0,0 0-1 0 0,-5 4 0 0 0,4-5 7 0 0,-1 1 1 0 0,1-1-1 0 0,0 0 0 0 0,-1 0 0 0 0,0 0 0 0 0,1-1 0 0 0,-1 0 0 0 0,0 0 0 0 0,0 0 0 0 0,1-1 0 0 0,-12 0 0 0 0,-1-2-16 0 0,0-1 0 0 0,-26-7 1 0 0,5 0-73 0 0,-35-17-1437 0 0,71 24 177 0 0,8 0 236 0 0,6-3-1921 0 0,0 2 1750 0 0,10-1-286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32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253 119 9626 0 0,'-1'0'424'0'0,"0"0"-1"0"0,-1-1 1 0 0,1 1-1 0 0,0 0 1 0 0,-1-1-1 0 0,1 1 1 0 0,0-1-1 0 0,0 1 1 0 0,0-1-1 0 0,-1 0 1 0 0,1 1-1 0 0,-1-2 1 0 0,-24-23 1054 0 0,13 11-602 0 0,-20-23 400 0 0,18 19-1006 0 0,14 16-270 0 0,-1 1 0 0 0,0-1-1 0 0,1 1 1 0 0,-1-1 0 0 0,0 1 0 0 0,0 0 0 0 0,0 0-1 0 0,0 0 1 0 0,0 0 0 0 0,0 0 0 0 0,0 0-1 0 0,0 1 1 0 0,0-1 0 0 0,0 1 0 0 0,0-1 0 0 0,0 1-1 0 0,-1 0 1 0 0,1 0 0 0 0,0 0 0 0 0,0 0-1 0 0,0 0 1 0 0,-1 0 0 0 0,1 1 0 0 0,0-1 0 0 0,0 1-1 0 0,0-1 1 0 0,0 1 0 0 0,0 0 0 0 0,0 0 0 0 0,0 0-1 0 0,-4 2 1 0 0,1 1-53 0 0,-1 0 0 0 0,1 0 0 0 0,-1 0 0 0 0,1 0 1 0 0,1 1-1 0 0,-1 0 0 0 0,0 0 0 0 0,1 0 0 0 0,-5 8 0 0 0,5-6 45 0 0,0 0 0 0 0,1 1 0 0 0,0-1-1 0 0,0 1 1 0 0,0-1 0 0 0,1 1 0 0 0,0 0 0 0 0,-1 9 0 0 0,4-16 17 0 0,-1-1 0 0 0,0 1 0 0 0,1-1 0 0 0,-1 1 1 0 0,1-1-1 0 0,-1 1 0 0 0,0-1 0 0 0,1 0 0 0 0,-1 1 1 0 0,1-1-1 0 0,-1 0 0 0 0,1 1 0 0 0,-1-1 0 0 0,1 0 1 0 0,-1 0-1 0 0,1 1 0 0 0,0-1 0 0 0,-1 0 0 0 0,1 0 1 0 0,-1 0-1 0 0,1 0 0 0 0,0 0 0 0 0,-1 0 1 0 0,1 0-1 0 0,-1 0 0 0 0,1 0 0 0 0,-1 0 0 0 0,1 0 1 0 0,1-1-1 0 0,19-1 213 0 0,-5-1-133 0 0,1 1 0 0 0,-1 0 0 0 0,1 1-1 0 0,0 1 1 0 0,26 2 0 0 0,-35-1-74 0 0,0 1 1 0 0,1 0 0 0 0,-1 0-1 0 0,0 0 1 0 0,-1 1 0 0 0,1 0-1 0 0,0 1 1 0 0,-1 0 0 0 0,1 0-1 0 0,-1 0 1 0 0,-1 1 0 0 0,14 11 0 0 0,-13-9 7 0 0,-1 0 1 0 0,1 1 0 0 0,-1-1-1 0 0,0 1 1 0 0,-1 1 0 0 0,8 14 0 0 0,-11-18-12 0 0,-1 0 1 0 0,1-1-1 0 0,-1 1 1 0 0,0 0 0 0 0,0 0-1 0 0,0 0 1 0 0,-1-1-1 0 0,0 1 1 0 0,0 0 0 0 0,0 0-1 0 0,0 0 1 0 0,-1 0-1 0 0,0 0 1 0 0,0 0-1 0 0,0-1 1 0 0,-3 6 0 0 0,1-1-5 0 0,0 0 1 0 0,0-1-1 0 0,-1 0 1 0 0,-1 1-1 0 0,0-2 1 0 0,0 1-1 0 0,0 0 1 0 0,-1-1-1 0 0,0 0 1 0 0,0-1-1 0 0,-1 1 1 0 0,1-1-1 0 0,-1 0 1 0 0,-1-1-1 0 0,1 0 0 0 0,-1 0 1 0 0,0 0-1 0 0,-12 4 1 0 0,11-6 8 0 0,0 0 0 0 0,0 0-1 0 0,-1-1 1 0 0,1 0 0 0 0,-1 0 0 0 0,1-1 0 0 0,-18-1 0 0 0,23 0-27 0 0,0 0 0 0 0,0-1 0 0 0,0 1 0 0 0,0-1 0 0 0,0 0 0 0 0,1 0 0 0 0,-1-1 0 0 0,0 1 0 0 0,1-1 0 0 0,-1 0 0 0 0,1 0 0 0 0,-1 0 0 0 0,1 0 0 0 0,0 0 0 0 0,0-1 0 0 0,0 0 0 0 0,0 1 0 0 0,1-1 0 0 0,-1 0 0 0 0,1 0 0 0 0,-4-7 0 0 0,3 4-187 0 0,1 1 0 0 0,0-1-1 0 0,0 0 1 0 0,0 0 0 0 0,1 0 0 0 0,0 0 0 0 0,0 0 0 0 0,0 0 0 0 0,1 0 0 0 0,0-1 0 0 0,1 1 0 0 0,1-11 0 0 0,2-5-2030 0 0,14-44-1 0 0,-17 64 2158 0 0,8-23-1491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32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9954 0 0,'-1'0'241'0'0,"1"0"-1"0"0,-1 0 0 0 0,1 0 1 0 0,-1 0-1 0 0,1 0 1 0 0,-1 1-1 0 0,1-1 1 0 0,0 0-1 0 0,-1 0 1 0 0,1 0-1 0 0,-1 0 0 0 0,1 1 1 0 0,-1-1-1 0 0,1 0 1 0 0,0 1-1 0 0,-1-1 1 0 0,1 0-1 0 0,0 1 1 0 0,-1-1-1 0 0,0 1 0 0 0,-3 11 1518 0 0,3 18-1937 0 0,2-22 805 0 0,-2 22-209 0 0,0-18-343 0 0,1-1-1 0 0,0 0 1 0 0,0 0-1 0 0,1 0 1 0 0,1 1-1 0 0,4 14 1 0 0,8 17-9 0 0,-2-1 0 0 0,-1 2 0 0 0,5 55 0 0 0,10 54-40 0 0,-13-83-70 0 0,-6-39-61 0 0,3 41 0 0 0,6 51-3268 0 0,-14-118 2543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32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1 203 9154 0 0,'13'-7'8111'0'0,"6"-17"-7255"0"0,-14 18 431 0 0,-1 3-1129 0 0,-1 0 1 0 0,1-1-1 0 0,-1 1 0 0 0,1 1 1 0 0,0-1-1 0 0,0 1 0 0 0,0-1 1 0 0,1 1-1 0 0,-1 1 0 0 0,9-4 0 0 0,2 1 94 0 0,0 1-1 0 0,17-3 0 0 0,-22 6-233 0 0,0 0 0 0 0,0 0-1 0 0,-1 1 1 0 0,1 0-1 0 0,0 1 1 0 0,-1 0-1 0 0,1 1 1 0 0,-1 0 0 0 0,0 0-1 0 0,11 5 1 0 0,-5 0-14 0 0,1 0 1 0 0,-1 1-1 0 0,-1 0 1 0 0,27 23-1 0 0,-32-22-22 0 0,0-1-1 0 0,0 2 0 0 0,-1-1 0 0 0,0 1 0 0 0,-1 0 1 0 0,0 1-1 0 0,-1 0 0 0 0,8 21 0 0 0,-1 6-38 0 0,12 58 1 0 0,-24-88 61 0 0,5 2 205 0 0,-8-22 63 0 0,-4-2-195 0 0,1 0 0 0 0,0 0 0 0 0,1-1 0 0 0,1 1 0 0 0,0-1-1 0 0,-1-14 1 0 0,0-84 288 0 0,4 106-346 0 0,1-9-1 0 0,0 0 0 0 0,2 0 0 0 0,0 1 0 0 0,9-28 0 0 0,-4 16-128 0 0,-6 18-82 0 0,1 0-1 0 0,0 1 0 0 0,0-1 1 0 0,1 1-1 0 0,7-12 0 0 0,-7 14-357 0 0,1-1 0 0 0,0 0 0 0 0,0 1 1 0 0,0 0-1 0 0,1 0 0 0 0,0 1 0 0 0,-1-1 0 0 0,2 1 0 0 0,-1 1 0 0 0,11-6 0 0 0,2 1-1310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3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289 103 9370 0 0,'-1'11'8811'0'0,"0"-11"-8711"0"0,1 0 0 0 0,0 1 1 0 0,-1-1-1 0 0,1 0 1 0 0,-1 0-1 0 0,1 1 0 0 0,-1-1 1 0 0,1 0-1 0 0,-1 0 1 0 0,1 0-1 0 0,-1 0 1 0 0,1 1-1 0 0,0-1 0 0 0,-1 0 1 0 0,1 0-1 0 0,-1 0 1 0 0,1 0-1 0 0,-1 0 1 0 0,1 0-1 0 0,-1 0 0 0 0,1 0 1 0 0,-2-1-1 0 0,-5 1 293 0 0,-7-15 1243 0 0,3 8-1462 0 0,0 1 0 0 0,1-1 0 0 0,0-1 0 0 0,0 0 0 0 0,1 0 0 0 0,0-1 0 0 0,-14-18 1 0 0,20 24-171 0 0,1 1-17 0 0,0 0 1 0 0,0 1-1 0 0,0-1 0 0 0,-1 1 1 0 0,1-1-1 0 0,0 1 0 0 0,-1 0 1 0 0,1 0-1 0 0,-1 0 0 0 0,1 0 1 0 0,-1 0-1 0 0,0 0 1 0 0,1 1-1 0 0,-1 0 0 0 0,1-1 1 0 0,-1 1-1 0 0,0 0 0 0 0,0 0 1 0 0,1 0-1 0 0,-1 1 1 0 0,-5 0-1 0 0,5 0-27 0 0,0 0 0 0 0,-1 0 0 0 0,1 0 0 0 0,0 0 0 0 0,0 0 0 0 0,0 1 0 0 0,0-1 0 0 0,0 1 0 0 0,0 0 0 0 0,1 0 0 0 0,-1 0 0 0 0,1 0 0 0 0,-1 1 0 0 0,1-1 0 0 0,0 0 0 0 0,0 1 0 0 0,-3 4 0 0 0,-4 11-45 0 0,2 0-1 0 0,0 1 0 0 0,1 0 1 0 0,1 0-1 0 0,1 1 0 0 0,1 0 1 0 0,0-1-1 0 0,1 1 0 0 0,2 0 1 0 0,0 0-1 0 0,1 0 0 0 0,0 0 1 0 0,2-1-1 0 0,1 1 0 0 0,0-1 1 0 0,8 21-1 0 0,-9-31 86 0 0,1 0 1 0 0,0 0-1 0 0,0 0 0 0 0,1 0 0 0 0,1-1 1 0 0,-1 0-1 0 0,1 0 0 0 0,9 8 1 0 0,-13-13 0 0 0,1 0 0 0 0,0 0 0 0 0,1 0 1 0 0,-1-1-1 0 0,0 0 0 0 0,1 1 1 0 0,-1-1-1 0 0,1 0 0 0 0,0-1 0 0 0,0 1 1 0 0,0-1-1 0 0,0 0 0 0 0,0 0 0 0 0,0 0 1 0 0,0 0-1 0 0,0-1 0 0 0,0 1 1 0 0,0-1-1 0 0,0 0 0 0 0,0 0 0 0 0,8-2 1 0 0,-11 1 2 0 0,1 0 0 0 0,-1 0 1 0 0,1 0-1 0 0,-1-1 0 0 0,0 1 1 0 0,1 0-1 0 0,-1-1 1 0 0,0 1-1 0 0,0-1 0 0 0,0 1 1 0 0,0-1-1 0 0,0 1 0 0 0,0-1 1 0 0,-1 0-1 0 0,1 0 0 0 0,-1 1 1 0 0,1-1-1 0 0,0-2 1 0 0,6-13 33 0 0,5-9 12 0 0,0-1 1 0 0,8-31-1 0 0,-15 42-41 0 0,-3 7-3 0 0,1-1-1 0 0,-2 0 1 0 0,1-1-1 0 0,-2 1 1 0 0,1-11 0 0 0,-1-3-1 0 0,6-43-19 0 0,-6 66 11 0 0,0 1-1 0 0,1 0 0 0 0,-1 0 0 0 0,0-1 0 0 0,0 1 0 0 0,0 0 1 0 0,0-1-1 0 0,0 1 0 0 0,0 0 0 0 0,0 0 0 0 0,0-1 0 0 0,0 1 1 0 0,0 0-1 0 0,0-1 0 0 0,0 1 0 0 0,0 0 0 0 0,0 0 0 0 0,0-1 1 0 0,0 1-1 0 0,0 0 0 0 0,-1 0 0 0 0,1-1 0 0 0,0 1 1 0 0,0 0-1 0 0,0 0 0 0 0,0-1 0 0 0,0 1 0 0 0,-1 0 0 0 0,1 0 1 0 0,0-1-1 0 0,0 1 0 0 0,0 0 0 0 0,-1 0 0 0 0,1 0 0 0 0,0 0 1 0 0,0-1-1 0 0,-1 1 0 0 0,1 0 0 0 0,0 0 0 0 0,0 0 1 0 0,-1 0-1 0 0,1 0-3 0 0,-1 0 0 0 0,1 0 1 0 0,0 1-1 0 0,-1-1 0 0 0,1 0 1 0 0,0 0-1 0 0,-1 1 1 0 0,1-1-1 0 0,0 0 0 0 0,0 1 1 0 0,-1-1-1 0 0,1 0 0 0 0,0 1 1 0 0,0-1-1 0 0,0 0 0 0 0,-1 1 1 0 0,1-1-1 0 0,0 1 0 0 0,0-1 1 0 0,0 0-1 0 0,0 1 0 0 0,0-1 1 0 0,0 1-1 0 0,0-1 0 0 0,0 0 1 0 0,0 1-1 0 0,0-1 0 0 0,0 1 1 0 0,0-1-1 0 0,0 0 1 0 0,0 1-1 0 0,0-1 0 0 0,1 1 1 0 0,13 55-695 0 0,-10-47 583 0 0,-1 1-1 0 0,0-1 1 0 0,-1 1-1 0 0,0-1 1 0 0,-1 1-1 0 0,0 0 1 0 0,-1 13-1 0 0,0-7-28 0 0,0 0 0 0 0,3 15-1 0 0,0 1 26 0 0,-3-28 135 0 0,0 0 0 0 0,1-1-1 0 0,0 1 1 0 0,-1-1 0 0 0,1 1 0 0 0,1-1 0 0 0,-1 1-1 0 0,0-1 1 0 0,1 0 0 0 0,0 0 0 0 0,-1 1-1 0 0,1-1 1 0 0,0-1 0 0 0,1 1 0 0 0,-1 0 0 0 0,1 0-1 0 0,-1-1 1 0 0,5 4 0 0 0,-7-6-8 0 0,0 0-1 0 0,0 0 1 0 0,1 0 0 0 0,-1 0 0 0 0,0 0-1 0 0,1 0 1 0 0,-1 0 0 0 0,0 0 0 0 0,0 0-1 0 0,1 0 1 0 0,-1 0 0 0 0,0 0 0 0 0,0 0-1 0 0,1 0 1 0 0,-1 0 0 0 0,0 0 0 0 0,0 0-1 0 0,1 0 1 0 0,-1 0 0 0 0,0 0 0 0 0,0-1-1 0 0,1 1 1 0 0,-1 0 0 0 0,0 0 0 0 0,0 0-1 0 0,0 0 1 0 0,1-1 0 0 0,-1 1 0 0 0,0 0-1 0 0,0 0 1 0 0,0 0 0 0 0,1-1 0 0 0,-1 1-1 0 0,0 0 1 0 0,0 0 0 0 0,0-1 0 0 0,0 1-1 0 0,0 0 1 0 0,0 0 0 0 0,0-1 0 0 0,0 1-1 0 0,0 0 1 0 0,0 0 0 0 0,0-1 0 0 0,0 1-1 0 0,0 0 1 0 0,0-1 0 0 0,0 1 0 0 0,0 0-1 0 0,0 0 1 0 0,0-1 0 0 0,1-16 143 0 0,-1 16-139 0 0,-4-97 523 0 0,4 92-499 0 0,0 1 1 0 0,1 0-1 0 0,-1 0 0 0 0,1-1 0 0 0,3-8 0 0 0,1-10 88 0 0,11-55 266 0 0,-3 19-156 0 0,-13 58-223 0 0,0-1 1 0 0,1 1 0 0 0,-1 0 0 0 0,1-1 0 0 0,0 1 0 0 0,0 0 0 0 0,0 0-1 0 0,0-1 1 0 0,0 1 0 0 0,0 0 0 0 0,1 0 0 0 0,-1 0 0 0 0,1 0 0 0 0,-1 0 0 0 0,1 1-1 0 0,0-1 1 0 0,-1 0 0 0 0,4-1 0 0 0,-3 2-2 0 0,0 1 0 0 0,-1-1 0 0 0,1 0 0 0 0,0 1 1 0 0,-1 0-1 0 0,1 0 0 0 0,0-1 0 0 0,0 1 0 0 0,-1 0 0 0 0,1 0 0 0 0,0 0 0 0 0,0 1 0 0 0,-1-1 1 0 0,1 0-1 0 0,0 1 0 0 0,-1-1 0 0 0,1 1 0 0 0,0-1 0 0 0,-1 1 0 0 0,1 0 0 0 0,-1 0 1 0 0,1 0-1 0 0,-1 0 0 0 0,1 0 0 0 0,2 2 0 0 0,1 1 6 0 0,6 4-2 0 0,-1 0-1 0 0,1 0 1 0 0,-1 1 0 0 0,-1 1-1 0 0,1 0 1 0 0,-2 0 0 0 0,1 0 0 0 0,-2 1-1 0 0,13 22 1 0 0,-1 10-17 0 0,17 38-20 0 0,-1 13-381 0 0,-34-92 227 0 0,-1-1-1 0 0,1 1 0 0 0,0-1 0 0 0,-1 1 1 0 0,1-1-1 0 0,0 1 0 0 0,0-1 1 0 0,0 0-1 0 0,0 1 0 0 0,0-1 1 0 0,1 0-1 0 0,-1 0 0 0 0,0 0 1 0 0,0 0-1 0 0,1 0 0 0 0,-1 0 1 0 0,1 0-1 0 0,-1 0 0 0 0,1 0 0 0 0,-1-1 1 0 0,1 1-1 0 0,-1-1 0 0 0,1 1 1 0 0,0-1-1 0 0,-1 1 0 0 0,1-1 1 0 0,0 0-1 0 0,-1 0 0 0 0,1 0 1 0 0,0 0-1 0 0,-1 0 0 0 0,1 0 1 0 0,0-1-1 0 0,-1 1 0 0 0,1 0 0 0 0,0-1 1 0 0,-1 1-1 0 0,3-2 0 0 0,4-3-1144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34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167 484 9866 0 0,'-4'-6'6836'0'0,"-8"-10"-4657"0"0,6 9-1609 0 0,-4-7 8 0 0,-27-31 758 0 0,35 42-1324 0 0,-1 0 1 0 0,0 0-1 0 0,0 1 1 0 0,-1-1-1 0 0,1 1 0 0 0,0 0 1 0 0,-1 0-1 0 0,1 0 1 0 0,-1 1-1 0 0,0-1 1 0 0,-5-1-1 0 0,8 3-30 0 0,0 0-1 0 0,0 0 1 0 0,0 0 0 0 0,0 0-1 0 0,0 0 1 0 0,0 1 0 0 0,0-1 0 0 0,0 0-1 0 0,0 1 1 0 0,0-1 0 0 0,1 0-1 0 0,-1 1 1 0 0,0-1 0 0 0,0 1-1 0 0,0 0 1 0 0,1-1 0 0 0,-1 1 0 0 0,0-1-1 0 0,1 1 1 0 0,-1 0 0 0 0,0 0-1 0 0,1-1 1 0 0,-1 1 0 0 0,0 1-1 0 0,-13 24-349 0 0,11-20 211 0 0,0 3 3 0 0,0 1 0 0 0,0 0 0 0 0,1 1 0 0 0,0-1 0 0 0,1 0 0 0 0,1 0-1 0 0,-1 1 1 0 0,2 15 0 0 0,0 9-229 0 0,-2-15 200 0 0,2 1 0 0 0,0-1 0 0 0,6 27 0 0 0,-6-41 174 0 0,0 1 0 0 0,1-1 0 0 0,0 1 0 0 0,0-1 0 0 0,1 0 0 0 0,-1 0 0 0 0,1 0 0 0 0,1 0-1 0 0,-1 0 1 0 0,1-1 0 0 0,0 1 0 0 0,0-1 0 0 0,1 0 0 0 0,5 5 0 0 0,-9-9 18 0 0,0 0 0 0 0,0 0 0 0 0,0 0-1 0 0,0 0 1 0 0,1 0 0 0 0,-1-1 0 0 0,0 1 0 0 0,0 0-1 0 0,1-1 1 0 0,-1 1 0 0 0,1-1 0 0 0,-1 1 0 0 0,0-1-1 0 0,1 0 1 0 0,-1 1 0 0 0,1-1 0 0 0,-1 0 0 0 0,1 0-1 0 0,-1 0 1 0 0,1 0 0 0 0,-1 0 0 0 0,1-1 0 0 0,-1 1-1 0 0,0 0 1 0 0,1-1 0 0 0,-1 1 0 0 0,1-1 0 0 0,-1 1-1 0 0,0-1 1 0 0,1 0 0 0 0,-1 1 0 0 0,0-1 0 0 0,0 0-1 0 0,0 0 1 0 0,1 0 0 0 0,-1 0 0 0 0,0 0 0 0 0,0 0-1 0 0,0 0 1 0 0,-1 0 0 0 0,1-1 0 0 0,0 1 0 0 0,0 0-1 0 0,0-3 1 0 0,4-5 59 0 0,-1 0 0 0 0,-1-1 0 0 0,0 0 0 0 0,4-19 0 0 0,1-19 60 0 0,-3 0-1 0 0,-1-1 1 0 0,-3-54-1 0 0,-19-146 37 0 0,7 135-124 0 0,11 107-36 0 0,-1 1 0 0 0,0-1 1 0 0,0 1-1 0 0,0 0 0 0 0,-1 0 1 0 0,1-1-1 0 0,-5-7 0 0 0,4 10-8 0 0,0 1-18 0 0,-2 10-2 0 0,2 2 8 0 0,1-1 1 0 0,0 1-1 0 0,0-1 1 0 0,1 1-1 0 0,0 0 0 0 0,1-1 1 0 0,0 1-1 0 0,4 15 1 0 0,14 81-8 0 0,-10-50 57 0 0,2 0 0 0 0,32 91 1 0 0,-42-143-32 0 0,54 119 98 0 0,-48-110-72 0 0,0-1 0 0 0,0 0 1 0 0,1 0-1 0 0,1 0 0 0 0,0-1 0 0 0,0 0 0 0 0,18 13 0 0 0,-25-21-17 0 0,-1-1 1 0 0,1 1-1 0 0,0-1 0 0 0,0 0 0 0 0,0 0 0 0 0,0 0 0 0 0,0 0 1 0 0,1-1-1 0 0,-1 1 0 0 0,0 0 0 0 0,0-1 0 0 0,0 0 1 0 0,1 1-1 0 0,-1-1 0 0 0,0 0 0 0 0,0 0 0 0 0,1 0 1 0 0,-1 0-1 0 0,0-1 0 0 0,0 1 0 0 0,1-1 0 0 0,-1 1 0 0 0,0-1 1 0 0,0 0-1 0 0,0 0 0 0 0,0 0 0 0 0,3-1 0 0 0,2-3 47 0 0,0-1-1 0 0,-1 1 0 0 0,1-1 0 0 0,-1 0 0 0 0,8-11 0 0 0,-11 14-42 0 0,0-1 7 0 0,0 0 0 0 0,-1 0 0 0 0,1-1 1 0 0,-1 1-1 0 0,0-1 0 0 0,0 1 0 0 0,0-1 1 0 0,-1 0-1 0 0,1-5 0 0 0,8-20 91 0 0,-1 4-30 0 0,0 0-1 0 0,-1 0 1 0 0,-2-1-1 0 0,5-40 1 0 0,-3 28-28 0 0,-5 32-44 0 0,-1-1 1 0 0,-1 0-1 0 0,0 1 0 0 0,1-15 0 0 0,-2-11 47 0 0,4-46 0 0 0,-4 77-54 0 0,1 1 0 0 0,-1-1 0 0 0,0 0 0 0 0,0 1 0 0 0,0-1 0 0 0,-1 0 1 0 0,1 1-1 0 0,0-1 0 0 0,-1 1 0 0 0,1-1 0 0 0,-1 1 0 0 0,1-1 1 0 0,-1 1-1 0 0,0-1 0 0 0,1 1 0 0 0,-1-1 0 0 0,0 1 0 0 0,-2-2 0 0 0,3 2-2 0 0,-1 1-1 0 0,1-1 0 0 0,-1 1 0 0 0,0-1 0 0 0,1 1 0 0 0,-1-1 1 0 0,0 1-1 0 0,1 0 0 0 0,-1-1 0 0 0,0 1 0 0 0,0 0 0 0 0,1-1 1 0 0,-1 1-1 0 0,0 0 0 0 0,0 0 0 0 0,0 0 0 0 0,1 0 0 0 0,-1 0 1 0 0,0 0-1 0 0,0 0 0 0 0,0 0 0 0 0,1 0 0 0 0,-1 0 0 0 0,0 0 1 0 0,0 1-1 0 0,0-1 0 0 0,1 0 0 0 0,-1 0 0 0 0,0 1 0 0 0,0-1 1 0 0,1 1-1 0 0,-2 0 0 0 0,-6 5-27 0 0,1 0 0 0 0,0 1 1 0 0,0 0-1 0 0,1 0 0 0 0,-7 9 1 0 0,10-11 12 0 0,0-1 0 0 0,-1 1 0 0 0,2 1 1 0 0,-1-1-1 0 0,1 0 0 0 0,-1 0 0 0 0,1 1 1 0 0,1-1-1 0 0,-1 1 0 0 0,0 10 1 0 0,3 119 0 0 0,0-116 1 0 0,2 0 1 0 0,0-1-1 0 0,1 0 1 0 0,1 0-1 0 0,9 23 1 0 0,-11-35-21 0 0,0 0 1 0 0,1-1 0 0 0,-1 1-1 0 0,1-1 1 0 0,0 0 0 0 0,1 0-1 0 0,-1 0 1 0 0,1-1 0 0 0,0 0 0 0 0,0 0-1 0 0,1 0 1 0 0,-1 0 0 0 0,1-1-1 0 0,-1 0 1 0 0,1 0 0 0 0,10 3-1 0 0,-5-2-456 0 0,1-1-1 0 0,-1 0 0 0 0,0-1 0 0 0,1 0 0 0 0,-1-1 0 0 0,1 0 0 0 0,0-1 1 0 0,17-2-1 0 0,-24 2 116 0 0,0-1 0 0 0,-1 0 0 0 0,1 0 0 0 0,-1-1 1 0 0,1 1-1 0 0,-1-1 0 0 0,0 0 0 0 0,0-1 0 0 0,0 1 0 0 0,0 0 0 0 0,6-6 1 0 0,6-8-1679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7:34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208 588 9706 0 0,'-22'-2'6975'0'0,"0"-2"-3632"0"0,18 2-3311 0 0,-1 1 1 0 0,1 0-1 0 0,0 0 0 0 0,0 0 1 0 0,0 0-1 0 0,-1 1 0 0 0,1 0 0 0 0,0 0 1 0 0,0 0-1 0 0,-1 0 0 0 0,1 1 1 0 0,0-1-1 0 0,0 1 0 0 0,-1 0 0 0 0,1 1 1 0 0,0-1-1 0 0,0 1 0 0 0,0-1 0 0 0,-4 4 1 0 0,2 1-69 0 0,-1-1 1 0 0,2 2-1 0 0,-1-1 1 0 0,0 1-1 0 0,1-1 1 0 0,1 1-1 0 0,-1 1 1 0 0,1-1-1 0 0,0 1 1 0 0,1 0-1 0 0,0 0 1 0 0,0 0-1 0 0,0 0 1 0 0,1 0-1 0 0,-2 15 1 0 0,2-1-23 0 0,0 1 0 0 0,1 0 0 0 0,1 0 0 0 0,5 39 0 0 0,-3-53 43 0 0,-1 0 0 0 0,2 0 0 0 0,-1 0-1 0 0,1-1 1 0 0,0 1 0 0 0,8 13 0 0 0,-10-20 15 0 0,1 1 0 0 0,-1-1 0 0 0,1 1 0 0 0,-1-1 0 0 0,1 0 1 0 0,0 1-1 0 0,0-1 0 0 0,0 0 0 0 0,0 0 0 0 0,1-1 0 0 0,-1 1 1 0 0,0 0-1 0 0,1-1 0 0 0,-1 1 0 0 0,1-1 0 0 0,0 0 0 0 0,-1 0 0 0 0,1 0 1 0 0,0 0-1 0 0,0 0 0 0 0,0-1 0 0 0,-1 1 0 0 0,1-1 0 0 0,5 0 1 0 0,-6-1 9 0 0,1 1 1 0 0,-1-1 0 0 0,1 0 0 0 0,-1 0 0 0 0,1 0 0 0 0,-1 0 0 0 0,0 0 0 0 0,0-1 0 0 0,0 1-1 0 0,1-1 1 0 0,-2 0 0 0 0,1 1 0 0 0,0-1 0 0 0,0 0 0 0 0,0 0 0 0 0,-1 0 0 0 0,1 0 0 0 0,1-4 0 0 0,4-6 51 0 0,0-1 1 0 0,6-14 0 0 0,-7 14-5 0 0,2-10 24 0 0,0-1 0 0 0,-2 1 0 0 0,0-1 1 0 0,4-46-1 0 0,-6 13 52 0 0,-5-63 0 0 0,0 89-68 0 0,-5-51 304 0 0,-5-1-1 0 0,-37-143 1 0 0,44 209-328 0 0,2 3-12 0 0,-2 0-1 0 0,0 0 1 0 0,-1 0 0 0 0,0 0-1 0 0,-11-21 1 0 0,15 35-31 0 0,1 0 0 0 0,0 0 1 0 0,0 0-1 0 0,0-1 0 0 0,0 1 1 0 0,0 0-1 0 0,0 0 0 0 0,-1-1 0 0 0,1 1 1 0 0,0 0-1 0 0,0 0 0 0 0,0 0 1 0 0,-1 0-1 0 0,1-1 0 0 0,0 1 0 0 0,0 0 1 0 0,0 0-1 0 0,-1 0 0 0 0,1 0 1 0 0,0 0-1 0 0,0 0 0 0 0,-1 0 1 0 0,1 0-1 0 0,0 0 0 0 0,0 0 0 0 0,-1 0 1 0 0,1-1-1 0 0,0 2 0 0 0,0-1 1 0 0,-1 0-1 0 0,1 0 0 0 0,0 0 0 0 0,0 0 1 0 0,-1 0-1 0 0,1 0 0 0 0,0 0 1 0 0,0 0-1 0 0,-1 0 0 0 0,1 0 1 0 0,0 0-1 0 0,0 0 0 0 0,0 1 0 0 0,-1-1 1 0 0,1 0-1 0 0,0 0 0 0 0,0 0 1 0 0,0 1-1 0 0,-1-1 0 0 0,1 0 1 0 0,0 0-1 0 0,0 0 0 0 0,0 1 0 0 0,0-1 1 0 0,0 0-1 0 0,0 0 0 0 0,-1 0 1 0 0,1 1-1 0 0,0-1 0 0 0,0 0 0 0 0,0 0 1 0 0,0 1-1 0 0,0-1 0 0 0,0 0 1 0 0,0 1-1 0 0,-5 19-31 0 0,5-19 28 0 0,-5 25-30 0 0,2 1 1 0 0,2-1-1 0 0,0 1 0 0 0,4 35 0 0 0,21 107-367 0 0,-12-112 64 0 0,1-1 0 0 0,4 0 0 0 0,1-1 0 0 0,3-2 0 0 0,2 0 1 0 0,35 56-1 0 0,-47-92 57 0 0,1-1 0 0 0,1 0 0 0 0,1-1 0 0 0,0-1 0 0 0,24 19-1 0 0,-18-15-241 0 0,-11-11-98 0 0,1 0 1 0 0,0 0 0 0 0,1-1-1 0 0,-1 0 1 0 0,1-1 0 0 0,0 0-1 0 0,1-1 1 0 0,-1 0 0 0 0,14 2-1 0 0,3 2-1392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2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167 153 2513 0 0,'0'-2'430'0'0,"-1"0"0"0"0,0 0 0 0 0,1 0 0 0 0,-1 0 0 0 0,0 0 1 0 0,0 0-1 0 0,0 0 0 0 0,-2-3 0 0 0,0 2-213 0 0,0-1 1 0 0,1 0-1 0 0,-1 0 1 0 0,1 0-1 0 0,0 0 1 0 0,1 0-1 0 0,-3-8 1 0 0,0 3 149 0 0,1-17 372 0 0,4 24-683 0 0,-1 0 0 0 0,0 0 1 0 0,0 0-1 0 0,0 0 0 0 0,0 0 1 0 0,0 0-1 0 0,-1 0 0 0 0,1 0 1 0 0,-1 0-1 0 0,1 0 0 0 0,-1 0 1 0 0,0 0-1 0 0,0 1 0 0 0,1-1 1 0 0,-1 0-1 0 0,-3-3 1 0 0,-19-10 416 0 0,22 14-474 0 0,1 0 1 0 0,-1 1-1 0 0,-1-1 1 0 0,1 0-1 0 0,0 1 1 0 0,0-1-1 0 0,0 1 1 0 0,0 0-1 0 0,0-1 1 0 0,0 1-1 0 0,0 0 0 0 0,-1 0 1 0 0,1 0-1 0 0,0 0 1 0 0,0-1-1 0 0,0 2 1 0 0,-1-1-1 0 0,1 0 1 0 0,0 0-1 0 0,0 0 1 0 0,0 1-1 0 0,0-1 0 0 0,-1 0 1 0 0,1 1-1 0 0,0-1 1 0 0,0 1-1 0 0,0-1 1 0 0,0 1-1 0 0,0 0 1 0 0,0-1-1 0 0,-1 2 1 0 0,-4 5-65 0 0,0 1 1 0 0,1 0-1 0 0,-1 0 1 0 0,1 0-1 0 0,1 1 1 0 0,0-1-1 0 0,0 1 1 0 0,0 0-1 0 0,1 1 1 0 0,-3 16-1 0 0,2-5 137 0 0,2 0 0 0 0,0-1 0 0 0,1 1 0 0 0,1 21 0 0 0,3-22 164 0 0,2-1 0 0 0,-1 0-1 0 0,2 0 1 0 0,1-1 0 0 0,0 0-1 0 0,11 20 1 0 0,-15-33-146 0 0,-1 0-1 0 0,1 0 1 0 0,0-1 0 0 0,1 1-1 0 0,-1-1 1 0 0,6 5 0 0 0,-8-7-57 0 0,0-1 1 0 0,1 0-1 0 0,-1 0 1 0 0,0 0 0 0 0,1 0-1 0 0,-1 0 1 0 0,1 0-1 0 0,0 0 1 0 0,-1 0-1 0 0,1 0 1 0 0,0-1 0 0 0,-1 1-1 0 0,1-1 1 0 0,0 1-1 0 0,0-1 1 0 0,-1 0 0 0 0,1 0-1 0 0,0 0 1 0 0,0 0-1 0 0,0 0 1 0 0,-1 0-1 0 0,1 0 1 0 0,2-1 0 0 0,-1 0-12 0 0,0-1 1 0 0,0 0-1 0 0,0 0 1 0 0,0 0 0 0 0,0 0-1 0 0,0-1 1 0 0,-1 1-1 0 0,1-1 1 0 0,-1 1-1 0 0,1-1 1 0 0,-1 0 0 0 0,0 0-1 0 0,0 0 1 0 0,0 0-1 0 0,-1-1 1 0 0,1 1 0 0 0,-1 0-1 0 0,0-1 1 0 0,0 1-1 0 0,1-5 1 0 0,6-13 32 0 0,-4 12-40 0 0,-1-1 1 0 0,1 0-1 0 0,-2 0 0 0 0,0 0 1 0 0,0-1-1 0 0,-1 1 1 0 0,1-11-1 0 0,-7-76-11 0 0,0 17-220 0 0,5 80 215 0 0,0-1 0 0 0,0 1 1 0 0,0 0-1 0 0,0-1 0 0 0,0 1 0 0 0,0 0 1 0 0,0-1-1 0 0,0 1 0 0 0,0-1 1 0 0,0 1-1 0 0,-1 0 0 0 0,1-1 1 0 0,0 1-1 0 0,0 0 0 0 0,0-1 1 0 0,-1 1-1 0 0,1 0 0 0 0,0 0 1 0 0,0-1-1 0 0,-1 1 0 0 0,1 0 0 0 0,0 0 1 0 0,-1-1-1 0 0,1 1 0 0 0,0 0 1 0 0,-1 0-1 0 0,1 0 0 0 0,0 0 1 0 0,-1-1-1 0 0,1 1 0 0 0,0 0 1 0 0,-1 0-1 0 0,1 0 0 0 0,0 0 1 0 0,-1 0-1 0 0,1 0 0 0 0,-1 0 0 0 0,1 0 1 0 0,0 0-1 0 0,-1 0 0 0 0,1 0 1 0 0,0 0-1 0 0,-1 0 0 0 0,1 1 1 0 0,0-1-1 0 0,-1 0 0 0 0,1 0 1 0 0,-1 0-1 0 0,1 0 0 0 0,0 1 1 0 0,0-1-1 0 0,-1 0 0 0 0,1 0 0 0 0,0 0 1 0 0,-1 1-1 0 0,1-1 0 0 0,0 0 1 0 0,0 1-1 0 0,-1-1 0 0 0,1 0 1 0 0,0 1-1 0 0,0-1 0 0 0,0 0 1 0 0,0 1-1 0 0,-1 0 0 0 0,2 2 21 0 0,0 0-1 0 0,0 0 0 0 0,0 0 0 0 0,0 0 1 0 0,0 0-1 0 0,1 0 0 0 0,-1 0 0 0 0,5 5 1 0 0,-4-5 2 0 0,0 1 1 0 0,0-1 0 0 0,0 1-1 0 0,0 0 1 0 0,0-1 0 0 0,1 6-1 0 0,-2-4 3 0 0,1 0-1 0 0,0 0 1 0 0,0 0-1 0 0,1-1 1 0 0,-1 1-1 0 0,1-1 0 0 0,0 0 1 0 0,4 5-1 0 0,33 32 235 0 0,-26-27-164 0 0,-10-10-103 0 0,0 0 0 0 0,0 0 1 0 0,0 0-1 0 0,1 0 1 0 0,0-1-1 0 0,0 0 0 0 0,0 0 1 0 0,0 0-1 0 0,0-1 0 0 0,1 0 1 0 0,-1 0-1 0 0,1 0 0 0 0,-1 0 1 0 0,1-1-1 0 0,0 0 0 0 0,-1 0 1 0 0,1-1-1 0 0,0 1 0 0 0,0-1 1 0 0,0-1-1 0 0,-1 1 0 0 0,1-1 1 0 0,0 0-1 0 0,0 0 0 0 0,-1-1 1 0 0,9-2-1 0 0,53-31-2041 0 0,-30 15 1044 0 0,-9 7 102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29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45 4809 0 0,'-2'16'1689'0'0,"1"0"0"0"0,0 23 0 0 0,1-25-1474 0 0,12 27 680 0 0,-5-29-32 0 0,-7-12-817 0 0,0-1 0 0 0,1 1 0 0 0,-1-1 0 0 0,0 1-1 0 0,0-1 1 0 0,1 0 0 0 0,-1 1 0 0 0,0-1-1 0 0,0 1 1 0 0,0-1 0 0 0,0 1 0 0 0,0-1 0 0 0,0 0-1 0 0,0 1 1 0 0,0-1 0 0 0,0 1 0 0 0,0-1-1 0 0,0 0 1 0 0,0 1 0 0 0,0-1 0 0 0,0 1 0 0 0,0-1-1 0 0,-1 0 1 0 0,1-2-2 0 0,0 0-1 0 0,-1 1 1 0 0,1-1-1 0 0,-1 0 1 0 0,0 1-1 0 0,0-1 1 0 0,0 1-1 0 0,0-1 1 0 0,0 1-1 0 0,-3-5 1 0 0,-2-4 35 0 0,-16-33 195 0 0,19 27-184 0 0,3 16-84 0 0,0 0 0 0 0,0-1 0 0 0,0 1 0 0 0,0 0-1 0 0,0 0 1 0 0,0-1 0 0 0,0 1 0 0 0,-1 0 0 0 0,1 0-1 0 0,0 0 1 0 0,-1-1 0 0 0,1 1 0 0 0,-1 0-1 0 0,1 0 1 0 0,-2-2 0 0 0,-1 0 11 0 0,2 3-13 0 0,0-1 1 0 0,0 0 0 0 0,0 1-1 0 0,1-1 1 0 0,-1 0-1 0 0,0 0 1 0 0,0 0-1 0 0,1 0 1 0 0,-1 1 0 0 0,1-1-1 0 0,-1 0 1 0 0,0 0-1 0 0,1 0 1 0 0,0-1 0 0 0,-1 1-1 0 0,1 0 1 0 0,0 0-1 0 0,-1-1 1 0 0,1 2-3 0 0,1-1 0 0 0,-1 1-1 0 0,0 0 1 0 0,0 0 0 0 0,0-1 0 0 0,0 1 0 0 0,0 0 0 0 0,0 0-1 0 0,1-1 1 0 0,-1 1 0 0 0,0 0 0 0 0,0-1 0 0 0,0 1 0 0 0,0 0-1 0 0,0-1 1 0 0,0 1 0 0 0,0 0 0 0 0,0-1 0 0 0,-1 1-1 0 0,1 0 1 0 0,0 0 0 0 0,0-1 0 0 0,0 1 0 0 0,0 0 0 0 0,0-1-1 0 0,0 1 1 0 0,0 0 0 0 0,-1 0 0 0 0,1-1 0 0 0,0 1-1 0 0,0 0 1 0 0,-14-9 75 0 0,14 7-20 0 0,-4 0-16 0 0,2 3-34 0 0,1 0-1 0 0,0-1 0 0 0,-1 1 0 0 0,1 0 0 0 0,0 0 1 0 0,-1 0-1 0 0,1 0 0 0 0,0 0 0 0 0,0 0 1 0 0,0 0-1 0 0,-1 0 0 0 0,1 0 0 0 0,1 1 0 0 0,-1-1 1 0 0,0 0-1 0 0,0 1 0 0 0,0-1 0 0 0,1 0 0 0 0,-1 1 1 0 0,1-1-1 0 0,-1 3 0 0 0,-10 35 43 0 0,8-8-28 0 0,1 0 1 0 0,2 1-1 0 0,1-1 1 0 0,2 0-1 0 0,1 0 1 0 0,1 0-1 0 0,14 43 1 0 0,-17-65-16 0 0,1 1-1 0 0,0-2 1 0 0,1 1 0 0 0,0 0 0 0 0,6 10-1 0 0,0-1 1 0 0,-9-16-13 0 0,-1 1 0 0 0,1 0 1 0 0,1-1-1 0 0,-1 1 0 0 0,0-1 0 0 0,1 0 0 0 0,-1 1 0 0 0,1-1 0 0 0,0 0 0 0 0,0 0 1 0 0,0 0-1 0 0,0 0 0 0 0,0 0 0 0 0,0-1 0 0 0,0 1 0 0 0,0 0 0 0 0,1-1 0 0 0,-1 0 1 0 0,1 1-1 0 0,2 0 0 0 0,1-1-177 0 0,-1-1 1 0 0,1 1 0 0 0,-1-1-1 0 0,1 0 1 0 0,-1-1 0 0 0,1 1-1 0 0,-1-1 1 0 0,1 0 0 0 0,-1 0-1 0 0,1-1 1 0 0,-1 0 0 0 0,0 0-1 0 0,0 0 1 0 0,0 0 0 0 0,0-1-1 0 0,0 0 1 0 0,-1 0 0 0 0,7-5-1 0 0,1-2-831 0 0,-1-1-1 0 0,-1 0 0 0 0,0 0 0 0 0,0-1 1 0 0,12-20-1 0 0,-13 13-399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29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5 4257 0 0,'0'-1'208'0'0,"-1"1"1"0"0,1-1-1 0 0,-1 1 0 0 0,0 0 1 0 0,0-1-1 0 0,1 1 0 0 0,-1 0 1 0 0,0-1-1 0 0,0 1 0 0 0,1 0 1 0 0,-1 0-1 0 0,0-1 0 0 0,0 1 1 0 0,1 0-1 0 0,-1 0 0 0 0,0 0 1 0 0,0 0-1 0 0,0 0 0 0 0,1 0 1 0 0,-1 1-1 0 0,0-1 0 0 0,0 0 1 0 0,0 0-1 0 0,1 0 0 0 0,-1 1 1 0 0,0-1-1 0 0,0 1 0 0 0,-1 0 32 0 0,0 1 1 0 0,0-1-1 0 0,1 1 0 0 0,-1-1 1 0 0,1 1-1 0 0,-1 0 0 0 0,1 0 0 0 0,-1-1 1 0 0,-1 5-1 0 0,-1 2-19 0 0,1 0-1 0 0,-1 0 1 0 0,2 1 0 0 0,-4 13-1 0 0,4-9-121 0 0,1 0-1 0 0,0 0 0 0 0,1 0 1 0 0,0-1-1 0 0,1 1 0 0 0,1 0 1 0 0,4 18-1 0 0,0-7 205 0 0,2 0-1 0 0,19 42 1 0 0,-25-62-207 0 0,1 1 1 0 0,-1-1-1 0 0,1 0 0 0 0,0 0 0 0 0,1 0 0 0 0,-1-1 1 0 0,1 1-1 0 0,0-1 0 0 0,0 1 0 0 0,0-1 0 0 0,0 0 0 0 0,0-1 1 0 0,1 1-1 0 0,-1-1 0 0 0,1 0 0 0 0,7 2 0 0 0,-12-4-78 0 0,1 0-1 0 0,-1 0 0 0 0,1 0 1 0 0,-1 0-1 0 0,1-1 1 0 0,-1 1-1 0 0,1 0 0 0 0,-1 0 1 0 0,1-1-1 0 0,-1 1 1 0 0,0 0-1 0 0,1-1 0 0 0,-1 1 1 0 0,0 0-1 0 0,1-1 1 0 0,-1 1-1 0 0,0-1 0 0 0,1 1 1 0 0,-1-1-1 0 0,0 1 1 0 0,0-1-1 0 0,1 1 0 0 0,-1-1 1 0 0,0 1-1 0 0,0-1 0 0 0,0 1 1 0 0,0-1-1 0 0,1 0 1 0 0,4-20 195 0 0,-5 18-140 0 0,3-12 11 0 0,-1 1-1 0 0,-1-1 0 0 0,0 1 1 0 0,-1-1-1 0 0,-1 1 0 0 0,0-1 1 0 0,-4-14-1 0 0,-29-98-520 0 0,26 103 212 0 0,7 21 111 0 0,1 1 0 0 0,-1-1 0 0 0,0 1 1 0 0,0 0-1 0 0,0-1 0 0 0,-1 1 0 0 0,1 0 0 0 0,0 0 0 0 0,-1 0 0 0 0,0 0 0 0 0,-3-4 0 0 0,5 6 56 0 0,0 0 0 0 0,-1 0 0 0 0,1-1 0 0 0,0 1 0 0 0,-1 0 0 0 0,1 0 0 0 0,0 0 0 0 0,0 0 0 0 0,-1 0 0 0 0,1 0 0 0 0,0 0 0 0 0,-1 0 0 0 0,1 0 0 0 0,0 0 0 0 0,0 0 0 0 0,-1 0 0 0 0,1 0 0 0 0,0 0 0 0 0,-1 0 0 0 0,1 0 0 0 0,0 0 0 0 0,0 0 0 0 0,-1 0 0 0 0,1 1 0 0 0,0-1 0 0 0,0 0 0 0 0,-1 0 0 0 0,1 0 0 0 0,0 0 0 0 0,0 1 0 0 0,-1-1 0 0 0,1 0 0 0 0,0 1 0 0 0,-7 19-2913 0 0,5-6 1849 0 0,2-1-406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30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2336 0 0,'46'132'4452'0'0,"28"63"-2119"0"0,-10-17-622 0 0,-64-177-1671 0 0,1 0 1 0 0,-1 0 0 0 0,1 0 0 0 0,-1 0 0 0 0,0 0 0 0 0,1-1 0 0 0,-1 1-1 0 0,0 0 1 0 0,0 0 0 0 0,1 0 0 0 0,-1 0 0 0 0,0 0 0 0 0,0 0-1 0 0,0 0 1 0 0,0 0 0 0 0,0 0 0 0 0,-1 2 0 0 0,1-3-1 0 0,-1 0 0 0 0,1 0 1 0 0,-1-1-1 0 0,0 1 0 0 0,1 0 0 0 0,-1 0 1 0 0,1 0-1 0 0,-1 0 0 0 0,1 0 1 0 0,-1-1-1 0 0,1 1 0 0 0,-1 0 0 0 0,1 0 1 0 0,-1-1-1 0 0,1 1 0 0 0,-1 0 1 0 0,1-1-1 0 0,0 1 0 0 0,-1-1 0 0 0,0 0 1 0 0,-29-32 822 0 0,17 16-793 0 0,0-2 0 0 0,2 1-1 0 0,0-2 1 0 0,1 1 0 0 0,1-2-1 0 0,1 1 1 0 0,1-1 0 0 0,1 0 0 0 0,0-1-1 0 0,2 1 1 0 0,1-1 0 0 0,0 0-1 0 0,2 0 1 0 0,1-30 0 0 0,-1 36-46 0 0,2-1 0 0 0,0 1 0 0 0,1 0 0 0 0,0 0 0 0 0,2 1 1 0 0,0-1-1 0 0,0 0 0 0 0,9-17 0 0 0,-7 20 2 0 0,-5 9-26 0 0,1 1 0 0 0,0-1 0 0 0,0 0 0 0 0,0 1 0 0 0,0-1 0 0 0,1 1 0 0 0,2-4 0 0 0,-4 7 4 0 0,0-1-1 0 0,0 1 1 0 0,-1-1-1 0 0,1 1 1 0 0,0 0-1 0 0,0-1 1 0 0,0 1-1 0 0,0 0 1 0 0,0-1-1 0 0,0 1 1 0 0,0 0-1 0 0,-1 0 1 0 0,1 0 0 0 0,0 0-1 0 0,0 0 1 0 0,0 0-1 0 0,0 0 1 0 0,0 0-1 0 0,0 0 1 0 0,0 1-1 0 0,0-1 1 0 0,0 0-1 0 0,0 1 1 0 0,-1-1-1 0 0,1 0 1 0 0,0 1-1 0 0,0-1 1 0 0,0 1-1 0 0,-1-1 1 0 0,1 1-1 0 0,0 0 1 0 0,-1-1 0 0 0,1 1-1 0 0,0 0 1 0 0,-1-1-1 0 0,1 1 1 0 0,0 1-1 0 0,6 6 16 0 0,1 1-1 0 0,-2 0 1 0 0,1 1 0 0 0,-1 0 0 0 0,-1 0-1 0 0,0 0 1 0 0,0 0 0 0 0,-1 1-1 0 0,0 0 1 0 0,3 20 0 0 0,-4-17-101 0 0,-1-1 0 0 0,0 1 0 0 0,-1 0 0 0 0,-1-1 1 0 0,0 1-1 0 0,-1 0 0 0 0,0 0 0 0 0,-6 22 0 0 0,4-25-86 0 0,-1-1 0 0 0,-8 19 0 0 0,10-26-102 0 0,1 0 0 0 0,-1 0 0 0 0,1-1 0 0 0,-1 1 0 0 0,0-1 0 0 0,0 1 0 0 0,0-1 0 0 0,0 0 0 0 0,-1 0 0 0 0,1 0 0 0 0,-1 0 0 0 0,1 0 0 0 0,-1 0 0 0 0,-5 2 0 0 0,3-4-1134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6:44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13 2665 0 0,'-3'0'692'0'0,"0"0"0"0"0,1-1 0 0 0,-1 0 0 0 0,1 1 0 0 0,-1-1 0 0 0,1 0 0 0 0,-1 0 0 0 0,1 0 0 0 0,0-1 0 0 0,-4-2 0 0 0,7 32 1450 0 0,33 123-1380 0 0,-7 82 280 0 0,-6-35-706 0 0,-16-152-308 0 0,-3-26-44 0 0,0-1 1 0 0,1 1 0 0 0,1-1-1 0 0,12 34 1 0 0,-9-43-696 0 0,0-14-637 0 0,3-24-1727 0 0,-4 9 1959 0 0,1 5 106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30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0 290 5745 0 0,'3'37'4439'0'0,"-2"-33"-4321"0"0,0-1 0 0 0,0 1 0 0 0,0-1 0 0 0,1 0 1 0 0,-1 1-1 0 0,1-1 0 0 0,0 0 0 0 0,0 0 0 0 0,0 0 0 0 0,0 0 1 0 0,1-1-1 0 0,3 4 0 0 0,6 8 348 0 0,18 18 254 0 0,-28-31-648 0 0,-1 0 1 0 0,0 0 0 0 0,1 0-1 0 0,-1 0 1 0 0,1 0 0 0 0,-1 0-1 0 0,1-1 1 0 0,-1 1 0 0 0,1 0-1 0 0,0-1 1 0 0,-1 1 0 0 0,1-1-1 0 0,0 0 1 0 0,-1 0 0 0 0,1 1-1 0 0,0-1 1 0 0,0 0 0 0 0,-1 0-1 0 0,1-1 1 0 0,0 1 0 0 0,1-1-1 0 0,0-2 17 0 0,0 0-1 0 0,-1-1 0 0 0,1 1 1 0 0,-1-1-1 0 0,0 0 0 0 0,0 0 1 0 0,-1 0-1 0 0,2-5 0 0 0,0 4-37 0 0,-1-2-5 0 0,1-1 0 0 0,-1 1-1 0 0,0 0 1 0 0,0-9 0 0 0,9-26 50 0 0,-9 36-89 0 0,0-1-1 0 0,0 1 0 0 0,0 0 0 0 0,-1 0 0 0 0,1-1 0 0 0,-2 1 0 0 0,1-1 1 0 0,-1 1-1 0 0,0-1 0 0 0,0 1 0 0 0,-1 0 0 0 0,-2-13 0 0 0,-4-21-15 0 0,5 26-2 0 0,-1 0 0 0 0,0 0 0 0 0,-8-19 0 0 0,9 27-4 0 0,1 1 0 0 0,-1-1 0 0 0,1 1 0 0 0,-2-10-1 0 0,3 13 11 0 0,0 0 0 0 0,0 1 0 0 0,0-1 0 0 0,0 1 0 0 0,0-1 0 0 0,0 0 0 0 0,0 1 0 0 0,0-1 0 0 0,0 1 0 0 0,1-1 0 0 0,-1 1 0 0 0,1-1 0 0 0,-1 1 0 0 0,1-1 0 0 0,0 1 0 0 0,-1-1 0 0 0,1 1 0 0 0,2-3 0 0 0,-3 4 3 0 0,0-1-1 0 0,1 1 1 0 0,-1-1-1 0 0,1 1 1 0 0,-1-1-1 0 0,0 1 1 0 0,0-1-1 0 0,1 1 1 0 0,-1-1-1 0 0,0 1 1 0 0,0-1-1 0 0,0 1 1 0 0,0-1-1 0 0,1 0 1 0 0,-1 1-1 0 0,0-1 1 0 0,0 1-1 0 0,0-1 0 0 0,0 1 1 0 0,0-2-1 0 0,-2-2-5 0 0,1 4 12 0 0,-1 5 3 0 0,1-3-5 0 0,1-1 0 0 0,-1 0 0 0 0,1 1 0 0 0,-1-1 0 0 0,1 1-1 0 0,0-1 1 0 0,0 1 0 0 0,-1-1 0 0 0,1 1 0 0 0,0-1 0 0 0,1 1 0 0 0,-1-1-1 0 0,0 0 1 0 0,0 1 0 0 0,1-1 0 0 0,-1 1 0 0 0,0-1 0 0 0,1 1-1 0 0,-1-1 1 0 0,1 0 0 0 0,1 2 0 0 0,7 21-3 0 0,13 26-17 0 0,33 51-84 0 0,64 164-1 0 0,-97-213 120 0 0,-7-15 53 0 0,-2 2 1 0 0,-1-1-1 0 0,-2 1 0 0 0,-1 1 0 0 0,-2 0 0 0 0,-3 0 1 0 0,1 68-1 0 0,-5-97-45 0 0,-1 1 1 0 0,0-1-1 0 0,-1 0 1 0 0,0 0-1 0 0,-1 0 1 0 0,0 0-1 0 0,-7 17 1 0 0,7-24-29 0 0,1 0 1 0 0,0 1-1 0 0,-1-1 1 0 0,0-1-1 0 0,0 1 0 0 0,0 0 1 0 0,0-1-1 0 0,0 1 1 0 0,-1-1-1 0 0,0 0 1 0 0,0 0-1 0 0,1-1 1 0 0,-2 1-1 0 0,1-1 1 0 0,0 0-1 0 0,0 0 1 0 0,-1 0-1 0 0,1-1 0 0 0,-1 1 1 0 0,-6 0-1 0 0,-5 1-191 0 0,-1-1 0 0 0,1-1 0 0 0,0-1-1 0 0,-27-2 1 0 0,35 1-50 0 0,-1 0 0 0 0,1-1-1 0 0,-1 0 1 0 0,1 0 0 0 0,0-1 0 0 0,0 0-1 0 0,0 0 1 0 0,0-1 0 0 0,1 0 0 0 0,-10-7-1 0 0,8-1-395 0 0,4-2-135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31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145 539 5249 0 0,'-19'-1'2216'0'0,"15"0"-1846"0"0,-1 1 1 0 0,0 0-1 0 0,1 0 0 0 0,-1 0 0 0 0,1 0 1 0 0,-9 3-1 0 0,-1-1-153 0 0,13-2-196 0 0,0 0 1 0 0,0 0 0 0 0,-1 1 0 0 0,1-1-1 0 0,0 0 1 0 0,0 0 0 0 0,0 1 0 0 0,-1-1 0 0 0,1 0-1 0 0,0 1 1 0 0,0 0 0 0 0,0-1 0 0 0,0 1-1 0 0,0-1 1 0 0,0 1 0 0 0,0 0 0 0 0,0 0-1 0 0,0 0 1 0 0,0-1 0 0 0,1 1 0 0 0,-1 0 0 0 0,0 0-1 0 0,1 0 1 0 0,-1 0 0 0 0,0 2 0 0 0,-9 15 307 0 0,6-12-260 0 0,1 0 1 0 0,0 0 0 0 0,0 0 0 0 0,1 0 0 0 0,-1 0-1 0 0,-1 12 1 0 0,-2 28 677 0 0,0 57 0 0 0,5-92-546 0 0,1-2 20 0 0,0-1-1 0 0,0 0 0 0 0,0 0 0 0 0,3 14 0 0 0,-2-21-200 0 0,-1 0 0 0 0,0 0 1 0 0,0 0-1 0 0,1 0 0 0 0,-1 0 0 0 0,0 0 0 0 0,1-1 0 0 0,-1 1 0 0 0,1 0 0 0 0,-1 0 0 0 0,1 0 0 0 0,0 0 0 0 0,-1-1 0 0 0,1 1 0 0 0,0 0 0 0 0,-1-1 1 0 0,1 1-1 0 0,0-1 0 0 0,0 1 0 0 0,0 0 0 0 0,-1-1 0 0 0,1 0 0 0 0,0 1 0 0 0,0-1 0 0 0,0 1 0 0 0,0-1 0 0 0,0 0 0 0 0,0 0 0 0 0,0 0 0 0 0,0 1 0 0 0,0-1 1 0 0,0 0-1 0 0,0 0 0 0 0,0 0 0 0 0,0-1 0 0 0,0 1 0 0 0,0 0 0 0 0,0 0 0 0 0,0 0 0 0 0,0-1 0 0 0,-1 1 0 0 0,1-1 0 0 0,0 1 0 0 0,0 0 0 0 0,0-1 0 0 0,0 1 1 0 0,1-2-1 0 0,0-1 33 0 0,1-1 1 0 0,-1 0-1 0 0,1 1 0 0 0,-1-1 1 0 0,3-7-1 0 0,-4 9-35 0 0,3-10 41 0 0,-1 0-1 0 0,0 0 0 0 0,0 0 1 0 0,-1 0-1 0 0,1-24 1 0 0,1-7-111 0 0,-1-2-444 0 0,-3 45 488 0 0,0 0-1 0 0,0 0 1 0 0,0 0-1 0 0,0 0 1 0 0,0-1-1 0 0,0 1 1 0 0,-1 0-1 0 0,1 0 1 0 0,0 0-1 0 0,1 0 1 0 0,-1 0-1 0 0,0-1 1 0 0,0 1-1 0 0,0 0 1 0 0,0 0-1 0 0,0 0 1 0 0,0 0-1 0 0,0 0 1 0 0,0 0-1 0 0,0-1 1 0 0,0 1-1 0 0,0 0 1 0 0,0 0-1 0 0,0 0 1 0 0,0 0-1 0 0,0 0 1 0 0,0 0-1 0 0,1 0 1 0 0,-1 0 0 0 0,0 0-1 0 0,0-1 1 0 0,0 1-1 0 0,0 0 1 0 0,0 0-1 0 0,0 0 1 0 0,0 0-1 0 0,1 0 1 0 0,-1 0-1 0 0,0 0 1 0 0,0 0-1 0 0,0 0 1 0 0,0 0-1 0 0,0 0 1 0 0,1 0-1 0 0,-1 0 1 0 0,0 0-1 0 0,0 0 1 0 0,0 0-1 0 0,0 0 1 0 0,0 0-1 0 0,0 0 1 0 0,1 0-1 0 0,8 7-210 0 0,8 11 26 0 0,-7-4 122 0 0,2 0-1 0 0,0 0 0 0 0,0-1 0 0 0,1-1 1 0 0,20 14-1 0 0,-28-22 78 0 0,0 0 0 0 0,0-1 0 0 0,0 0 0 0 0,1-1 1 0 0,-1 1-1 0 0,1-1 0 0 0,0 0 0 0 0,0 0 0 0 0,0-1 0 0 0,0 0 0 0 0,0 0 0 0 0,0 0 1 0 0,0-1-1 0 0,0 1 0 0 0,0-2 0 0 0,0 1 0 0 0,0-1 0 0 0,0 1 0 0 0,9-4 0 0 0,-11 2 23 0 0,1 0-1 0 0,-1 0 1 0 0,0 0-1 0 0,1-1 1 0 0,-1 0-1 0 0,0 0 0 0 0,-1 0 1 0 0,1 0-1 0 0,0 0 1 0 0,-1-1-1 0 0,0 0 0 0 0,0 1 1 0 0,0-1-1 0 0,0 0 1 0 0,4-9-1 0 0,-2 1 53 0 0,0 0 1 0 0,0 0-1 0 0,-1 0 1 0 0,4-25-1 0 0,-4 10-43 0 0,-2-1 1 0 0,0 0-1 0 0,-2 0 1 0 0,-1 0-1 0 0,-1 0 1 0 0,-1 0-1 0 0,-2 1 1 0 0,-1 0-1 0 0,-1-1 1 0 0,-1 2-1 0 0,-1-1 1 0 0,-2 1-1 0 0,-13-24 1 0 0,-41-59 17 0 0,2 4-18 0 0,55 86 21 0 0,9 23-51 0 0,-1-1 0 0 0,1 1 0 0 0,-1 0-1 0 0,0 0 1 0 0,0 0 0 0 0,0-1 0 0 0,-2 8 0 0 0,1 1-10 0 0,11 133-28 0 0,-7-90-55 0 0,3 1-1 0 0,16 74 1 0 0,0-6-174 0 0,-2-18-318 0 0,40 125 0 0 0,-14-66 27 0 0,-42-146 499 0 0,60 262-222 0 0,-53-242 422 0 0,-9-32-34 0 0,1 1-1 0 0,-1-1 1 0 0,0 1 0 0 0,-1 0-1 0 0,1 8 1 0 0,-15-42 341 0 0,-52-154 200 0 0,0 0-392 0 0,55 157-245 0 0,1-1 0 0 0,0 0-1 0 0,2-1 1 0 0,-5-33 0 0 0,9 8-25 0 0,3 47 7 0 0,0-1-1 0 0,1 1 0 0 0,-1-1 0 0 0,1 1 0 0 0,-1-1 1 0 0,1 1-1 0 0,0 0 0 0 0,1-1 0 0 0,-1 1 1 0 0,0 0-1 0 0,4-5 0 0 0,-5 8 4 0 0,1-1 0 0 0,-1 1-1 0 0,1-1 1 0 0,0 1 0 0 0,-1-1 0 0 0,1 1 0 0 0,0-1 0 0 0,-1 1-1 0 0,1 0 1 0 0,0-1 0 0 0,-1 1 0 0 0,1 0 0 0 0,0 0 0 0 0,0 0-1 0 0,-1 0 1 0 0,1-1 0 0 0,0 1 0 0 0,0 0 0 0 0,-1 0 0 0 0,1 0-1 0 0,0 0 1 0 0,0 1 0 0 0,-1-1 0 0 0,1 0 0 0 0,0 0-1 0 0,0 0 1 0 0,-1 1 0 0 0,1-1 0 0 0,0 0 0 0 0,0 1 0 0 0,-1-1-1 0 0,2 1 1 0 0,24 19 199 0 0,-17-12-141 0 0,33 32 73 0 0,-33-30-132 0 0,0 0 1 0 0,0-1 0 0 0,1-1-1 0 0,16 11 1 0 0,-23-17-11 0 0,0 0-1 0 0,0-1 1 0 0,0 1-1 0 0,1-1 1 0 0,-1 0 0 0 0,0 0-1 0 0,1 0 1 0 0,-1 0 0 0 0,1-1-1 0 0,-1 1 1 0 0,1-1 0 0 0,0 0-1 0 0,-1 0 1 0 0,1 0 0 0 0,-1 0-1 0 0,1-1 1 0 0,-1 0 0 0 0,1 0-1 0 0,-1 0 1 0 0,7-2-1 0 0,-4-1-172 0 0,1 0-1 0 0,-1 0 0 0 0,0 0 1 0 0,0-1-1 0 0,0 0 0 0 0,-1 0 1 0 0,1 0-1 0 0,-1-1 0 0 0,-1 0 1 0 0,9-12-1 0 0,-7 9-583 0 0,0 1 1 0 0,0 0-1 0 0,1 0 0 0 0,0 1 1 0 0,13-11-1 0 0,-5 9-708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32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79 119 7746 0 0,'-18'-28'5173'0'0,"4"6"-3882"0"0,-1 0-695 0 0,11 17-440 0 0,1 0 0 0 0,-1-1 0 0 0,1 1 0 0 0,-4-11 0 0 0,8 9 340 0 0,-1 4-231 0 0,-2 8 88 0 0,-1 2-331 0 0,1 0 1 0 0,1 1-1 0 0,0-1 1 0 0,0 0 0 0 0,0 0-1 0 0,0 1 1 0 0,1-1 0 0 0,1 0-1 0 0,-1 1 1 0 0,1-1-1 0 0,0 0 1 0 0,4 11 0 0 0,1 17-109 0 0,20 167-721 0 0,-11-40-1219 0 0,-15-132 887 0 0,-1-24 665 0 0,1-1-1 0 0,0 1 1 0 0,0 0-1 0 0,0-1 1 0 0,0 1 0 0 0,1-1-1 0 0,0 1 1 0 0,0-1 0 0 0,4 11-1 0 0,4-4-1420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32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6 360 7178 0 0,'0'0'105'0'0,"0"0"1"0"0,1 0 0 0 0,-1 0 0 0 0,0 0 0 0 0,0-1 0 0 0,0 1-1 0 0,1 0 1 0 0,-1 0 0 0 0,0-1 0 0 0,0 1 0 0 0,0 0-1 0 0,0 0 1 0 0,0-1 0 0 0,0 1 0 0 0,1 0 0 0 0,-1 0 0 0 0,0-1-1 0 0,0 1 1 0 0,0 0 0 0 0,0 0 0 0 0,0-1 0 0 0,0 1 0 0 0,0 0-1 0 0,0 0 1 0 0,0-1 0 0 0,0 1 0 0 0,0 0 0 0 0,-1-1 0 0 0,1 1-1 0 0,0 0 1 0 0,0 0 0 0 0,0-1 0 0 0,0 1 0 0 0,0 0 0 0 0,0 0-1 0 0,0 0 1 0 0,-1-1 0 0 0,1 1 0 0 0,0 0 0 0 0,0 0-1 0 0,0 0 1 0 0,-1-1 0 0 0,1 1 0 0 0,0 0 0 0 0,0 0 0 0 0,-1 0-1 0 0,1 0 1 0 0,0 0 0 0 0,0-1 0 0 0,-1 1 0 0 0,1 0 0 0 0,0 0-1 0 0,0 0 1 0 0,-1 0 0 0 0,1 0 0 0 0,0 0 0 0 0,0 0 0 0 0,-1 0-1 0 0,1 0 1 0 0,0 0 0 0 0,0 0 0 0 0,-1 0 0 0 0,23-17 1049 0 0,-18 15-793 0 0,23-24-51 0 0,-1-1 0 0 0,-1-1 0 0 0,-1-2 0 0 0,-2 0 1 0 0,-1-1-1 0 0,21-43 0 0 0,-22 28-210 0 0,-13 32-76 0 0,-6 13-26 0 0,-1-1 0 0 0,1 1 0 0 0,-1 0 0 0 0,1-1 0 0 0,0 1 1 0 0,-1 0-1 0 0,1 0 0 0 0,0-1 0 0 0,0 1 0 0 0,0 0 0 0 0,0 0 0 0 0,0 0 1 0 0,0 0-1 0 0,0 0 0 0 0,0 0 0 0 0,0 0 0 0 0,1 1 0 0 0,-1-1 0 0 0,0 0 1 0 0,3 0-1 0 0,-2 1-17 0 0,0 0-1 0 0,0 0 1 0 0,0 0 0 0 0,0 0 0 0 0,0 0 0 0 0,0 0 0 0 0,-1 1 0 0 0,1-1-1 0 0,0 1 1 0 0,0 0 0 0 0,0-1 0 0 0,-1 1 0 0 0,1 0 0 0 0,0 0 0 0 0,-1 0-1 0 0,1 0 1 0 0,0 1 0 0 0,-1-1 0 0 0,0 0 0 0 0,1 0 0 0 0,-1 1 0 0 0,0-1-1 0 0,2 3 1 0 0,3 3-76 0 0,-1 1 1 0 0,0-1-1 0 0,8 15 0 0 0,4 18-117 0 0,-2 2-1 0 0,-1-1 1 0 0,-2 2-1 0 0,-3-1 1 0 0,8 69 0 0 0,-5-60 186 0 0,-9-41 33 0 0,-1 1 0 0 0,0-1 1 0 0,2 16-1 0 0,-4-13 30 0 0,1 1 0 0 0,1-1 0 0 0,0 1 1 0 0,1-1-1 0 0,4 15 0 0 0,-4-26 129 0 0,-9-9-73 0 0,5 5-68 0 0,0 0-1 0 0,1 0 0 0 0,-1 0 0 0 0,1-1 1 0 0,0 1-1 0 0,0 0 0 0 0,0-1 1 0 0,0 1-1 0 0,0 0 0 0 0,1-5 0 0 0,0-10 107 0 0,5-81 412 0 0,-7 95-538 0 0,1 1 1 0 0,0-1-1 0 0,0 1 0 0 0,1-1 0 0 0,-1 1 1 0 0,0 0-1 0 0,1-1 0 0 0,0 1 0 0 0,-1-1 1 0 0,1 1-1 0 0,0 0 0 0 0,0-1 1 0 0,0 1-1 0 0,1 0 0 0 0,-1 0 0 0 0,2-3 1 0 0,-2-1 52 0 0,0-2 15 0 0,-1 8-70 0 0,1 0 0 0 0,-1 0-1 0 0,0 0 1 0 0,0 0 0 0 0,0 0 0 0 0,0 0-1 0 0,0 0 1 0 0,1 0 0 0 0,-1 0 0 0 0,0 0 0 0 0,0 0-1 0 0,0 0 1 0 0,0 0 0 0 0,0 0 0 0 0,1 0-1 0 0,-1 0 1 0 0,0 0 0 0 0,0 0 0 0 0,0 0-1 0 0,0 0 1 0 0,0 0 0 0 0,1 0 0 0 0,-1 0-1 0 0,0 0 1 0 0,0 0 0 0 0,0 0 0 0 0,0 0-1 0 0,0 0 1 0 0,1 0 0 0 0,-1 0 0 0 0,0 0 0 0 0,0 1-1 0 0,0-1 1 0 0,0 0 0 0 0,0 0 0 0 0,0 0-1 0 0,0 0 1 0 0,1 0 0 0 0,-1 0 0 0 0,0 0-1 0 0,0 1 1 0 0,0-1 0 0 0,0 0 0 0 0,0 0-1 0 0,14 22 127 0 0,-12-18-118 0 0,0 0 0 0 0,0 0 0 0 0,1 0 0 0 0,-1 0 0 0 0,6 5 0 0 0,42 44 9 0 0,-36-36-18 0 0,1 0 0 0 0,0-2 1 0 0,2 0-1 0 0,17 13 0 0 0,-22-20 57 0 0,0-1 0 0 0,0 0 0 0 0,1 0-1 0 0,0-1 1 0 0,0-1 0 0 0,23 6 0 0 0,-32-10-18 0 0,1 0 1 0 0,-1 0-1 0 0,1-1 0 0 0,-1 1 1 0 0,0-1-1 0 0,1 0 1 0 0,-1-1-1 0 0,1 1 1 0 0,-1-1-1 0 0,0 0 0 0 0,1 0 1 0 0,-1 0-1 0 0,0-1 1 0 0,0 1-1 0 0,0-1 1 0 0,0 0-1 0 0,0 0 0 0 0,0-1 1 0 0,-1 1-1 0 0,1-1 1 0 0,-1 0-1 0 0,1 0 1 0 0,-1 0-1 0 0,0 0 0 0 0,4-5 1 0 0,-2-1-4 0 0,1 0 1 0 0,-2 0-1 0 0,1-1 1 0 0,-1 1-1 0 0,0-1 1 0 0,-1 0 0 0 0,0 0-1 0 0,-1 0 1 0 0,0-1-1 0 0,-1 1 1 0 0,0 0-1 0 0,0-1 1 0 0,-1 1-1 0 0,-1-1 1 0 0,-1-11-1 0 0,-1 2-16 0 0,0-1 0 0 0,-2 0-1 0 0,0 1 1 0 0,-2-1-1 0 0,0 2 1 0 0,-15-31 0 0 0,16 37-58 0 0,4 9 4 0 0,0-1-1 0 0,0 1 1 0 0,0 0-1 0 0,0 0 0 0 0,-1 0 1 0 0,0 0-1 0 0,1 0 0 0 0,-1 1 1 0 0,-1-1-1 0 0,1 1 0 0 0,0 0 1 0 0,-8-5-1 0 0,11 7 18 0 0,-1 1-1 0 0,1 0 1 0 0,-1 0-1 0 0,1 0 1 0 0,0 0-1 0 0,-1 0 1 0 0,1 0-1 0 0,-1 0 0 0 0,1 0 1 0 0,-1 0-1 0 0,1 0 1 0 0,0 0-1 0 0,-1 0 1 0 0,1 0-1 0 0,-1 1 1 0 0,1-1-1 0 0,-1 0 1 0 0,1 0-1 0 0,0 0 1 0 0,-1 1-1 0 0,1-1 1 0 0,0 0-1 0 0,-1 0 1 0 0,1 1-1 0 0,0-1 1 0 0,-1 0-1 0 0,1 1 1 0 0,0-1-1 0 0,-1 0 0 0 0,1 1 1 0 0,0-1-1 0 0,0 1 1 0 0,0-1-1 0 0,-1 0 1 0 0,1 1-1 0 0,0 0 1 0 0,-6 18-257 0 0,6-16 211 0 0,-3 16-96 0 0,2 1-1 0 0,0-1 1 0 0,1 1 0 0 0,5 33 0 0 0,-3-40 106 0 0,0 10 20 0 0,1 1-1 0 0,2-1 1 0 0,0 0 0 0 0,1 0-1 0 0,15 33 1 0 0,-18-48 41 0 0,1 0 0 0 0,0-1 0 0 0,0 1 0 0 0,1-1-1 0 0,0 0 1 0 0,0 0 0 0 0,1-1 0 0 0,-1 0 0 0 0,1 0 0 0 0,1 0 0 0 0,-1 0 0 0 0,1-1 0 0 0,0 0 0 0 0,0-1 0 0 0,1 0 0 0 0,-1 0 0 0 0,1 0 0 0 0,14 4-1 0 0,-15-7-118 0 0,0 1 0 0 0,0-1 0 0 0,1-1 0 0 0,-1 1 0 0 0,0-2 0 0 0,1 1 0 0 0,-1-1 0 0 0,0 1 0 0 0,0-2 0 0 0,1 1 0 0 0,-1-1-1 0 0,0-1 1 0 0,-1 1 0 0 0,1-1 0 0 0,0 0 0 0 0,-1 0 0 0 0,1-1 0 0 0,-1 0 0 0 0,0 0 0 0 0,0-1 0 0 0,6-6 0 0 0,-1 1-635 0 0,4-5-681 0 0,0-1 0 0 0,16-22 0 0 0,-15 14-292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05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33 4401 0 0,'-4'-4'4175'0'0,"0"-1"-1981"0"0,16 3-641 0 0,-9 1-1433 0 0,-1 1 0 0 0,1-1 0 0 0,0 1 0 0 0,0-1 0 0 0,-1 0 0 0 0,1 0 0 0 0,0 0 0 0 0,4-3 0 0 0,-4 2 15 0 0,0 1-1 0 0,0-1 1 0 0,1 1-1 0 0,-1 0 1 0 0,0-1-1 0 0,1 2 1 0 0,-1-1-1 0 0,1 0 1 0 0,4 0-1 0 0,108 11 913 0 0,-45-8-639 0 0,-64 0-399 0 0,-7-1-11 0 0,0-1 0 0 0,0 0 0 0 0,1 0 0 0 0,-1 0 0 0 0,0 0 0 0 0,1 1 0 0 0,-1-1 0 0 0,0 0 0 0 0,0 0 0 0 0,1 0 0 0 0,-1 0 0 0 0,0 0 0 0 0,1 0 0 0 0,-1 0 0 0 0,0 0 0 0 0,1 0 0 0 0,-1 0 0 0 0,0 0 0 0 0,1 0 0 0 0,-1 0 0 0 0,0 0 0 0 0,1 0 0 0 0,-1 0 0 0 0,0 0 0 0 0,0 0 0 0 0,1 0 0 0 0,-1-1 0 0 0,0 1 0 0 0,1 0 0 0 0,-1 0 0 0 0,3-2-367 0 0,-1 1 1 0 0,1 0-1 0 0,-1 0 1 0 0,1 0-1 0 0,-1 0 0 0 0,1 1 1 0 0,0-1-1 0 0,-1 1 0 0 0,1-1 1 0 0,0 1-1 0 0,-1 0 0 0 0,1 0 1 0 0,4 1-1 0 0,8 2-850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07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90 5633 0 0,'-6'-7'4093'0'0,"2"3"-1700"0"0,4 14-1228 0 0,49 230-621 0 0,-46-216-495 0 0,10 42 61 0 0,-8-55-54 0 0,-2-19 13 0 0,-4-22 6 0 0,-4 10-65 0 0,1 0 0 0 0,1-1 0 0 0,1 1 1 0 0,1-1-1 0 0,0 1 0 0 0,2-1 0 0 0,0 0 0 0 0,1 1 0 0 0,7-27 0 0 0,-4 14-19 0 0,-4 20 12 0 0,2 0 1 0 0,4-20 0 0 0,-2 9-1 0 0,-5 22-3 0 0,0 0 1 0 0,0 0-1 0 0,0 1 0 0 0,0-1 0 0 0,1 0 1 0 0,-1 1-1 0 0,0-1 0 0 0,1 0 0 0 0,0 1 0 0 0,-1-1 1 0 0,1 0-1 0 0,0 1 0 0 0,0-1 0 0 0,0 1 1 0 0,0 0-1 0 0,0-1 0 0 0,0 1 0 0 0,0 0 0 0 0,0-1 1 0 0,0 1-1 0 0,1 0 0 0 0,-1 0 0 0 0,0 0 1 0 0,1 0-1 0 0,2-1 0 0 0,-2 1 2 0 0,1 0 0 0 0,-1 0 0 0 0,1 0 0 0 0,-1 1 0 0 0,1-1 0 0 0,0 1 0 0 0,-1-1 0 0 0,1 1 0 0 0,0 0 0 0 0,-1 0 0 0 0,1 0 0 0 0,-1 1-1 0 0,1-1 1 0 0,0 0 0 0 0,-1 1 0 0 0,1 0 0 0 0,-1 0 0 0 0,1-1 0 0 0,-1 2 0 0 0,1-1 0 0 0,-1 0 0 0 0,0 0 0 0 0,1 1 0 0 0,-1-1 0 0 0,0 1 0 0 0,3 3 0 0 0,5 4 12 0 0,-1 1 1 0 0,0 1-1 0 0,0 0 1 0 0,6 11-1 0 0,-7-10-8 0 0,5 9-7 0 0,-2-1 1 0 0,0 2 0 0 0,-2 0-1 0 0,0 0 1 0 0,-1 0-1 0 0,6 36 1 0 0,-9-30 7 0 0,-2 0-1 0 0,0 48 1 0 0,-5-80 134 0 0,2-6-57 0 0,0 6-68 0 0,1 0-1 0 0,-1 1 1 0 0,0-1-1 0 0,0 1 1 0 0,-1-1-1 0 0,1 1 1 0 0,-1-1-1 0 0,1 1 1 0 0,-2-5-1 0 0,-2-14 73 0 0,2-100 135 0 0,2 121-223 0 0,-1-4 0 0 0,1-1 0 0 0,1 1-1 0 0,-1 0 1 0 0,1 0 0 0 0,0 0-1 0 0,0 0 1 0 0,0-1-1 0 0,1 1 1 0 0,-1 1 0 0 0,1-1-1 0 0,1 0 1 0 0,-1 0-1 0 0,1 1 1 0 0,4-8 0 0 0,2 3 2 0 0,-5 3 0 0 0,1 0 1 0 0,0 0-1 0 0,1 1 1 0 0,-1 0-1 0 0,1 0 0 0 0,9-6 1 0 0,-13 10 2 0 0,1 0 1 0 0,-1 1 0 0 0,0-1-1 0 0,1 0 1 0 0,-1 1-1 0 0,1-1 1 0 0,-1 1-1 0 0,1 0 1 0 0,-1-1-1 0 0,1 1 1 0 0,-1 0-1 0 0,0 1 1 0 0,1-1-1 0 0,-1 0 1 0 0,1 1-1 0 0,-1 0 1 0 0,1-1-1 0 0,-1 1 1 0 0,0 0-1 0 0,0 0 1 0 0,1 0-1 0 0,-1 0 1 0 0,0 1-1 0 0,3 1 1 0 0,6 5 19 0 0,0 1 1 0 0,0-1-1 0 0,-1 2 1 0 0,0-1-1 0 0,-1 2 1 0 0,0-1-1 0 0,-1 1 1 0 0,0 0-1 0 0,0 1 1 0 0,-1 0-1 0 0,-1 0 1 0 0,0 0 0 0 0,-1 1-1 0 0,0 0 1 0 0,5 25-1 0 0,8 62-110 0 0,-18-98 7 0 0,0 0 0 0 0,1 0 0 0 0,-1 0 1 0 0,0 0-1 0 0,1-1 0 0 0,0 1 0 0 0,-1 0 1 0 0,1 0-1 0 0,0-1 0 0 0,0 1 0 0 0,0 0 1 0 0,0-1-1 0 0,2 3 0 0 0,-2-3-34 0 0,-1-1-1 0 0,1 1 0 0 0,-1-1 1 0 0,1 0-1 0 0,0 0 0 0 0,-1 1 1 0 0,1-1-1 0 0,0 0 0 0 0,-1 0 1 0 0,1 0-1 0 0,0 1 0 0 0,-1-1 1 0 0,1 0-1 0 0,0 0 0 0 0,0 0 1 0 0,-1 0-1 0 0,1 0 0 0 0,0-1 0 0 0,-1 1 1 0 0,1 0-1 0 0,0 0 0 0 0,-1 0 1 0 0,1-1-1 0 0,0 1 0 0 0,-1 0 1 0 0,1-1-1 0 0,0 1 0 0 0,-1 0 1 0 0,1-1-1 0 0,-1 1 0 0 0,1-1 1 0 0,-1 1-1 0 0,1-1 0 0 0,-1 1 1 0 0,1-1-1 0 0,-1 1 0 0 0,0-1 1 0 0,1-1-1 0 0,20-16-1890 0 0,-10 8 661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08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253 311 5329 0 0,'-35'3'6253'0'0,"-10"0"-3251"0"0,42-4-2982 0 0,0 1 0 0 0,0 0 0 0 0,0-1 0 0 0,0 0 0 0 0,0 0 0 0 0,0 0 0 0 0,1 0 0 0 0,-1 0 0 0 0,0 0 0 0 0,1-1 0 0 0,-1 0 0 0 0,-4-3 1 0 0,2 1-4 0 0,1 1 0 0 0,-1-1 1 0 0,0 1-1 0 0,0 0 0 0 0,-7-3 1 0 0,10 5-20 0 0,0 0 1 0 0,0 0-1 0 0,0 1 1 0 0,0-1-1 0 0,0 1 1 0 0,0-1-1 0 0,0 1 1 0 0,0 0-1 0 0,0 0 1 0 0,0 0-1 0 0,0 0 1 0 0,0 0-1 0 0,0 0 1 0 0,0 1-1 0 0,0-1 1 0 0,0 0-1 0 0,-3 2 1 0 0,1 1-20 0 0,1 1 1 0 0,0-1-1 0 0,1 1 1 0 0,-1-1 0 0 0,0 1-1 0 0,1 0 1 0 0,0 0-1 0 0,0 0 1 0 0,0 0-1 0 0,1 0 1 0 0,-3 9-1 0 0,3-10 11 0 0,-6 21 27 0 0,1 1 0 0 0,2 0 0 0 0,0 0 0 0 0,2 0 0 0 0,1 0 0 0 0,1 1 0 0 0,0-1 0 0 0,9 46 0 0 0,-9-69 4 0 0,1 1 0 0 0,0 0 0 0 0,-1-1 1 0 0,1 1-1 0 0,0-1 0 0 0,0 0 0 0 0,0 1 0 0 0,1-1 0 0 0,-1 0 0 0 0,1 0 0 0 0,-1 1 0 0 0,1-1 0 0 0,2 2 1 0 0,-4-4-13 0 0,1 1 1 0 0,-1-1-1 0 0,1 0 1 0 0,0 1-1 0 0,-1-1 1 0 0,1 0 0 0 0,0 1-1 0 0,-1-1 1 0 0,1 0-1 0 0,0 0 1 0 0,-1 0 0 0 0,1 1-1 0 0,0-1 1 0 0,0 0-1 0 0,-1 0 1 0 0,1 0-1 0 0,0 0 1 0 0,0 0 0 0 0,-1-1-1 0 0,1 1 1 0 0,0 0-1 0 0,-1 0 1 0 0,1 0 0 0 0,0-1-1 0 0,-1 1 1 0 0,1 0-1 0 0,0 0 1 0 0,-1-1-1 0 0,1 1 1 0 0,-1-1 0 0 0,1 1-1 0 0,0-1 1 0 0,-1 1-1 0 0,1-1 1 0 0,-1 1 0 0 0,1-1-1 0 0,-1 1 1 0 0,0-1-1 0 0,1 0 1 0 0,-1 1-1 0 0,0-1 1 0 0,1 1 0 0 0,-1-1-1 0 0,0 0 1 0 0,1-1-1 0 0,8-15 108 0 0,-1-1-1 0 0,-1-1 1 0 0,0 1-1 0 0,5-27 1 0 0,7-77-171 0 0,-12 74-28 0 0,-7 48 79 0 0,0 1 0 0 0,0-1 0 0 0,0 0 0 0 0,0 0 0 0 0,1 0 0 0 0,-1 0 0 0 0,0 0-1 0 0,0 1 1 0 0,0-1 0 0 0,0 0 0 0 0,0 0 0 0 0,1 0 0 0 0,-1 0 0 0 0,0 0 0 0 0,0 0 0 0 0,0 0 0 0 0,0 0 0 0 0,1 0 0 0 0,-1 0 0 0 0,0 0 0 0 0,0 0-1 0 0,0 0 1 0 0,1 0 0 0 0,-1 0 0 0 0,0 0 0 0 0,0 0 0 0 0,0 0 0 0 0,0 0 0 0 0,1 0 0 0 0,-1 0 0 0 0,0 0 0 0 0,0 0 0 0 0,0 0 0 0 0,0 0-1 0 0,1 0 1 0 0,-1 0 0 0 0,0-1 0 0 0,0 1 0 0 0,0 0 0 0 0,0 0 0 0 0,0 0 0 0 0,1 0 0 0 0,-1 0 0 0 0,0-1 0 0 0,0 1 0 0 0,0 0 0 0 0,0 0 0 0 0,0 0-1 0 0,0 0 1 0 0,0 0 0 0 0,0-1 0 0 0,0 1 0 0 0,0 0 0 0 0,1-1 0 0 0,8 22 20 0 0,-7-16-24 0 0,29 88 79 0 0,-13-56-52 0 0,31 46 0 0 0,-46-80-29 0 0,-1 0 0 0 0,1 0 0 0 0,0-1 0 0 0,-1 1 0 0 0,1-1 0 0 0,1 1-1 0 0,-1-1 1 0 0,0 0 0 0 0,0-1 0 0 0,1 1 0 0 0,-1-1 0 0 0,1 1 0 0 0,-1-1 0 0 0,1 0-1 0 0,0 0 1 0 0,-1 0 0 0 0,8 0 0 0 0,-6-1-6 0 0,-1 0 0 0 0,0 0-1 0 0,0 0 1 0 0,0 0 0 0 0,0 0 0 0 0,0-1 0 0 0,0 0-1 0 0,0 0 1 0 0,0 0 0 0 0,0 0 0 0 0,0-1 0 0 0,0 1-1 0 0,-1-1 1 0 0,1 0 0 0 0,0 0 0 0 0,2-3 0 0 0,12-10-382 0 0,-12 11 265 0 0,-1 0 1 0 0,0 0 0 0 0,0 0-1 0 0,0-1 1 0 0,-1 0-1 0 0,1 0 1 0 0,-1 0 0 0 0,0 0-1 0 0,-1-1 1 0 0,1 1-1 0 0,-1-1 1 0 0,0 0 0 0 0,2-8-1 0 0,10-47-1220 0 0,8-42-543 0 0,-9 33 966 0 0,-8 40 545 0 0,4-38 0 0 0,-9 57 429 0 0,-1-1 0 0 0,0 1 0 0 0,-1 0 0 0 0,0 0 0 0 0,-1 0 0 0 0,0 0 0 0 0,-4-12 1 0 0,1 4 228 0 0,5 16-118 0 0,-1 0 0 0 0,1 0 0 0 0,-1 0 0 0 0,0 0 0 0 0,0 0 0 0 0,0 0 0 0 0,-1 1-1 0 0,-1-4 1 0 0,3 5-98 0 0,-1 1 0 0 0,1-1 0 0 0,0 0 0 0 0,0 1 0 0 0,-1-1-1 0 0,1 1 1 0 0,0-1 0 0 0,0 0 0 0 0,0 1 0 0 0,0-1 0 0 0,0 0 0 0 0,0 1-1 0 0,0-1 1 0 0,0 1 0 0 0,0-1 0 0 0,0 0 0 0 0,0 1 0 0 0,0-1 0 0 0,1-1-1 0 0,-1 2-24 0 0,0 0 0 0 0,0 0 0 0 0,0 0-1 0 0,0 0 1 0 0,0 0 0 0 0,0 0-1 0 0,0 0 1 0 0,0 0 0 0 0,1 0 0 0 0,-1 0-1 0 0,0-1 1 0 0,0 1 0 0 0,0 0-1 0 0,0 0 1 0 0,0 0 0 0 0,0 0 0 0 0,0 0-1 0 0,0 0 1 0 0,0 0 0 0 0,0-1 0 0 0,0 1-1 0 0,0 0 1 0 0,0 0 0 0 0,0 0-1 0 0,0 0 1 0 0,0 0 0 0 0,0 0 0 0 0,0 0-1 0 0,0 0 1 0 0,0-1 0 0 0,0 1-1 0 0,0 0 1 0 0,0 0 0 0 0,0 0 0 0 0,0 0-1 0 0,0 0 1 0 0,0 0 0 0 0,-1 0-1 0 0,1 0 1 0 0,0-1 0 0 0,0 1 0 0 0,0 0-1 0 0,0 0 1 0 0,0 0 0 0 0,0 0-1 0 0,0 0 1 0 0,0 0 0 0 0,0 0 0 0 0,0 0-1 0 0,-1 0 1 0 0,1 0 0 0 0,0 0-1 0 0,0 0 1 0 0,0 0 0 0 0,0 0 0 0 0,0 0-1 0 0,0 0 1 0 0,0 0 0 0 0,-1 0-1 0 0,1 0 1 0 0,0 0 0 0 0,0 0 0 0 0,0 0-1 0 0,0 0 1 0 0,0 0 0 0 0,0 0-1 0 0,0 0 1 0 0,-1 0 0 0 0,1 0 0 0 0,-2 1 106 0 0,1 1 1 0 0,-1 0 0 0 0,1-1 0 0 0,-1 1 0 0 0,1 0-1 0 0,-1 0 1 0 0,1 0 0 0 0,0 0 0 0 0,0 0 0 0 0,0 0-1 0 0,0 0 1 0 0,0 0 0 0 0,1 0 0 0 0,-1 0 0 0 0,0 1-1 0 0,1-1 1 0 0,0 0 0 0 0,0 0 0 0 0,0 5 0 0 0,-2 4-152 0 0,2 0 1 0 0,0 0 0 0 0,2 16 0 0 0,16 59 107 0 0,-1-14 4 0 0,-6-14-55 0 0,-3-24-3 0 0,5 69-1 0 0,-9-56-40 0 0,-2-37-29 0 0,-1 0 0 0 0,0 0-1 0 0,0 0 1 0 0,-1 0-1 0 0,-1 0 1 0 0,-2 17 0 0 0,2-22-68 0 0,1 0 0 0 0,0 0 0 0 0,0 0 0 0 0,0 0 0 0 0,2 6 0 0 0,4 7-1058 0 0,-6-18 1096 0 0,0 0 1 0 0,0 0-1 0 0,0 1 0 0 0,0-1 1 0 0,0 0-1 0 0,1 0 1 0 0,-1 1-1 0 0,0-1 0 0 0,0 0 1 0 0,1 0-1 0 0,-1 0 0 0 0,0 1 1 0 0,0-1-1 0 0,1 0 1 0 0,-1 0-1 0 0,0 0 0 0 0,0 0 1 0 0,1 0-1 0 0,-1 0 0 0 0,0 0 1 0 0,1 1-1 0 0,-1-1 1 0 0,0 0-1 0 0,0 0 0 0 0,1 0 1 0 0,-1 0-1 0 0,0 0 0 0 0,1 0 1 0 0,-1 0-1 0 0,0 0 0 0 0,1-1 1 0 0,-1 1-1 0 0,0 0 1 0 0,0 0-1 0 0,1 0 0 0 0,-1 0 1 0 0,1 0-1 0 0,6-13-1973 0 0,-1 2 984 0 0,5-1-293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09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36 7114 0 0,'-41'-20'7086'0'0,"27"12"-6481"0"0,13 7-576 0 0,1 1 0 0 0,-1-1 0 0 0,0 0 0 0 0,1 1 0 0 0,-1-1 0 0 0,0 1 0 0 0,1 0 0 0 0,-1-1 0 0 0,0 1 0 0 0,0-1 0 0 0,0 1 0 0 0,1 0 0 0 0,-1 0 0 0 0,0-1 0 0 0,0 1 0 0 0,0 0 0 0 0,1 0 0 0 0,-1 0 0 0 0,0 0 0 0 0,0 0 0 0 0,0 0 0 0 0,0 0 0 0 0,0 0 0 0 0,1 0 0 0 0,-1 0 0 0 0,0 1 0 0 0,0-1 0 0 0,0 0 0 0 0,1 1 0 0 0,-1-1 0 0 0,0 0 0 0 0,0 1 0 0 0,1-1 0 0 0,-1 1 0 0 0,0-1 0 0 0,1 1 0 0 0,-1-1 0 0 0,1 1 0 0 0,-1 0 0 0 0,0-1 0 0 0,1 1 0 0 0,-1 0 0 0 0,1-1 0 0 0,0 1 0 0 0,-1 1 0 0 0,-6 10-10 0 0,0 0-1 0 0,1 0 1 0 0,1 1-1 0 0,0-1 1 0 0,1 1-1 0 0,0 1 1 0 0,1-1-1 0 0,0 0 1 0 0,1 1-1 0 0,1-1 1 0 0,0 1-1 0 0,1 14 0 0 0,1-17 80 0 0,-1 0-1 0 0,-3 19 1 0 0,1-20-7 0 0,1 0 0 0 0,1-1 0 0 0,0 1 0 0 0,1 14 1 0 0,0-20-61 0 0,-1 0 1 0 0,1 0-1 0 0,0-1 1 0 0,0 1-1 0 0,0 0 1 0 0,1 0 0 0 0,-1-1-1 0 0,1 1 1 0 0,0-1-1 0 0,0 1 1 0 0,0-1-1 0 0,1 0 1 0 0,-1 0 0 0 0,1 0-1 0 0,-1 0 1 0 0,1 0-1 0 0,0-1 1 0 0,0 1-1 0 0,0-1 1 0 0,1 0-1 0 0,-1 0 1 0 0,1 0 0 0 0,-1 0-1 0 0,1 0 1 0 0,-1-1-1 0 0,1 0 1 0 0,0 0-1 0 0,0 0 1 0 0,5 1 0 0 0,-2-1-8 0 0,0 1 0 0 0,0-2 0 0 0,-1 1 0 0 0,1-1 0 0 0,0 0 0 0 0,0 0 0 0 0,0-1 1 0 0,0 1-1 0 0,-1-2 0 0 0,1 1 0 0 0,0-1 0 0 0,-1 0 0 0 0,1 0 0 0 0,-1-1 1 0 0,0 0-1 0 0,0 0 0 0 0,0 0 0 0 0,0-1 0 0 0,-1 0 0 0 0,10-8 0 0 0,-1-2-11 0 0,0 0 1 0 0,-1-1-1 0 0,0-1 0 0 0,-1 0 0 0 0,18-33 0 0 0,-27 42-8 0 0,0 1-1 0 0,-1-1 1 0 0,1 0 0 0 0,-2 1-1 0 0,1-1 1 0 0,-1 0 0 0 0,0 0-1 0 0,0 0 1 0 0,-1-1 0 0 0,0 1-1 0 0,-1-12 1 0 0,0 16-43 0 0,0 1 1 0 0,-1-1-1 0 0,0 0 0 0 0,1 1 0 0 0,-1-1 1 0 0,0 1-1 0 0,0 0 0 0 0,0-1 0 0 0,0 1 1 0 0,-1 0-1 0 0,1 0 0 0 0,0 1 0 0 0,-1-1 1 0 0,0 0-1 0 0,1 1 0 0 0,-1-1 0 0 0,0 1 1 0 0,0 0-1 0 0,0 0 0 0 0,0 0 0 0 0,1 1 1 0 0,-5-2-1 0 0,7 3 18 0 0,-1-1 0 0 0,0 1 0 0 0,0-1-1 0 0,0 1 1 0 0,0 0 0 0 0,1-1 0 0 0,-1 1 0 0 0,0 0 0 0 0,1-1 0 0 0,-1 1 0 0 0,0 0 0 0 0,1 0 0 0 0,-1 0-1 0 0,1 0 1 0 0,-1-1 0 0 0,1 1 0 0 0,-1 0 0 0 0,1 0 0 0 0,0 0 0 0 0,0 0 0 0 0,-1 0 0 0 0,1 2 0 0 0,-6 25-132 0 0,5-7 169 0 0,0-1-1 0 0,1 1 0 0 0,1-1 1 0 0,8 41-1 0 0,-6-46 66 0 0,0-1-1 0 0,2 0 1 0 0,-1-1 0 0 0,2 1-1 0 0,0-1 1 0 0,1 0 0 0 0,15 23-1 0 0,-16-29-66 0 0,0-2 0 0 0,0 1 0 0 0,0-1-1 0 0,0 0 1 0 0,1 0 0 0 0,0 0 0 0 0,0-1-1 0 0,0 0 1 0 0,1-1 0 0 0,0 0 0 0 0,-1 0-1 0 0,1 0 1 0 0,0-1 0 0 0,0 0 0 0 0,0-1 0 0 0,0 0-1 0 0,1 0 1 0 0,-1-1 0 0 0,0 0 0 0 0,0 0-1 0 0,1-1 1 0 0,-1 0 0 0 0,0 0 0 0 0,11-4 0 0 0,8-6-1032 0 0,0-1 0 0 0,-2-1 0 0 0,1-1 1 0 0,28-22-1 0 0,-25 20 67 0 0,7-3-129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34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189 187 3161 0 0,'-4'-3'4666'0'0,"-1"4"-1903"0"0,5-1-2712 0 0,0 0 0 0 0,0 0 0 0 0,0 0 1 0 0,0 0-1 0 0,0 0 0 0 0,0 0 0 0 0,0 0 0 0 0,1 0 0 0 0,-1 0 0 0 0,0 0 0 0 0,0 0 0 0 0,0 0 0 0 0,0 0 0 0 0,0 0 0 0 0,0 0 0 0 0,0 0 0 0 0,0 0 0 0 0,0 0 0 0 0,0 0 0 0 0,0 1 0 0 0,1-1 0 0 0,-1 0 0 0 0,0 0 0 0 0,0 0 0 0 0,0 0 0 0 0,0 0 0 0 0,0 0 0 0 0,0 0 0 0 0,0 0 1 0 0,0 0-1 0 0,0 0 0 0 0,0 1 0 0 0,0-1 0 0 0,0 0 0 0 0,0 0 0 0 0,0 0 0 0 0,0 0 0 0 0,0 0 0 0 0,0 0 0 0 0,0 0 0 0 0,0 0 0 0 0,0 1 0 0 0,0-1 0 0 0,0 0 0 0 0,0 0 0 0 0,0 0 0 0 0,0 0 0 0 0,0 0 0 0 0,-1 0 0 0 0,1 0 0 0 0,0 0 0 0 0,0 0 0 0 0,0 0 0 0 0,0 0 1 0 0,0 1-1 0 0,0-1 0 0 0,0 0 0 0 0,0 0 0 0 0,0 0 0 0 0,0 0 0 0 0,0 0 0 0 0,0 0 0 0 0,-1 0 0 0 0,1 0 0 0 0,0 0 0 0 0,1 0 16 0 0,0 1-1 0 0,0-1 1 0 0,0 1-1 0 0,-1-1 1 0 0,1 1-1 0 0,0-1 1 0 0,0 1 0 0 0,-1 0-1 0 0,1-1 1 0 0,0 1-1 0 0,-1 0 1 0 0,1 0 0 0 0,0-1-1 0 0,-1 1 1 0 0,1 0-1 0 0,-1 0 1 0 0,0 0 0 0 0,1 0-1 0 0,-1 0 1 0 0,0-1-1 0 0,1 1 1 0 0,-1 0-1 0 0,0 0 1 0 0,0 0 0 0 0,0 0-1 0 0,0 0 1 0 0,0 1-1 0 0,-4 26 1092 0 0,0-21-706 0 0,1-12-151 0 0,-4-10-182 0 0,5 13-113 0 0,1-1 0 0 0,-1 0 0 0 0,1 1 0 0 0,0-1 0 0 0,0 0 0 0 0,0 1 0 0 0,0-1-1 0 0,0-3 1 0 0,-6-18 4 0 0,-5-7 3 0 0,11 26-12 0 0,-1 0-1 0 0,1 1 0 0 0,-1-1 0 0 0,0 0 1 0 0,0 1-1 0 0,-1 0 0 0 0,1-1 0 0 0,-1 1 1 0 0,-4-5-1 0 0,-21-20-9 0 0,22 21-8 0 0,0 1-1 0 0,0 0 1 0 0,-1 0-1 0 0,0 1 1 0 0,-1 0 0 0 0,1 0-1 0 0,-1 1 1 0 0,-13-7-1 0 0,21 13 7 0 0,-1-1 0 0 0,1 1 0 0 0,-1 0 0 0 0,1 0 0 0 0,0 0 0 0 0,-1-1-1 0 0,1 1 1 0 0,0 0 0 0 0,-1 0 0 0 0,1 0 0 0 0,0 0 0 0 0,0 0 0 0 0,0 0-1 0 0,0 0 1 0 0,0 0 0 0 0,0 0 0 0 0,0 1 0 0 0,0 1-17 0 0,-3 45-151 0 0,3-36 146 0 0,0 0 1 0 0,-4 20-1 0 0,1-10 30 0 0,1 1 0 0 0,1-1 0 0 0,1 0 0 0 0,1 1 0 0 0,6 34 0 0 0,-2-14 30 0 0,-1-16 36 0 0,14 49 0 0 0,-1-8 19 0 0,-14-60-74 0 0,-1-1 0 0 0,1 0 0 0 0,0 0 0 0 0,1 0 0 0 0,-1 0 1 0 0,1 0-1 0 0,1-1 0 0 0,9 12 0 0 0,0 1-1 0 0,-9-14-7 0 0,0 0 0 0 0,-1 0 0 0 0,2-1 0 0 0,-1 1 0 0 0,0-1-1 0 0,1 0 1 0 0,0-1 0 0 0,0 1 0 0 0,0-1 0 0 0,0 0-1 0 0,1-1 1 0 0,-1 1 0 0 0,10 1 0 0 0,-1 1-7 0 0,-12-4 1 0 0,0 0-1 0 0,1 0 1 0 0,-1 0-1 0 0,1-1 1 0 0,-1 0-1 0 0,0 1 1 0 0,1-1-1 0 0,-1 0 1 0 0,1-1-1 0 0,-1 1 1 0 0,1-1-1 0 0,-1 1 1 0 0,0-1 0 0 0,1 0-1 0 0,3-2 1 0 0,-2 1-40 0 0,1-1 1 0 0,-1 0 0 0 0,0-1 0 0 0,0 1 0 0 0,0-1-1 0 0,0 0 1 0 0,-1 0 0 0 0,5-5 0 0 0,2-5-260 0 0,-1 0-1 0 0,0 0 1 0 0,-1-1 0 0 0,-1 0 0 0 0,8-20-1 0 0,78-200-4946 0 0,-88 223 5095 0 0,14-41-525 0 0,-18 49 818 0 0,-1 1-1 0 0,-1-1 0 0 0,1 0 0 0 0,0 1 0 0 0,-1-1 0 0 0,0 0 0 0 0,0 0 0 0 0,0 1 1 0 0,0-1-1 0 0,-1 0 0 0 0,1 0 0 0 0,-2-4 0 0 0,1 7 52 0 0,0-1 0 0 0,0 0 0 0 0,0 1 1 0 0,-1-1-1 0 0,1 1 0 0 0,0-1 0 0 0,-1 1 0 0 0,1 0 0 0 0,-1-1 1 0 0,1 1-1 0 0,-1 0 0 0 0,1 0 0 0 0,-1 0 0 0 0,0 0 0 0 0,0 1 1 0 0,1-1-1 0 0,-1 0 0 0 0,0 1 0 0 0,-4-1 0 0 0,5 0-128 0 0,0 1 0 0 0,-1 0 0 0 0,1 0 0 0 0,-1-1 0 0 0,1 1 0 0 0,-1 0 0 0 0,1 0 0 0 0,0 1 0 0 0,-1-1 0 0 0,1 0 0 0 0,-1 0 0 0 0,1 1 0 0 0,0-1 0 0 0,-1 1 0 0 0,1-1 0 0 0,0 1 0 0 0,-1 0 0 0 0,1-1-1 0 0,0 1 1 0 0,0 0 0 0 0,-1 0 0 0 0,1 0 0 0 0,0 0 0 0 0,0 0 0 0 0,0 0 0 0 0,0 0 0 0 0,1 0 0 0 0,-3 3 0 0 0,-1 6 37 0 0,0 1 0 0 0,0 0 0 0 0,1 0 0 0 0,0 0 0 0 0,-2 21 0 0 0,0 63 101 0 0,4-59-95 0 0,1-20-54 0 0,-1 3 42 0 0,0 0 1 0 0,1-1-1 0 0,2 1 1 0 0,3 20-1 0 0,-4-36-67 0 0,-1 0-1 0 0,1-1 1 0 0,0 1 0 0 0,0 0-1 0 0,1-1 1 0 0,-1 1 0 0 0,0-1-1 0 0,1 0 1 0 0,-1 1-1 0 0,1-1 1 0 0,0 0 0 0 0,0 0-1 0 0,0 0 1 0 0,0 0 0 0 0,0-1-1 0 0,0 1 1 0 0,5 2 0 0 0,-6-3-11 0 0,0-1 0 0 0,1 1 1 0 0,-1-1-1 0 0,1 0 1 0 0,-1 1-1 0 0,1-1 1 0 0,-1 0-1 0 0,0 0 0 0 0,1 0 1 0 0,-1 0-1 0 0,1 0 1 0 0,-1 0-1 0 0,1 0 1 0 0,-1-1-1 0 0,1 1 1 0 0,-1 0-1 0 0,1-1 0 0 0,-1 1 1 0 0,0-1-1 0 0,1 1 1 0 0,-1-1-1 0 0,0 0 1 0 0,0 0-1 0 0,1 0 1 0 0,-1 0-1 0 0,0 1 0 0 0,0-2 1 0 0,0 1-1 0 0,0 0 1 0 0,0 0-1 0 0,0 0 1 0 0,0 0-1 0 0,-1 0 1 0 0,2-3-1 0 0,5-8 7 0 0,-1-1-1 0 0,-1 0 1 0 0,0-1-1 0 0,0 1 1 0 0,-1-1 0 0 0,-1 0-1 0 0,-1 0 1 0 0,0 0-1 0 0,0 0 1 0 0,-1 0 0 0 0,-1 0-1 0 0,-1 0 1 0 0,0-1-1 0 0,-1 1 1 0 0,0 0 0 0 0,-1 0-1 0 0,0 1 1 0 0,-1-1-1 0 0,-8-17 1 0 0,7 20-145 0 0,5 10 65 0 0,0 0 1 0 0,0-1-1 0 0,-1 1 1 0 0,1 0-1 0 0,0-1 0 0 0,-1 1 1 0 0,1 0-1 0 0,-1-1 1 0 0,0 1-1 0 0,1 0 0 0 0,-1 0 1 0 0,0 0-1 0 0,0 0 1 0 0,0 0-1 0 0,0 0 0 0 0,0 0 1 0 0,0 0-1 0 0,0 0 1 0 0,0 0-1 0 0,0 0 0 0 0,0 1 1 0 0,-1-1-1 0 0,1 0 1 0 0,0 1-1 0 0,0-1 1 0 0,-1 1-1 0 0,1-1 0 0 0,0 1 1 0 0,-1 0-1 0 0,-1-1 1 0 0,2 2-59 0 0,1 0 0 0 0,-1-1 1 0 0,0 1-1 0 0,0 0 1 0 0,1-1-1 0 0,-1 1 0 0 0,0 0 1 0 0,1 0-1 0 0,-1 0 0 0 0,1-1 1 0 0,-1 1-1 0 0,1 0 1 0 0,-1 0-1 0 0,1 0 0 0 0,0 0 1 0 0,-1 0-1 0 0,1 0 1 0 0,0 0-1 0 0,0 0 0 0 0,0 0 1 0 0,0 0-1 0 0,0 0 0 0 0,0 1 1 0 0,1 29-2459 0 0,14 10 982 0 0,-7-23 648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35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391 542 5113 0 0,'-23'-17'4918'0'0,"15"11"-4246"0"0,-1 0 0 0 0,1-1 1 0 0,1 0-1 0 0,-1 0 0 0 0,1 0 0 0 0,-6-9 0 0 0,0-1-408 0 0,-2 0 0 0 0,0 1 0 0 0,-32-26 0 0 0,23 20-119 0 0,23 21-142 0 0,-17-14 110 0 0,-26-20-1 0 0,39 32-111 0 0,0 0 0 0 0,0 0 0 0 0,0 0 0 0 0,-1 0 0 0 0,1 1 0 0 0,-1 0 0 0 0,1 0 0 0 0,-1 0 0 0 0,0 1 0 0 0,0 0 0 0 0,-7 0 0 0 0,12 1-11 0 0,-1 0-1 0 0,1 1 1 0 0,-1-1 0 0 0,0 1 0 0 0,1-1 0 0 0,-1 1-1 0 0,1 0 1 0 0,-1 0 0 0 0,1 0 0 0 0,-1 0 0 0 0,1 0 0 0 0,0 0-1 0 0,0 0 1 0 0,-1 0 0 0 0,1 0 0 0 0,0 1 0 0 0,0-1-1 0 0,0 0 1 0 0,0 1 0 0 0,0-1 0 0 0,1 1 0 0 0,-1-1-1 0 0,-1 4 1 0 0,-13 41-224 0 0,14-43 222 0 0,-3 21-57 0 0,1 1 1 0 0,1 0-1 0 0,0-1 1 0 0,4 29-1 0 0,-2-45 62 0 0,1 0 0 0 0,0-1-1 0 0,1 1 1 0 0,4 13-1 0 0,4 18 17 0 0,-8-30 14 0 0,0 0 0 0 0,0 0-1 0 0,1 0 1 0 0,0 0 0 0 0,0 0-1 0 0,1-1 1 0 0,0 1 0 0 0,1-1-1 0 0,0 0 1 0 0,0 0 0 0 0,1-1-1 0 0,0 0 1 0 0,0 0 0 0 0,0 0-1 0 0,11 8 1 0 0,-14-13-12 0 0,0-1 0 0 0,0 0 0 0 0,0 1 0 0 0,0-1 0 0 0,0 0 0 0 0,0 0 0 0 0,0 0 0 0 0,0-1 0 0 0,1 1 0 0 0,-1-1 0 0 0,0 0 0 0 0,1 0 0 0 0,-1 0 0 0 0,0 0 0 0 0,0-1 0 0 0,1 1 0 0 0,-1-1 0 0 0,0 0 0 0 0,0 0 0 0 0,0 0 0 0 0,0 0 0 0 0,0-1 0 0 0,0 1 0 0 0,0-1 0 0 0,0 1 0 0 0,2-3 0 0 0,2-1 9 0 0,-1 0 0 0 0,0 0 0 0 0,-1 0 0 0 0,1 0 0 0 0,-1-1 0 0 0,0 0-1 0 0,-1 0 1 0 0,1 0 0 0 0,-1-1 0 0 0,3-7 0 0 0,-1-1 8 0 0,-1-1 0 0 0,-1 0-1 0 0,-1 0 1 0 0,0-1 0 0 0,-1 1 0 0 0,0-33-1 0 0,0 4 3 0 0,-1 17-24 0 0,-2 1 0 0 0,-1-1 0 0 0,-9-46 0 0 0,2 19 9 0 0,4 32-13 0 0,0 1 1 0 0,-2 0-1 0 0,0 1 1 0 0,-21-41-1 0 0,-10-28 9 0 0,29 73-100 0 0,9 17 82 0 0,0 0 0 0 0,0 1 0 0 0,-1-1 0 0 0,1 0 0 0 0,0 0-1 0 0,-1 0 1 0 0,1 0 0 0 0,0 1 0 0 0,0-1 0 0 0,0 0 0 0 0,-1 0 0 0 0,1 1 0 0 0,0-1 0 0 0,0 0 0 0 0,0 0-1 0 0,-1 1 1 0 0,1-1 0 0 0,0 0 0 0 0,0 1 0 0 0,0-1 0 0 0,0 0 0 0 0,0 1 0 0 0,0-1 0 0 0,0 0 0 0 0,0 1-1 0 0,0-1 1 0 0,0 0 0 0 0,0 1 0 0 0,0-1 0 0 0,0 1 0 0 0,0 38-201 0 0,21 65 83 0 0,-2-9 69 0 0,-15-68 66 0 0,1 0-1 0 0,2 0 1 0 0,0-1-1 0 0,2 0 1 0 0,1 0-1 0 0,16 31 1 0 0,-11-32 67 0 0,1 1 1 0 0,37 44 0 0 0,-48-64-22 0 0,0-1-1 0 0,1 1 1 0 0,-1-1-1 0 0,1-1 1 0 0,0 1-1 0 0,0-1 0 0 0,1 0 1 0 0,-1 0-1 0 0,1-1 1 0 0,0 0-1 0 0,0 0 1 0 0,0-1-1 0 0,0 0 1 0 0,0 0-1 0 0,1 0 1 0 0,-1-1-1 0 0,10 0 1 0 0,-15-1-21 0 0,0-1 1 0 0,0 1-1 0 0,0-1 1 0 0,1 0-1 0 0,-1 0 0 0 0,0 1 1 0 0,0-2-1 0 0,0 1 1 0 0,-1 0-1 0 0,1 0 0 0 0,0-1 1 0 0,0 1-1 0 0,-1-1 0 0 0,1 1 1 0 0,0-1-1 0 0,-1 0 1 0 0,0 1-1 0 0,2-4 0 0 0,0 0 29 0 0,0 1 0 0 0,0-1-1 0 0,0 0 1 0 0,-1 0-1 0 0,0 0 1 0 0,3-9 0 0 0,-1-12 69 0 0,-1 0 0 0 0,-1-1 1 0 0,-1 1-1 0 0,-2-1 0 0 0,-6-48 1 0 0,2 53-111 0 0,0 0 1 0 0,-2 0-1 0 0,-14-34 1 0 0,13 37-21 0 0,8 18-6 0 0,-1 0 0 0 0,1 0 0 0 0,0 0 1 0 0,-1 0-1 0 0,1 0 0 0 0,-1 0 0 0 0,0 0 0 0 0,1 0 0 0 0,-1 0 0 0 0,0 0 0 0 0,1 1 1 0 0,-1-1-1 0 0,0 0 0 0 0,0 0 0 0 0,0 1 0 0 0,1-1 0 0 0,-3 0 0 0 0,3 1-6 0 0,0 0 0 0 0,-1 0-1 0 0,1 0 1 0 0,-1 0 0 0 0,1 0-1 0 0,-1 0 1 0 0,1 0 0 0 0,-1 0-1 0 0,1 0 1 0 0,-1 0 0 0 0,1 1-1 0 0,0-1 1 0 0,-1 0 0 0 0,1 0-1 0 0,-1 0 1 0 0,1 1 0 0 0,0-1-1 0 0,-1 0 1 0 0,1 1 0 0 0,0-1-1 0 0,-1 0 1 0 0,1 1 0 0 0,0-1-1 0 0,-1 0 1 0 0,1 1 0 0 0,-1 0-1 0 0,-1 3-54 0 0,0 0 0 0 0,1 0-1 0 0,-1 0 1 0 0,0 0-1 0 0,1 1 1 0 0,-1 7-1 0 0,0 5-4 0 0,1 1 0 0 0,1-1 0 0 0,0 0 0 0 0,2 0 0 0 0,3 18 0 0 0,2-1 77 0 0,16 49 0 0 0,-20-75-6 0 0,0 0 0 0 0,0 0 0 0 0,1 0 1 0 0,0 0-1 0 0,9 12 0 0 0,-10-16-10 0 0,0-1-1 0 0,0 1 1 0 0,1-1-1 0 0,0 0 1 0 0,-1 0-1 0 0,1 0 1 0 0,0 0-1 0 0,0-1 1 0 0,0 1-1 0 0,1-1 1 0 0,8 3-1 0 0,2 0-282 0 0,0 0 0 0 0,0-2 0 0 0,1 1 0 0 0,-1-2 0 0 0,32 1-1 0 0,-11-3-1439 0 0,42-8-1 0 0,-36 3 578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6:45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39 358 5169 0 0,'0'0'138'0'0,"-1"0"1"0"0,0 0-1 0 0,1 0 0 0 0,-1 1 0 0 0,1-1 1 0 0,-1 0-1 0 0,1 0 0 0 0,0 0 0 0 0,-1 1 1 0 0,1-1-1 0 0,-1 0 0 0 0,1 1 0 0 0,-1-1 1 0 0,1 0-1 0 0,0 1 0 0 0,-1-1 0 0 0,1 0 0 0 0,0 1 1 0 0,-1-1-1 0 0,1 1 0 0 0,0-1 0 0 0,-1 1 1 0 0,1-1-1 0 0,0 1 0 0 0,0-1 0 0 0,-1 1 1 0 0,-2 20 1749 0 0,6 20-482 0 0,8 1-977 0 0,2-1 0 0 0,29 62 0 0 0,-27-70-1989 0 0,-12-32-525 0 0,0-7-1578 0 0,-1 2 3424 0 0,3-3-1136 0 0</inkml:trace>
  <inkml:trace contextRef="#ctx0" brushRef="#br0" timeOffset="1">26 1 7162 0 0,'-6'4'3480'0'0,"0"-4"-1791"0"0,2 6-1001 0 0,0-3-360 0 0,2 5-152 0 0,0 0-120 0 0,0-4-64 0 0,2 2-40 0 0,2 3-56 0 0,0 1-120 0 0,2-8-144 0 0,2 4-945 0 0,0-1 1049 0 0,1 1-616 0 0,9-2-456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35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9346 0 0,'-13'2'4505'0'0,"3"0"-2689"0"0,4 0 33 0 0,5 2-1017 0 0,-7 0-152 0 0,6-3-544 0 0,-12-1 240 0 0,11-1-352 0 0,1 1-104 0 0,-4-2-136 0 0,6 0-120 0 0,0-2-1944 0 0,2 0 1935 0 0,11 4-839 0 0,-3 0-208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4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3755 2545 0 0,'-5'-3'1746'0'0,"4"3"-1670"0"0,0 0 0 0 0,1 0 0 0 0,-1-1 0 0 0,1 1 0 0 0,-1 0 0 0 0,1 0 1 0 0,-1 0-1 0 0,1-1 0 0 0,0 1 0 0 0,-1 0 0 0 0,1-1 0 0 0,-1 1 0 0 0,1 0 0 0 0,0-1 0 0 0,-1 1 0 0 0,1-1 0 0 0,0 1 0 0 0,-1-1 0 0 0,1 1 0 0 0,0 0 1 0 0,-1-1-1 0 0,1 1 0 0 0,0-1 0 0 0,0 1 0 0 0,0-1 0 0 0,0 0 0 0 0,-1 1 0 0 0,1-1 0 0 0,0 1 0 0 0,0-1 0 0 0,0 1 0 0 0,0-1 0 0 0,0 0 0 0 0,-3 0 528 0 0,-6-1 175 0 0,9 2-772 0 0,0 0 0 0 0,0 0-1 0 0,0 0 1 0 0,0 0 0 0 0,0 0 0 0 0,0 0 0 0 0,0 0 0 0 0,0 0 0 0 0,0 0 0 0 0,1 0 0 0 0,-1 0 0 0 0,0 0-1 0 0,0 0 1 0 0,0 0 0 0 0,0 0 0 0 0,0 0 0 0 0,0-1 0 0 0,0 1 0 0 0,0 0 0 0 0,0 0 0 0 0,0 0 0 0 0,0 0-1 0 0,0 0 1 0 0,0 0 0 0 0,1 0 0 0 0,-1 0 0 0 0,0 0 0 0 0,0 0 0 0 0,0 0 0 0 0,0 0 0 0 0,0-1 0 0 0,0 1-1 0 0,0 0 1 0 0,0 0 0 0 0,0 0 0 0 0,0 0 0 0 0,0 0 0 0 0,0 0 0 0 0,0 0 0 0 0,0 0 0 0 0,0 0 0 0 0,0-1-1 0 0,0 1 1 0 0,0 0 0 0 0,0 0 0 0 0,0 0 0 0 0,0 0 0 0 0,-1 0 0 0 0,1 0 0 0 0,0 0 0 0 0,0 0 0 0 0,0 0-1 0 0,0 0 1 0 0,0 0 0 0 0,0-1 0 0 0,0 1 0 0 0,0 0 0 0 0,0 0 0 0 0,0 0 0 0 0,0 0 0 0 0,0 0 0 0 0,0 0-1 0 0,0 0 1 0 0,-1 0 0 0 0,1 0 0 0 0,0 0 22 0 0,1 0 1 0 0,-1-1-1 0 0,0 1 0 0 0,0 0 1 0 0,0 0-1 0 0,1 0 0 0 0,-1-1 1 0 0,0 1-1 0 0,0 0 0 0 0,0 0 0 0 0,0-1 1 0 0,0 1-1 0 0,0 0 0 0 0,0 0 1 0 0,1-1-1 0 0,-1 1 0 0 0,0 0 1 0 0,0-1-1 0 0,0 1 0 0 0,0 0 0 0 0,0 0 1 0 0,0-1-1 0 0,0 1 0 0 0,0 0 1 0 0,-1 0-1 0 0,1-1 0 0 0,0 1 1 0 0,0 0-1 0 0,0-1 0 0 0,0 1 0 0 0,0 0 1 0 0,0 0-1 0 0,0-1 0 0 0,-1 1 1 0 0,1 0-1 0 0,0 0 0 0 0,0 0 1 0 0,0-1-1 0 0,-1 1 0 0 0,1 0 0 0 0,0 0 1 0 0,0 0-1 0 0,-1-1 0 0 0,-1-2 735 0 0,1 11-295 0 0,-3-10-156 0 0,3 1-277 0 0,1 0 0 0 0,-1 1 0 0 0,0-1 0 0 0,0 0 0 0 0,0 1 0 0 0,0-1 0 0 0,0 1 0 0 0,0 0 0 0 0,0-1 0 0 0,0 1 0 0 0,0 0-1 0 0,0-1 1 0 0,0 1 0 0 0,-2 0 0 0 0,3 0-21 0 0,-1 0-1 0 0,1 0 1 0 0,-1-1 0 0 0,1 1-1 0 0,-1 0 1 0 0,1 0-1 0 0,-1 0 1 0 0,0-1 0 0 0,1 1-1 0 0,0 0 1 0 0,-1-1-1 0 0,1 1 1 0 0,-1 0-1 0 0,1-1 1 0 0,-1 1 0 0 0,1-1-1 0 0,0 1 1 0 0,-1-1-1 0 0,1 1 1 0 0,0-1 0 0 0,-1 1-1 0 0,1-1 1 0 0,0 1-1 0 0,0-1 1 0 0,-1 1-1 0 0,1-1 1 0 0,0 1 0 0 0,0-1-1 0 0,0 1 1 0 0,0-1-1 0 0,0 0 1 0 0,0 1 0 0 0,0-1-1 0 0,0 1 1 0 0,0-1-1 0 0,0 1 1 0 0,0-1 0 0 0,0 0-1 0 0,1 0 1 0 0,-3-9 169 0 0,-4 4-112 0 0,5 6-47 0 0,0-1-1 0 0,0 0 1 0 0,0 0-1 0 0,0 0 0 0 0,0 0 1 0 0,0 1-1 0 0,0-1 0 0 0,1 0 1 0 0,-1-1-1 0 0,0 1 0 0 0,1 0 1 0 0,-1 0-1 0 0,1 0 0 0 0,-1-2 1 0 0,1 3-21 0 0,0 0 0 0 0,0-1 0 0 0,0 1 0 0 0,0 0 0 0 0,0 0 0 0 0,0 0 1 0 0,0 0-1 0 0,0-1 0 0 0,0 1 0 0 0,0 0 0 0 0,0 0 0 0 0,0 0 0 0 0,0-1 0 0 0,0 1 0 0 0,0 0 0 0 0,-1 0 0 0 0,1 0 1 0 0,0-1-1 0 0,0 1 0 0 0,0 0 0 0 0,0 0 0 0 0,0 0 0 0 0,0 0 0 0 0,0 0 0 0 0,-1-1 0 0 0,1 1 0 0 0,0 0 1 0 0,0 0-1 0 0,0 0 0 0 0,0 0 0 0 0,0 0 0 0 0,-1 0 0 0 0,1 0 0 0 0,0-1 0 0 0,0 1 0 0 0,0 0 0 0 0,-1 0 1 0 0,1 0-1 0 0,-3-4 243 0 0,3 3-225 0 0,0 0 1 0 0,0 0-1 0 0,0 1 1 0 0,0-1 0 0 0,1 0-1 0 0,-1 1 1 0 0,0-1-1 0 0,0 0 1 0 0,1 0 0 0 0,-1 1-1 0 0,0-1 1 0 0,1 0-1 0 0,-1 1 1 0 0,0-1 0 0 0,1 1-1 0 0,-1-1 1 0 0,2-1-1 0 0,-2 2-19 0 0,0 0 0 0 0,0 0 0 0 0,1 0 0 0 0,-1 0 0 0 0,0 0-1 0 0,0 0 1 0 0,0-1 0 0 0,0 1 0 0 0,0 0 0 0 0,1 0 0 0 0,-1 0 0 0 0,0-1-1 0 0,0 1 1 0 0,0 0 0 0 0,0 0 0 0 0,0 0 0 0 0,0-1 0 0 0,0 1-1 0 0,0 0 1 0 0,0 0 0 0 0,0 0 0 0 0,0-1 0 0 0,0 1 0 0 0,0 0-1 0 0,0 0 1 0 0,0-1 0 0 0,0 1 0 0 0,0 0 0 0 0,0 0 0 0 0,0 0 0 0 0,0-1-1 0 0,0 1 1 0 0,0 0 0 0 0,0 0 0 0 0,0 0 0 0 0,0-1 0 0 0,0 1-1 0 0,-1 0 1 0 0,1 0 0 0 0,0 0 0 0 0,0 0 0 0 0,0-1 0 0 0,0 1-1 0 0,-1 0 1 0 0,1 0 0 0 0,0 0 0 0 0,0 0 0 0 0,0 0 0 0 0,0 0 0 0 0,-1-1-1 0 0,1 1 1 0 0,0 0 0 0 0,-7-9 103 0 0,6 9-100 0 0,1-1 0 0 0,-1 0 0 0 0,1 1 0 0 0,0-1 0 0 0,-1 1-1 0 0,0-1 1 0 0,1 0 0 0 0,-1 1 0 0 0,1-1 0 0 0,-1 1 0 0 0,1-1 0 0 0,-1 1 0 0 0,0 0 0 0 0,1-1 0 0 0,-1 1 0 0 0,0 0 0 0 0,0-1 0 0 0,0 1 0 0 0,0 0-3 0 0,1 0 0 0 0,0 0 0 0 0,0 0 0 0 0,0-1 0 0 0,-1 1 0 0 0,1 0 0 0 0,0 0 0 0 0,0 0 0 0 0,0 0 0 0 0,0 0 0 0 0,-1 0 0 0 0,1-1 0 0 0,0 1 0 0 0,0 0 0 0 0,0 0 0 0 0,0 0 0 0 0,0-1 0 0 0,-1 1 0 0 0,1 0 0 0 0,0 0 0 0 0,0 0 0 0 0,0-1 0 0 0,0 1 0 0 0,0 0 0 0 0,0 0 0 0 0,0 0 0 0 0,0-1 0 0 0,0 1 0 0 0,0 0 0 0 0,0 0 0 0 0,0-1 0 0 0,0 1 0 0 0,0 0 0 0 0,0 0 0 0 0,0 0 0 0 0,0-1 0 0 0,0 1 0 0 0,0 0 1 0 0,0 0-1 0 0,1 0 0 0 0,-1-1 0 0 0,0 1 0 0 0,0 0 0 0 0,0 0 0 0 0,0 0 0 0 0,0 0 0 0 0,1-1 0 0 0,-1 1 2 0 0,0-1 1 0 0,0 1 0 0 0,1 0-1 0 0,-1-1 1 0 0,0 1 0 0 0,0 0-1 0 0,0-1 1 0 0,0 1 0 0 0,1-1-1 0 0,-1 1 1 0 0,0-1 0 0 0,0 1-1 0 0,0 0 1 0 0,0-1 0 0 0,0 1-1 0 0,0-1 1 0 0,0 1 0 0 0,0-1-1 0 0,0 1 1 0 0,-1 0 0 0 0,1-1-1 0 0,0 1 1 0 0,0-1 0 0 0,0 1-1 0 0,0 0 1 0 0,-1-1 0 0 0,1 1-1 0 0,0-1 1 0 0,0 1 0 0 0,0 0-1 0 0,-1-1 1 0 0,1 1 0 0 0,0 0-1 0 0,-1 0 1 0 0,1-1 0 0 0,0 1-1 0 0,-1 0 1 0 0,1 0 0 0 0,0-1-1 0 0,-1 1 1 0 0,0 0 0 0 0,1-2 6 0 0,-1 1 0 0 0,1 0 0 0 0,0 0 1 0 0,0-1-1 0 0,-1 1 0 0 0,1-1 0 0 0,0 1 1 0 0,0 0-1 0 0,0-1 0 0 0,1 1 0 0 0,-1 0 1 0 0,0-1-1 0 0,0 1 0 0 0,1 0 0 0 0,0-3 1 0 0,2-12 87 0 0,-6 12 16 0 0,3 3-113 0 0,-1 1 1 0 0,1 0-1 0 0,0 0 1 0 0,0 0 0 0 0,0 0-1 0 0,0 0 1 0 0,0 0 0 0 0,0 0-1 0 0,-1 0 1 0 0,1 0 0 0 0,0 0-1 0 0,0-1 1 0 0,0 1 0 0 0,0 0-1 0 0,0 0 1 0 0,0 0-1 0 0,0 0 1 0 0,0 0 0 0 0,0-1-1 0 0,-1 1 1 0 0,1 0 0 0 0,0 0-1 0 0,0 0 1 0 0,0 0 0 0 0,0 0-1 0 0,0-1 1 0 0,0 1-1 0 0,0 0 1 0 0,0 0 0 0 0,0 0-1 0 0,0 0 1 0 0,0-1 0 0 0,0 1-1 0 0,0 0 1 0 0,0 0 0 0 0,0 0-1 0 0,0 0 1 0 0,1 0 0 0 0,-1-1-1 0 0,0 1 1 0 0,0 0-1 0 0,0 0 1 0 0,0 0 0 0 0,0 0-1 0 0,0 0 1 0 0,0 0 0 0 0,1-1-1 0 0,-1 1 0 0 0,0 0 1 0 0,0-1-1 0 0,0 1 0 0 0,0 0 0 0 0,0 0 0 0 0,0-1 0 0 0,0 1 0 0 0,0 0 0 0 0,0 0 1 0 0,0-1-1 0 0,0 1 0 0 0,0 0 0 0 0,-1 0 0 0 0,1-1 0 0 0,0 1 0 0 0,0 0 0 0 0,0 0 1 0 0,0-1-1 0 0,0 1 0 0 0,0 0 0 0 0,-1 0 0 0 0,1-1 0 0 0,0 1 0 0 0,0 0 0 0 0,0 0 1 0 0,-1 0-1 0 0,1 0 0 0 0,0-1 0 0 0,0 1 0 0 0,0 0 0 0 0,-1 0 0 0 0,1 0 0 0 0,0 0 1 0 0,0 0-1 0 0,-1 0 0 0 0,1 0 0 0 0,0-1 0 0 0,0 1 0 0 0,-1 0 0 0 0,1 0-1 0 0,0 0 0 0 0,-1 0 1 0 0,1 0-1 0 0,0 0 0 0 0,0 0 0 0 0,0 0 0 0 0,0 0 0 0 0,0 0 0 0 0,-1 0 0 0 0,1 0 0 0 0,0 0 1 0 0,0 0-1 0 0,0 0 0 0 0,0 0 0 0 0,0 0 0 0 0,-1 0 0 0 0,1 0 0 0 0,0 0 0 0 0,0 0 0 0 0,0-1 0 0 0,0 1 1 0 0,0 0-1 0 0,0 0 0 0 0,-1 0 0 0 0,1 0 0 0 0,0 0 0 0 0,0 0 0 0 0,0-1 0 0 0,0 1 0 0 0,0 0 1 0 0,0 0-1 0 0,0 0 0 0 0,0 0 0 0 0,0 0 0 0 0,0-1 0 0 0,0 1 0 0 0,0 0 0 0 0,0 0 0 0 0,0 0 1 0 0,0 0-1 0 0,0-1 0 0 0,0 1 0 0 0,0 0 0 0 0,0 0 0 0 0,0 0 0 0 0,0 0 0 0 0,0-1 0 0 0,0 1 0 0 0,0 0 1 0 0,0 0-1 0 0,0 0 0 0 0,0 0 0 0 0,1-1 0 0 0,-1 0 12 0 0,0 0 0 0 0,-1-1 1 0 0,1 1-1 0 0,0 0 0 0 0,0 0 0 0 0,-1-1 0 0 0,1 1 1 0 0,0 0-1 0 0,-1 0 0 0 0,1-1 0 0 0,-1 1 1 0 0,0 0-1 0 0,1 0 0 0 0,-1 0 0 0 0,0 0 0 0 0,0 0 1 0 0,0 0-1 0 0,1 0 0 0 0,-1 0 0 0 0,-2-1 0 0 0,-22-22 248 0 0,25 23-258 0 0,0 1 0 0 0,-1 0 0 0 0,1 0 0 0 0,0 0 1 0 0,0 0-1 0 0,-1-1 0 0 0,1 1 0 0 0,0 0 0 0 0,0 0 0 0 0,-1 0 0 0 0,1-1 0 0 0,0 1 0 0 0,0 0 0 0 0,0 0 0 0 0,0-1 0 0 0,-1 1 0 0 0,1 0 1 0 0,0-1-1 0 0,0 1 0 0 0,0 0 0 0 0,0 0 0 0 0,0-1 0 0 0,0 1 0 0 0,0 0 0 0 0,0-1 0 0 0,0 1 0 0 0,0 0 0 0 0,0-1 0 0 0,0 1 0 0 0,0 0 0 0 0,0-1 1 0 0,0 1-1 0 0,0 0 0 0 0,0-1 0 0 0,0 1 0 0 0,0 0 0 0 0,1-1 0 0 0,9-7 60 0 0,-9 8-58 0 0,0 0 0 0 0,-1 0 0 0 0,1-1 0 0 0,0 1-1 0 0,-1 0 1 0 0,1-1 0 0 0,0 1 0 0 0,-1-1 0 0 0,1 1 0 0 0,-1-1-1 0 0,1 1 1 0 0,-1-1 0 0 0,1 1 0 0 0,-1-1 0 0 0,1 1 0 0 0,-1-1-1 0 0,1-1 1 0 0,-11-7 79 0 0,-1-1-29 0 0,11 10-54 0 0,0 0 0 0 0,0 0 0 0 0,0-1 0 0 0,-1 1 0 0 0,1 0 0 0 0,0-1 1 0 0,0 1-1 0 0,0 0 0 0 0,0-1 0 0 0,0 1 0 0 0,0 0 0 0 0,0 0 1 0 0,0-1-1 0 0,0 1 0 0 0,0 0 0 0 0,0-1 0 0 0,0 1 0 0 0,0 0 1 0 0,1-1-1 0 0,-1 1 0 0 0,0 0 0 0 0,0 0 0 0 0,0-1 0 0 0,0 1 1 0 0,0 0-1 0 0,1-1 0 0 0,-1 1 0 0 0,0 0 0 0 0,0 0 0 0 0,0 0 0 0 0,1-1 1 0 0,-1 1-1 0 0,0 0 0 0 0,0 0 0 0 0,1 0 0 0 0,-1-1 0 0 0,0 1 1 0 0,0 0-1 0 0,1 0 0 0 0,0 0 2 0 0,-1-1 1 0 0,1 1-1 0 0,0 0 1 0 0,-1 0-1 0 0,1-1 0 0 0,0 1 1 0 0,-1-1-1 0 0,1 1 1 0 0,-1-1-1 0 0,1 1 0 0 0,-1-1 1 0 0,1 1-1 0 0,-1-1 1 0 0,0 1-1 0 0,1-1 0 0 0,-1 1 1 0 0,0-1-1 0 0,1 0 1 0 0,-1 1-1 0 0,0-1 0 0 0,1 0 1 0 0,-1 1-1 0 0,0-1 1 0 0,0 0-1 0 0,0 1 0 0 0,0-1 1 0 0,0 0-1 0 0,0 1 1 0 0,0-1-1 0 0,0 0 0 0 0,0 1 1 0 0,0-1-1 0 0,0 0 1 0 0,0 1-1 0 0,-1-1 0 0 0,1 0 1 0 0,0 1-1 0 0,0-1 1 0 0,-1 0-1 0 0,1 1 0 0 0,-1-2 1 0 0,-4-14 141 0 0,2-2 104 0 0,2 17-245 0 0,1 0-1 0 0,0 1 0 0 0,-1-1 1 0 0,1 0-1 0 0,0 1 0 0 0,0-1 1 0 0,-1 0-1 0 0,1 0 0 0 0,0 1 1 0 0,0-1-1 0 0,0 0 0 0 0,0 1 0 0 0,0-1 1 0 0,0 0-1 0 0,0 0 0 0 0,0 1 1 0 0,0-1-1 0 0,1 0 0 0 0,-1 0 1 0 0,0 1-1 0 0,0-1 0 0 0,0 0 1 0 0,1 1-1 0 0,-1-1 0 0 0,0 0 0 0 0,1 1 1 0 0,-1-1-1 0 0,1 1 0 0 0,-1-1 1 0 0,1 1-1 0 0,-1-1 0 0 0,1 1 1 0 0,-1-1-1 0 0,1 1 0 0 0,0-1 0 0 0,-1 1 1 0 0,1-1-1 0 0,1 1 0 0 0,-1-2 10 0 0,0 0 0 0 0,1 0 0 0 0,-1-1-1 0 0,0 1 1 0 0,0 0 0 0 0,0 0-1 0 0,0-1 1 0 0,-1 1 0 0 0,1 0 0 0 0,-1-1-1 0 0,1 1 1 0 0,-1 0 0 0 0,0-1 0 0 0,0 1-1 0 0,0-4 1 0 0,1-3 46 0 0,2-3-3 0 0,-2 11-51 0 0,-1 1-1 0 0,0-1 0 0 0,1 0 1 0 0,-1 0-1 0 0,0 1 0 0 0,0-1 0 0 0,1 0 1 0 0,-1 0-1 0 0,0 0 0 0 0,0 1 1 0 0,0-1-1 0 0,0 0 0 0 0,0 0 1 0 0,0 0-1 0 0,0 0 0 0 0,0 1 1 0 0,-1-1-1 0 0,1 0 0 0 0,0 0 0 0 0,0 1 1 0 0,-1-1-1 0 0,1 0 0 0 0,0 0 1 0 0,-1 1-1 0 0,1-1 0 0 0,-1 0 1 0 0,0 0-1 0 0,0 0 0 0 0,1 1-1 0 0,0-1 1 0 0,-1 1 0 0 0,1-1-1 0 0,0 1 1 0 0,0-1 0 0 0,-1 1 0 0 0,1-1-1 0 0,0 1 1 0 0,0-1 0 0 0,0 1-1 0 0,0-1 1 0 0,-1 1 0 0 0,1-1 0 0 0,0 1-1 0 0,0-1 1 0 0,0 1 0 0 0,0-1 0 0 0,0 0-1 0 0,0 1 1 0 0,1-1 0 0 0,-1 1-1 0 0,0-1 1 0 0,0 1 0 0 0,0-1 0 0 0,0 1-1 0 0,1-1 1 0 0,0-9 106 0 0,1 8-53 0 0,-1 2-52 0 0,-1 0 0 0 0,1 0 0 0 0,-1 0 0 0 0,1-1 1 0 0,-1 1-1 0 0,0 0 0 0 0,1 0 0 0 0,-1-1 0 0 0,0 1 0 0 0,1 0 0 0 0,-1-1 1 0 0,0 1-1 0 0,1 0 0 0 0,-1-1 0 0 0,0 1 0 0 0,1-1 0 0 0,-1 1 0 0 0,0 0 1 0 0,0-1-1 0 0,0 1 0 0 0,1-1 0 0 0,-1 1 0 0 0,0-1 0 0 0,0 1 0 0 0,0-1 1 0 0,0 1-1 0 0,0-1 0 0 0,0 1 0 0 0,0 0 0 0 0,0-1 0 0 0,0 1 0 0 0,0-1 1 0 0,0 1-1 0 0,0-1 0 0 0,0 1 0 0 0,-1-1 0 0 0,1 1 0 0 0,0-1 0 0 0,-1 0 1 0 0,-18-15 114 0 0,19 16-120 0 0,0 0 1 0 0,-1 0-1 0 0,1-1 1 0 0,0 1-1 0 0,0 0 1 0 0,0 0-1 0 0,-1 0 1 0 0,1 0-1 0 0,0 0 1 0 0,0 0-1 0 0,0-1 0 0 0,-1 1 1 0 0,1 0-1 0 0,0 0 1 0 0,0 0-1 0 0,0-1 1 0 0,0 1-1 0 0,-1 0 1 0 0,1 0-1 0 0,0 0 0 0 0,0-1 1 0 0,0 1-1 0 0,0 0 1 0 0,0 0-1 0 0,0-1 1 0 0,0 1-1 0 0,0 0 1 0 0,0 0-1 0 0,0-1 1 0 0,0 1-1 0 0,0 0 0 0 0,0 0 1 0 0,0-1-1 0 0,0 1 1 0 0,0 0-1 0 0,0 0 1 0 0,0-1-1 0 0,0 1 1 0 0,0 0-1 0 0,0 0 0 0 0,0 0 1 0 0,0-1-1 0 0,0 1 1 0 0,1 0-1 0 0,-1 0 1 0 0,0-1-1 0 0,0 1 1 0 0,0 0-1 0 0,0 0 1 0 0,1-1-1 0 0,11-8 30 0 0,-9 8-16 0 0,-2-1-9 0 0,1 1 0 0 0,-1-1 1 0 0,1 1-1 0 0,-1-1 0 0 0,0 0 0 0 0,0 1 0 0 0,0-1 1 0 0,0 0-1 0 0,0 0 0 0 0,0 0 0 0 0,-1 0 0 0 0,2-3 1 0 0,-2 3-5 0 0,1 1-1 0 0,-1 0 1 0 0,0-1 0 0 0,1 1 0 0 0,-1-1 0 0 0,0 1 0 0 0,0-1-1 0 0,0 1 1 0 0,0 0 0 0 0,0-1 0 0 0,-1 1 0 0 0,1-1 0 0 0,0 1 0 0 0,-1 0-1 0 0,1-1 1 0 0,-1 1 0 0 0,1 0 0 0 0,-1-1 0 0 0,1 1 0 0 0,-1 0 0 0 0,-1-2-1 0 0,2 3 0 0 0,0 0 0 0 0,-1 0 0 0 0,1-1-1 0 0,0 1 1 0 0,0 0 0 0 0,0-1 0 0 0,0 1-1 0 0,-1 0 1 0 0,1-1 0 0 0,0 1 0 0 0,0 0-1 0 0,0 0 1 0 0,0-1 0 0 0,0 1 0 0 0,0 0-1 0 0,0-1 1 0 0,0 1 0 0 0,0 0 0 0 0,0-1 0 0 0,0 1-1 0 0,0 0 1 0 0,0-1 0 0 0,0 1 0 0 0,0 0-1 0 0,0-1 1 0 0,0 1 0 0 0,1 0 0 0 0,-1-1-1 0 0,0 1 1 0 0,0 0 0 0 0,0-1 0 0 0,0 1-1 0 0,1 0 1 0 0,-1 0 0 0 0,0-1 0 0 0,0 1-1 0 0,1 0 1 0 0,-1-1 1 0 0,1 1-1 0 0,-1-1 0 0 0,0 1 1 0 0,1-1-1 0 0,-1 1 1 0 0,0-1-1 0 0,1 1 1 0 0,-1-1-1 0 0,0 0 0 0 0,0 1 1 0 0,0-1-1 0 0,0 1 1 0 0,1-1-1 0 0,-1 0 1 0 0,0 1-1 0 0,0-1 1 0 0,0 1-1 0 0,0-2 0 0 0,0 1 1 0 0,0 1 0 0 0,0-1 0 0 0,0 0 0 0 0,0 1 0 0 0,1-1 0 0 0,-1 1 0 0 0,0-1 0 0 0,0 1-1 0 0,1-1 1 0 0,-1 1 0 0 0,1-1 0 0 0,-1 1 0 0 0,0-1 0 0 0,1 1 0 0 0,-1 0 0 0 0,1-1-1 0 0,-1 1 1 0 0,2-1 0 0 0,5-9 18 0 0,-6 3-8 0 0,-1 6-11 0 0,0 0 0 0 0,0 0 0 0 0,0 0 0 0 0,0-1 1 0 0,0 1-1 0 0,0 0 0 0 0,1 0 0 0 0,-1 0 0 0 0,0 0 0 0 0,1 0 0 0 0,-1 0 0 0 0,1 0 0 0 0,-1 0 1 0 0,1 0-1 0 0,0-1 0 0 0,9-24 25 0 0,-9 23-19 0 0,1 0 0 0 0,-1 0 0 0 0,1 0-1 0 0,-1-1 1 0 0,0 1 0 0 0,0 0 0 0 0,-1 0-1 0 0,2-5 1 0 0,-2 5-2 0 0,0 0 1 0 0,1 1-1 0 0,-1-1 0 0 0,1 1 1 0 0,-1-1-1 0 0,1 1 0 0 0,0-1 0 0 0,0 1 1 0 0,0-1-1 0 0,1 1 0 0 0,-1 0 1 0 0,1-1-1 0 0,-1 1 0 0 0,1 0 0 0 0,1-2 1 0 0,2-1 10 0 0,0-1 0 0 0,-1 1 1 0 0,0-1-1 0 0,0 0 0 0 0,-1-1 1 0 0,0 1-1 0 0,0-1 0 0 0,3-10 0 0 0,-4 15-9 0 0,-1-1-1 0 0,0 1 0 0 0,1-1 0 0 0,-1 1 0 0 0,1 0 0 0 0,0-1 0 0 0,-1 1 0 0 0,5-3 0 0 0,10-15 31 0 0,-9 7-12 0 0,-4 10-15 0 0,-1-1-1 0 0,0 0 1 0 0,0 1-1 0 0,-1-1 1 0 0,1 0-1 0 0,-1 0 1 0 0,0 0-1 0 0,0 0 1 0 0,0 0-1 0 0,0 0 1 0 0,0-6-1 0 0,-1 7 4 0 0,0 1-1 0 0,1 0 0 0 0,0 0 1 0 0,-1 0-1 0 0,1 0 1 0 0,0 0-1 0 0,0 0 0 0 0,0 0 1 0 0,1 0-1 0 0,1-3 1 0 0,-1 3-2 0 0,-1 0 0 0 0,1 0 0 0 0,-1 0 0 0 0,0 0 1 0 0,0 0-1 0 0,0-1 0 0 0,0 1 0 0 0,0-3 1 0 0,2-5 23 0 0,1-1 0 0 0,-1 1 1 0 0,2 0-1 0 0,-1 0 1 0 0,1 1-1 0 0,10-15 1 0 0,68-76 216 0 0,-69 78-198 0 0,-9 14-17 0 0,0 0 1 0 0,0 0 0 0 0,0 1 0 0 0,1 0-1 0 0,0 0 1 0 0,0 1 0 0 0,1-1-1 0 0,9-6 1 0 0,-2 3 19 0 0,-2-1 1 0 0,22-23-1 0 0,-16 15-21 0 0,-5 3-24 0 0,-11 13-10 0 0,0 0 1 0 0,1 0-1 0 0,-1 0 1 0 0,1 1-1 0 0,0-1 1 0 0,5-3-1 0 0,95-63 26 0 0,-63 38-26 0 0,44-8 19 0 0,-83 39-21 0 0,0-1-1 0 0,0 1 1 0 0,-1-1 0 0 0,1 1-1 0 0,0-1 1 0 0,-1 1-1 0 0,1-1 1 0 0,-1 1 0 0 0,1-1-1 0 0,-1 1 1 0 0,1-1 0 0 0,-1 0-1 0 0,1 0 1 0 0,-1 1-1 0 0,0-1 1 0 0,1-1 0 0 0,3-4 0 0 0,13-7 1 0 0,-14 11 0 0 0,1-1 1 0 0,-1 1 0 0 0,0-1 0 0 0,0 0 0 0 0,0 0-1 0 0,0 0 1 0 0,0 0 0 0 0,3-5 0 0 0,-4 6-1 0 0,0-1 1 0 0,0 1-1 0 0,0 0 0 0 0,0 0 1 0 0,0 0-1 0 0,1 1 1 0 0,-1-1-1 0 0,1 0 0 0 0,-1 1 1 0 0,1 0-1 0 0,0-1 1 0 0,0 1-1 0 0,-1 0 0 0 0,5 0 1 0 0,-3-1-3 0 0,1 0 0 0 0,0 0 0 0 0,0 0 0 0 0,8-6 0 0 0,-11 7-1 0 0,1-1 0 0 0,0 1-1 0 0,0 0 1 0 0,0 0 0 0 0,0 0 0 0 0,0 0 0 0 0,0 0 0 0 0,1 1 0 0 0,3-1-1 0 0,15-4 0 0 0,28-5 51 0 0,-21 6-45 0 0,-15 2 0 0 0,0 0 0 0 0,0-1 0 0 0,18-7 1 0 0,0 4-25 0 0,-10 2 10 0 0,18 0 51 0 0,-26 1-36 0 0,8-3 8 0 0,-16 3-11 0 0,0 1 0 0 0,1 1 0 0 0,-1-1 1 0 0,1 1-1 0 0,-1 0 0 0 0,1 0 1 0 0,-1 1-1 0 0,12 1 0 0 0,17-3 18 0 0,53-19 21 0 0,-47 10-46 0 0,-15 1 0 0 0,-21 8 4 0 0,0 0 0 0 0,0 0 1 0 0,-1 1-1 0 0,1 0 0 0 0,9-2 1 0 0,29-4-1 0 0,-28 5 6 0 0,-1 1 1 0 0,1-2-1 0 0,26-7 0 0 0,19-3 19 0 0,113-6 12 0 0,-129 16 20 0 0,0 3 0 0 0,48 6 0 0 0,38 19 73 0 0,-26-18-49 0 0,-30 10-36 0 0,36 1 27 0 0,-74-10-69 0 0,-21-4 1 0 0,1-1-1 0 0,-1 0 0 0 0,1-2 0 0 0,-1 1 0 0 0,1-2 0 0 0,20-1 1 0 0,-6-3-8 0 0,0 1 1 0 0,52 2 0 0 0,-62 1-1 0 0,0-1 0 0 0,0 0 0 0 0,38-9 1 0 0,18-1 52 0 0,-62 9-50 0 0,0 0 1 0 0,0 0-1 0 0,1-2 1 0 0,-2 0-1 0 0,1 0 0 0 0,0-1 1 0 0,-1-1-1 0 0,0 0 1 0 0,24-16-1 0 0,11-8-11 0 0,-42 26 10 0 0,1 1 1 0 0,-1-1 0 0 0,1 1 0 0 0,13-4 0 0 0,-11 4 3 0 0,-1 0 0 0 0,0-1 1 0 0,12-7-1 0 0,-8 4 2 0 0,2-3 5 0 0,1 0 0 0 0,0 2 1 0 0,26-12-1 0 0,-27 13-5 0 0,0 0-1 0 0,-1-1 1 0 0,1 0 0 0 0,-2-1 0 0 0,1 0 0 0 0,-2-1 0 0 0,1-1 0 0 0,10-12 0 0 0,19-16 5 0 0,-13 16-1 0 0,-14 12-2 0 0,-1 0 0 0 0,0-1 1 0 0,-1 0-1 0 0,0-1 0 0 0,15-21 1 0 0,-16 18 13 0 0,1 0 1 0 0,21-22-1 0 0,2-2 23 0 0,-15 12 6 0 0,-1-1 0 0 0,-2-1 1 0 0,0 0-1 0 0,-2-1 0 0 0,17-52 1 0 0,-13 13 162 0 0,20-127 0 0 0,-37 178-137 0 0,-1-41 0 0 0,0-3 106 0 0,8-86-214 0 0,-5 73 17 0 0,-2 39 4 0 0,-1 0 0 0 0,-1 1 0 0 0,-8-54 0 0 0,2 47-166 0 0,3 0 0 0 0,4-76 0 0 0,0 43-20 0 0,-1 71-117 0 0,1 0-1 0 0,-1 0 1 0 0,1 0 0 0 0,0 0 0 0 0,0 0 0 0 0,0 0 0 0 0,3-6 0 0 0,-3 9-94 0 0,0 0 1 0 0,0 0-1 0 0,0 0 1 0 0,0 0-1 0 0,0 0 1 0 0,1 0-1 0 0,-1 1 1 0 0,1-1 0 0 0,-1 0-1 0 0,1 1 1 0 0,0-1-1 0 0,-1 1 1 0 0,1 0-1 0 0,0 0 1 0 0,0 0-1 0 0,0-1 1 0 0,0 2 0 0 0,4-3-1 0 0,2 2-1285 0 0,0 7-407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42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2723 2072 0 0,'-40'8'4503'0'0,"15"-12"-2748"0"0,1 1 2120 0 0,25 3-3516 0 0,0-1-307 0 0,-1 1 0 0 0,1 0 0 0 0,-1 0 0 0 0,0 0 0 0 0,1 0 1 0 0,-1 0-1 0 0,1 0 0 0 0,-1 0 0 0 0,0 0 0 0 0,1 0 0 0 0,-1 0 1 0 0,1 0-1 0 0,-1 1 0 0 0,0-1 0 0 0,1 0 0 0 0,-1 0 0 0 0,0 0 1 0 0,1 0-1 0 0,-1 0 0 0 0,0 1 0 0 0,1-1 0 0 0,-1 0 0 0 0,0 0 1 0 0,1 1-1 0 0,-1-1 0 0 0,0 0 0 0 0,1 1 0 0 0,-1-1 0 0 0,0 0 0 0 0,0 1 1 0 0,0-1-1 0 0,1 0 0 0 0,-1 1 0 0 0,0-1 0 0 0,0 0 0 0 0,0 1 1 0 0,0 0-1 0 0,2-2 638 0 0,-8-7-285 0 0,12 7-326 0 0,0 0 0 0 0,0 0 1 0 0,-1 0-1 0 0,1-1 0 0 0,-1 0 1 0 0,1 0-1 0 0,9-5 0 0 0,1-7-3 0 0,-7 8-34 0 0,-1-2-1 0 0,0 1 0 0 0,-1-1 1 0 0,14-17-1 0 0,-9 4 39 0 0,-1 0 0 0 0,0-1 0 0 0,11-37 0 0 0,4-9 71 0 0,-13 45-76 0 0,2-6 47 0 0,20-62 193 0 0,-11 38-70 0 0,-12 17-130 0 0,-2-1 0 0 0,-1 0 0 0 0,6-57-1 0 0,-13 75-19 0 0,1 0 0 0 0,9-27 1 0 0,0 6 164 0 0,-7 16-95 0 0,-1 0 0 0 0,2-47-1 0 0,-6 63-141 0 0,1-1-1 0 0,1 1 1 0 0,0 0-1 0 0,3-11 1 0 0,2-9 28 0 0,3-36 73 0 0,-2-1 0 0 0,-3-94-1 0 0,-6 111-90 0 0,0 23 0 0 0,3-42 1 0 0,1 23 104 0 0,-3-48 0 0 0,-1 41 44 0 0,1 11 131 0 0,2-1 0 0 0,13-77 1 0 0,-8 75-143 0 0,6-20 41 0 0,-9 52-149 0 0,0 0 1 0 0,11-18 0 0 0,4-9 95 0 0,-12 23-36 0 0,17-26 0 0 0,1-3 10 0 0,-14 24-107 0 0,1 1 0 0 0,0 0 1 0 0,2 1-1 0 0,0 1 0 0 0,1 0 0 0 0,1 1 0 0 0,18-15 0 0 0,-33 31-25 0 0,43-48 41 0 0,-35 37-28 0 0,1-1-1 0 0,0 2 1 0 0,1 0 0 0 0,0 0 0 0 0,13-8 0 0 0,7 1-10 0 0,-21 12 0 0 0,0-1 1 0 0,0 1 0 0 0,-1-2 0 0 0,15-11 0 0 0,-5 1 37 0 0,1 1 1 0 0,30-20-1 0 0,-8 8-28 0 0,51-40-12 0 0,-75 54 23 0 0,1 2 0 0 0,1 0 0 0 0,0 1 0 0 0,41-15 0 0 0,-41 20 40 0 0,1 0 0 0 0,-1 2 1 0 0,28-3-1 0 0,2-1 49 0 0,-10 4-81 0 0,0 1 0 0 0,0 2 1 0 0,69 7-1 0 0,15 0 56 0 0,-82-4-109 0 0,70 12 0 0 0,6 1-9 0 0,-25 0 21 0 0,-1-5 13 0 0,-75-8 3 0 0,-1 1-1 0 0,0 0 0 0 0,0 2 0 0 0,31 12 0 0 0,-6-2-24 0 0,2 0-53 0 0,77 22 36 0 0,-6-2 40 0 0,-48-12-28 0 0,8 9-9 0 0,128 34 39 0 0,-169-55-24 0 0,-1-2-1 0 0,54 10 1 0 0,-53-15-27 0 0,-8 0-40 0 0,1-1 0 0 0,35-1 0 0 0,-42-3 47 0 0,-1 0 1 0 0,1-1-1 0 0,24-7 0 0 0,-6-1-5 0 0,85-29-378 0 0,-109 34 294 0 0,0-1 1 0 0,-1 0 0 0 0,0-1-1 0 0,0 0 1 0 0,-1-1 0 0 0,1 0 0 0 0,10-12-1 0 0,-14 12-203 0 0,-1 0-1 0 0,-1 0 1 0 0,1-1-1 0 0,-2 0 1 0 0,1 0-1 0 0,-1-1 1 0 0,0 1-1 0 0,-1-1 1 0 0,3-11-1 0 0,-2 5-951 0 0,-1-1-1 0 0,-1 0 0 0 0,-1 0 0 0 0,1-34 1 0 0,-5 32-457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43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73 4129 0 0,'-2'1'272'0'0,"0"-1"0"0"0,1 0 0 0 0,-1 0 0 0 0,0 1 1 0 0,0-1-1 0 0,1 0 0 0 0,-1 0 0 0 0,0-1 0 0 0,0 1 0 0 0,1 0 0 0 0,-1 0 0 0 0,0-1 1 0 0,1 1-1 0 0,-1-1 0 0 0,0 0 0 0 0,1 1 0 0 0,-1-1 0 0 0,1 0 0 0 0,-1 0 0 0 0,1 0 1 0 0,-1 0-1 0 0,1 0 0 0 0,0 0 0 0 0,-1-1 0 0 0,1 1 0 0 0,0 0 0 0 0,-2-3 0 0 0,2 2-149 0 0,0 0 0 0 0,0 0 0 0 0,0 0 0 0 0,0 0 0 0 0,0 0-1 0 0,0 0 1 0 0,0 0 0 0 0,1 0 0 0 0,-1 0 0 0 0,1 0 0 0 0,-1 0 0 0 0,1 0-1 0 0,0 0 1 0 0,0-1 0 0 0,0 1 0 0 0,0 0 0 0 0,0 0 0 0 0,0 0-1 0 0,1 0 1 0 0,-1-1 0 0 0,1 1 0 0 0,1-2 0 0 0,-2 3-98 0 0,1 1 0 0 0,-1-1 1 0 0,0 1-1 0 0,1 0 1 0 0,-1-1-1 0 0,1 1 0 0 0,-1 0 1 0 0,1-1-1 0 0,-1 1 0 0 0,1 0 1 0 0,-1 0-1 0 0,1-1 0 0 0,-1 1 1 0 0,1 0-1 0 0,-1 0 0 0 0,1 0 1 0 0,-1 0-1 0 0,1 0 0 0 0,-1 0 1 0 0,1 0-1 0 0,0 0 0 0 0,-1 0 1 0 0,1 0-1 0 0,-1 0 0 0 0,1 0 1 0 0,-1 0-1 0 0,1 1 0 0 0,-1-1 1 0 0,1 0-1 0 0,-1 0 1 0 0,1 0-1 0 0,-1 1 0 0 0,1-1 1 0 0,-1 0-1 0 0,1 1 0 0 0,17 12 387 0 0,14 18-117 0 0,32 42 1 0 0,-18-21-204 0 0,183 186 105 0 0,-217-228-201 0 0,1-1 0 0 0,21 13-1 0 0,-21-14-9 0 0,0 1 0 0 0,18 15 1 0 0,5 4-289 0 0,-36-28 271 0 0,0 0 1 0 0,0 0-1 0 0,0 0 0 0 0,0 1 1 0 0,0-1-1 0 0,0 0 0 0 0,0 0 0 0 0,0 1 1 0 0,0-1-1 0 0,0 0 0 0 0,0 0 1 0 0,0 1-1 0 0,0-1 0 0 0,0 0 0 0 0,0 0 1 0 0,0 0-1 0 0,0 1 0 0 0,0-1 1 0 0,0 0-1 0 0,0 0 0 0 0,-1 0 1 0 0,1 1-1 0 0,0-1 0 0 0,0 0 0 0 0,0 0 1 0 0,0 0-1 0 0,0 1 0 0 0,-1-1 1 0 0,1 0-1 0 0,0 0 0 0 0,0 0 0 0 0,0 0 1 0 0,-1 0-1 0 0,1 0 0 0 0,0 1 1 0 0,0-1-1 0 0,0 0 0 0 0,-1 0 0 0 0,1 0 1 0 0,0 0-1 0 0,0 0 0 0 0,-1 0 1 0 0,1 0-1 0 0,0 0 0 0 0,0-8-4803 0 0,2 1 3626 0 0,-6-1 132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44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80 4193 0 0,'-4'-4'512'0'0,"1"1"1"0"0,-1-1-1 0 0,0 1 1 0 0,1-1 0 0 0,0 0-1 0 0,0 0 1 0 0,0 0-1 0 0,0-1 1 0 0,1 1-1 0 0,0-1 1 0 0,0 1-1 0 0,0-1 1 0 0,0 0-1 0 0,1 0 1 0 0,-2-7-1 0 0,3 11-484 0 0,0 1 0 0 0,0 0-1 0 0,0 0 1 0 0,0 0-1 0 0,0 0 1 0 0,0 0 0 0 0,0-1-1 0 0,0 1 1 0 0,0 0 0 0 0,0 0-1 0 0,0 0 1 0 0,0 0 0 0 0,0 0-1 0 0,0 0 1 0 0,0-1-1 0 0,0 1 1 0 0,0 0 0 0 0,0 0-1 0 0,0 0 1 0 0,1 0 0 0 0,-1 0-1 0 0,0 0 1 0 0,0 0 0 0 0,0-1-1 0 0,0 1 1 0 0,0 0-1 0 0,0 0 1 0 0,0 0 0 0 0,0 0-1 0 0,1 0 1 0 0,-1 0 0 0 0,0 0-1 0 0,0 0 1 0 0,0 0 0 0 0,0 0-1 0 0,0 0 1 0 0,0 0-1 0 0,1 0 1 0 0,-1 0 0 0 0,0 0-1 0 0,0 0 1 0 0,0 0 0 0 0,0 0-1 0 0,0 0 1 0 0,1 0 0 0 0,7 4 503 0 0,7 7-100 0 0,48 43 425 0 0,-38-35-697 0 0,-2 1-1 0 0,0 2 1 0 0,-1 0-1 0 0,29 38 0 0 0,9 16 53 0 0,-31-41-164 0 0,-14-18-80 0 0,1 0 1 0 0,1-2-1 0 0,0 1 1 0 0,37 24-1 0 0,-29-31-576 0 0,-19-42-6226 0 0,-7 12 5003 0 0,4 6 603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44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15 6641 0 0,'-21'-5'3352'0'0,"-14"-3"-664"0"0,23 7-952 0 0,17 1-922 0 0,-3 0-766 0 0,0 0 0 0 0,-1 0 0 0 0,1 1 0 0 0,0-1 1 0 0,0 1-1 0 0,0-1 0 0 0,0 1 0 0 0,-1 0 0 0 0,1 0 0 0 0,0-1 0 0 0,-1 1 0 0 0,1 0 1 0 0,1 2-1 0 0,136 126 757 0 0,-94-90-766 0 0,-26-24-116 0 0,-2 1-1 0 0,32 34 1 0 0,-47-46-136 0 0,1 0-1 0 0,0-1 1 0 0,0 1 0 0 0,1-1 0 0 0,-1 0-1 0 0,1 0 1 0 0,6 4 0 0 0,-8-6-126 0 0,1 0 0 0 0,0 0 1 0 0,0 0-1 0 0,0 0 0 0 0,0 0 1 0 0,1-1-1 0 0,-1 0 0 0 0,0 1 0 0 0,0-1 1 0 0,0 0-1 0 0,0 0 0 0 0,4-1 1 0 0,2-1-668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44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20 5401 0 0,'-32'-17'6567'0'0,"32"17"-6539"0"0,0 0 0 0 0,0 0 1 0 0,0 0-1 0 0,0-1 0 0 0,0 1 1 0 0,0 0-1 0 0,0 0 0 0 0,0 0 0 0 0,0 0 1 0 0,0 0-1 0 0,0 0 0 0 0,0 0 0 0 0,-1 0 1 0 0,1-1-1 0 0,0 1 0 0 0,0 0 0 0 0,0 0 1 0 0,0 0-1 0 0,0 0 0 0 0,0 0 1 0 0,0 0-1 0 0,0 0 0 0 0,0 0 0 0 0,-1 0 1 0 0,1 0-1 0 0,0 0 0 0 0,0 0 0 0 0,0 0 1 0 0,0 0-1 0 0,0 0 0 0 0,0 0 0 0 0,-1 0 1 0 0,1 0-1 0 0,0 0 0 0 0,0 0 1 0 0,0 0-1 0 0,0 0 0 0 0,0 0 0 0 0,0 0 1 0 0,0 0-1 0 0,-1 0 0 0 0,1 0 0 0 0,0 0 1 0 0,0 0-1 0 0,0 0 0 0 0,0 0 1 0 0,0 0-1 0 0,0 0 0 0 0,0 0 0 0 0,0 1 1 0 0,-1-1-1 0 0,1 0 0 0 0,0 0 0 0 0,0 0 1 0 0,0 0-1 0 0,0 0 0 0 0,0 0 0 0 0,0 0 1 0 0,0 0-1 0 0,0 1 0 0 0,0-1 1 0 0,0 0-1 0 0,0 0 0 0 0,0 0 0 0 0,0 0 1 0 0,0 0-1 0 0,0 0 0 0 0,0 1 0 0 0,4 7 1851 0 0,-1-4-1771 0 0,6 13 117 0 0,1-1-1 0 0,23 30 1 0 0,-17-26-182 0 0,18 32 0 0 0,-26-37-35 0 0,-2-2-19 0 0,1 0 0 0 0,1 0 0 0 0,1 0-1 0 0,-1-1 1 0 0,21 21 0 0 0,27 25-378 0 0,-44-49 275 0 0,-9-8 72 0 0,0 1 0 0 0,-1-1 0 0 0,1 1 0 0 0,-1 0-1 0 0,1 0 1 0 0,-1 0 0 0 0,1 1 0 0 0,-1-1-1 0 0,0 1 1 0 0,0-1 0 0 0,2 5 0 0 0,-3-6 4 0 0,-1 0-1 0 0,0 0 1 0 0,1 0 0 0 0,-1 0 0 0 0,1 0 0 0 0,0 0 0 0 0,-1 0 0 0 0,1 0 0 0 0,0 0 0 0 0,0 0-1 0 0,-1 0 1 0 0,1-1 0 0 0,0 1 0 0 0,0 0 0 0 0,0-1 0 0 0,0 1 0 0 0,0 0 0 0 0,0-1 0 0 0,0 1-1 0 0,0-1 1 0 0,0 0 0 0 0,0 1 0 0 0,0-1 0 0 0,1 0 0 0 0,-1 1 0 0 0,0-1 0 0 0,0 0 0 0 0,0 0 0 0 0,2 0-1 0 0,18 5-1567 0 0,-18-4 1305 0 0,-1-1 0 0 0,0 0 0 0 0,1 0 0 0 0,-1 1 0 0 0,1-2 0 0 0,-1 1 0 0 0,1 0 0 0 0,-1 0 0 0 0,1-1 0 0 0,-1 1 0 0 0,1-1 0 0 0,-1 0 0 0 0,4-1 0 0 0,1-1-1002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45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11 7082 0 0,'-21'-3'6442'0'0,"12"0"-5332"0"0,8 0-410 0 0,1 3-685 0 0,0-1 0 0 0,0 1-1 0 0,1 0 1 0 0,-1 0 0 0 0,0 0 0 0 0,0 0-1 0 0,0 0 1 0 0,0 0 0 0 0,1 0 0 0 0,-1 0 0 0 0,0 0-1 0 0,0-1 1 0 0,0 1 0 0 0,1 0 0 0 0,-1 0 0 0 0,0 0-1 0 0,0 0 1 0 0,0 0 0 0 0,1 0 0 0 0,-1 0 0 0 0,0 1-1 0 0,0-1 1 0 0,0 0 0 0 0,1 0 0 0 0,-1 0-1 0 0,0 0 1 0 0,0 0 0 0 0,0 0 0 0 0,1 0 0 0 0,-1 0-1 0 0,0 0 1 0 0,0 0 0 0 0,0 1 0 0 0,0-1 0 0 0,0 0-1 0 0,1 0 1 0 0,-1 0 0 0 0,0 0 0 0 0,0 1-1 0 0,0-1 1 0 0,0 0 0 0 0,4 11 293 0 0,-1-3 19 0 0,7 5-162 0 0,-7-9-125 0 0,1 0 0 0 0,-1 0 0 0 0,-1 1 0 0 0,1-1-1 0 0,-1 1 1 0 0,4 8 0 0 0,2 9 71 0 0,18 34 0 0 0,3 6 27 0 0,-19-40-86 0 0,0-1-1 0 0,21 29 1 0 0,5 10 35 0 0,41 84-855 0 0,-76-143 685 0 0,-1 0 1 0 0,0 0 0 0 0,1-1-1 0 0,-1 1 1 0 0,0 0 0 0 0,1 0-1 0 0,-1-1 1 0 0,1 1 0 0 0,-1 0-1 0 0,1-1 1 0 0,-1 1 0 0 0,1 0 0 0 0,0-1-1 0 0,-1 1 1 0 0,1-1 0 0 0,0 1-1 0 0,-1-1 1 0 0,1 1 0 0 0,0-1-1 0 0,0 0 1 0 0,0 1 0 0 0,-1-1-1 0 0,1 0 1 0 0,0 0 0 0 0,0 0-1 0 0,1 1 1 0 0,0-2-184 0 0,0 1 1 0 0,0-1-1 0 0,0 0 0 0 0,0 1 1 0 0,0-1-1 0 0,-1 0 0 0 0,1 0 0 0 0,0 0 1 0 0,1-2-1 0 0,0 1 211 0 0,5-3-876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45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7026 0 0,'-11'0'4567'0'0,"-15"0"-351"0"0,38 32-3288 0 0,103 242-712 0 0,-35-71-335 0 0,22-17-351 0 0,-65-124-176 0 0,-22-26-1353 0 0,-17-34 709 0 0,3-2 1237 0 0,-1 0 0 0 0,0 0 1 0 0,0 0-1 0 0,0 0 1 0 0,0 0-1 0 0,0 0 0 0 0,0 0 1 0 0,0 0-1 0 0,0 0 1 0 0,0 0-1 0 0,0 0 0 0 0,1 0 1 0 0,-1 0-1 0 0,0 0 0 0 0,0 0 1 0 0,0 0-1 0 0,0 0-157 0 0,0 1 157 0 0,0-1 0 0 0,0 0 1 0 0,0 0-1 0 0,0 0 1 0 0,0 0-1 0 0,0 0 0 0 0,0 0 1 0 0,0 0-1 0 0,0 0 1 0 0,0 0-1 0 0,0 0 0 0 0,0 0 1 0 0,0 1-1 0 0,0-1 0 0 0,0 0 1 0 0,0 0-1 0 0,0 0 1 0 0,0 0-1 0 0,0 0 0 0 0,0 0 1 0 0,0 0-1 0 0,0 0 0 0 0,0 0 1 0 0,9 0-1034 0 0,-4-1-311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45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6001 0 0,'12'7'10171'0'0,"-6"-2"-9916"0"0,0 0 1 0 0,-1 1 0 0 0,11 12-1 0 0,35 46 96 0 0,-24-34-282 0 0,-2 2 0 0 0,32 51 0 0 0,-52-75-68 0 0,-1 1 0 0 0,0-1 0 0 0,3 11-1 0 0,10 19-6 0 0,-4-16 8 0 0,-1-1-76 0 0,0-1 1 0 0,1 0 0 0 0,1-1 0 0 0,29 30 0 0 0,-36-40-33 0 0,0-1 0 0 0,0 1-1 0 0,7 11 1 0 0,14 19-519 0 0,-15-24 282 0 0,-10-10-209 0 0,1-1 0 0 0,0 0-1 0 0,0 0 1 0 0,7 7 0 0 0,-10-11 463 0 0,-1 0-1 0 0,0 0 1 0 0,0 1 0 0 0,0-1 0 0 0,1 0-1 0 0,-1 0 1 0 0,0 0 0 0 0,1 1 0 0 0,-1-1-1 0 0,0 0 1 0 0,0 0 0 0 0,1 0 0 0 0,-1 0-1 0 0,0 0 1 0 0,1 1 0 0 0,-1-1 0 0 0,0 0-1 0 0,1 0 1 0 0,-1 0 0 0 0,0 0 0 0 0,1 0-1 0 0,-1 0 1 0 0,0 0 0 0 0,1 0 0 0 0,-1 0-1 0 0,0 0 1 0 0,1 0 0 0 0,-1 0 0 0 0,0-1-1 0 0,0 1 1 0 0,1 0 0 0 0,-1 0 0 0 0,0 0-1 0 0,1 0 1 0 0,-1 0 0 0 0,0-1 0 0 0,0 1-1 0 0,1 0 1 0 0,-1 0 0 0 0,0 0-1 0 0,1-1 1 0 0,2-2-518 0 0,5-1-1034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6:46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279 168 1336 0 0,'-3'0'440'0'0,"0"-1"0"0"0,0 0 0 0 0,0 1-1 0 0,0-1 1 0 0,0 0 0 0 0,1 0 0 0 0,-1-1-1 0 0,0 1 1 0 0,1-1 0 0 0,-1 1 0 0 0,1-1 0 0 0,0 0-1 0 0,-1 0 1 0 0,1 0 0 0 0,0 0 0 0 0,0 0-1 0 0,0 0 1 0 0,1 0 0 0 0,-1-1 0 0 0,-2-4-1 0 0,-3-5 646 0 0,0-1 0 0 0,-8-24 0 0 0,15 27-312 0 0,0 10-743 0 0,1-1 0 0 0,-1 0 0 0 0,0 0 0 0 0,0 0 0 0 0,0 0 0 0 0,0 0 0 0 0,0 1 0 0 0,0-1 0 0 0,0 0 0 0 0,0 0 0 0 0,0 0 0 0 0,0 0 0 0 0,0 0 1 0 0,-1 0-1 0 0,1 1 0 0 0,0-1 0 0 0,-1 0 0 0 0,1-1 0 0 0,-4-2 34 0 0,0 0 0 0 0,0 1 1 0 0,0-1-1 0 0,0 1 0 0 0,-1 0 0 0 0,1 0 1 0 0,-1 1-1 0 0,1-1 0 0 0,-1 1 0 0 0,0 0 1 0 0,0 0-1 0 0,0 0 0 0 0,-1 1 0 0 0,1 0 0 0 0,0 0 1 0 0,0 0-1 0 0,-9 0 0 0 0,8 3-71 0 0,1 0-1 0 0,0 1 0 0 0,0-1 1 0 0,0 1-1 0 0,0 0 1 0 0,0 0-1 0 0,0 1 1 0 0,1-1-1 0 0,-1 1 1 0 0,1 0-1 0 0,0 0 0 0 0,0 1 1 0 0,1-1-1 0 0,-5 8 1 0 0,4-6 1 0 0,0 0 1 0 0,1 0 0 0 0,0 0 0 0 0,0 0-1 0 0,0 0 1 0 0,1 1 0 0 0,0 0-1 0 0,0-1 1 0 0,1 1 0 0 0,0 0-1 0 0,0 0 1 0 0,0 9 0 0 0,1 10-12 0 0,8 51 1 0 0,-6-60 14 0 0,0-7 12 0 0,1 0-1 0 0,0 0 1 0 0,0 0 0 0 0,1-1 0 0 0,8 16 0 0 0,1 2 17 0 0,-10-22-22 0 0,0 0-1 0 0,1 0 0 0 0,-1 0 1 0 0,1 0-1 0 0,0-1 0 0 0,0 1 0 0 0,9 6 1 0 0,36 24 0 0 0,-44-33-42 0 0,-1 0-1 0 0,1 0 0 0 0,-1 0 1 0 0,1-1-1 0 0,0 0 0 0 0,-1 1 1 0 0,1-2-1 0 0,0 1 0 0 0,0-1 1 0 0,0 1-1 0 0,0-1 0 0 0,0-1 1 0 0,0 1-1 0 0,-1-1 0 0 0,1 1 1 0 0,0-1-1 0 0,0-1 0 0 0,-1 1 1 0 0,1-1-1 0 0,8-4 0 0 0,2-1-804 0 0,0-2-1 0 0,-1 0 1 0 0,0 0-1 0 0,23-21 1 0 0,-23 17-380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4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 3809 0 0,'-1'0'289'0'0,"1"0"0"0"0,-1 0 1 0 0,1 0-1 0 0,0 0 0 0 0,-1 0 0 0 0,1 0 1 0 0,-1 0-1 0 0,1 0 0 0 0,0-1 0 0 0,-5-2 3472 0 0,5 3-3472 0 0,0 0 0 0 0,0-1 0 0 0,-1 1 1 0 0,1-1-1 0 0,0 1 0 0 0,0 0 0 0 0,0-1 1 0 0,0 1-1 0 0,-1-1 0 0 0,4-2 1928 0 0,5 7-1602 0 0,-3 0-468 0 0,0 1 0 0 0,-1 0 0 0 0,0 0 0 0 0,0 0 1 0 0,0 1-1 0 0,0-1 0 0 0,4 13 0 0 0,17 48 110 0 0,-2-5-75 0 0,32 64-80 0 0,30 62-47 0 0,-77-173-58 0 0,1 0 1 0 0,0-1 0 0 0,20 22 0 0 0,0 0-46 0 0,-25-29-16 0 0,1 0-1 0 0,0 0 0 0 0,1 0 0 0 0,6 5 0 0 0,-5-6-233 0 0,-6-4 207 0 0,1 0-1 0 0,-1 0 1 0 0,1 0 0 0 0,-1 0 0 0 0,1 0 0 0 0,0 0 0 0 0,-1 0 0 0 0,1-1 0 0 0,0 1-1 0 0,-1-1 1 0 0,1 1 0 0 0,0-1 0 0 0,0 0 0 0 0,3 1 0 0 0,-4-1-503 0 0,9-3-3471 0 0,-5 0 2501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51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58 156 2969 0 0,'-1'-2'430'0'0,"-1"1"0"0"0,1-1 0 0 0,-1 1 0 0 0,1 0 0 0 0,-1-1 1 0 0,0 1-1 0 0,1 0 0 0 0,-1 0 0 0 0,0 0 0 0 0,0 0 0 0 0,0 0 1 0 0,-3 0-1 0 0,-5-5 664 0 0,3-4-364 0 0,-6-5 275 0 0,13 15-978 0 0,0-1 0 0 0,0 1 0 0 0,-1 0 0 0 0,1-1 0 0 0,0 1 1 0 0,0-1-1 0 0,-1 1 0 0 0,1 0 0 0 0,0-1 0 0 0,0 1 0 0 0,0-1 0 0 0,0 1 0 0 0,0-1 0 0 0,0 1 0 0 0,0-1 0 0 0,0 1 0 0 0,0-1 0 0 0,0 1 0 0 0,0-1 0 0 0,0 1 0 0 0,0 0 0 0 0,0-1 0 0 0,0 1 0 0 0,0-1 0 0 0,1 1 0 0 0,-1-1 0 0 0,0 1 0 0 0,0 0 0 0 0,1-1 0 0 0,-1 0 0 0 0,1 1 28 0 0,-1-1 0 0 0,1 0-1 0 0,-1 1 1 0 0,1-1 0 0 0,-1 0 0 0 0,1 1-1 0 0,-1-1 1 0 0,1 0 0 0 0,-1 0 0 0 0,0 1 0 0 0,1-1-1 0 0,-1 0 1 0 0,0 0 0 0 0,0 0 0 0 0,0 0-1 0 0,0 1 1 0 0,0-1 0 0 0,0 0 0 0 0,0 0 0 0 0,0 0-1 0 0,0 0 1 0 0,0 0 0 0 0,0 1 0 0 0,0-1-1 0 0,-1-1 1 0 0,-2-1 819 0 0,5 7-466 0 0,-2-4-402 0 0,0 0-1 0 0,0 0 1 0 0,0 0-1 0 0,0 0 1 0 0,0 0 0 0 0,-1-1-1 0 0,1 1 1 0 0,0 0 0 0 0,0 0-1 0 0,0 0 1 0 0,0 0 0 0 0,0 0-1 0 0,0 0 1 0 0,0 0 0 0 0,0 0-1 0 0,0 1 1 0 0,0-1-1 0 0,-1 0 1 0 0,1 0 0 0 0,0 0-1 0 0,0 0 1 0 0,0 0 0 0 0,0 0-1 0 0,0 0 1 0 0,0 0 0 0 0,0 0-1 0 0,0 0 1 0 0,0 0 0 0 0,0 0-1 0 0,0 0 1 0 0,0 0-1 0 0,0 0 1 0 0,0 0 0 0 0,-1 0-1 0 0,1 0 1 0 0,0 0 0 0 0,0 1-1 0 0,0-1 1 0 0,0 0 0 0 0,0 0-1 0 0,0 0 1 0 0,0 0 0 0 0,0 0-1 0 0,0 0 1 0 0,0 0-1 0 0,0 0 1 0 0,0 0 0 0 0,0 0-1 0 0,0 1 1 0 0,0-1 0 0 0,0 0-1 0 0,0 0 1 0 0,0 0 0 0 0,0 0-1 0 0,0 0 1 0 0,0 0 0 0 0,0 0-1 0 0,0 0 1 0 0,0 0-1 0 0,0 0 1 0 0,1 0 0 0 0,-1 0-1 0 0,0 1 1 0 0,0-1 0 0 0,0 0-1 0 0,0 0 1 0 0,0 0 0 0 0,0 0-1 0 0,0 0 1 0 0,-2 2 478 0 0,4 2-379 0 0,77 139 469 0 0,-76-138-574 0 0,0-1 1 0 0,-1 1-1 0 0,1 0 1 0 0,-1 0 0 0 0,0 1-1 0 0,0-1 1 0 0,-1 0-1 0 0,1 1 1 0 0,-1-1 0 0 0,0 9-1 0 0,4 8-5 0 0,2 15-78 0 0,-6-35 49 0 0,-1 0 0 0 0,1 0 0 0 0,0 1 0 0 0,0-1 0 0 0,0 0 0 0 0,1-1 0 0 0,-1 1 0 0 0,0 0 0 0 0,1 0 0 0 0,-1 0 0 0 0,1-1 0 0 0,-1 1-1 0 0,1-1 1 0 0,2 2 0 0 0,-2-3-135 0 0,4-1 79 0 0,-10 0-65 0 0,-18-39-100 0 0,20 32 260 0 0,-1 0-1 0 0,0 1 1 0 0,0-1 0 0 0,-1 1-1 0 0,0 0 1 0 0,0 0 0 0 0,-8-10-1 0 0,6 9 9 0 0,1-1-1 0 0,0 0 1 0 0,1-1 0 0 0,0 1-1 0 0,0-1 1 0 0,-4-18-1 0 0,8 27-10 0 0,0 0-1 0 0,0 0 0 0 0,0 0 1 0 0,0 1-1 0 0,0-1 0 0 0,0 0 1 0 0,0 0-1 0 0,0 0 0 0 0,1 1 1 0 0,-1-1-1 0 0,0 0 1 0 0,1 0-1 0 0,-1 0 0 0 0,0 1 1 0 0,1-1-1 0 0,-1 0 0 0 0,1 1 1 0 0,-1-1-1 0 0,1 0 0 0 0,-1 1 1 0 0,1-1-1 0 0,-1 1 0 0 0,1-1 1 0 0,0 1-1 0 0,1-2 0 0 0,-1 2 1 0 0,-1-1 0 0 0,1 0-1 0 0,0 1 1 0 0,0-1-1 0 0,0 0 1 0 0,-1 0 0 0 0,1 0-1 0 0,0 1 1 0 0,-1-1-1 0 0,1 0 1 0 0,-1 0-1 0 0,1 0 1 0 0,-1-1 0 0 0,1-4 11 0 0,-2 0 0 0 0,1 0 1 0 0,-1 0-1 0 0,0 0 0 0 0,0 0 0 0 0,0 1 1 0 0,-1-1-1 0 0,0 0 0 0 0,-5-9 1 0 0,-1-8 59 0 0,8 23-71 0 0,0-1 0 0 0,0 0 0 0 0,0 1 0 0 0,0-1 0 0 0,1 0 0 0 0,-1 1 0 0 0,0-1 0 0 0,0 1 0 0 0,1-1 0 0 0,-1 1 0 0 0,0-1 0 0 0,1 1 0 0 0,-1-1 0 0 0,0 1 0 0 0,1-1 0 0 0,-1 1 0 0 0,1-1 0 0 0,-1 1 0 0 0,1 0 0 0 0,0-1 0 0 0,0 0 0 0 0,-1 1-1 0 0,1 0 0 0 0,-1 0 1 0 0,1-1-1 0 0,-1 1 1 0 0,1-1-1 0 0,-1 1 0 0 0,0 0 1 0 0,1-1-1 0 0,-1 1 1 0 0,1-1-1 0 0,-1 1 0 0 0,0-1 1 0 0,0 1-1 0 0,1-1 1 0 0,-1 0-1 0 0,0 1 0 0 0,0-1 1 0 0,0 1-1 0 0,1-1 1 0 0,-1 1-1 0 0,0-1 0 0 0,0 0 1 0 0,0 1-1 0 0,0-1 1 0 0,0 1-1 0 0,0-1 0 0 0,0 0 1 0 0,0 1-1 0 0,-1-2 1 0 0,1 2-3 0 0,0 0 1 0 0,0 0 0 0 0,0 0 0 0 0,0 0-1 0 0,-1 0 1 0 0,1 0 0 0 0,0-1-1 0 0,0 1 1 0 0,0 0 0 0 0,0 0 0 0 0,0 0-1 0 0,0 0 1 0 0,0-1 0 0 0,-1 1 0 0 0,1 0-1 0 0,0 0 1 0 0,0 0 0 0 0,0-1-1 0 0,0 1 1 0 0,0 0 0 0 0,0 0 0 0 0,0 0-1 0 0,0-1 1 0 0,0 1 0 0 0,0 0-1 0 0,0 0 1 0 0,0 0 0 0 0,0-1 0 0 0,0 1-1 0 0,0 0 1 0 0,0 0 0 0 0,0 0 0 0 0,1-1-1 0 0,-1 1 1 0 0,0 0 0 0 0,0 0-1 0 0,0 0 1 0 0,0 0 0 0 0,0-1 0 0 0,0 1-1 0 0,1 0 1 0 0,-1 0 0 0 0,0 0-1 0 0,0 0 1 0 0,0 0 0 0 0,0-1 0 0 0,0 1-1 0 0,1 0 1 0 0,-1 0 0 0 0,7-8-4 0 0,-6 7 7 0 0,-1 1-1 0 0,1-1 0 0 0,0 0 0 0 0,-1 1 1 0 0,1-1-1 0 0,-1 1 0 0 0,1-1 1 0 0,0 1-1 0 0,0-1 0 0 0,-1 1 0 0 0,1-1 1 0 0,0 1-1 0 0,0-1 0 0 0,-1 1 1 0 0,2 0-1 0 0,11-8 21 0 0,-11 7-16 0 0,1 1 0 0 0,-1-1 0 0 0,1 1 0 0 0,0 0 0 0 0,-1-1 0 0 0,1 1 0 0 0,0 1 0 0 0,-1-1 0 0 0,5 1 0 0 0,-6-1-3 0 0,9 1 23 0 0,-1 1 0 0 0,1 0 1 0 0,-1 0-1 0 0,0 1 0 0 0,0 1 0 0 0,0-1 1 0 0,0 1-1 0 0,10 7 0 0 0,-16-9-19 0 0,0 1 1 0 0,-1-1-1 0 0,1 1 0 0 0,-1 0 0 0 0,1 0 0 0 0,-1 0 1 0 0,0 0-1 0 0,0 0 0 0 0,0 0 0 0 0,2 7 0 0 0,0-1-15 0 0,0 0 0 0 0,-1 0 0 0 0,3 13-1 0 0,10 39-210 0 0,-12-50 180 0 0,-1 0 0 0 0,1 0 0 0 0,-2 1 0 0 0,1-1 0 0 0,-2 1 0 0 0,0 0 0 0 0,0 0 0 0 0,-1-1 0 0 0,0 1 0 0 0,-3 15 0 0 0,2-25 31 0 0,0 1 0 0 0,0-1 0 0 0,0 1-1 0 0,-1-1 1 0 0,1 0 0 0 0,-1 0 0 0 0,1 0-1 0 0,-1 0 1 0 0,0 0 0 0 0,0 0 0 0 0,0 0 0 0 0,0-1-1 0 0,0 1 1 0 0,0-1 0 0 0,0 1 0 0 0,0-1-1 0 0,-5 2 1 0 0,3-1-14 0 0,0-1-1 0 0,0 1 1 0 0,0-1 0 0 0,0 0-1 0 0,0 0 1 0 0,0-1 0 0 0,0 1-1 0 0,0-1 1 0 0,0 0-1 0 0,0 0 1 0 0,-7-1 0 0 0,-11-8-617 0 0,19 5 28 0 0,-1-2-2272 0 0,17 2 1005 0 0,2 0 613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52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4897 0 0,'-2'3'535'0'0,"0"-1"0"0"0,0 1-1 0 0,0-1 1 0 0,0 0 0 0 0,0 0 0 0 0,0 0 0 0 0,-1 0-1 0 0,1 0 1 0 0,-1 0 0 0 0,0 0 0 0 0,0-1-1 0 0,1 0 1 0 0,-1 1 0 0 0,0-1 0 0 0,-3 1 0 0 0,5-2-506 0 0,1 0 0 0 0,-1 0 0 0 0,1 0 1 0 0,0 0-1 0 0,-1 0 0 0 0,1 0 1 0 0,-1 0-1 0 0,1 0 0 0 0,-1-1 0 0 0,1 1 1 0 0,0 0-1 0 0,-1 0 0 0 0,1 0 1 0 0,-1 0-1 0 0,1-1 0 0 0,0 1 0 0 0,-1 0 1 0 0,1 0-1 0 0,0 0 0 0 0,-1-1 1 0 0,1 1-1 0 0,0 0 0 0 0,-1-1 0 0 0,1 0 1 0 0,-1 0-39 0 0,4 8-109 0 0,7 18 90 0 0,-1 1 0 0 0,-1 0 0 0 0,-1 1 1 0 0,-1-1-1 0 0,-2 1 0 0 0,-1 0 0 0 0,0 35 0 0 0,-4-48-1 0 0,-1-12-112 0 0,-7-20-101 0 0,6 8 280 0 0,-5-15 34 0 0,1 0 0 0 0,2-1 0 0 0,-4-39 0 0 0,8 60-25 0 0,1 1 1 0 0,0 0 0 0 0,0-1 0 0 0,0 1 0 0 0,0-1 0 0 0,1 1 0 0 0,0 0-1 0 0,2-8 1 0 0,18 25 139 0 0,-18-12-183 0 0,-1 1 0 0 0,0-1 1 0 0,1 0-1 0 0,-1 0 0 0 0,0 1 0 0 0,0 0 0 0 0,0-1 0 0 0,0 1 0 0 0,0 0 1 0 0,0 0-1 0 0,0 0 0 0 0,1 2 0 0 0,18 30 48 0 0,-17-27-50 0 0,8 11 12 0 0,1 0-1 0 0,0-1 1 0 0,28 27-1 0 0,-9-9 2 0 0,-25-27-8 0 0,-5-5-2 0 0,0 0 0 0 0,0 0 0 0 0,0 0 0 0 0,1-1 0 0 0,-1 0 1 0 0,0 1-1 0 0,1-1 0 0 0,0 0 0 0 0,0 0 0 0 0,-1 0 0 0 0,7 2 0 0 0,-9-4-1 0 0,0 0-1 0 0,1-1 0 0 0,-1 1 0 0 0,1 0 1 0 0,-1-1-1 0 0,0 1 0 0 0,0 0 1 0 0,1-1-1 0 0,-1 1 0 0 0,0-1 0 0 0,0 1 1 0 0,1 0-1 0 0,-1-1 0 0 0,0 1 0 0 0,0-1 1 0 0,0 1-1 0 0,0-1 0 0 0,0 1 0 0 0,0-1 1 0 0,1 1-1 0 0,-1-1 0 0 0,0 1 0 0 0,0-1 1 0 0,-1 1-1 0 0,1 0 0 0 0,0-1 0 0 0,0 1 1 0 0,0-1-1 0 0,0 1 0 0 0,0-1 0 0 0,-4-22 244 0 0,3 17-110 0 0,-26-139 620 0 0,10 69-1062 0 0,18 73-1215 0 0,4 5-755 0 0,10 3-866 0 0,-9-4 1433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52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28 5753 0 0,'0'1'193'0'0,"0"0"1"0"0,0 0-1 0 0,0 0 0 0 0,0 0 0 0 0,0 0 1 0 0,0 0-1 0 0,0 0 0 0 0,0 0 0 0 0,0 0 0 0 0,-1-1 1 0 0,1 1-1 0 0,0 0 0 0 0,-1 0 0 0 0,1 0 1 0 0,0 0-1 0 0,-1-1 0 0 0,1 1 0 0 0,-1 0 1 0 0,0 0-1 0 0,1-1 0 0 0,-1 1 0 0 0,0 0 0 0 0,1-1 1 0 0,-1 1-1 0 0,0-1 0 0 0,-1 2 0 0 0,1-2-103 0 0,0 1 0 0 0,0-1 0 0 0,1 1-1 0 0,-1 0 1 0 0,0 0 0 0 0,0-1 0 0 0,1 1 0 0 0,-1 0-1 0 0,0 0 1 0 0,1-1 0 0 0,-1 1 0 0 0,1 0-1 0 0,-1 0 1 0 0,1 0 0 0 0,-1 0 0 0 0,1 0 0 0 0,0 0-1 0 0,-1 0 1 0 0,1 0 0 0 0,0 0 0 0 0,0 0 0 0 0,0 0-1 0 0,0 0 1 0 0,0 0 0 0 0,0 0 0 0 0,0 0-1 0 0,0 2 1 0 0,1 0-41 0 0,0 0-1 0 0,0 0 1 0 0,1 0 0 0 0,-1 0-1 0 0,1 0 1 0 0,-1 0-1 0 0,1-1 1 0 0,0 1-1 0 0,0 0 1 0 0,3 2 0 0 0,-2-2-51 0 0,-1-1 0 0 0,0 1 0 0 0,0 0 0 0 0,0 0 0 0 0,0 0 1 0 0,-1 0-1 0 0,1 0 0 0 0,-1 0 0 0 0,2 5 0 0 0,-2-4-3 0 0,0 6 16 0 0,1 0-1 0 0,0 0 0 0 0,1 0 0 0 0,0 0 1 0 0,1 0-1 0 0,0-1 0 0 0,10 18 1 0 0,-11-24 5 0 0,-1 0 0 0 0,1 0 1 0 0,-1 0-1 0 0,0 0 0 0 0,1 0 0 0 0,-1 0 1 0 0,-1 1-1 0 0,1-1 0 0 0,0 1 1 0 0,-1-1-1 0 0,0 1 0 0 0,0-1 0 0 0,1 7 1 0 0,-7-5 50 0 0,5-5-65 0 0,0 0 0 0 0,0 0 0 0 0,0 0 0 0 0,0 0 0 0 0,0 0 0 0 0,0 0 0 0 0,1 0 0 0 0,-1 0 1 0 0,0 0-1 0 0,0 0 0 0 0,0 0 0 0 0,0 0 0 0 0,0 1 0 0 0,0-1 0 0 0,0 0 0 0 0,0 0 0 0 0,0 0 0 0 0,0 0 0 0 0,0 0 1 0 0,0 0-1 0 0,1 0 0 0 0,-1 0 0 0 0,0 0 0 0 0,0 0 0 0 0,0 0 0 0 0,0 1 0 0 0,0-1 0 0 0,0 0 0 0 0,0 0 0 0 0,0 0 0 0 0,0 0 1 0 0,0 0-1 0 0,0 0 0 0 0,0 0 0 0 0,0 0 0 0 0,0 0 0 0 0,0 1 0 0 0,0-1 0 0 0,0 0 0 0 0,0 0 0 0 0,0 0 0 0 0,0 0 1 0 0,0 0-1 0 0,0 0 0 0 0,0 0 0 0 0,0 0 0 0 0,-1 0 0 0 0,1 1 0 0 0,0-1 0 0 0,0 0 0 0 0,0 0 0 0 0,0 0 0 0 0,0 0 0 0 0,0 0 1 0 0,0 0-1 0 0,0 0 0 0 0,0 0 0 0 0,0 0 0 0 0,0 0 0 0 0,0 0 0 0 0,-1 0 0 0 0,1 0 0 0 0,0 0 0 0 0,0 0 0 0 0,0 0 1 0 0,0 0 0 0 0,0 1 0 0 0,0-1 0 0 0,1 0 0 0 0,-1 0 0 0 0,0 0-1 0 0,0 0 1 0 0,0 0 0 0 0,0 0 0 0 0,0 0 0 0 0,0 0 0 0 0,0 0 0 0 0,1 0-1 0 0,-1 0 1 0 0,0 0 0 0 0,0 0 0 0 0,0 0 0 0 0,0 0 0 0 0,0 0 0 0 0,0 0-1 0 0,0 0 1 0 0,1 0 0 0 0,-1 0 0 0 0,0 0 0 0 0,0 0 0 0 0,0-1 0 0 0,0 1-1 0 0,0 0 1 0 0,0 0 0 0 0,0 0 0 0 0,0 0 0 0 0,0 0 0 0 0,1 0 0 0 0,-1 0-1 0 0,0 0 1 0 0,0 0 0 0 0,0 0 0 0 0,0-1 0 0 0,0 1 0 0 0,0 0 0 0 0,0 0-1 0 0,0 0 1 0 0,0 0 0 0 0,0 0 0 0 0,0 0 0 0 0,0 0 0 0 0,0 0 0 0 0,0-1-1 0 0,0 1 1 0 0,0 0 0 0 0,0 0 0 0 0,0 0 0 0 0,0 0 0 0 0,0 0 0 0 0,0 0-1 0 0,0 0 1 0 0,0-1 0 0 0,-5-8 82 0 0,-1 3-1 0 0,1 0-1 0 0,0-1 0 0 0,0 0 1 0 0,1 0-1 0 0,0 0 0 0 0,0 0 1 0 0,1 0-1 0 0,-1-1 0 0 0,-2-11 1 0 0,-2-3 58 0 0,3 11-59 0 0,0 0-1 0 0,2-1 1 0 0,-1 1 0 0 0,1-1 0 0 0,1 0-1 0 0,-2-16 1 0 0,-7-56 159 0 0,11 83-241 0 0,0 1 1 0 0,0 0-1 0 0,0-1 1 0 0,0 1 0 0 0,0 0-1 0 0,0-1 1 0 0,0 1-1 0 0,0 0 1 0 0,0-1 0 0 0,0 1-1 0 0,0 0 1 0 0,0-1 0 0 0,0 1-1 0 0,0 0 1 0 0,0-1-1 0 0,0 1 1 0 0,1 0 0 0 0,-1 0-1 0 0,0-1 1 0 0,0 1 0 0 0,0 0-1 0 0,1 0 1 0 0,-1-1-1 0 0,0 1 1 0 0,0 0 0 0 0,1 0-1 0 0,-1-1 1 0 0,0 1-1 0 0,1 0 1 0 0,15 1 88 0 0,-7 0-80 0 0,1 1 0 0 0,-1 1 0 0 0,1-1 0 0 0,-1 2 0 0 0,0-1 0 0 0,13 8 0 0 0,9 2-40 0 0,-27-12 23 0 0,0 1 1 0 0,0-1-1 0 0,0 1 1 0 0,0 0-1 0 0,0 0 1 0 0,0 0-1 0 0,-1 0 1 0 0,5 4 0 0 0,17 16-45 0 0,-15-14 13 0 0,-2 0 1 0 0,1 0-1 0 0,12 16 0 0 0,-9-7-154 0 0,-1 2 1 0 0,-1-1-1 0 0,-1 1 0 0 0,8 23 0 0 0,-13-18-288 0 0,-4-22 336 0 0,0-1 0 0 0,0 0 0 0 0,0 0 0 0 0,0 0 1 0 0,0 1-1 0 0,0-1 0 0 0,1 0 0 0 0,-1 0 0 0 0,0 0 0 0 0,1 0 1 0 0,-1 1-1 0 0,1-1 0 0 0,-1 0 0 0 0,1 0 0 0 0,-1 0 0 0 0,1 0 1 0 0,0 0-1 0 0,0 0 0 0 0,-1 0 0 0 0,1 0 0 0 0,0-1 0 0 0,0 1 0 0 0,0 0 1 0 0,0 0-1 0 0,0-1 0 0 0,0 1 0 0 0,0-1 0 0 0,0 1 0 0 0,2 0 1 0 0,15 6-1648 0 0,-4-2 456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53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48 114 3737 0 0,'-23'3'6575'0'0,"1"0"-3185"0"0,22-3-3360 0 0,0-1 0 0 0,0 1 1 0 0,-1 0-1 0 0,1 0 1 0 0,0 0-1 0 0,0-1 1 0 0,0 1-1 0 0,-1 0 0 0 0,1 0 1 0 0,0-1-1 0 0,0 1 1 0 0,0 0-1 0 0,0 0 1 0 0,-1-1-1 0 0,1 1 0 0 0,0 0 1 0 0,0 0-1 0 0,0-1 1 0 0,0 1-1 0 0,0 0 1 0 0,0-1-1 0 0,0 1 0 0 0,0 0 1 0 0,0-1-1 0 0,0 1 1 0 0,0 0-1 0 0,0 0 0 0 0,0-1 1 0 0,0 1-1 0 0,0 0 1 0 0,0-1-1 0 0,1 1 1 0 0,-1 0-1 0 0,0 0 0 0 0,0-1 1 0 0,0 1-1 0 0,0 0 1 0 0,0 0-1 0 0,1-1 1 0 0,-1 1-1 0 0,0 0 0 0 0,0 0 1 0 0,1-1-1 0 0,8-14 200 0 0,-8 13-153 0 0,3-1-51 0 0,0 0-1 0 0,0 1 1 0 0,1-1-1 0 0,-1 1 1 0 0,1 0-1 0 0,0 1 1 0 0,7-3-1 0 0,-8 3-26 0 0,4-1-55 0 0,-1 0 0 0 0,0 0 0 0 0,0-1 0 0 0,-1 1 0 0 0,1-2 0 0 0,11-6 0 0 0,-7 5-641 0 0,0 0 0 0 0,1 0 0 0 0,-1 1-1 0 0,1 1 1 0 0,21-4 0 0 0,-31 6 530 0 0,46-10-2146 0 0,-11 7 323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54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53 256 4705 0 0,'-4'-2'1049'0'0,"0"0"-1"0"0,0 1 1 0 0,0 0 0 0 0,-1 0-1 0 0,-6-1 1 0 0,-9 1 3831 0 0,20 5-3768 0 0,0-3-801 0 0,9 0-114 0 0,25-3 164 0 0,42-7 1 0 0,5-1-126 0 0,267-10 213 0 0,-136 13-294 0 0,-195 8-155 0 0,-15 0 0 0 0,0-1 0 0 0,1 1 0 0 0,-1-1 0 0 0,1 0 0 0 0,-1 0 0 0 0,1 0 0 0 0,-1 0 0 0 0,1 0 0 0 0,-1-1 0 0 0,3 0 0 0 0,-5 1 4 0 0,0 0 0 0 0,0 0 0 0 0,0 0 1 0 0,0 0-1 0 0,0 0 0 0 0,0 0 0 0 0,0 0 0 0 0,0 0 0 0 0,0-1 0 0 0,0 1 0 0 0,0 0 1 0 0,0 0-1 0 0,0 0 0 0 0,0 0 0 0 0,-1 0 0 0 0,1 0 0 0 0,0 0 0 0 0,0 0 0 0 0,0-1 0 0 0,0 1 1 0 0,0 0-1 0 0,0 0 0 0 0,0 0 0 0 0,0 0 0 0 0,0 0 0 0 0,0 0 0 0 0,0 0 0 0 0,0 0 1 0 0,1-1-1 0 0,-1 1 0 0 0,0 0 0 0 0,0 0 0 0 0,0 0 0 0 0,0 0 0 0 0,0 0 0 0 0,0 0 1 0 0,0 0-1 0 0,0 0 0 0 0,0 0 0 0 0,0-1 0 0 0,0 1 0 0 0,0 0 0 0 0,-18-7-42 0 0,-133-78-506 0 0,140 79 517 0 0,1-1 0 0 0,-15-11 1 0 0,19 12 22 0 0,-1 1 1 0 0,-1 0 0 0 0,1 0 0 0 0,-1 1 0 0 0,0-1 0 0 0,0 2-1 0 0,-9-4 1 0 0,3 3 19 0 0,0-2-1 0 0,-24-11 1 0 0,32 15-6 0 0,1 1 1 0 0,0 0-1 0 0,-1-1 0 0 0,1 2 0 0 0,-1-1 1 0 0,-11 1-1 0 0,-15-3 111 0 0,34 3-3 0 0,9 1 61 0 0,-11-1-176 0 0,0 0-1 0 0,0 0 1 0 0,0 0-1 0 0,0 0 1 0 0,0 1-1 0 0,0-1 1 0 0,0 0 0 0 0,0 0-1 0 0,-1 0 1 0 0,1 0-1 0 0,0 0 1 0 0,0 0-1 0 0,0 0 1 0 0,0 0-1 0 0,0 0 1 0 0,0 0-1 0 0,0 0 1 0 0,0 0-1 0 0,0 1 1 0 0,0-1 0 0 0,0 0-1 0 0,0 0 1 0 0,0 0-1 0 0,0 0 1 0 0,0 0-1 0 0,0 0 1 0 0,0 0-1 0 0,0 0 1 0 0,0 0-1 0 0,0 1 1 0 0,0-1-1 0 0,0 0 1 0 0,0 0 0 0 0,0 0-1 0 0,0 0 1 0 0,0 0-1 0 0,0 0 1 0 0,0 0-1 0 0,0 0 1 0 0,0 0-1 0 0,0 1 1 0 0,0-1-1 0 0,0 0 1 0 0,0 0-1 0 0,0 0 1 0 0,1 0 0 0 0,-1 0-1 0 0,0 0 1 0 0,0 0-1 0 0,0 0 1 0 0,0 0-1 0 0,0 0 1 0 0,0 0-1 0 0,0 0 1 0 0,0 0-1 0 0,0 0 1 0 0,1 0-1 0 0,0 2 14 0 0,0-1-1 0 0,0 0 1 0 0,0 1-1 0 0,0-1 0 0 0,1 0 1 0 0,-1 0-1 0 0,1 0 1 0 0,-1 0-1 0 0,1 0 0 0 0,2 1 1 0 0,47 11 135 0 0,-15-7-88 0 0,-3-1-17 0 0,-18-2-19 0 0,0-1-1 0 0,20 1 1 0 0,16 1 5 0 0,63 18 37 0 0,-97-18-54 0 0,0 0 1 0 0,0 2-1 0 0,0 0 0 0 0,-1 1 0 0 0,0 0 0 0 0,0 2 0 0 0,20 13 1 0 0,-35-21-15 0 0,0 0 0 0 0,1 0 0 0 0,-1 0 0 0 0,0-1 0 0 0,0 1 1 0 0,0 0-1 0 0,0 0 0 0 0,0 1 0 0 0,0-1 0 0 0,0 0 0 0 0,0 0 1 0 0,-1 0-1 0 0,1 1 0 0 0,0-1 0 0 0,-1 0 0 0 0,1 1 1 0 0,-1-1-1 0 0,1 0 0 0 0,-1 1 0 0 0,1-1 0 0 0,-1 1 0 0 0,0-1 1 0 0,0 0-1 0 0,0 1 0 0 0,0-1 0 0 0,0 1 0 0 0,0-1 0 0 0,0 1 1 0 0,-1-1-1 0 0,1 1 0 0 0,0-1 0 0 0,-1 2 0 0 0,-9 10-50 0 0,0 0-1 0 0,-1-1 1 0 0,0 0 0 0 0,-24 20-1 0 0,-15 15-125 0 0,46-43 160 0 0,1 1 0 0 0,0-1 0 0 0,1 0 0 0 0,-1 1 1 0 0,-1 4-1 0 0,2-3 3 0 0,-1-1 0 0 0,0-1 0 0 0,1 1-1 0 0,-2 0 1 0 0,-3 4 0 0 0,-7 11-15 0 0,10-15 22 0 0,0 0 0 0 0,0 1 0 0 0,-1-1 0 0 0,-6 6 0 0 0,2-4-43 0 0,-1 0 1 0 0,0 0-1 0 0,-16 8 0 0 0,25-15-45 0 0,-1 1-1 0 0,0 0 0 0 0,0 0 0 0 0,1 0 0 0 0,-1 0 1 0 0,1 0-1 0 0,-1 1 0 0 0,1-1 0 0 0,-1 0 0 0 0,1 1 1 0 0,-2 1-1 0 0,3-2-20 0 0,1-1 0 0 0,-1 1 0 0 0,0-1 0 0 0,1 0 0 0 0,-1 1 0 0 0,1-1 0 0 0,-1 1 1 0 0,1-1-1 0 0,-1 0 0 0 0,0 1 0 0 0,1-1 0 0 0,-1 0 0 0 0,1 0 0 0 0,-1 1 0 0 0,1-1 0 0 0,0 0 0 0 0,-1 0 0 0 0,1 0 0 0 0,-1 0 1 0 0,1 1-1 0 0,-1-1 0 0 0,1 0 0 0 0,-1 0 0 0 0,1 0 0 0 0,0 0 0 0 0,-1 0 0 0 0,1-1 0 0 0,-1 1 0 0 0,1 0 0 0 0,-1 0 1 0 0,1 0-1 0 0,-1 0 0 0 0,2-1 0 0 0,7 0-749 0 0,1 1-74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56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3415 4577 0 0,'-1'0'2968'0'0,"-7"-2"-1540"0"0,5 2-1264 0 0,1 0 0 0 0,-1 0 0 0 0,1 0 0 0 0,-1-1-1 0 0,1 1 1 0 0,-1-1 0 0 0,1 0 0 0 0,-1 0 0 0 0,1 0 0 0 0,0 0 0 0 0,-1 0 0 0 0,1 0 0 0 0,0-1 0 0 0,0 1 0 0 0,0-1 0 0 0,0 1 0 0 0,0-1 0 0 0,0 0 0 0 0,1 0 0 0 0,-1 0 0 0 0,0 0 0 0 0,1 0 0 0 0,-3-4 0 0 0,-24-42 1274 0 0,7 23-826 0 0,-2 0-47 0 0,19 20-454 0 0,1-1-1 0 0,0 0 1 0 0,0 0-1 0 0,0 0 1 0 0,1-1-1 0 0,-3-10 1 0 0,-2-5 305 0 0,0 1 1 0 0,-2-1-1 0 0,-21-38 1 0 0,20 44-255 0 0,1-1 0 0 0,1-1 0 0 0,1 0 0 0 0,0 0 0 0 0,1 0 0 0 0,-4-25 0 0 0,4 7 178 0 0,-17-54 0 0 0,2 10 33 0 0,-12-31 31 0 0,12 45-195 0 0,18 52-147 0 0,0-1 0 0 0,0-17 1 0 0,-2-5 17 0 0,-25-258 613 0 0,26 228-577 0 0,1 36-13 0 0,0-5 24 0 0,3-68-1 0 0,1 90-55 0 0,1 0-1 0 0,0 0 0 0 0,0 0 1 0 0,2 1-1 0 0,0-1 1 0 0,0 1-1 0 0,7-15 0 0 0,9-17 152 0 0,-16 36-193 0 0,-1 0 0 0 0,1 0 0 0 0,1 0 0 0 0,0 0 0 0 0,0 0 1 0 0,8-8-1 0 0,7-15 57 0 0,-18 27-70 0 0,0 0-1 0 0,1 1 0 0 0,0-1 0 0 0,0 1 1 0 0,0 0-1 0 0,5-6 0 0 0,17-18 86 0 0,-22 23-84 0 0,1 0 0 0 0,0 1 0 0 0,0-1-1 0 0,0 1 1 0 0,0 0 0 0 0,7-5 0 0 0,0 1 20 0 0,-1 0 0 0 0,0-1 1 0 0,0-1-1 0 0,-1 0 0 0 0,8-11 1 0 0,17-18 107 0 0,-23 25-95 0 0,-11 13-44 0 0,1-1-1 0 0,0 0 0 0 0,0 1 0 0 0,0 0 0 0 0,0-1 0 0 0,1 1 1 0 0,-1 0-1 0 0,0-1 0 0 0,1 1 0 0 0,-1 0 0 0 0,0 0 0 0 0,1 0 1 0 0,1-1-1 0 0,83-44 312 0 0,-68 34-186 0 0,-16 11-115 0 0,0-1-1 0 0,0 0 1 0 0,0 1 0 0 0,1-1-1 0 0,-1 1 1 0 0,1 0 0 0 0,3-2-1 0 0,56-21 177 0 0,-32 15-140 0 0,48-21-1 0 0,-34 12-20 0 0,-10 7-12 0 0,0 1-1 0 0,1 2 1 0 0,0 2 0 0 0,1 1 0 0 0,54-1 0 0 0,-31 4-20 0 0,-32 2 6 0 0,-1-1-1 0 0,0-1 0 0 0,32-7 0 0 0,-18 1 6 0 0,-20 4-16 0 0,-1 0 0 0 0,1-2 0 0 0,-1 0 0 0 0,27-13 0 0 0,-2 1 3 0 0,-34 15 9 0 0,-1 0 0 0 0,0-1-1 0 0,11-7 1 0 0,79-44 22 0 0,-75 44-25 0 0,-2 0 4 0 0,25-16-1 0 0,-39 22-2 0 0,-1 0 0 0 0,0-1 0 0 0,0 0 0 0 0,0 0 0 0 0,-1-1 0 0 0,11-14 0 0 0,-4 1 17 0 0,-1-1-1 0 0,0 0 1 0 0,17-46 0 0 0,-26 57-8 0 0,39-111 153 0 0,-37 101-123 0 0,-1-1-1 0 0,0 0 1 0 0,-1 1-1 0 0,-1-26 1 0 0,2-24 65 0 0,-2 49-75 0 0,-1 0 0 0 0,-1 0-1 0 0,0 0 1 0 0,-6-28 0 0 0,-9-11 2 0 0,-2 2 0 0 0,-34-75 0 0 0,47 123-134 0 0,-1 0 1 0 0,0 0-1 0 0,0 0 0 0 0,-1 1 0 0 0,-1 0 0 0 0,-8-10 1 0 0,9 13-357 0 0,1 1 0 0 0,0 0 1 0 0,-1 1-1 0 0,-7-5 1 0 0,8 6-492 0 0,-1 0 0 0 0,0 0 0 0 0,1 1 0 0 0,-1-1 0 0 0,-8-1 0 0 0,9 2-452 0 0,2-3-337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57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49 105 4953 0 0,'-4'-3'952'0'0,"1"1"-1"0"0,0-1 1 0 0,0-1-1 0 0,0 1 1 0 0,-4-7 0 0 0,3 4-548 0 0,1 0 0 0 0,0 0 1 0 0,0-1-1 0 0,0 1 0 0 0,1-1 1 0 0,0 0-1 0 0,0 0 0 0 0,1 0 0 0 0,-2-13 1 0 0,3 20-141 0 0,23 23 911 0 0,0-3-978 0 0,-6-6-122 0 0,29 31 0 0 0,25 33-46 0 0,-49-50-31 0 0,-15-19-14 0 0,1 0 1 0 0,-1 1-1 0 0,-1 0 0 0 0,10 18 1 0 0,-15-26-55 0 0,0 0 1 0 0,0 0-1 0 0,0 0 0 0 0,0-1 1 0 0,0 1-1 0 0,0 0 0 0 0,0-1 1 0 0,0 1-1 0 0,1-1 0 0 0,-1 1 1 0 0,1-1-1 0 0,-1 0 0 0 0,1 0 1 0 0,-1 0-1 0 0,1 1 0 0 0,3 0 1 0 0,-6-37-5253 0 0,0 12 3702 0 0,1 10 531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57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16 6145 0 0,'-10'-2'3710'0'0,"9"2"-3513"0"0,0 0 0 0 0,0 0 0 0 0,0 0 0 0 0,0 0 0 0 0,0 0 0 0 0,0-1-1 0 0,0 1 1 0 0,0 0 0 0 0,0-1 0 0 0,0 1 0 0 0,0 0 0 0 0,0-1 0 0 0,0 1 0 0 0,0-1-1 0 0,0 1 1 0 0,0-1 0 0 0,0 0 0 0 0,1 1 0 0 0,-1-1 0 0 0,-1-1 0 0 0,2 1 24 0 0,-2-2 1333 0 0,3 4-829 0 0,12 13-315 0 0,6 0-301 0 0,-1 1 1 0 0,0 0 0 0 0,-1 2 0 0 0,-1 0 0 0 0,20 27-1 0 0,-10-14-55 0 0,28 38-52 0 0,-23-31-340 0 0,-15-17-201 0 0,-14-18 284 0 0,0 1-1 0 0,0 0 0 0 0,0-1 0 0 0,0 1 0 0 0,1-1 0 0 0,-1 0 0 0 0,1 0 0 0 0,-1 0 0 0 0,1 0 0 0 0,0 0 1 0 0,0 0-1 0 0,0-1 0 0 0,5 3 0 0 0,-5-3-1059 0 0,8-1-1771 0 0,4-3 1726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1T04:28:57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77 131 6113 0 0,'-1'-2'411'0'0,"0"-1"-1"0"0,1 1 1 0 0,-1-1-1 0 0,0 1 1 0 0,0-1-1 0 0,0 1 1 0 0,-1 0-1 0 0,1-1 1 0 0,0 1-1 0 0,-1 0 1 0 0,0 0-1 0 0,1 0 1 0 0,-1 0-1 0 0,0 0 1 0 0,-3-2-1 0 0,2 2-225 0 0,0-1 0 0 0,0 0 0 0 0,1 0 0 0 0,0 0 0 0 0,-1 0 1 0 0,1 0-1 0 0,-3-6 0 0 0,-21-44 1687 0 0,23 43-1066 0 0,11 9-148 0 0,-2 1-562 0 0,-3 1-9 0 0,1 1 0 0 0,-1-1 0 0 0,0 1 0 0 0,0 0 0 0 0,0 0 0 0 0,-1 0 0 0 0,1 0 0 0 0,0 0 0 0 0,-1 1 0 0 0,4 3-1 0 0,15 12 52 0 0,-6-6-105 0 0,-1 1 0 0 0,0 0 0 0 0,-1 1 0 0 0,-1 1 0 0 0,0 0 0 0 0,-1 0 1 0 0,12 22-1 0 0,2 0 3 0 0,-4-3-15 0 0,-12-19-17 0 0,0-1-1 0 0,1 0 1 0 0,17 17-1 0 0,-16-19-30 0 0,-9-9-10 0 0,1-1-1 0 0,0 1 0 0 0,-1 0 0 0 0,1-1 0 0 0,0 0 0 0 0,0 1 1 0 0,4 1-1 0 0,-7-5-145 0 0,0 1 0 0 0,0-1 0 0 0,0 0 0 0 0,0 1 1 0 0,0-1-1 0 0,0 1 0 0 0,0-1 0 0 0,0 0 0 0 0,0 1 1 0 0,0-1-1 0 0,0 1 0 0 0,0-1 0 0 0,0 0 0 0 0,1 1 1 0 0,-1-1-1 0 0,0 1 0 0 0,0-1 0 0 0,1 1 0 0 0,-1-1 1 0 0,0 1-1 0 0,1-1 0 0 0,-1 1 0 0 0,0-1 0 0 0,1 1 0 0 0,-1 0 1 0 0,1-1-1 0 0,-1 1 0 0 0,1-1 0 0 0,-1 1 0 0 0,1 0 1 0 0,18-17-2324 0 0,-6 8 1197 0 0,-3-2-382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8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9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34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12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92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3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9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9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8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3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0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0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86D87C-9951-46AB-86C5-B062C3235DA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4820CC-4CC4-4784-8433-30BD2B8D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7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hyperlink" Target="https://www.youtube.com/watch?v=8m6hHRlKwx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hyperlink" Target="https://www.youtube.com/watch?v=mBq1ULWJp_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4.png"/><Relationship Id="rId63" Type="http://schemas.openxmlformats.org/officeDocument/2006/relationships/customXml" Target="../ink/ink31.xml"/><Relationship Id="rId84" Type="http://schemas.openxmlformats.org/officeDocument/2006/relationships/image" Target="../media/image45.png"/><Relationship Id="rId138" Type="http://schemas.openxmlformats.org/officeDocument/2006/relationships/image" Target="../media/image72.png"/><Relationship Id="rId159" Type="http://schemas.openxmlformats.org/officeDocument/2006/relationships/customXml" Target="../ink/ink79.xml"/><Relationship Id="rId170" Type="http://schemas.openxmlformats.org/officeDocument/2006/relationships/image" Target="../media/image88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9.png"/><Relationship Id="rId53" Type="http://schemas.openxmlformats.org/officeDocument/2006/relationships/customXml" Target="../ink/ink26.xml"/><Relationship Id="rId74" Type="http://schemas.openxmlformats.org/officeDocument/2006/relationships/image" Target="../media/image40.png"/><Relationship Id="rId128" Type="http://schemas.openxmlformats.org/officeDocument/2006/relationships/image" Target="../media/image67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3.png"/><Relationship Id="rId181" Type="http://schemas.openxmlformats.org/officeDocument/2006/relationships/customXml" Target="../ink/ink90.xml"/><Relationship Id="rId216" Type="http://schemas.openxmlformats.org/officeDocument/2006/relationships/image" Target="../media/image111.png"/><Relationship Id="rId22" Type="http://schemas.openxmlformats.org/officeDocument/2006/relationships/image" Target="../media/image14.png"/><Relationship Id="rId43" Type="http://schemas.openxmlformats.org/officeDocument/2006/relationships/customXml" Target="../ink/ink21.xml"/><Relationship Id="rId64" Type="http://schemas.openxmlformats.org/officeDocument/2006/relationships/image" Target="../media/image35.png"/><Relationship Id="rId118" Type="http://schemas.openxmlformats.org/officeDocument/2006/relationships/image" Target="../media/image62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8.png"/><Relationship Id="rId171" Type="http://schemas.openxmlformats.org/officeDocument/2006/relationships/customXml" Target="../ink/ink85.xml"/><Relationship Id="rId192" Type="http://schemas.openxmlformats.org/officeDocument/2006/relationships/image" Target="../media/image99.png"/><Relationship Id="rId206" Type="http://schemas.openxmlformats.org/officeDocument/2006/relationships/image" Target="../media/image106.png"/><Relationship Id="rId12" Type="http://schemas.openxmlformats.org/officeDocument/2006/relationships/image" Target="../media/image9.png"/><Relationship Id="rId33" Type="http://schemas.openxmlformats.org/officeDocument/2006/relationships/customXml" Target="../ink/ink16.xml"/><Relationship Id="rId108" Type="http://schemas.openxmlformats.org/officeDocument/2006/relationships/image" Target="../media/image57.png"/><Relationship Id="rId129" Type="http://schemas.openxmlformats.org/officeDocument/2006/relationships/customXml" Target="../ink/ink64.xml"/><Relationship Id="rId54" Type="http://schemas.openxmlformats.org/officeDocument/2006/relationships/image" Target="../media/image30.png"/><Relationship Id="rId75" Type="http://schemas.openxmlformats.org/officeDocument/2006/relationships/customXml" Target="../ink/ink37.xml"/><Relationship Id="rId96" Type="http://schemas.openxmlformats.org/officeDocument/2006/relationships/image" Target="../media/image51.png"/><Relationship Id="rId140" Type="http://schemas.openxmlformats.org/officeDocument/2006/relationships/image" Target="../media/image73.png"/><Relationship Id="rId161" Type="http://schemas.openxmlformats.org/officeDocument/2006/relationships/customXml" Target="../ink/ink80.xml"/><Relationship Id="rId182" Type="http://schemas.openxmlformats.org/officeDocument/2006/relationships/image" Target="../media/image94.png"/><Relationship Id="rId217" Type="http://schemas.openxmlformats.org/officeDocument/2006/relationships/customXml" Target="../ink/ink108.xml"/><Relationship Id="rId6" Type="http://schemas.openxmlformats.org/officeDocument/2006/relationships/image" Target="../media/image6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25.png"/><Relationship Id="rId65" Type="http://schemas.openxmlformats.org/officeDocument/2006/relationships/customXml" Target="../ink/ink32.xml"/><Relationship Id="rId86" Type="http://schemas.openxmlformats.org/officeDocument/2006/relationships/image" Target="../media/image46.png"/><Relationship Id="rId130" Type="http://schemas.openxmlformats.org/officeDocument/2006/relationships/image" Target="../media/image68.png"/><Relationship Id="rId151" Type="http://schemas.openxmlformats.org/officeDocument/2006/relationships/customXml" Target="../ink/ink75.xml"/><Relationship Id="rId172" Type="http://schemas.openxmlformats.org/officeDocument/2006/relationships/image" Target="../media/image89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4" Type="http://schemas.openxmlformats.org/officeDocument/2006/relationships/image" Target="../media/image20.png"/><Relationship Id="rId55" Type="http://schemas.openxmlformats.org/officeDocument/2006/relationships/customXml" Target="../ink/ink27.xml"/><Relationship Id="rId76" Type="http://schemas.openxmlformats.org/officeDocument/2006/relationships/image" Target="../media/image41.png"/><Relationship Id="rId97" Type="http://schemas.openxmlformats.org/officeDocument/2006/relationships/customXml" Target="../ink/ink48.xml"/><Relationship Id="rId120" Type="http://schemas.openxmlformats.org/officeDocument/2006/relationships/image" Target="../media/image63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4.png"/><Relationship Id="rId183" Type="http://schemas.openxmlformats.org/officeDocument/2006/relationships/customXml" Target="../ink/ink91.xml"/><Relationship Id="rId218" Type="http://schemas.openxmlformats.org/officeDocument/2006/relationships/image" Target="../media/image112.png"/><Relationship Id="rId24" Type="http://schemas.openxmlformats.org/officeDocument/2006/relationships/image" Target="../media/image15.png"/><Relationship Id="rId45" Type="http://schemas.openxmlformats.org/officeDocument/2006/relationships/customXml" Target="../ink/ink22.xml"/><Relationship Id="rId66" Type="http://schemas.openxmlformats.org/officeDocument/2006/relationships/image" Target="../media/image36.png"/><Relationship Id="rId87" Type="http://schemas.openxmlformats.org/officeDocument/2006/relationships/customXml" Target="../ink/ink43.xml"/><Relationship Id="rId110" Type="http://schemas.openxmlformats.org/officeDocument/2006/relationships/image" Target="../media/image58.png"/><Relationship Id="rId131" Type="http://schemas.openxmlformats.org/officeDocument/2006/relationships/customXml" Target="../ink/ink65.xml"/><Relationship Id="rId152" Type="http://schemas.openxmlformats.org/officeDocument/2006/relationships/image" Target="../media/image79.png"/><Relationship Id="rId173" Type="http://schemas.openxmlformats.org/officeDocument/2006/relationships/customXml" Target="../ink/ink86.xml"/><Relationship Id="rId194" Type="http://schemas.openxmlformats.org/officeDocument/2006/relationships/image" Target="../media/image100.png"/><Relationship Id="rId208" Type="http://schemas.openxmlformats.org/officeDocument/2006/relationships/image" Target="../media/image107.png"/><Relationship Id="rId14" Type="http://schemas.openxmlformats.org/officeDocument/2006/relationships/image" Target="../media/image10.png"/><Relationship Id="rId30" Type="http://schemas.openxmlformats.org/officeDocument/2006/relationships/image" Target="../media/image18.png"/><Relationship Id="rId35" Type="http://schemas.openxmlformats.org/officeDocument/2006/relationships/customXml" Target="../ink/ink17.xml"/><Relationship Id="rId56" Type="http://schemas.openxmlformats.org/officeDocument/2006/relationships/image" Target="../media/image31.png"/><Relationship Id="rId77" Type="http://schemas.openxmlformats.org/officeDocument/2006/relationships/customXml" Target="../ink/ink38.xml"/><Relationship Id="rId100" Type="http://schemas.openxmlformats.org/officeDocument/2006/relationships/image" Target="../media/image53.png"/><Relationship Id="rId105" Type="http://schemas.openxmlformats.org/officeDocument/2006/relationships/customXml" Target="../ink/ink52.xml"/><Relationship Id="rId126" Type="http://schemas.openxmlformats.org/officeDocument/2006/relationships/image" Target="../media/image66.png"/><Relationship Id="rId147" Type="http://schemas.openxmlformats.org/officeDocument/2006/relationships/customXml" Target="../ink/ink73.xml"/><Relationship Id="rId168" Type="http://schemas.openxmlformats.org/officeDocument/2006/relationships/image" Target="../media/image87.png"/><Relationship Id="rId8" Type="http://schemas.openxmlformats.org/officeDocument/2006/relationships/image" Target="../media/image7.png"/><Relationship Id="rId51" Type="http://schemas.openxmlformats.org/officeDocument/2006/relationships/customXml" Target="../ink/ink25.xml"/><Relationship Id="rId72" Type="http://schemas.openxmlformats.org/officeDocument/2006/relationships/image" Target="../media/image39.png"/><Relationship Id="rId93" Type="http://schemas.openxmlformats.org/officeDocument/2006/relationships/customXml" Target="../ink/ink46.xml"/><Relationship Id="rId98" Type="http://schemas.openxmlformats.org/officeDocument/2006/relationships/image" Target="../media/image52.png"/><Relationship Id="rId121" Type="http://schemas.openxmlformats.org/officeDocument/2006/relationships/customXml" Target="../ink/ink60.xml"/><Relationship Id="rId142" Type="http://schemas.openxmlformats.org/officeDocument/2006/relationships/image" Target="../media/image74.png"/><Relationship Id="rId163" Type="http://schemas.openxmlformats.org/officeDocument/2006/relationships/customXml" Target="../ink/ink81.xml"/><Relationship Id="rId184" Type="http://schemas.openxmlformats.org/officeDocument/2006/relationships/image" Target="../media/image95.png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14" Type="http://schemas.openxmlformats.org/officeDocument/2006/relationships/image" Target="../media/image110.png"/><Relationship Id="rId25" Type="http://schemas.openxmlformats.org/officeDocument/2006/relationships/customXml" Target="../ink/ink12.xml"/><Relationship Id="rId46" Type="http://schemas.openxmlformats.org/officeDocument/2006/relationships/image" Target="../media/image26.png"/><Relationship Id="rId67" Type="http://schemas.openxmlformats.org/officeDocument/2006/relationships/customXml" Target="../ink/ink33.xml"/><Relationship Id="rId116" Type="http://schemas.openxmlformats.org/officeDocument/2006/relationships/image" Target="../media/image61.png"/><Relationship Id="rId137" Type="http://schemas.openxmlformats.org/officeDocument/2006/relationships/customXml" Target="../ink/ink68.xml"/><Relationship Id="rId158" Type="http://schemas.openxmlformats.org/officeDocument/2006/relationships/image" Target="../media/image82.png"/><Relationship Id="rId20" Type="http://schemas.openxmlformats.org/officeDocument/2006/relationships/image" Target="../media/image13.png"/><Relationship Id="rId41" Type="http://schemas.openxmlformats.org/officeDocument/2006/relationships/customXml" Target="../ink/ink20.xml"/><Relationship Id="rId62" Type="http://schemas.openxmlformats.org/officeDocument/2006/relationships/image" Target="../media/image34.png"/><Relationship Id="rId83" Type="http://schemas.openxmlformats.org/officeDocument/2006/relationships/customXml" Target="../ink/ink41.xml"/><Relationship Id="rId88" Type="http://schemas.openxmlformats.org/officeDocument/2006/relationships/image" Target="../media/image47.png"/><Relationship Id="rId111" Type="http://schemas.openxmlformats.org/officeDocument/2006/relationships/customXml" Target="../ink/ink55.xml"/><Relationship Id="rId132" Type="http://schemas.openxmlformats.org/officeDocument/2006/relationships/image" Target="../media/image69.png"/><Relationship Id="rId153" Type="http://schemas.openxmlformats.org/officeDocument/2006/relationships/customXml" Target="../ink/ink76.xml"/><Relationship Id="rId174" Type="http://schemas.openxmlformats.org/officeDocument/2006/relationships/image" Target="../media/image90.png"/><Relationship Id="rId179" Type="http://schemas.openxmlformats.org/officeDocument/2006/relationships/customXml" Target="../ink/ink89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190" Type="http://schemas.openxmlformats.org/officeDocument/2006/relationships/image" Target="../media/image98.png"/><Relationship Id="rId204" Type="http://schemas.openxmlformats.org/officeDocument/2006/relationships/image" Target="../media/image105.png"/><Relationship Id="rId15" Type="http://schemas.openxmlformats.org/officeDocument/2006/relationships/customXml" Target="../ink/ink7.xml"/><Relationship Id="rId36" Type="http://schemas.openxmlformats.org/officeDocument/2006/relationships/image" Target="../media/image21.png"/><Relationship Id="rId57" Type="http://schemas.openxmlformats.org/officeDocument/2006/relationships/customXml" Target="../ink/ink28.xml"/><Relationship Id="rId106" Type="http://schemas.openxmlformats.org/officeDocument/2006/relationships/image" Target="../media/image56.png"/><Relationship Id="rId127" Type="http://schemas.openxmlformats.org/officeDocument/2006/relationships/customXml" Target="../ink/ink63.xml"/><Relationship Id="rId10" Type="http://schemas.openxmlformats.org/officeDocument/2006/relationships/image" Target="../media/image8.png"/><Relationship Id="rId31" Type="http://schemas.openxmlformats.org/officeDocument/2006/relationships/customXml" Target="../ink/ink15.xml"/><Relationship Id="rId52" Type="http://schemas.openxmlformats.org/officeDocument/2006/relationships/image" Target="../media/image29.png"/><Relationship Id="rId73" Type="http://schemas.openxmlformats.org/officeDocument/2006/relationships/customXml" Target="../ink/ink36.xml"/><Relationship Id="rId78" Type="http://schemas.openxmlformats.org/officeDocument/2006/relationships/image" Target="../media/image42.png"/><Relationship Id="rId94" Type="http://schemas.openxmlformats.org/officeDocument/2006/relationships/image" Target="../media/image50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4.png"/><Relationship Id="rId143" Type="http://schemas.openxmlformats.org/officeDocument/2006/relationships/customXml" Target="../ink/ink71.xml"/><Relationship Id="rId148" Type="http://schemas.openxmlformats.org/officeDocument/2006/relationships/image" Target="../media/image77.png"/><Relationship Id="rId164" Type="http://schemas.openxmlformats.org/officeDocument/2006/relationships/image" Target="../media/image85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80" Type="http://schemas.openxmlformats.org/officeDocument/2006/relationships/image" Target="../media/image93.png"/><Relationship Id="rId210" Type="http://schemas.openxmlformats.org/officeDocument/2006/relationships/image" Target="../media/image108.png"/><Relationship Id="rId215" Type="http://schemas.openxmlformats.org/officeDocument/2006/relationships/customXml" Target="../ink/ink107.xml"/><Relationship Id="rId26" Type="http://schemas.openxmlformats.org/officeDocument/2006/relationships/image" Target="../media/image16.png"/><Relationship Id="rId47" Type="http://schemas.openxmlformats.org/officeDocument/2006/relationships/customXml" Target="../ink/ink23.xml"/><Relationship Id="rId68" Type="http://schemas.openxmlformats.org/officeDocument/2006/relationships/image" Target="../media/image37.png"/><Relationship Id="rId89" Type="http://schemas.openxmlformats.org/officeDocument/2006/relationships/customXml" Target="../ink/ink44.xml"/><Relationship Id="rId112" Type="http://schemas.openxmlformats.org/officeDocument/2006/relationships/image" Target="../media/image59.png"/><Relationship Id="rId133" Type="http://schemas.openxmlformats.org/officeDocument/2006/relationships/customXml" Target="../ink/ink66.xml"/><Relationship Id="rId154" Type="http://schemas.openxmlformats.org/officeDocument/2006/relationships/image" Target="../media/image80.png"/><Relationship Id="rId175" Type="http://schemas.openxmlformats.org/officeDocument/2006/relationships/customXml" Target="../ink/ink87.xml"/><Relationship Id="rId196" Type="http://schemas.openxmlformats.org/officeDocument/2006/relationships/image" Target="../media/image101.png"/><Relationship Id="rId200" Type="http://schemas.openxmlformats.org/officeDocument/2006/relationships/image" Target="../media/image103.png"/><Relationship Id="rId16" Type="http://schemas.openxmlformats.org/officeDocument/2006/relationships/image" Target="../media/image11.png"/><Relationship Id="rId37" Type="http://schemas.openxmlformats.org/officeDocument/2006/relationships/customXml" Target="../ink/ink18.xml"/><Relationship Id="rId58" Type="http://schemas.openxmlformats.org/officeDocument/2006/relationships/image" Target="../media/image32.png"/><Relationship Id="rId79" Type="http://schemas.openxmlformats.org/officeDocument/2006/relationships/customXml" Target="../ink/ink39.xml"/><Relationship Id="rId102" Type="http://schemas.openxmlformats.org/officeDocument/2006/relationships/image" Target="../media/image54.png"/><Relationship Id="rId123" Type="http://schemas.openxmlformats.org/officeDocument/2006/relationships/customXml" Target="../ink/ink61.xml"/><Relationship Id="rId144" Type="http://schemas.openxmlformats.org/officeDocument/2006/relationships/image" Target="../media/image75.png"/><Relationship Id="rId90" Type="http://schemas.openxmlformats.org/officeDocument/2006/relationships/image" Target="../media/image48.png"/><Relationship Id="rId165" Type="http://schemas.openxmlformats.org/officeDocument/2006/relationships/customXml" Target="../ink/ink82.xml"/><Relationship Id="rId186" Type="http://schemas.openxmlformats.org/officeDocument/2006/relationships/image" Target="../media/image96.png"/><Relationship Id="rId211" Type="http://schemas.openxmlformats.org/officeDocument/2006/relationships/customXml" Target="../ink/ink105.xml"/><Relationship Id="rId27" Type="http://schemas.openxmlformats.org/officeDocument/2006/relationships/customXml" Target="../ink/ink13.xml"/><Relationship Id="rId48" Type="http://schemas.openxmlformats.org/officeDocument/2006/relationships/image" Target="../media/image27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70.png"/><Relationship Id="rId80" Type="http://schemas.openxmlformats.org/officeDocument/2006/relationships/image" Target="../media/image43.png"/><Relationship Id="rId155" Type="http://schemas.openxmlformats.org/officeDocument/2006/relationships/customXml" Target="../ink/ink77.xml"/><Relationship Id="rId176" Type="http://schemas.openxmlformats.org/officeDocument/2006/relationships/image" Target="../media/image91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17" Type="http://schemas.openxmlformats.org/officeDocument/2006/relationships/customXml" Target="../ink/ink8.xml"/><Relationship Id="rId38" Type="http://schemas.openxmlformats.org/officeDocument/2006/relationships/image" Target="../media/image22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5.png"/><Relationship Id="rId70" Type="http://schemas.openxmlformats.org/officeDocument/2006/relationships/image" Target="../media/image38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6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9.png"/><Relationship Id="rId28" Type="http://schemas.openxmlformats.org/officeDocument/2006/relationships/image" Target="../media/image17.png"/><Relationship Id="rId49" Type="http://schemas.openxmlformats.org/officeDocument/2006/relationships/customXml" Target="../ink/ink24.xml"/><Relationship Id="rId114" Type="http://schemas.openxmlformats.org/officeDocument/2006/relationships/image" Target="../media/image60.png"/><Relationship Id="rId60" Type="http://schemas.openxmlformats.org/officeDocument/2006/relationships/image" Target="../media/image33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81.png"/><Relationship Id="rId177" Type="http://schemas.openxmlformats.org/officeDocument/2006/relationships/customXml" Target="../ink/ink88.xml"/><Relationship Id="rId198" Type="http://schemas.openxmlformats.org/officeDocument/2006/relationships/image" Target="../media/image102.png"/><Relationship Id="rId202" Type="http://schemas.openxmlformats.org/officeDocument/2006/relationships/image" Target="../media/image104.png"/><Relationship Id="rId18" Type="http://schemas.openxmlformats.org/officeDocument/2006/relationships/image" Target="../media/image12.png"/><Relationship Id="rId39" Type="http://schemas.openxmlformats.org/officeDocument/2006/relationships/customXml" Target="../ink/ink19.xml"/><Relationship Id="rId50" Type="http://schemas.openxmlformats.org/officeDocument/2006/relationships/image" Target="../media/image28.png"/><Relationship Id="rId104" Type="http://schemas.openxmlformats.org/officeDocument/2006/relationships/image" Target="../media/image55.png"/><Relationship Id="rId125" Type="http://schemas.openxmlformats.org/officeDocument/2006/relationships/customXml" Target="../ink/ink62.xml"/><Relationship Id="rId146" Type="http://schemas.openxmlformats.org/officeDocument/2006/relationships/image" Target="../media/image76.png"/><Relationship Id="rId167" Type="http://schemas.openxmlformats.org/officeDocument/2006/relationships/customXml" Target="../ink/ink83.xml"/><Relationship Id="rId188" Type="http://schemas.openxmlformats.org/officeDocument/2006/relationships/image" Target="../media/image97.png"/><Relationship Id="rId71" Type="http://schemas.openxmlformats.org/officeDocument/2006/relationships/customXml" Target="../ink/ink35.xml"/><Relationship Id="rId92" Type="http://schemas.openxmlformats.org/officeDocument/2006/relationships/image" Target="../media/image49.png"/><Relationship Id="rId213" Type="http://schemas.openxmlformats.org/officeDocument/2006/relationships/customXml" Target="../ink/ink106.xml"/><Relationship Id="rId2" Type="http://schemas.openxmlformats.org/officeDocument/2006/relationships/image" Target="../media/image4.png"/><Relationship Id="rId29" Type="http://schemas.openxmlformats.org/officeDocument/2006/relationships/customXml" Target="../ink/ink14.xml"/><Relationship Id="rId40" Type="http://schemas.openxmlformats.org/officeDocument/2006/relationships/image" Target="../media/image23.png"/><Relationship Id="rId115" Type="http://schemas.openxmlformats.org/officeDocument/2006/relationships/customXml" Target="../ink/ink57.xml"/><Relationship Id="rId136" Type="http://schemas.openxmlformats.org/officeDocument/2006/relationships/image" Target="../media/image71.png"/><Relationship Id="rId157" Type="http://schemas.openxmlformats.org/officeDocument/2006/relationships/customXml" Target="../ink/ink78.xml"/><Relationship Id="rId178" Type="http://schemas.openxmlformats.org/officeDocument/2006/relationships/image" Target="../media/image92.png"/><Relationship Id="rId61" Type="http://schemas.openxmlformats.org/officeDocument/2006/relationships/customXml" Target="../ink/ink30.xml"/><Relationship Id="rId82" Type="http://schemas.openxmlformats.org/officeDocument/2006/relationships/image" Target="../media/image44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8B8B-B506-5C2C-2769-6BD1FD1C1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latin typeface="Berlin Sans FB Demi" panose="020E0802020502020306" pitchFamily="34" charset="0"/>
              </a:rPr>
              <a:t>DNA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F5F23-C45E-BA4C-91F7-F4ECF35FB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Science 10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84857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45F4-7EDB-BAF1-30D9-49EEC42C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8F8C8-348C-AE34-0425-E32105C07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7630E9C-FAAF-4430-C886-737BC964B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81" y="670929"/>
            <a:ext cx="9662043" cy="550127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1E75C9-5B31-8C6D-F420-DEDFFE82A79E}"/>
              </a:ext>
            </a:extLst>
          </p:cNvPr>
          <p:cNvCxnSpPr/>
          <p:nvPr/>
        </p:nvCxnSpPr>
        <p:spPr>
          <a:xfrm>
            <a:off x="935665" y="1066800"/>
            <a:ext cx="2200940" cy="9852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09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737BCE-BD69-0C1C-C9B5-A425C9BF6161}"/>
              </a:ext>
            </a:extLst>
          </p:cNvPr>
          <p:cNvSpPr/>
          <p:nvPr/>
        </p:nvSpPr>
        <p:spPr>
          <a:xfrm>
            <a:off x="1275907" y="223284"/>
            <a:ext cx="6613452" cy="925033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45686-4A4A-26AB-B2CE-6E61BF3A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33" y="125819"/>
            <a:ext cx="6692126" cy="94098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Complimentary Base Pairs</a:t>
            </a:r>
          </a:p>
        </p:txBody>
      </p:sp>
      <p:pic>
        <p:nvPicPr>
          <p:cNvPr id="3074" name="Picture 2" descr="Complementary - Innovative Genomics Institute (IGI)">
            <a:extLst>
              <a:ext uri="{FF2B5EF4-FFF2-40B4-BE49-F238E27FC236}">
                <a16:creationId xmlns:a16="http://schemas.microsoft.com/office/drawing/2014/main" id="{5767C31B-1D23-F62B-2240-3F1022E6C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07" y="1348234"/>
            <a:ext cx="4631919" cy="479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237983-11FA-2EA2-26EB-ECE500633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48" y="1688267"/>
            <a:ext cx="5035340" cy="208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0129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62325-A6FD-723D-D1F8-40EE116CD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488" y="1339703"/>
            <a:ext cx="6771535" cy="4451498"/>
          </a:xfrm>
        </p:spPr>
        <p:txBody>
          <a:bodyPr/>
          <a:lstStyle/>
          <a:p>
            <a:r>
              <a:rPr lang="en-US" sz="3200" dirty="0"/>
              <a:t>DNA is coiled around proteins to package it tightly</a:t>
            </a:r>
          </a:p>
          <a:p>
            <a:r>
              <a:rPr lang="en-US" sz="3200" dirty="0"/>
              <a:t>Uncoiled DNA is called </a:t>
            </a:r>
            <a:r>
              <a:rPr lang="en-US" sz="3200" b="1" dirty="0">
                <a:solidFill>
                  <a:srgbClr val="FF0000"/>
                </a:solidFill>
              </a:rPr>
              <a:t>CHROMATIN</a:t>
            </a:r>
          </a:p>
          <a:p>
            <a:r>
              <a:rPr lang="en-US" sz="3200" dirty="0"/>
              <a:t>When DNA is coiled it is a </a:t>
            </a:r>
            <a:r>
              <a:rPr lang="en-US" sz="3200" b="1" dirty="0">
                <a:solidFill>
                  <a:srgbClr val="FF0000"/>
                </a:solidFill>
              </a:rPr>
              <a:t>CHROMOSOME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ECAB2E-0051-FD65-E3E9-B47C00CB93CC}"/>
              </a:ext>
            </a:extLst>
          </p:cNvPr>
          <p:cNvSpPr/>
          <p:nvPr/>
        </p:nvSpPr>
        <p:spPr>
          <a:xfrm>
            <a:off x="1275907" y="223284"/>
            <a:ext cx="6613452" cy="925033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Organization of a chromosome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05188C-138F-E562-935A-2FF063F5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8" y="1928049"/>
            <a:ext cx="4310855" cy="2408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930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62325-A6FD-723D-D1F8-40EE116CD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358" y="1350335"/>
            <a:ext cx="5899665" cy="4440865"/>
          </a:xfrm>
        </p:spPr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b="1" dirty="0">
                <a:solidFill>
                  <a:srgbClr val="FF0000"/>
                </a:solidFill>
              </a:rPr>
              <a:t>GENE</a:t>
            </a:r>
            <a:r>
              <a:rPr lang="en-US" sz="3200" dirty="0"/>
              <a:t> is codes for a specific trait (like eye </a:t>
            </a:r>
            <a:r>
              <a:rPr lang="en-US" sz="3200" dirty="0" err="1"/>
              <a:t>colour</a:t>
            </a:r>
            <a:r>
              <a:rPr lang="en-US" sz="3200" dirty="0"/>
              <a:t>)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dirty="0"/>
              <a:t>An</a:t>
            </a:r>
            <a:r>
              <a:rPr lang="en-US" sz="3200" b="1" dirty="0">
                <a:solidFill>
                  <a:srgbClr val="FF0000"/>
                </a:solidFill>
              </a:rPr>
              <a:t> ALLELE </a:t>
            </a:r>
            <a:r>
              <a:rPr lang="en-US" sz="3200" dirty="0"/>
              <a:t>is a characteristics of the trait, such as BLUE EYES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ECAB2E-0051-FD65-E3E9-B47C00CB93CC}"/>
              </a:ext>
            </a:extLst>
          </p:cNvPr>
          <p:cNvSpPr/>
          <p:nvPr/>
        </p:nvSpPr>
        <p:spPr>
          <a:xfrm>
            <a:off x="1275907" y="223284"/>
            <a:ext cx="6613452" cy="925033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Human chromosomes</a:t>
            </a:r>
          </a:p>
        </p:txBody>
      </p:sp>
      <p:pic>
        <p:nvPicPr>
          <p:cNvPr id="5122" name="Picture 2" descr="Which term best describes the colored bands shown on the chromosomes below?A. homologous ...">
            <a:extLst>
              <a:ext uri="{FF2B5EF4-FFF2-40B4-BE49-F238E27FC236}">
                <a16:creationId xmlns:a16="http://schemas.microsoft.com/office/drawing/2014/main" id="{5D91B99D-9B79-FF55-FC15-AC308342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04" y="1844749"/>
            <a:ext cx="4521661" cy="385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8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62325-A6FD-723D-D1F8-40EE116CD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102" y="2252278"/>
            <a:ext cx="5029200" cy="353892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A </a:t>
            </a:r>
            <a:r>
              <a:rPr lang="en-US" sz="3200" b="1" dirty="0">
                <a:solidFill>
                  <a:srgbClr val="FF0000"/>
                </a:solidFill>
              </a:rPr>
              <a:t>KARYOTYPE</a:t>
            </a:r>
            <a:r>
              <a:rPr lang="en-US" sz="3200" dirty="0"/>
              <a:t> is a picture of the chromosomes of a person</a:t>
            </a:r>
          </a:p>
          <a:p>
            <a:endParaRPr lang="en-US" sz="3200" dirty="0"/>
          </a:p>
          <a:p>
            <a:r>
              <a:rPr lang="en-US" sz="3200" dirty="0"/>
              <a:t>Humans have 23 PAIRS (total of 46) of chromosomes</a:t>
            </a:r>
          </a:p>
          <a:p>
            <a:pPr lvl="1"/>
            <a:r>
              <a:rPr lang="en-US" sz="2800" b="1" dirty="0">
                <a:solidFill>
                  <a:srgbClr val="0070C0"/>
                </a:solidFill>
              </a:rPr>
              <a:t>22 autosomes</a:t>
            </a:r>
          </a:p>
          <a:p>
            <a:pPr lvl="1"/>
            <a:r>
              <a:rPr lang="en-US" sz="2800" b="1" dirty="0">
                <a:solidFill>
                  <a:srgbClr val="0070C0"/>
                </a:solidFill>
              </a:rPr>
              <a:t>1 sex chromosome that codes for birth gender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ECAB2E-0051-FD65-E3E9-B47C00CB93CC}"/>
              </a:ext>
            </a:extLst>
          </p:cNvPr>
          <p:cNvSpPr/>
          <p:nvPr/>
        </p:nvSpPr>
        <p:spPr>
          <a:xfrm>
            <a:off x="1275907" y="223284"/>
            <a:ext cx="6613452" cy="925033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Human chromosomes</a:t>
            </a:r>
          </a:p>
        </p:txBody>
      </p:sp>
      <p:pic>
        <p:nvPicPr>
          <p:cNvPr id="11266" name="Picture 2" descr="Karyotype, karyotype test &amp; analysis, normal karyotype &amp; abnormal karyotype">
            <a:extLst>
              <a:ext uri="{FF2B5EF4-FFF2-40B4-BE49-F238E27FC236}">
                <a16:creationId xmlns:a16="http://schemas.microsoft.com/office/drawing/2014/main" id="{59B90E10-9FC6-950A-D742-700A37F0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29" y="1289171"/>
            <a:ext cx="6040746" cy="5465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03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ECAB2E-0051-FD65-E3E9-B47C00CB93CC}"/>
              </a:ext>
            </a:extLst>
          </p:cNvPr>
          <p:cNvSpPr/>
          <p:nvPr/>
        </p:nvSpPr>
        <p:spPr>
          <a:xfrm>
            <a:off x="1275907" y="223284"/>
            <a:ext cx="6613452" cy="925033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Human chromosomes</a:t>
            </a:r>
          </a:p>
        </p:txBody>
      </p:sp>
      <p:pic>
        <p:nvPicPr>
          <p:cNvPr id="11266" name="Picture 2" descr="Karyotype, karyotype test &amp; analysis, normal karyotype &amp; abnormal karyotype">
            <a:extLst>
              <a:ext uri="{FF2B5EF4-FFF2-40B4-BE49-F238E27FC236}">
                <a16:creationId xmlns:a16="http://schemas.microsoft.com/office/drawing/2014/main" id="{59B90E10-9FC6-950A-D742-700A37F0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2" y="1588625"/>
            <a:ext cx="5260251" cy="475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008CFDE1-E71D-463A-6011-7882609186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9560"/>
            <a:ext cx="5972188" cy="509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8DD98C9-900B-2B25-BCE2-C80121CD5503}"/>
              </a:ext>
            </a:extLst>
          </p:cNvPr>
          <p:cNvSpPr/>
          <p:nvPr/>
        </p:nvSpPr>
        <p:spPr>
          <a:xfrm>
            <a:off x="1584250" y="1503564"/>
            <a:ext cx="2498651" cy="4528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Female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1BCDD5-5142-BF0B-5BE9-0A884A74E70E}"/>
              </a:ext>
            </a:extLst>
          </p:cNvPr>
          <p:cNvSpPr/>
          <p:nvPr/>
        </p:nvSpPr>
        <p:spPr>
          <a:xfrm>
            <a:off x="8054310" y="1030717"/>
            <a:ext cx="2498651" cy="4528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Male</a:t>
            </a:r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0B39FDA7-956B-DB95-20C1-7CC9073D5DE5}"/>
              </a:ext>
            </a:extLst>
          </p:cNvPr>
          <p:cNvSpPr/>
          <p:nvPr/>
        </p:nvSpPr>
        <p:spPr>
          <a:xfrm>
            <a:off x="5307567" y="5497033"/>
            <a:ext cx="2746743" cy="1407870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2232447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B2B06-D95B-0FAA-C7E7-60CC5568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FE3F9-63BE-203D-C792-43DFAAEA3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D906C7AE-6868-6427-45D4-4B2DDA3D6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823" y="514238"/>
            <a:ext cx="10032067" cy="583339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06D5CD-72A0-18F7-8055-63E190B34E38}"/>
              </a:ext>
            </a:extLst>
          </p:cNvPr>
          <p:cNvCxnSpPr/>
          <p:nvPr/>
        </p:nvCxnSpPr>
        <p:spPr>
          <a:xfrm>
            <a:off x="688976" y="685800"/>
            <a:ext cx="2277508" cy="17525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507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1F75-9DEA-4B42-920D-AC2DE0C99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4469922" cy="132375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Home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1B22B-D972-F114-E145-F02F06EEF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20457"/>
            <a:ext cx="4611690" cy="4270744"/>
          </a:xfrm>
        </p:spPr>
        <p:txBody>
          <a:bodyPr/>
          <a:lstStyle/>
          <a:p>
            <a:r>
              <a:rPr lang="en-US" sz="3200" b="1" dirty="0">
                <a:latin typeface="Aptos Black" panose="020F0502020204030204" pitchFamily="34" charset="0"/>
              </a:rPr>
              <a:t>Read page 2</a:t>
            </a:r>
          </a:p>
          <a:p>
            <a:r>
              <a:rPr lang="en-US" sz="3200" b="1" dirty="0">
                <a:latin typeface="Aptos Black" panose="020F0502020204030204" pitchFamily="34" charset="0"/>
              </a:rPr>
              <a:t>Answer page 3 - 6</a:t>
            </a:r>
          </a:p>
          <a:p>
            <a:endParaRPr lang="en-US" dirty="0"/>
          </a:p>
        </p:txBody>
      </p:sp>
      <p:pic>
        <p:nvPicPr>
          <p:cNvPr id="4098" name="Picture 2" descr="BC Science Connections 10 – Homeschool Canada">
            <a:extLst>
              <a:ext uri="{FF2B5EF4-FFF2-40B4-BE49-F238E27FC236}">
                <a16:creationId xmlns:a16="http://schemas.microsoft.com/office/drawing/2014/main" id="{0B08F5A0-70E8-BD7B-CC67-0F810B523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69" y="178094"/>
            <a:ext cx="4745663" cy="647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26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F08C-C897-42A3-6DB9-B8AF566F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98FFF-3498-CCBB-D7DC-BCC7C46F0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18FED-6599-268E-B449-42334467F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97" y="383540"/>
            <a:ext cx="9154806" cy="62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4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0CDF10-20A6-4864-7BFB-633875306253}"/>
              </a:ext>
            </a:extLst>
          </p:cNvPr>
          <p:cNvSpPr/>
          <p:nvPr/>
        </p:nvSpPr>
        <p:spPr>
          <a:xfrm>
            <a:off x="1733105" y="177653"/>
            <a:ext cx="5975500" cy="112882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33337-E3C0-C471-0E21-D5E02560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2" y="218411"/>
            <a:ext cx="7064266" cy="104730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Ways to Take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06C92-6F0B-0C5E-BF45-AF41EAA87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ow to Take Better Notes: The 6 Best Note-Taking Systems | Good notes, Education quotes ...">
            <a:extLst>
              <a:ext uri="{FF2B5EF4-FFF2-40B4-BE49-F238E27FC236}">
                <a16:creationId xmlns:a16="http://schemas.microsoft.com/office/drawing/2014/main" id="{101E8A69-B185-CAD0-55B2-E72642C23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78" y="1548810"/>
            <a:ext cx="4273908" cy="51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97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0CDF10-20A6-4864-7BFB-633875306253}"/>
              </a:ext>
            </a:extLst>
          </p:cNvPr>
          <p:cNvSpPr/>
          <p:nvPr/>
        </p:nvSpPr>
        <p:spPr>
          <a:xfrm>
            <a:off x="1733105" y="177653"/>
            <a:ext cx="5975500" cy="112882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33337-E3C0-C471-0E21-D5E02560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2" y="218411"/>
            <a:ext cx="7064266" cy="104730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Ways to Take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06C92-6F0B-0C5E-BF45-AF41EAA87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5DF6B24-DDF0-85CA-51A3-37740FF9E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06" y="1419649"/>
            <a:ext cx="4254833" cy="526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C43674-B7C2-FA2A-2BD7-DBCCA3574291}"/>
              </a:ext>
            </a:extLst>
          </p:cNvPr>
          <p:cNvGrpSpPr/>
          <p:nvPr/>
        </p:nvGrpSpPr>
        <p:grpSpPr>
          <a:xfrm>
            <a:off x="3832409" y="1878137"/>
            <a:ext cx="475920" cy="238320"/>
            <a:chOff x="3832409" y="1878137"/>
            <a:chExt cx="47592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EC49E98-3616-C078-2FCA-171CCAC0E209}"/>
                    </a:ext>
                  </a:extLst>
                </p14:cNvPr>
                <p14:cNvContentPartPr/>
                <p14:nvPr/>
              </p14:nvContentPartPr>
              <p14:xfrm>
                <a:off x="3864809" y="1926377"/>
                <a:ext cx="9360" cy="190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EC49E98-3616-C078-2FCA-171CCAC0E20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56169" y="1917737"/>
                  <a:ext cx="27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6185533-415F-CF54-715B-C2BBB894B3E8}"/>
                    </a:ext>
                  </a:extLst>
                </p14:cNvPr>
                <p14:cNvContentPartPr/>
                <p14:nvPr/>
              </p14:nvContentPartPr>
              <p14:xfrm>
                <a:off x="3832409" y="1928897"/>
                <a:ext cx="107640" cy="177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6185533-415F-CF54-715B-C2BBB894B3E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23409" y="1919897"/>
                  <a:ext cx="125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4A25038-D0A7-1DAC-F439-FE80165D4777}"/>
                    </a:ext>
                  </a:extLst>
                </p14:cNvPr>
                <p14:cNvContentPartPr/>
                <p14:nvPr/>
              </p14:nvContentPartPr>
              <p14:xfrm>
                <a:off x="3974609" y="1935737"/>
                <a:ext cx="146160" cy="173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4A25038-D0A7-1DAC-F439-FE80165D47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65969" y="1927097"/>
                  <a:ext cx="163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60BB41-BBD7-A786-63A1-51FCB278029A}"/>
                    </a:ext>
                  </a:extLst>
                </p14:cNvPr>
                <p14:cNvContentPartPr/>
                <p14:nvPr/>
              </p14:nvContentPartPr>
              <p14:xfrm>
                <a:off x="4179809" y="1878137"/>
                <a:ext cx="115200" cy="198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60BB41-BBD7-A786-63A1-51FCB278029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71169" y="1869137"/>
                  <a:ext cx="132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9A938A4-F387-A0A4-A19A-433DD2859103}"/>
                    </a:ext>
                  </a:extLst>
                </p14:cNvPr>
                <p14:cNvContentPartPr/>
                <p14:nvPr/>
              </p14:nvContentPartPr>
              <p14:xfrm>
                <a:off x="4200329" y="1961657"/>
                <a:ext cx="108000" cy="7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9A938A4-F387-A0A4-A19A-433DD285910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91329" y="1952657"/>
                  <a:ext cx="1256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0E08E0-D302-EA54-DA0A-A50817EBA764}"/>
              </a:ext>
            </a:extLst>
          </p:cNvPr>
          <p:cNvGrpSpPr/>
          <p:nvPr/>
        </p:nvGrpSpPr>
        <p:grpSpPr>
          <a:xfrm>
            <a:off x="3805049" y="3540617"/>
            <a:ext cx="1229040" cy="404640"/>
            <a:chOff x="3805049" y="3540617"/>
            <a:chExt cx="122904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21F2D71-2F71-19B9-2256-A581CEA90225}"/>
                    </a:ext>
                  </a:extLst>
                </p14:cNvPr>
                <p14:cNvContentPartPr/>
                <p14:nvPr/>
              </p14:nvContentPartPr>
              <p14:xfrm>
                <a:off x="3805049" y="3611537"/>
                <a:ext cx="376920" cy="333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21F2D71-2F71-19B9-2256-A581CEA9022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96409" y="3602897"/>
                  <a:ext cx="3945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4AC4D6-AD4C-10E3-1D07-CEDA786BDC49}"/>
                    </a:ext>
                  </a:extLst>
                </p14:cNvPr>
                <p14:cNvContentPartPr/>
                <p14:nvPr/>
              </p14:nvContentPartPr>
              <p14:xfrm>
                <a:off x="4170449" y="3597137"/>
                <a:ext cx="55080" cy="287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4AC4D6-AD4C-10E3-1D07-CEDA786BDC4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61809" y="3588497"/>
                  <a:ext cx="727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758BC6C-3FE1-CB35-90D3-BDEAD5F424B2}"/>
                    </a:ext>
                  </a:extLst>
                </p14:cNvPr>
                <p14:cNvContentPartPr/>
                <p14:nvPr/>
              </p14:nvContentPartPr>
              <p14:xfrm>
                <a:off x="4242809" y="3626657"/>
                <a:ext cx="44280" cy="233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758BC6C-3FE1-CB35-90D3-BDEAD5F424B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33809" y="3618017"/>
                  <a:ext cx="61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2271C5-1FD2-02BE-6572-9191A9CEC6CF}"/>
                    </a:ext>
                  </a:extLst>
                </p14:cNvPr>
                <p14:cNvContentPartPr/>
                <p14:nvPr/>
              </p14:nvContentPartPr>
              <p14:xfrm>
                <a:off x="4331009" y="3715937"/>
                <a:ext cx="127800" cy="167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2271C5-1FD2-02BE-6572-9191A9CEC6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22009" y="3706937"/>
                  <a:ext cx="145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4B7A233-EAAD-F421-C989-E916672D9783}"/>
                    </a:ext>
                  </a:extLst>
                </p14:cNvPr>
                <p14:cNvContentPartPr/>
                <p14:nvPr/>
              </p14:nvContentPartPr>
              <p14:xfrm>
                <a:off x="4476089" y="3715577"/>
                <a:ext cx="139680" cy="168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4B7A233-EAAD-F421-C989-E916672D978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67089" y="3706577"/>
                  <a:ext cx="157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A32059A-97EB-8E83-E6C6-0B68B4ACB159}"/>
                    </a:ext>
                  </a:extLst>
                </p14:cNvPr>
                <p14:cNvContentPartPr/>
                <p14:nvPr/>
              </p14:nvContentPartPr>
              <p14:xfrm>
                <a:off x="4610009" y="3577337"/>
                <a:ext cx="56520" cy="278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A32059A-97EB-8E83-E6C6-0B68B4ACB15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01009" y="3568337"/>
                  <a:ext cx="74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9C1A1A-93A0-00D4-7E80-BC5BF28B6020}"/>
                    </a:ext>
                  </a:extLst>
                </p14:cNvPr>
                <p14:cNvContentPartPr/>
                <p14:nvPr/>
              </p14:nvContentPartPr>
              <p14:xfrm>
                <a:off x="4578329" y="3540617"/>
                <a:ext cx="172800" cy="317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9C1A1A-93A0-00D4-7E80-BC5BF28B602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69689" y="3531977"/>
                  <a:ext cx="1904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0F260E8-CAB1-6155-3C7F-54852BD8A45B}"/>
                    </a:ext>
                  </a:extLst>
                </p14:cNvPr>
                <p14:cNvContentPartPr/>
                <p14:nvPr/>
              </p14:nvContentPartPr>
              <p14:xfrm>
                <a:off x="4769489" y="3720977"/>
                <a:ext cx="264600" cy="178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0F260E8-CAB1-6155-3C7F-54852BD8A4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60849" y="3712337"/>
                  <a:ext cx="28224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E6A6BF3-7ED6-FD3F-C054-216A88C0F3E5}"/>
                  </a:ext>
                </a:extLst>
              </p14:cNvPr>
              <p14:cNvContentPartPr/>
              <p14:nvPr/>
            </p14:nvContentPartPr>
            <p14:xfrm>
              <a:off x="3587609" y="1929617"/>
              <a:ext cx="934200" cy="82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E6A6BF3-7ED6-FD3F-C054-216A88C0F3E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33609" y="1821977"/>
                <a:ext cx="104184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041D885-E763-D9CC-7479-59AE8E608878}"/>
                  </a:ext>
                </a:extLst>
              </p14:cNvPr>
              <p14:cNvContentPartPr/>
              <p14:nvPr/>
            </p14:nvContentPartPr>
            <p14:xfrm>
              <a:off x="3644489" y="3724577"/>
              <a:ext cx="1440720" cy="1195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041D885-E763-D9CC-7479-59AE8E60887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90489" y="3616937"/>
                <a:ext cx="1548360" cy="33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83" name="Group 7182">
            <a:extLst>
              <a:ext uri="{FF2B5EF4-FFF2-40B4-BE49-F238E27FC236}">
                <a16:creationId xmlns:a16="http://schemas.microsoft.com/office/drawing/2014/main" id="{F120F2B7-0E85-DB27-63B4-0F8DA5F45EF1}"/>
              </a:ext>
            </a:extLst>
          </p:cNvPr>
          <p:cNvGrpSpPr/>
          <p:nvPr/>
        </p:nvGrpSpPr>
        <p:grpSpPr>
          <a:xfrm>
            <a:off x="3860129" y="2110697"/>
            <a:ext cx="3338640" cy="1123200"/>
            <a:chOff x="3860129" y="2110697"/>
            <a:chExt cx="3338640" cy="11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C6A5053-143B-F7A0-81A2-99CD636BA36E}"/>
                    </a:ext>
                  </a:extLst>
                </p14:cNvPr>
                <p14:cNvContentPartPr/>
                <p14:nvPr/>
              </p14:nvContentPartPr>
              <p14:xfrm>
                <a:off x="3860129" y="2363777"/>
                <a:ext cx="87120" cy="9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C6A5053-143B-F7A0-81A2-99CD636BA36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51489" y="2355137"/>
                  <a:ext cx="104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9200ABD-F5D6-49DF-4B48-E89DFEF6FB89}"/>
                    </a:ext>
                  </a:extLst>
                </p14:cNvPr>
                <p14:cNvContentPartPr/>
                <p14:nvPr/>
              </p14:nvContentPartPr>
              <p14:xfrm>
                <a:off x="4044449" y="2306537"/>
                <a:ext cx="119520" cy="155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9200ABD-F5D6-49DF-4B48-E89DFEF6FB8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35809" y="2297897"/>
                  <a:ext cx="137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17DC84D-2ACE-2DF3-272C-EA8DA104CF70}"/>
                    </a:ext>
                  </a:extLst>
                </p14:cNvPr>
                <p14:cNvContentPartPr/>
                <p14:nvPr/>
              </p14:nvContentPartPr>
              <p14:xfrm>
                <a:off x="4197089" y="2317697"/>
                <a:ext cx="123120" cy="132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17DC84D-2ACE-2DF3-272C-EA8DA104CF7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88449" y="2308697"/>
                  <a:ext cx="140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DB1D237-C7DC-4333-55E5-19C09BD1B718}"/>
                    </a:ext>
                  </a:extLst>
                </p14:cNvPr>
                <p14:cNvContentPartPr/>
                <p14:nvPr/>
              </p14:nvContentPartPr>
              <p14:xfrm>
                <a:off x="4376009" y="2201417"/>
                <a:ext cx="354960" cy="259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DB1D237-C7DC-4333-55E5-19C09BD1B71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67009" y="2192777"/>
                  <a:ext cx="3726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555C721-02F4-7277-0B81-D22AC6F98E23}"/>
                    </a:ext>
                  </a:extLst>
                </p14:cNvPr>
                <p14:cNvContentPartPr/>
                <p14:nvPr/>
              </p14:nvContentPartPr>
              <p14:xfrm>
                <a:off x="4687409" y="2191697"/>
                <a:ext cx="10080" cy="10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555C721-02F4-7277-0B81-D22AC6F98E2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78769" y="2183057"/>
                  <a:ext cx="27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639621F-E336-33C3-46EA-26DE817F4812}"/>
                    </a:ext>
                  </a:extLst>
                </p14:cNvPr>
                <p14:cNvContentPartPr/>
                <p14:nvPr/>
              </p14:nvContentPartPr>
              <p14:xfrm>
                <a:off x="4776329" y="2306177"/>
                <a:ext cx="112320" cy="141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639621F-E336-33C3-46EA-26DE817F481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67689" y="2297537"/>
                  <a:ext cx="129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5ED2A7E-4873-1C46-9F61-4C651C54D57A}"/>
                    </a:ext>
                  </a:extLst>
                </p14:cNvPr>
                <p14:cNvContentPartPr/>
                <p14:nvPr/>
              </p14:nvContentPartPr>
              <p14:xfrm>
                <a:off x="4991969" y="2318057"/>
                <a:ext cx="131400" cy="135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5ED2A7E-4873-1C46-9F61-4C651C54D5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83329" y="2309057"/>
                  <a:ext cx="149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6445571-D295-344D-CF02-3C3A3D65A9FE}"/>
                    </a:ext>
                  </a:extLst>
                </p14:cNvPr>
                <p14:cNvContentPartPr/>
                <p14:nvPr/>
              </p14:nvContentPartPr>
              <p14:xfrm>
                <a:off x="5155049" y="2283857"/>
                <a:ext cx="123480" cy="131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6445571-D295-344D-CF02-3C3A3D65A9F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46409" y="2275217"/>
                  <a:ext cx="141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0C575EE-D9D2-D1DD-45FF-E32947513332}"/>
                    </a:ext>
                  </a:extLst>
                </p14:cNvPr>
                <p14:cNvContentPartPr/>
                <p14:nvPr/>
              </p14:nvContentPartPr>
              <p14:xfrm>
                <a:off x="5313809" y="2229497"/>
                <a:ext cx="18360" cy="21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0C575EE-D9D2-D1DD-45FF-E3294751333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04809" y="2220497"/>
                  <a:ext cx="36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A78457-145E-4F01-D1D0-5BC03F57EA79}"/>
                    </a:ext>
                  </a:extLst>
                </p14:cNvPr>
                <p14:cNvContentPartPr/>
                <p14:nvPr/>
              </p14:nvContentPartPr>
              <p14:xfrm>
                <a:off x="5349809" y="2110697"/>
                <a:ext cx="160200" cy="272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5A78457-145E-4F01-D1D0-5BC03F57EA7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40809" y="2101697"/>
                  <a:ext cx="177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4052080-24B0-81A3-AC8A-7BB1A2DF6CBD}"/>
                    </a:ext>
                  </a:extLst>
                </p14:cNvPr>
                <p14:cNvContentPartPr/>
                <p14:nvPr/>
              </p14:nvContentPartPr>
              <p14:xfrm>
                <a:off x="3917009" y="2704697"/>
                <a:ext cx="102600" cy="13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4052080-24B0-81A3-AC8A-7BB1A2DF6CB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08009" y="2695697"/>
                  <a:ext cx="120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714F485-761A-2709-BE58-4EB63297E425}"/>
                    </a:ext>
                  </a:extLst>
                </p14:cNvPr>
                <p14:cNvContentPartPr/>
                <p14:nvPr/>
              </p14:nvContentPartPr>
              <p14:xfrm>
                <a:off x="4099889" y="2650337"/>
                <a:ext cx="112320" cy="181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714F485-761A-2709-BE58-4EB63297E42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90889" y="2641337"/>
                  <a:ext cx="129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13E378C-C285-59D2-EFEF-B72492C701C8}"/>
                    </a:ext>
                  </a:extLst>
                </p14:cNvPr>
                <p14:cNvContentPartPr/>
                <p14:nvPr/>
              </p14:nvContentPartPr>
              <p14:xfrm>
                <a:off x="4227329" y="2680217"/>
                <a:ext cx="145080" cy="139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13E378C-C285-59D2-EFEF-B72492C701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18329" y="2671577"/>
                  <a:ext cx="162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63E534A-F7C7-FC91-47EB-BDAE8888169E}"/>
                    </a:ext>
                  </a:extLst>
                </p14:cNvPr>
                <p14:cNvContentPartPr/>
                <p14:nvPr/>
              </p14:nvContentPartPr>
              <p14:xfrm>
                <a:off x="4382489" y="2662217"/>
                <a:ext cx="155880" cy="343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63E534A-F7C7-FC91-47EB-BDAE8888169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73489" y="2653577"/>
                  <a:ext cx="1735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A33A5C8-2533-826E-4C95-343CBFB2D5CB}"/>
                    </a:ext>
                  </a:extLst>
                </p14:cNvPr>
                <p14:cNvContentPartPr/>
                <p14:nvPr/>
              </p14:nvContentPartPr>
              <p14:xfrm>
                <a:off x="4507409" y="2635577"/>
                <a:ext cx="188640" cy="156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A33A5C8-2533-826E-4C95-343CBFB2D5C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98769" y="2626577"/>
                  <a:ext cx="206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1BC206B-058E-A36A-C64C-72756B195551}"/>
                    </a:ext>
                  </a:extLst>
                </p14:cNvPr>
                <p14:cNvContentPartPr/>
                <p14:nvPr/>
              </p14:nvContentPartPr>
              <p14:xfrm>
                <a:off x="4750769" y="2489417"/>
                <a:ext cx="69120" cy="338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1BC206B-058E-A36A-C64C-72756B19555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41769" y="2480777"/>
                  <a:ext cx="867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DC44AD7-0380-B857-AD82-FD7A4B86DCD7}"/>
                    </a:ext>
                  </a:extLst>
                </p14:cNvPr>
                <p14:cNvContentPartPr/>
                <p14:nvPr/>
              </p14:nvContentPartPr>
              <p14:xfrm>
                <a:off x="4851209" y="2658977"/>
                <a:ext cx="94320" cy="273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DC44AD7-0380-B857-AD82-FD7A4B86DCD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42569" y="2649977"/>
                  <a:ext cx="1119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7FB9266-5CA1-35B2-F61F-74632E305202}"/>
                    </a:ext>
                  </a:extLst>
                </p14:cNvPr>
                <p14:cNvContentPartPr/>
                <p14:nvPr/>
              </p14:nvContentPartPr>
              <p14:xfrm>
                <a:off x="4965329" y="2525417"/>
                <a:ext cx="137880" cy="255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7FB9266-5CA1-35B2-F61F-74632E30520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56689" y="2516417"/>
                  <a:ext cx="155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6B6A5B-7C4B-1461-ABF9-D2A9F65AB506}"/>
                    </a:ext>
                  </a:extLst>
                </p14:cNvPr>
                <p14:cNvContentPartPr/>
                <p14:nvPr/>
              </p14:nvContentPartPr>
              <p14:xfrm>
                <a:off x="5134529" y="2622977"/>
                <a:ext cx="66600" cy="141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6B6A5B-7C4B-1461-ABF9-D2A9F65AB50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25529" y="2613977"/>
                  <a:ext cx="84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264544-DC20-904B-6C77-176D0C8949EB}"/>
                    </a:ext>
                  </a:extLst>
                </p14:cNvPr>
                <p14:cNvContentPartPr/>
                <p14:nvPr/>
              </p14:nvContentPartPr>
              <p14:xfrm>
                <a:off x="5209409" y="2639537"/>
                <a:ext cx="128520" cy="168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264544-DC20-904B-6C77-176D0C8949E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00769" y="2630537"/>
                  <a:ext cx="146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18C1095-069F-CEAE-EBD1-4BF9D0515AC3}"/>
                    </a:ext>
                  </a:extLst>
                </p14:cNvPr>
                <p14:cNvContentPartPr/>
                <p14:nvPr/>
              </p14:nvContentPartPr>
              <p14:xfrm>
                <a:off x="5350169" y="2657537"/>
                <a:ext cx="92160" cy="268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18C1095-069F-CEAE-EBD1-4BF9D0515AC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41529" y="2648537"/>
                  <a:ext cx="1098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F83608A-2267-5387-B3EF-657936B9DD2E}"/>
                    </a:ext>
                  </a:extLst>
                </p14:cNvPr>
                <p14:cNvContentPartPr/>
                <p14:nvPr/>
              </p14:nvContentPartPr>
              <p14:xfrm>
                <a:off x="5439449" y="2516417"/>
                <a:ext cx="126000" cy="243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83608A-2267-5387-B3EF-657936B9DD2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30449" y="2507417"/>
                  <a:ext cx="1436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E218072-C092-F200-5DE2-DBF68DB73278}"/>
                    </a:ext>
                  </a:extLst>
                </p14:cNvPr>
                <p14:cNvContentPartPr/>
                <p14:nvPr/>
              </p14:nvContentPartPr>
              <p14:xfrm>
                <a:off x="5593169" y="2648537"/>
                <a:ext cx="122760" cy="116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E218072-C092-F200-5DE2-DBF68DB7327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84169" y="2639897"/>
                  <a:ext cx="140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CFD32B4-F0FD-B215-D20A-985B3983D1DC}"/>
                    </a:ext>
                  </a:extLst>
                </p14:cNvPr>
                <p14:cNvContentPartPr/>
                <p14:nvPr/>
              </p14:nvContentPartPr>
              <p14:xfrm>
                <a:off x="5689289" y="2463497"/>
                <a:ext cx="55080" cy="303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CFD32B4-F0FD-B215-D20A-985B3983D1D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80649" y="2454857"/>
                  <a:ext cx="72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E65DB36-B5F3-E9A3-46FB-7EDAC5F317D4}"/>
                    </a:ext>
                  </a:extLst>
                </p14:cNvPr>
                <p14:cNvContentPartPr/>
                <p14:nvPr/>
              </p14:nvContentPartPr>
              <p14:xfrm>
                <a:off x="5670929" y="2605337"/>
                <a:ext cx="274680" cy="189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E65DB36-B5F3-E9A3-46FB-7EDAC5F317D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61929" y="2596337"/>
                  <a:ext cx="292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1C6FC24-CAFE-889A-F01A-100791645945}"/>
                    </a:ext>
                  </a:extLst>
                </p14:cNvPr>
                <p14:cNvContentPartPr/>
                <p14:nvPr/>
              </p14:nvContentPartPr>
              <p14:xfrm>
                <a:off x="5957849" y="2424257"/>
                <a:ext cx="91440" cy="480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1C6FC24-CAFE-889A-F01A-1007916459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48849" y="2415257"/>
                  <a:ext cx="10908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7B852BC-A687-C1CF-56C7-FDE911412AB8}"/>
                    </a:ext>
                  </a:extLst>
                </p14:cNvPr>
                <p14:cNvContentPartPr/>
                <p14:nvPr/>
              </p14:nvContentPartPr>
              <p14:xfrm>
                <a:off x="6086369" y="2625497"/>
                <a:ext cx="110880" cy="148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7B852BC-A687-C1CF-56C7-FDE911412AB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77729" y="2616497"/>
                  <a:ext cx="128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3E7DCAC-EE11-CD35-81BC-CDE2A992892C}"/>
                    </a:ext>
                  </a:extLst>
                </p14:cNvPr>
                <p14:cNvContentPartPr/>
                <p14:nvPr/>
              </p14:nvContentPartPr>
              <p14:xfrm>
                <a:off x="6239729" y="2656097"/>
                <a:ext cx="24840" cy="116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3E7DCAC-EE11-CD35-81BC-CDE2A992892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31089" y="2647097"/>
                  <a:ext cx="42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FD1730-D7D4-93D4-5EE6-55CD67C9DF48}"/>
                    </a:ext>
                  </a:extLst>
                </p14:cNvPr>
                <p14:cNvContentPartPr/>
                <p14:nvPr/>
              </p14:nvContentPartPr>
              <p14:xfrm>
                <a:off x="6305249" y="2512097"/>
                <a:ext cx="33120" cy="237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FD1730-D7D4-93D4-5EE6-55CD67C9DF4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96609" y="2503457"/>
                  <a:ext cx="50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22D329B-C943-ED21-0523-90908940801B}"/>
                    </a:ext>
                  </a:extLst>
                </p14:cNvPr>
                <p14:cNvContentPartPr/>
                <p14:nvPr/>
              </p14:nvContentPartPr>
              <p14:xfrm>
                <a:off x="6294809" y="2602097"/>
                <a:ext cx="155160" cy="156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22D329B-C943-ED21-0523-90908940801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86169" y="2593097"/>
                  <a:ext cx="172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033D7C3-8289-9748-F3D2-6E23CDFBB711}"/>
                    </a:ext>
                  </a:extLst>
                </p14:cNvPr>
                <p14:cNvContentPartPr/>
                <p14:nvPr/>
              </p14:nvContentPartPr>
              <p14:xfrm>
                <a:off x="6471929" y="2619377"/>
                <a:ext cx="85680" cy="148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033D7C3-8289-9748-F3D2-6E23CDFBB71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63289" y="2610737"/>
                  <a:ext cx="103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42BF80C-D8C1-4592-7AF8-A7ED899EFC96}"/>
                    </a:ext>
                  </a:extLst>
                </p14:cNvPr>
                <p14:cNvContentPartPr/>
                <p14:nvPr/>
              </p14:nvContentPartPr>
              <p14:xfrm>
                <a:off x="6284369" y="2530817"/>
                <a:ext cx="35280" cy="34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42BF80C-D8C1-4592-7AF8-A7ED899EFC9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75729" y="2522177"/>
                  <a:ext cx="52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1322F5D-5AB7-FBE6-B72F-3C34ED80FEA3}"/>
                    </a:ext>
                  </a:extLst>
                </p14:cNvPr>
                <p14:cNvContentPartPr/>
                <p14:nvPr/>
              </p14:nvContentPartPr>
              <p14:xfrm>
                <a:off x="6592169" y="2727017"/>
                <a:ext cx="23400" cy="25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1322F5D-5AB7-FBE6-B72F-3C34ED80FEA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583529" y="2718017"/>
                  <a:ext cx="41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EC52B0F-103C-2A5C-7977-B627FF5B46A5}"/>
                    </a:ext>
                  </a:extLst>
                </p14:cNvPr>
                <p14:cNvContentPartPr/>
                <p14:nvPr/>
              </p14:nvContentPartPr>
              <p14:xfrm>
                <a:off x="6706289" y="2485817"/>
                <a:ext cx="32040" cy="277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EC52B0F-103C-2A5C-7977-B627FF5B46A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97649" y="2477177"/>
                  <a:ext cx="49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3DCCA07-8492-35BA-CBF9-E3FE540787A8}"/>
                    </a:ext>
                  </a:extLst>
                </p14:cNvPr>
                <p14:cNvContentPartPr/>
                <p14:nvPr/>
              </p14:nvContentPartPr>
              <p14:xfrm>
                <a:off x="6766409" y="2684537"/>
                <a:ext cx="112320" cy="118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3DCCA07-8492-35BA-CBF9-E3FE540787A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757769" y="2675897"/>
                  <a:ext cx="129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C6385CC-C573-030B-3A90-E9916C6DA5A3}"/>
                    </a:ext>
                  </a:extLst>
                </p14:cNvPr>
                <p14:cNvContentPartPr/>
                <p14:nvPr/>
              </p14:nvContentPartPr>
              <p14:xfrm>
                <a:off x="6861449" y="2628017"/>
                <a:ext cx="110520" cy="115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C6385CC-C573-030B-3A90-E9916C6DA5A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852809" y="2619017"/>
                  <a:ext cx="128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64E0624-E437-A796-4FB4-18BC14B8D729}"/>
                    </a:ext>
                  </a:extLst>
                </p14:cNvPr>
                <p14:cNvContentPartPr/>
                <p14:nvPr/>
              </p14:nvContentPartPr>
              <p14:xfrm>
                <a:off x="6982769" y="2571857"/>
                <a:ext cx="129240" cy="191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64E0624-E437-A796-4FB4-18BC14B8D72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73769" y="2563217"/>
                  <a:ext cx="146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11740C8-BB6F-A2DA-7710-AD121434C245}"/>
                    </a:ext>
                  </a:extLst>
                </p14:cNvPr>
                <p14:cNvContentPartPr/>
                <p14:nvPr/>
              </p14:nvContentPartPr>
              <p14:xfrm>
                <a:off x="7052609" y="2547017"/>
                <a:ext cx="146160" cy="173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11740C8-BB6F-A2DA-7710-AD121434C24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43969" y="2538377"/>
                  <a:ext cx="163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3F8EA0C-50F1-62EA-E434-39BD4AC73C95}"/>
                    </a:ext>
                  </a:extLst>
                </p14:cNvPr>
                <p14:cNvContentPartPr/>
                <p14:nvPr/>
              </p14:nvContentPartPr>
              <p14:xfrm>
                <a:off x="6726809" y="2674817"/>
                <a:ext cx="103320" cy="63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3F8EA0C-50F1-62EA-E434-39BD4AC73C9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18169" y="2665817"/>
                  <a:ext cx="120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69" name="Ink 7168">
                  <a:extLst>
                    <a:ext uri="{FF2B5EF4-FFF2-40B4-BE49-F238E27FC236}">
                      <a16:creationId xmlns:a16="http://schemas.microsoft.com/office/drawing/2014/main" id="{F796D9C5-F5E7-7F60-32B2-72A6256A94EA}"/>
                    </a:ext>
                  </a:extLst>
                </p14:cNvPr>
                <p14:cNvContentPartPr/>
                <p14:nvPr/>
              </p14:nvContentPartPr>
              <p14:xfrm>
                <a:off x="6978809" y="2727017"/>
                <a:ext cx="98280" cy="67680"/>
              </p14:xfrm>
            </p:contentPart>
          </mc:Choice>
          <mc:Fallback>
            <p:pic>
              <p:nvPicPr>
                <p:cNvPr id="7169" name="Ink 7168">
                  <a:extLst>
                    <a:ext uri="{FF2B5EF4-FFF2-40B4-BE49-F238E27FC236}">
                      <a16:creationId xmlns:a16="http://schemas.microsoft.com/office/drawing/2014/main" id="{F796D9C5-F5E7-7F60-32B2-72A6256A94E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69809" y="2718017"/>
                  <a:ext cx="115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72" name="Ink 7171">
                  <a:extLst>
                    <a:ext uri="{FF2B5EF4-FFF2-40B4-BE49-F238E27FC236}">
                      <a16:creationId xmlns:a16="http://schemas.microsoft.com/office/drawing/2014/main" id="{0E1A9D1F-1154-20DC-61E4-0F97A6A8E5C6}"/>
                    </a:ext>
                  </a:extLst>
                </p14:cNvPr>
                <p14:cNvContentPartPr/>
                <p14:nvPr/>
              </p14:nvContentPartPr>
              <p14:xfrm>
                <a:off x="3937889" y="3063257"/>
                <a:ext cx="132120" cy="28440"/>
              </p14:xfrm>
            </p:contentPart>
          </mc:Choice>
          <mc:Fallback>
            <p:pic>
              <p:nvPicPr>
                <p:cNvPr id="7172" name="Ink 7171">
                  <a:extLst>
                    <a:ext uri="{FF2B5EF4-FFF2-40B4-BE49-F238E27FC236}">
                      <a16:creationId xmlns:a16="http://schemas.microsoft.com/office/drawing/2014/main" id="{0E1A9D1F-1154-20DC-61E4-0F97A6A8E5C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928889" y="3054257"/>
                  <a:ext cx="149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73" name="Ink 7172">
                  <a:extLst>
                    <a:ext uri="{FF2B5EF4-FFF2-40B4-BE49-F238E27FC236}">
                      <a16:creationId xmlns:a16="http://schemas.microsoft.com/office/drawing/2014/main" id="{77B48448-439E-3222-AC9E-7A4413AB1B2C}"/>
                    </a:ext>
                  </a:extLst>
                </p14:cNvPr>
                <p14:cNvContentPartPr/>
                <p14:nvPr/>
              </p14:nvContentPartPr>
              <p14:xfrm>
                <a:off x="4159649" y="2921057"/>
                <a:ext cx="185040" cy="307440"/>
              </p14:xfrm>
            </p:contentPart>
          </mc:Choice>
          <mc:Fallback>
            <p:pic>
              <p:nvPicPr>
                <p:cNvPr id="7173" name="Ink 7172">
                  <a:extLst>
                    <a:ext uri="{FF2B5EF4-FFF2-40B4-BE49-F238E27FC236}">
                      <a16:creationId xmlns:a16="http://schemas.microsoft.com/office/drawing/2014/main" id="{77B48448-439E-3222-AC9E-7A4413AB1B2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150649" y="2912057"/>
                  <a:ext cx="2026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74" name="Ink 7173">
                  <a:extLst>
                    <a:ext uri="{FF2B5EF4-FFF2-40B4-BE49-F238E27FC236}">
                      <a16:creationId xmlns:a16="http://schemas.microsoft.com/office/drawing/2014/main" id="{EA4C7CE6-9571-3AC0-9A67-AC18F6CE6488}"/>
                    </a:ext>
                  </a:extLst>
                </p14:cNvPr>
                <p14:cNvContentPartPr/>
                <p14:nvPr/>
              </p14:nvContentPartPr>
              <p14:xfrm>
                <a:off x="4320569" y="2877137"/>
                <a:ext cx="398160" cy="356760"/>
              </p14:xfrm>
            </p:contentPart>
          </mc:Choice>
          <mc:Fallback>
            <p:pic>
              <p:nvPicPr>
                <p:cNvPr id="7174" name="Ink 7173">
                  <a:extLst>
                    <a:ext uri="{FF2B5EF4-FFF2-40B4-BE49-F238E27FC236}">
                      <a16:creationId xmlns:a16="http://schemas.microsoft.com/office/drawing/2014/main" id="{EA4C7CE6-9571-3AC0-9A67-AC18F6CE648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311929" y="2868137"/>
                  <a:ext cx="415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75" name="Ink 7174">
                  <a:extLst>
                    <a:ext uri="{FF2B5EF4-FFF2-40B4-BE49-F238E27FC236}">
                      <a16:creationId xmlns:a16="http://schemas.microsoft.com/office/drawing/2014/main" id="{9DBDECE7-CD80-FE75-3182-03A947DDFE5E}"/>
                    </a:ext>
                  </a:extLst>
                </p14:cNvPr>
                <p14:cNvContentPartPr/>
                <p14:nvPr/>
              </p14:nvContentPartPr>
              <p14:xfrm>
                <a:off x="4712609" y="2917457"/>
                <a:ext cx="229680" cy="286200"/>
              </p14:xfrm>
            </p:contentPart>
          </mc:Choice>
          <mc:Fallback>
            <p:pic>
              <p:nvPicPr>
                <p:cNvPr id="7175" name="Ink 7174">
                  <a:extLst>
                    <a:ext uri="{FF2B5EF4-FFF2-40B4-BE49-F238E27FC236}">
                      <a16:creationId xmlns:a16="http://schemas.microsoft.com/office/drawing/2014/main" id="{9DBDECE7-CD80-FE75-3182-03A947DDFE5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703969" y="2908817"/>
                  <a:ext cx="2473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76" name="Ink 7175">
                  <a:extLst>
                    <a:ext uri="{FF2B5EF4-FFF2-40B4-BE49-F238E27FC236}">
                      <a16:creationId xmlns:a16="http://schemas.microsoft.com/office/drawing/2014/main" id="{6AADB3BA-21E8-C11F-B562-E8ACDB0E720B}"/>
                    </a:ext>
                  </a:extLst>
                </p14:cNvPr>
                <p14:cNvContentPartPr/>
                <p14:nvPr/>
              </p14:nvContentPartPr>
              <p14:xfrm>
                <a:off x="5089889" y="3015737"/>
                <a:ext cx="120960" cy="178920"/>
              </p14:xfrm>
            </p:contentPart>
          </mc:Choice>
          <mc:Fallback>
            <p:pic>
              <p:nvPicPr>
                <p:cNvPr id="7176" name="Ink 7175">
                  <a:extLst>
                    <a:ext uri="{FF2B5EF4-FFF2-40B4-BE49-F238E27FC236}">
                      <a16:creationId xmlns:a16="http://schemas.microsoft.com/office/drawing/2014/main" id="{6AADB3BA-21E8-C11F-B562-E8ACDB0E720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80889" y="3007097"/>
                  <a:ext cx="138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77" name="Ink 7176">
                  <a:extLst>
                    <a:ext uri="{FF2B5EF4-FFF2-40B4-BE49-F238E27FC236}">
                      <a16:creationId xmlns:a16="http://schemas.microsoft.com/office/drawing/2014/main" id="{BEFFFA4E-2C8D-D129-E1AC-B06B507938AE}"/>
                    </a:ext>
                  </a:extLst>
                </p14:cNvPr>
                <p14:cNvContentPartPr/>
                <p14:nvPr/>
              </p14:nvContentPartPr>
              <p14:xfrm>
                <a:off x="5250089" y="2858417"/>
                <a:ext cx="49320" cy="310320"/>
              </p14:xfrm>
            </p:contentPart>
          </mc:Choice>
          <mc:Fallback>
            <p:pic>
              <p:nvPicPr>
                <p:cNvPr id="7177" name="Ink 7176">
                  <a:extLst>
                    <a:ext uri="{FF2B5EF4-FFF2-40B4-BE49-F238E27FC236}">
                      <a16:creationId xmlns:a16="http://schemas.microsoft.com/office/drawing/2014/main" id="{BEFFFA4E-2C8D-D129-E1AC-B06B507938A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41449" y="2849417"/>
                  <a:ext cx="669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178" name="Ink 7177">
                  <a:extLst>
                    <a:ext uri="{FF2B5EF4-FFF2-40B4-BE49-F238E27FC236}">
                      <a16:creationId xmlns:a16="http://schemas.microsoft.com/office/drawing/2014/main" id="{93DC3F02-35ED-5844-5F7C-0CE771FD9725}"/>
                    </a:ext>
                  </a:extLst>
                </p14:cNvPr>
                <p14:cNvContentPartPr/>
                <p14:nvPr/>
              </p14:nvContentPartPr>
              <p14:xfrm>
                <a:off x="5205089" y="2987657"/>
                <a:ext cx="215640" cy="175320"/>
              </p14:xfrm>
            </p:contentPart>
          </mc:Choice>
          <mc:Fallback>
            <p:pic>
              <p:nvPicPr>
                <p:cNvPr id="7178" name="Ink 7177">
                  <a:extLst>
                    <a:ext uri="{FF2B5EF4-FFF2-40B4-BE49-F238E27FC236}">
                      <a16:creationId xmlns:a16="http://schemas.microsoft.com/office/drawing/2014/main" id="{93DC3F02-35ED-5844-5F7C-0CE771FD972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196449" y="2978657"/>
                  <a:ext cx="233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179" name="Ink 7178">
                  <a:extLst>
                    <a:ext uri="{FF2B5EF4-FFF2-40B4-BE49-F238E27FC236}">
                      <a16:creationId xmlns:a16="http://schemas.microsoft.com/office/drawing/2014/main" id="{4FE42E70-4B63-A893-6DA1-6A9AE1DB41A2}"/>
                    </a:ext>
                  </a:extLst>
                </p14:cNvPr>
                <p14:cNvContentPartPr/>
                <p14:nvPr/>
              </p14:nvContentPartPr>
              <p14:xfrm>
                <a:off x="5445209" y="2996657"/>
                <a:ext cx="250920" cy="182160"/>
              </p14:xfrm>
            </p:contentPart>
          </mc:Choice>
          <mc:Fallback>
            <p:pic>
              <p:nvPicPr>
                <p:cNvPr id="7179" name="Ink 7178">
                  <a:extLst>
                    <a:ext uri="{FF2B5EF4-FFF2-40B4-BE49-F238E27FC236}">
                      <a16:creationId xmlns:a16="http://schemas.microsoft.com/office/drawing/2014/main" id="{4FE42E70-4B63-A893-6DA1-6A9AE1DB41A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436569" y="2987657"/>
                  <a:ext cx="268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181" name="Ink 7180">
                  <a:extLst>
                    <a:ext uri="{FF2B5EF4-FFF2-40B4-BE49-F238E27FC236}">
                      <a16:creationId xmlns:a16="http://schemas.microsoft.com/office/drawing/2014/main" id="{E585552F-A306-0F61-9DB8-5AD8C64DCA62}"/>
                    </a:ext>
                  </a:extLst>
                </p14:cNvPr>
                <p14:cNvContentPartPr/>
                <p14:nvPr/>
              </p14:nvContentPartPr>
              <p14:xfrm>
                <a:off x="5719889" y="2917097"/>
                <a:ext cx="267480" cy="276120"/>
              </p14:xfrm>
            </p:contentPart>
          </mc:Choice>
          <mc:Fallback>
            <p:pic>
              <p:nvPicPr>
                <p:cNvPr id="7181" name="Ink 7180">
                  <a:extLst>
                    <a:ext uri="{FF2B5EF4-FFF2-40B4-BE49-F238E27FC236}">
                      <a16:creationId xmlns:a16="http://schemas.microsoft.com/office/drawing/2014/main" id="{E585552F-A306-0F61-9DB8-5AD8C64DCA6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10889" y="2908097"/>
                  <a:ext cx="2851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182" name="Ink 7181">
                  <a:extLst>
                    <a:ext uri="{FF2B5EF4-FFF2-40B4-BE49-F238E27FC236}">
                      <a16:creationId xmlns:a16="http://schemas.microsoft.com/office/drawing/2014/main" id="{5D99CF4F-E473-A08D-5745-A5E308B50B95}"/>
                    </a:ext>
                  </a:extLst>
                </p14:cNvPr>
                <p14:cNvContentPartPr/>
                <p14:nvPr/>
              </p14:nvContentPartPr>
              <p14:xfrm>
                <a:off x="5990249" y="2803697"/>
                <a:ext cx="192240" cy="359280"/>
              </p14:xfrm>
            </p:contentPart>
          </mc:Choice>
          <mc:Fallback>
            <p:pic>
              <p:nvPicPr>
                <p:cNvPr id="7182" name="Ink 7181">
                  <a:extLst>
                    <a:ext uri="{FF2B5EF4-FFF2-40B4-BE49-F238E27FC236}">
                      <a16:creationId xmlns:a16="http://schemas.microsoft.com/office/drawing/2014/main" id="{5D99CF4F-E473-A08D-5745-A5E308B50B9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81609" y="2794697"/>
                  <a:ext cx="209880" cy="37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189" name="Ink 7188">
                <a:extLst>
                  <a:ext uri="{FF2B5EF4-FFF2-40B4-BE49-F238E27FC236}">
                    <a16:creationId xmlns:a16="http://schemas.microsoft.com/office/drawing/2014/main" id="{248C00B8-2A2D-93B0-297D-BFE69890C7A3}"/>
                  </a:ext>
                </a:extLst>
              </p14:cNvPr>
              <p14:cNvContentPartPr/>
              <p14:nvPr/>
            </p14:nvContentPartPr>
            <p14:xfrm>
              <a:off x="5144609" y="4046417"/>
              <a:ext cx="201240" cy="160560"/>
            </p14:xfrm>
          </p:contentPart>
        </mc:Choice>
        <mc:Fallback>
          <p:pic>
            <p:nvPicPr>
              <p:cNvPr id="7189" name="Ink 7188">
                <a:extLst>
                  <a:ext uri="{FF2B5EF4-FFF2-40B4-BE49-F238E27FC236}">
                    <a16:creationId xmlns:a16="http://schemas.microsoft.com/office/drawing/2014/main" id="{248C00B8-2A2D-93B0-297D-BFE69890C7A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135969" y="4037417"/>
                <a:ext cx="218880" cy="17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97" name="Group 7196">
            <a:extLst>
              <a:ext uri="{FF2B5EF4-FFF2-40B4-BE49-F238E27FC236}">
                <a16:creationId xmlns:a16="http://schemas.microsoft.com/office/drawing/2014/main" id="{94509162-F633-7A2A-F10F-4D396FC97325}"/>
              </a:ext>
            </a:extLst>
          </p:cNvPr>
          <p:cNvGrpSpPr/>
          <p:nvPr/>
        </p:nvGrpSpPr>
        <p:grpSpPr>
          <a:xfrm>
            <a:off x="5513609" y="3834737"/>
            <a:ext cx="1240920" cy="576360"/>
            <a:chOff x="5513609" y="3834737"/>
            <a:chExt cx="1240920" cy="57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190" name="Ink 7189">
                  <a:extLst>
                    <a:ext uri="{FF2B5EF4-FFF2-40B4-BE49-F238E27FC236}">
                      <a16:creationId xmlns:a16="http://schemas.microsoft.com/office/drawing/2014/main" id="{94BE8408-BDA2-E8BB-7FD5-EA6D4DC12714}"/>
                    </a:ext>
                  </a:extLst>
                </p14:cNvPr>
                <p14:cNvContentPartPr/>
                <p14:nvPr/>
              </p14:nvContentPartPr>
              <p14:xfrm>
                <a:off x="5513609" y="3951377"/>
                <a:ext cx="107640" cy="174600"/>
              </p14:xfrm>
            </p:contentPart>
          </mc:Choice>
          <mc:Fallback>
            <p:pic>
              <p:nvPicPr>
                <p:cNvPr id="7190" name="Ink 7189">
                  <a:extLst>
                    <a:ext uri="{FF2B5EF4-FFF2-40B4-BE49-F238E27FC236}">
                      <a16:creationId xmlns:a16="http://schemas.microsoft.com/office/drawing/2014/main" id="{94BE8408-BDA2-E8BB-7FD5-EA6D4DC1271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504609" y="3942377"/>
                  <a:ext cx="125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191" name="Ink 7190">
                  <a:extLst>
                    <a:ext uri="{FF2B5EF4-FFF2-40B4-BE49-F238E27FC236}">
                      <a16:creationId xmlns:a16="http://schemas.microsoft.com/office/drawing/2014/main" id="{4B5EBD6D-4065-B773-0FD2-9BBB6D8C50FC}"/>
                    </a:ext>
                  </a:extLst>
                </p14:cNvPr>
                <p14:cNvContentPartPr/>
                <p14:nvPr/>
              </p14:nvContentPartPr>
              <p14:xfrm>
                <a:off x="5616209" y="3994937"/>
                <a:ext cx="51480" cy="133920"/>
              </p14:xfrm>
            </p:contentPart>
          </mc:Choice>
          <mc:Fallback>
            <p:pic>
              <p:nvPicPr>
                <p:cNvPr id="7191" name="Ink 7190">
                  <a:extLst>
                    <a:ext uri="{FF2B5EF4-FFF2-40B4-BE49-F238E27FC236}">
                      <a16:creationId xmlns:a16="http://schemas.microsoft.com/office/drawing/2014/main" id="{4B5EBD6D-4065-B773-0FD2-9BBB6D8C50F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07569" y="3985937"/>
                  <a:ext cx="69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192" name="Ink 7191">
                  <a:extLst>
                    <a:ext uri="{FF2B5EF4-FFF2-40B4-BE49-F238E27FC236}">
                      <a16:creationId xmlns:a16="http://schemas.microsoft.com/office/drawing/2014/main" id="{E7522E27-B393-9A9F-1166-845A690599B5}"/>
                    </a:ext>
                  </a:extLst>
                </p14:cNvPr>
                <p14:cNvContentPartPr/>
                <p14:nvPr/>
              </p14:nvContentPartPr>
              <p14:xfrm>
                <a:off x="5704049" y="4019777"/>
                <a:ext cx="72360" cy="211320"/>
              </p14:xfrm>
            </p:contentPart>
          </mc:Choice>
          <mc:Fallback>
            <p:pic>
              <p:nvPicPr>
                <p:cNvPr id="7192" name="Ink 7191">
                  <a:extLst>
                    <a:ext uri="{FF2B5EF4-FFF2-40B4-BE49-F238E27FC236}">
                      <a16:creationId xmlns:a16="http://schemas.microsoft.com/office/drawing/2014/main" id="{E7522E27-B393-9A9F-1166-845A690599B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695409" y="4011137"/>
                  <a:ext cx="90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193" name="Ink 7192">
                  <a:extLst>
                    <a:ext uri="{FF2B5EF4-FFF2-40B4-BE49-F238E27FC236}">
                      <a16:creationId xmlns:a16="http://schemas.microsoft.com/office/drawing/2014/main" id="{C8BF8DB3-A00F-8119-ABDB-529FDADC9BF5}"/>
                    </a:ext>
                  </a:extLst>
                </p14:cNvPr>
                <p14:cNvContentPartPr/>
                <p14:nvPr/>
              </p14:nvContentPartPr>
              <p14:xfrm>
                <a:off x="5821049" y="4020137"/>
                <a:ext cx="158040" cy="390960"/>
              </p14:xfrm>
            </p:contentPart>
          </mc:Choice>
          <mc:Fallback>
            <p:pic>
              <p:nvPicPr>
                <p:cNvPr id="7193" name="Ink 7192">
                  <a:extLst>
                    <a:ext uri="{FF2B5EF4-FFF2-40B4-BE49-F238E27FC236}">
                      <a16:creationId xmlns:a16="http://schemas.microsoft.com/office/drawing/2014/main" id="{C8BF8DB3-A00F-8119-ABDB-529FDADC9BF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12049" y="4011497"/>
                  <a:ext cx="1756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194" name="Ink 7193">
                  <a:extLst>
                    <a:ext uri="{FF2B5EF4-FFF2-40B4-BE49-F238E27FC236}">
                      <a16:creationId xmlns:a16="http://schemas.microsoft.com/office/drawing/2014/main" id="{1F8ECB9F-29F6-C3FC-E8BF-09BA1F7634E8}"/>
                    </a:ext>
                  </a:extLst>
                </p14:cNvPr>
                <p14:cNvContentPartPr/>
                <p14:nvPr/>
              </p14:nvContentPartPr>
              <p14:xfrm>
                <a:off x="6064409" y="3834737"/>
                <a:ext cx="250200" cy="523800"/>
              </p14:xfrm>
            </p:contentPart>
          </mc:Choice>
          <mc:Fallback>
            <p:pic>
              <p:nvPicPr>
                <p:cNvPr id="7194" name="Ink 7193">
                  <a:extLst>
                    <a:ext uri="{FF2B5EF4-FFF2-40B4-BE49-F238E27FC236}">
                      <a16:creationId xmlns:a16="http://schemas.microsoft.com/office/drawing/2014/main" id="{1F8ECB9F-29F6-C3FC-E8BF-09BA1F7634E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055769" y="3826097"/>
                  <a:ext cx="2678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195" name="Ink 7194">
                  <a:extLst>
                    <a:ext uri="{FF2B5EF4-FFF2-40B4-BE49-F238E27FC236}">
                      <a16:creationId xmlns:a16="http://schemas.microsoft.com/office/drawing/2014/main" id="{382AFB37-4026-830B-259B-1BD1EA767FE4}"/>
                    </a:ext>
                  </a:extLst>
                </p14:cNvPr>
                <p14:cNvContentPartPr/>
                <p14:nvPr/>
              </p14:nvContentPartPr>
              <p14:xfrm>
                <a:off x="6390929" y="3921137"/>
                <a:ext cx="28800" cy="222480"/>
              </p14:xfrm>
            </p:contentPart>
          </mc:Choice>
          <mc:Fallback>
            <p:pic>
              <p:nvPicPr>
                <p:cNvPr id="7195" name="Ink 7194">
                  <a:extLst>
                    <a:ext uri="{FF2B5EF4-FFF2-40B4-BE49-F238E27FC236}">
                      <a16:creationId xmlns:a16="http://schemas.microsoft.com/office/drawing/2014/main" id="{382AFB37-4026-830B-259B-1BD1EA767FE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381929" y="3912137"/>
                  <a:ext cx="46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196" name="Ink 7195">
                  <a:extLst>
                    <a:ext uri="{FF2B5EF4-FFF2-40B4-BE49-F238E27FC236}">
                      <a16:creationId xmlns:a16="http://schemas.microsoft.com/office/drawing/2014/main" id="{0E0E3150-7D53-CD11-B206-3593DFAE91F2}"/>
                    </a:ext>
                  </a:extLst>
                </p14:cNvPr>
                <p14:cNvContentPartPr/>
                <p14:nvPr/>
              </p14:nvContentPartPr>
              <p14:xfrm>
                <a:off x="6319289" y="3901697"/>
                <a:ext cx="435240" cy="233280"/>
              </p14:xfrm>
            </p:contentPart>
          </mc:Choice>
          <mc:Fallback>
            <p:pic>
              <p:nvPicPr>
                <p:cNvPr id="7196" name="Ink 7195">
                  <a:extLst>
                    <a:ext uri="{FF2B5EF4-FFF2-40B4-BE49-F238E27FC236}">
                      <a16:creationId xmlns:a16="http://schemas.microsoft.com/office/drawing/2014/main" id="{0E0E3150-7D53-CD11-B206-3593DFAE91F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10649" y="3893057"/>
                  <a:ext cx="45288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01" name="Group 7200">
            <a:extLst>
              <a:ext uri="{FF2B5EF4-FFF2-40B4-BE49-F238E27FC236}">
                <a16:creationId xmlns:a16="http://schemas.microsoft.com/office/drawing/2014/main" id="{988B7D06-33AD-A8B3-90C6-4BCCBC373590}"/>
              </a:ext>
            </a:extLst>
          </p:cNvPr>
          <p:cNvGrpSpPr/>
          <p:nvPr/>
        </p:nvGrpSpPr>
        <p:grpSpPr>
          <a:xfrm>
            <a:off x="4029329" y="3958937"/>
            <a:ext cx="991440" cy="520560"/>
            <a:chOff x="4029329" y="3958937"/>
            <a:chExt cx="991440" cy="52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184" name="Ink 7183">
                  <a:extLst>
                    <a:ext uri="{FF2B5EF4-FFF2-40B4-BE49-F238E27FC236}">
                      <a16:creationId xmlns:a16="http://schemas.microsoft.com/office/drawing/2014/main" id="{0714C472-8DEA-00BF-01CA-5B42177EE572}"/>
                    </a:ext>
                  </a:extLst>
                </p14:cNvPr>
                <p14:cNvContentPartPr/>
                <p14:nvPr/>
              </p14:nvContentPartPr>
              <p14:xfrm>
                <a:off x="4029329" y="4111217"/>
                <a:ext cx="122040" cy="12240"/>
              </p14:xfrm>
            </p:contentPart>
          </mc:Choice>
          <mc:Fallback>
            <p:pic>
              <p:nvPicPr>
                <p:cNvPr id="7184" name="Ink 7183">
                  <a:extLst>
                    <a:ext uri="{FF2B5EF4-FFF2-40B4-BE49-F238E27FC236}">
                      <a16:creationId xmlns:a16="http://schemas.microsoft.com/office/drawing/2014/main" id="{0714C472-8DEA-00BF-01CA-5B42177EE57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20689" y="4102217"/>
                  <a:ext cx="139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7185" name="Ink 7184">
                  <a:extLst>
                    <a:ext uri="{FF2B5EF4-FFF2-40B4-BE49-F238E27FC236}">
                      <a16:creationId xmlns:a16="http://schemas.microsoft.com/office/drawing/2014/main" id="{55A1338D-0890-7B01-B8A1-ADCC3619B358}"/>
                    </a:ext>
                  </a:extLst>
                </p14:cNvPr>
                <p14:cNvContentPartPr/>
                <p14:nvPr/>
              </p14:nvContentPartPr>
              <p14:xfrm>
                <a:off x="4238849" y="4029497"/>
                <a:ext cx="244800" cy="155160"/>
              </p14:xfrm>
            </p:contentPart>
          </mc:Choice>
          <mc:Fallback>
            <p:pic>
              <p:nvPicPr>
                <p:cNvPr id="7185" name="Ink 7184">
                  <a:extLst>
                    <a:ext uri="{FF2B5EF4-FFF2-40B4-BE49-F238E27FC236}">
                      <a16:creationId xmlns:a16="http://schemas.microsoft.com/office/drawing/2014/main" id="{55A1338D-0890-7B01-B8A1-ADCC3619B35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30209" y="4020497"/>
                  <a:ext cx="262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186" name="Ink 7185">
                  <a:extLst>
                    <a:ext uri="{FF2B5EF4-FFF2-40B4-BE49-F238E27FC236}">
                      <a16:creationId xmlns:a16="http://schemas.microsoft.com/office/drawing/2014/main" id="{0EE1209E-B9F2-017B-C29B-F65CFE277356}"/>
                    </a:ext>
                  </a:extLst>
                </p14:cNvPr>
                <p14:cNvContentPartPr/>
                <p14:nvPr/>
              </p14:nvContentPartPr>
              <p14:xfrm>
                <a:off x="4506329" y="3958937"/>
                <a:ext cx="211320" cy="234000"/>
              </p14:xfrm>
            </p:contentPart>
          </mc:Choice>
          <mc:Fallback>
            <p:pic>
              <p:nvPicPr>
                <p:cNvPr id="7186" name="Ink 7185">
                  <a:extLst>
                    <a:ext uri="{FF2B5EF4-FFF2-40B4-BE49-F238E27FC236}">
                      <a16:creationId xmlns:a16="http://schemas.microsoft.com/office/drawing/2014/main" id="{0EE1209E-B9F2-017B-C29B-F65CFE27735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97689" y="3950297"/>
                  <a:ext cx="228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187" name="Ink 7186">
                  <a:extLst>
                    <a:ext uri="{FF2B5EF4-FFF2-40B4-BE49-F238E27FC236}">
                      <a16:creationId xmlns:a16="http://schemas.microsoft.com/office/drawing/2014/main" id="{4A7B5ED7-262C-D493-A5CE-5D298BA08B9D}"/>
                    </a:ext>
                  </a:extLst>
                </p14:cNvPr>
                <p14:cNvContentPartPr/>
                <p14:nvPr/>
              </p14:nvContentPartPr>
              <p14:xfrm>
                <a:off x="4702529" y="4007537"/>
                <a:ext cx="270360" cy="173160"/>
              </p14:xfrm>
            </p:contentPart>
          </mc:Choice>
          <mc:Fallback>
            <p:pic>
              <p:nvPicPr>
                <p:cNvPr id="7187" name="Ink 7186">
                  <a:extLst>
                    <a:ext uri="{FF2B5EF4-FFF2-40B4-BE49-F238E27FC236}">
                      <a16:creationId xmlns:a16="http://schemas.microsoft.com/office/drawing/2014/main" id="{4A7B5ED7-262C-D493-A5CE-5D298BA08B9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93889" y="3998897"/>
                  <a:ext cx="288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198" name="Ink 7197">
                  <a:extLst>
                    <a:ext uri="{FF2B5EF4-FFF2-40B4-BE49-F238E27FC236}">
                      <a16:creationId xmlns:a16="http://schemas.microsoft.com/office/drawing/2014/main" id="{1B73C90E-6B7B-ED5C-054E-C83983B3CCF7}"/>
                    </a:ext>
                  </a:extLst>
                </p14:cNvPr>
                <p14:cNvContentPartPr/>
                <p14:nvPr/>
              </p14:nvContentPartPr>
              <p14:xfrm>
                <a:off x="4354049" y="4240097"/>
                <a:ext cx="190080" cy="239400"/>
              </p14:xfrm>
            </p:contentPart>
          </mc:Choice>
          <mc:Fallback>
            <p:pic>
              <p:nvPicPr>
                <p:cNvPr id="7198" name="Ink 7197">
                  <a:extLst>
                    <a:ext uri="{FF2B5EF4-FFF2-40B4-BE49-F238E27FC236}">
                      <a16:creationId xmlns:a16="http://schemas.microsoft.com/office/drawing/2014/main" id="{1B73C90E-6B7B-ED5C-054E-C83983B3CCF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345049" y="4231457"/>
                  <a:ext cx="207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199" name="Ink 7198">
                  <a:extLst>
                    <a:ext uri="{FF2B5EF4-FFF2-40B4-BE49-F238E27FC236}">
                      <a16:creationId xmlns:a16="http://schemas.microsoft.com/office/drawing/2014/main" id="{A29EA6BB-96B2-1134-EA4C-94D25FC9475F}"/>
                    </a:ext>
                  </a:extLst>
                </p14:cNvPr>
                <p14:cNvContentPartPr/>
                <p14:nvPr/>
              </p14:nvContentPartPr>
              <p14:xfrm>
                <a:off x="4603889" y="4197617"/>
                <a:ext cx="303120" cy="268560"/>
              </p14:xfrm>
            </p:contentPart>
          </mc:Choice>
          <mc:Fallback>
            <p:pic>
              <p:nvPicPr>
                <p:cNvPr id="7199" name="Ink 7198">
                  <a:extLst>
                    <a:ext uri="{FF2B5EF4-FFF2-40B4-BE49-F238E27FC236}">
                      <a16:creationId xmlns:a16="http://schemas.microsoft.com/office/drawing/2014/main" id="{A29EA6BB-96B2-1134-EA4C-94D25FC9475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94889" y="4188617"/>
                  <a:ext cx="3207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200" name="Ink 7199">
                  <a:extLst>
                    <a:ext uri="{FF2B5EF4-FFF2-40B4-BE49-F238E27FC236}">
                      <a16:creationId xmlns:a16="http://schemas.microsoft.com/office/drawing/2014/main" id="{8201A821-F790-A4F5-CC42-683B1E2B2887}"/>
                    </a:ext>
                  </a:extLst>
                </p14:cNvPr>
                <p14:cNvContentPartPr/>
                <p14:nvPr/>
              </p14:nvContentPartPr>
              <p14:xfrm>
                <a:off x="4996649" y="4383737"/>
                <a:ext cx="24120" cy="5760"/>
              </p14:xfrm>
            </p:contentPart>
          </mc:Choice>
          <mc:Fallback>
            <p:pic>
              <p:nvPicPr>
                <p:cNvPr id="7200" name="Ink 7199">
                  <a:extLst>
                    <a:ext uri="{FF2B5EF4-FFF2-40B4-BE49-F238E27FC236}">
                      <a16:creationId xmlns:a16="http://schemas.microsoft.com/office/drawing/2014/main" id="{8201A821-F790-A4F5-CC42-683B1E2B288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88009" y="4374737"/>
                  <a:ext cx="4176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29" name="Group 7228">
            <a:extLst>
              <a:ext uri="{FF2B5EF4-FFF2-40B4-BE49-F238E27FC236}">
                <a16:creationId xmlns:a16="http://schemas.microsoft.com/office/drawing/2014/main" id="{355EB05C-0E5E-AF25-43AD-9B318CB7212D}"/>
              </a:ext>
            </a:extLst>
          </p:cNvPr>
          <p:cNvGrpSpPr/>
          <p:nvPr/>
        </p:nvGrpSpPr>
        <p:grpSpPr>
          <a:xfrm>
            <a:off x="4060289" y="4681817"/>
            <a:ext cx="1668960" cy="1351800"/>
            <a:chOff x="4060289" y="4681817"/>
            <a:chExt cx="1668960" cy="135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202" name="Ink 7201">
                  <a:extLst>
                    <a:ext uri="{FF2B5EF4-FFF2-40B4-BE49-F238E27FC236}">
                      <a16:creationId xmlns:a16="http://schemas.microsoft.com/office/drawing/2014/main" id="{B5C30BD1-71E3-F9AF-6D50-C0D2FEC487C0}"/>
                    </a:ext>
                  </a:extLst>
                </p14:cNvPr>
                <p14:cNvContentPartPr/>
                <p14:nvPr/>
              </p14:nvContentPartPr>
              <p14:xfrm>
                <a:off x="4060289" y="4681817"/>
                <a:ext cx="1440720" cy="1351800"/>
              </p14:xfrm>
            </p:contentPart>
          </mc:Choice>
          <mc:Fallback>
            <p:pic>
              <p:nvPicPr>
                <p:cNvPr id="7202" name="Ink 7201">
                  <a:extLst>
                    <a:ext uri="{FF2B5EF4-FFF2-40B4-BE49-F238E27FC236}">
                      <a16:creationId xmlns:a16="http://schemas.microsoft.com/office/drawing/2014/main" id="{B5C30BD1-71E3-F9AF-6D50-C0D2FEC487C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51649" y="4672817"/>
                  <a:ext cx="1458360" cy="13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203" name="Ink 7202">
                  <a:extLst>
                    <a:ext uri="{FF2B5EF4-FFF2-40B4-BE49-F238E27FC236}">
                      <a16:creationId xmlns:a16="http://schemas.microsoft.com/office/drawing/2014/main" id="{ED081E27-B1D8-6CCD-AC67-D38E8874D562}"/>
                    </a:ext>
                  </a:extLst>
                </p14:cNvPr>
                <p14:cNvContentPartPr/>
                <p14:nvPr/>
              </p14:nvContentPartPr>
              <p14:xfrm>
                <a:off x="4378529" y="4988537"/>
                <a:ext cx="1350720" cy="983160"/>
              </p14:xfrm>
            </p:contentPart>
          </mc:Choice>
          <mc:Fallback>
            <p:pic>
              <p:nvPicPr>
                <p:cNvPr id="7203" name="Ink 7202">
                  <a:extLst>
                    <a:ext uri="{FF2B5EF4-FFF2-40B4-BE49-F238E27FC236}">
                      <a16:creationId xmlns:a16="http://schemas.microsoft.com/office/drawing/2014/main" id="{ED081E27-B1D8-6CCD-AC67-D38E8874D56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369529" y="4979897"/>
                  <a:ext cx="1368360" cy="10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204" name="Ink 7203">
                  <a:extLst>
                    <a:ext uri="{FF2B5EF4-FFF2-40B4-BE49-F238E27FC236}">
                      <a16:creationId xmlns:a16="http://schemas.microsoft.com/office/drawing/2014/main" id="{2F93A757-CE41-C099-79A8-8C1E2B1E9DEA}"/>
                    </a:ext>
                  </a:extLst>
                </p14:cNvPr>
                <p14:cNvContentPartPr/>
                <p14:nvPr/>
              </p14:nvContentPartPr>
              <p14:xfrm>
                <a:off x="4178009" y="5652737"/>
                <a:ext cx="203400" cy="190080"/>
              </p14:xfrm>
            </p:contentPart>
          </mc:Choice>
          <mc:Fallback>
            <p:pic>
              <p:nvPicPr>
                <p:cNvPr id="7204" name="Ink 7203">
                  <a:extLst>
                    <a:ext uri="{FF2B5EF4-FFF2-40B4-BE49-F238E27FC236}">
                      <a16:creationId xmlns:a16="http://schemas.microsoft.com/office/drawing/2014/main" id="{2F93A757-CE41-C099-79A8-8C1E2B1E9DE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169369" y="5644097"/>
                  <a:ext cx="221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205" name="Ink 7204">
                  <a:extLst>
                    <a:ext uri="{FF2B5EF4-FFF2-40B4-BE49-F238E27FC236}">
                      <a16:creationId xmlns:a16="http://schemas.microsoft.com/office/drawing/2014/main" id="{626FDEC6-3779-C872-DBE0-F70270B68421}"/>
                    </a:ext>
                  </a:extLst>
                </p14:cNvPr>
                <p14:cNvContentPartPr/>
                <p14:nvPr/>
              </p14:nvContentPartPr>
              <p14:xfrm>
                <a:off x="4247489" y="5536457"/>
                <a:ext cx="171360" cy="157680"/>
              </p14:xfrm>
            </p:contentPart>
          </mc:Choice>
          <mc:Fallback>
            <p:pic>
              <p:nvPicPr>
                <p:cNvPr id="7205" name="Ink 7204">
                  <a:extLst>
                    <a:ext uri="{FF2B5EF4-FFF2-40B4-BE49-F238E27FC236}">
                      <a16:creationId xmlns:a16="http://schemas.microsoft.com/office/drawing/2014/main" id="{626FDEC6-3779-C872-DBE0-F70270B6842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38849" y="5527817"/>
                  <a:ext cx="189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206" name="Ink 7205">
                  <a:extLst>
                    <a:ext uri="{FF2B5EF4-FFF2-40B4-BE49-F238E27FC236}">
                      <a16:creationId xmlns:a16="http://schemas.microsoft.com/office/drawing/2014/main" id="{6ADB5155-2023-0777-2639-9A305B6040BA}"/>
                    </a:ext>
                  </a:extLst>
                </p14:cNvPr>
                <p14:cNvContentPartPr/>
                <p14:nvPr/>
              </p14:nvContentPartPr>
              <p14:xfrm>
                <a:off x="4345769" y="5481737"/>
                <a:ext cx="138600" cy="107280"/>
              </p14:xfrm>
            </p:contentPart>
          </mc:Choice>
          <mc:Fallback>
            <p:pic>
              <p:nvPicPr>
                <p:cNvPr id="7206" name="Ink 7205">
                  <a:extLst>
                    <a:ext uri="{FF2B5EF4-FFF2-40B4-BE49-F238E27FC236}">
                      <a16:creationId xmlns:a16="http://schemas.microsoft.com/office/drawing/2014/main" id="{6ADB5155-2023-0777-2639-9A305B6040B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336769" y="5473097"/>
                  <a:ext cx="156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207" name="Ink 7206">
                  <a:extLst>
                    <a:ext uri="{FF2B5EF4-FFF2-40B4-BE49-F238E27FC236}">
                      <a16:creationId xmlns:a16="http://schemas.microsoft.com/office/drawing/2014/main" id="{E6F5151C-667C-2C55-C344-87BBEE722FE2}"/>
                    </a:ext>
                  </a:extLst>
                </p14:cNvPr>
                <p14:cNvContentPartPr/>
                <p14:nvPr/>
              </p14:nvContentPartPr>
              <p14:xfrm>
                <a:off x="4548809" y="5246657"/>
                <a:ext cx="136080" cy="144360"/>
              </p14:xfrm>
            </p:contentPart>
          </mc:Choice>
          <mc:Fallback>
            <p:pic>
              <p:nvPicPr>
                <p:cNvPr id="7207" name="Ink 7206">
                  <a:extLst>
                    <a:ext uri="{FF2B5EF4-FFF2-40B4-BE49-F238E27FC236}">
                      <a16:creationId xmlns:a16="http://schemas.microsoft.com/office/drawing/2014/main" id="{E6F5151C-667C-2C55-C344-87BBEE722FE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40169" y="5238017"/>
                  <a:ext cx="153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7208" name="Ink 7207">
                  <a:extLst>
                    <a:ext uri="{FF2B5EF4-FFF2-40B4-BE49-F238E27FC236}">
                      <a16:creationId xmlns:a16="http://schemas.microsoft.com/office/drawing/2014/main" id="{D17A0A9D-894B-43FB-8921-A5B796221404}"/>
                    </a:ext>
                  </a:extLst>
                </p14:cNvPr>
                <p14:cNvContentPartPr/>
                <p14:nvPr/>
              </p14:nvContentPartPr>
              <p14:xfrm>
                <a:off x="4692809" y="5131097"/>
                <a:ext cx="116640" cy="189360"/>
              </p14:xfrm>
            </p:contentPart>
          </mc:Choice>
          <mc:Fallback>
            <p:pic>
              <p:nvPicPr>
                <p:cNvPr id="7208" name="Ink 7207">
                  <a:extLst>
                    <a:ext uri="{FF2B5EF4-FFF2-40B4-BE49-F238E27FC236}">
                      <a16:creationId xmlns:a16="http://schemas.microsoft.com/office/drawing/2014/main" id="{D17A0A9D-894B-43FB-8921-A5B79622140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84169" y="5122097"/>
                  <a:ext cx="134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7209" name="Ink 7208">
                  <a:extLst>
                    <a:ext uri="{FF2B5EF4-FFF2-40B4-BE49-F238E27FC236}">
                      <a16:creationId xmlns:a16="http://schemas.microsoft.com/office/drawing/2014/main" id="{18F80F5F-6FBE-6D1F-0F6F-8C2BD348EBC3}"/>
                    </a:ext>
                  </a:extLst>
                </p14:cNvPr>
                <p14:cNvContentPartPr/>
                <p14:nvPr/>
              </p14:nvContentPartPr>
              <p14:xfrm>
                <a:off x="4780649" y="5049377"/>
                <a:ext cx="135000" cy="287280"/>
              </p14:xfrm>
            </p:contentPart>
          </mc:Choice>
          <mc:Fallback>
            <p:pic>
              <p:nvPicPr>
                <p:cNvPr id="7209" name="Ink 7208">
                  <a:extLst>
                    <a:ext uri="{FF2B5EF4-FFF2-40B4-BE49-F238E27FC236}">
                      <a16:creationId xmlns:a16="http://schemas.microsoft.com/office/drawing/2014/main" id="{18F80F5F-6FBE-6D1F-0F6F-8C2BD348EBC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771649" y="5040377"/>
                  <a:ext cx="152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7210" name="Ink 7209">
                  <a:extLst>
                    <a:ext uri="{FF2B5EF4-FFF2-40B4-BE49-F238E27FC236}">
                      <a16:creationId xmlns:a16="http://schemas.microsoft.com/office/drawing/2014/main" id="{AA2FB55B-D6D8-0A2D-DA5B-680364221C96}"/>
                    </a:ext>
                  </a:extLst>
                </p14:cNvPr>
                <p14:cNvContentPartPr/>
                <p14:nvPr/>
              </p14:nvContentPartPr>
              <p14:xfrm>
                <a:off x="4898009" y="5079257"/>
                <a:ext cx="171360" cy="221400"/>
              </p14:xfrm>
            </p:contentPart>
          </mc:Choice>
          <mc:Fallback>
            <p:pic>
              <p:nvPicPr>
                <p:cNvPr id="7210" name="Ink 7209">
                  <a:extLst>
                    <a:ext uri="{FF2B5EF4-FFF2-40B4-BE49-F238E27FC236}">
                      <a16:creationId xmlns:a16="http://schemas.microsoft.com/office/drawing/2014/main" id="{AA2FB55B-D6D8-0A2D-DA5B-680364221C9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889369" y="5070257"/>
                  <a:ext cx="189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7211" name="Ink 7210">
                  <a:extLst>
                    <a:ext uri="{FF2B5EF4-FFF2-40B4-BE49-F238E27FC236}">
                      <a16:creationId xmlns:a16="http://schemas.microsoft.com/office/drawing/2014/main" id="{3F30938F-A638-590D-133D-AF4AB07874A1}"/>
                    </a:ext>
                  </a:extLst>
                </p14:cNvPr>
                <p14:cNvContentPartPr/>
                <p14:nvPr/>
              </p14:nvContentPartPr>
              <p14:xfrm>
                <a:off x="5084129" y="5047217"/>
                <a:ext cx="145800" cy="237240"/>
              </p14:xfrm>
            </p:contentPart>
          </mc:Choice>
          <mc:Fallback>
            <p:pic>
              <p:nvPicPr>
                <p:cNvPr id="7211" name="Ink 7210">
                  <a:extLst>
                    <a:ext uri="{FF2B5EF4-FFF2-40B4-BE49-F238E27FC236}">
                      <a16:creationId xmlns:a16="http://schemas.microsoft.com/office/drawing/2014/main" id="{3F30938F-A638-590D-133D-AF4AB07874A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075129" y="5038577"/>
                  <a:ext cx="163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7213" name="Ink 7212">
                  <a:extLst>
                    <a:ext uri="{FF2B5EF4-FFF2-40B4-BE49-F238E27FC236}">
                      <a16:creationId xmlns:a16="http://schemas.microsoft.com/office/drawing/2014/main" id="{564DA588-2437-FDEB-D913-907820AA08DD}"/>
                    </a:ext>
                  </a:extLst>
                </p14:cNvPr>
                <p14:cNvContentPartPr/>
                <p14:nvPr/>
              </p14:nvContentPartPr>
              <p14:xfrm>
                <a:off x="4623689" y="5692337"/>
                <a:ext cx="106920" cy="137160"/>
              </p14:xfrm>
            </p:contentPart>
          </mc:Choice>
          <mc:Fallback>
            <p:pic>
              <p:nvPicPr>
                <p:cNvPr id="7213" name="Ink 7212">
                  <a:extLst>
                    <a:ext uri="{FF2B5EF4-FFF2-40B4-BE49-F238E27FC236}">
                      <a16:creationId xmlns:a16="http://schemas.microsoft.com/office/drawing/2014/main" id="{564DA588-2437-FDEB-D913-907820AA08D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615049" y="5683337"/>
                  <a:ext cx="124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7214" name="Ink 7213">
                  <a:extLst>
                    <a:ext uri="{FF2B5EF4-FFF2-40B4-BE49-F238E27FC236}">
                      <a16:creationId xmlns:a16="http://schemas.microsoft.com/office/drawing/2014/main" id="{AFA5738D-A275-E06B-3F8F-A64C79DCFA04}"/>
                    </a:ext>
                  </a:extLst>
                </p14:cNvPr>
                <p14:cNvContentPartPr/>
                <p14:nvPr/>
              </p14:nvContentPartPr>
              <p14:xfrm>
                <a:off x="4755449" y="5698457"/>
                <a:ext cx="88560" cy="117720"/>
              </p14:xfrm>
            </p:contentPart>
          </mc:Choice>
          <mc:Fallback>
            <p:pic>
              <p:nvPicPr>
                <p:cNvPr id="7214" name="Ink 7213">
                  <a:extLst>
                    <a:ext uri="{FF2B5EF4-FFF2-40B4-BE49-F238E27FC236}">
                      <a16:creationId xmlns:a16="http://schemas.microsoft.com/office/drawing/2014/main" id="{AFA5738D-A275-E06B-3F8F-A64C79DCFA0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746449" y="5689457"/>
                  <a:ext cx="106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7215" name="Ink 7214">
                  <a:extLst>
                    <a:ext uri="{FF2B5EF4-FFF2-40B4-BE49-F238E27FC236}">
                      <a16:creationId xmlns:a16="http://schemas.microsoft.com/office/drawing/2014/main" id="{47776045-A2C2-1DBE-7E31-0F18C233B54E}"/>
                    </a:ext>
                  </a:extLst>
                </p14:cNvPr>
                <p14:cNvContentPartPr/>
                <p14:nvPr/>
              </p14:nvContentPartPr>
              <p14:xfrm>
                <a:off x="4876409" y="5685497"/>
                <a:ext cx="129600" cy="112320"/>
              </p14:xfrm>
            </p:contentPart>
          </mc:Choice>
          <mc:Fallback>
            <p:pic>
              <p:nvPicPr>
                <p:cNvPr id="7215" name="Ink 7214">
                  <a:extLst>
                    <a:ext uri="{FF2B5EF4-FFF2-40B4-BE49-F238E27FC236}">
                      <a16:creationId xmlns:a16="http://schemas.microsoft.com/office/drawing/2014/main" id="{47776045-A2C2-1DBE-7E31-0F18C233B54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867769" y="5676857"/>
                  <a:ext cx="147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7216" name="Ink 7215">
                  <a:extLst>
                    <a:ext uri="{FF2B5EF4-FFF2-40B4-BE49-F238E27FC236}">
                      <a16:creationId xmlns:a16="http://schemas.microsoft.com/office/drawing/2014/main" id="{EFE2DA4F-C47F-6228-DCF9-FB8E02F31AF7}"/>
                    </a:ext>
                  </a:extLst>
                </p14:cNvPr>
                <p14:cNvContentPartPr/>
                <p14:nvPr/>
              </p14:nvContentPartPr>
              <p14:xfrm>
                <a:off x="4871369" y="5739497"/>
                <a:ext cx="107280" cy="43560"/>
              </p14:xfrm>
            </p:contentPart>
          </mc:Choice>
          <mc:Fallback>
            <p:pic>
              <p:nvPicPr>
                <p:cNvPr id="7216" name="Ink 7215">
                  <a:extLst>
                    <a:ext uri="{FF2B5EF4-FFF2-40B4-BE49-F238E27FC236}">
                      <a16:creationId xmlns:a16="http://schemas.microsoft.com/office/drawing/2014/main" id="{EFE2DA4F-C47F-6228-DCF9-FB8E02F31AF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862369" y="5730497"/>
                  <a:ext cx="124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7217" name="Ink 7216">
                  <a:extLst>
                    <a:ext uri="{FF2B5EF4-FFF2-40B4-BE49-F238E27FC236}">
                      <a16:creationId xmlns:a16="http://schemas.microsoft.com/office/drawing/2014/main" id="{D559FCC0-8E90-E4AA-77C8-CB12B707D749}"/>
                    </a:ext>
                  </a:extLst>
                </p14:cNvPr>
                <p14:cNvContentPartPr/>
                <p14:nvPr/>
              </p14:nvContentPartPr>
              <p14:xfrm>
                <a:off x="5351609" y="5450777"/>
                <a:ext cx="333720" cy="176400"/>
              </p14:xfrm>
            </p:contentPart>
          </mc:Choice>
          <mc:Fallback>
            <p:pic>
              <p:nvPicPr>
                <p:cNvPr id="7217" name="Ink 7216">
                  <a:extLst>
                    <a:ext uri="{FF2B5EF4-FFF2-40B4-BE49-F238E27FC236}">
                      <a16:creationId xmlns:a16="http://schemas.microsoft.com/office/drawing/2014/main" id="{D559FCC0-8E90-E4AA-77C8-CB12B707D74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342969" y="5442137"/>
                  <a:ext cx="35136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28" name="Group 7227">
            <a:extLst>
              <a:ext uri="{FF2B5EF4-FFF2-40B4-BE49-F238E27FC236}">
                <a16:creationId xmlns:a16="http://schemas.microsoft.com/office/drawing/2014/main" id="{459F71F0-2E78-B3E0-6673-F7ABA304D538}"/>
              </a:ext>
            </a:extLst>
          </p:cNvPr>
          <p:cNvGrpSpPr/>
          <p:nvPr/>
        </p:nvGrpSpPr>
        <p:grpSpPr>
          <a:xfrm>
            <a:off x="5984489" y="4885217"/>
            <a:ext cx="679680" cy="1229760"/>
            <a:chOff x="5984489" y="4885217"/>
            <a:chExt cx="679680" cy="12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7218" name="Ink 7217">
                  <a:extLst>
                    <a:ext uri="{FF2B5EF4-FFF2-40B4-BE49-F238E27FC236}">
                      <a16:creationId xmlns:a16="http://schemas.microsoft.com/office/drawing/2014/main" id="{E67C296F-F78E-DEE1-6486-80CA73A71936}"/>
                    </a:ext>
                  </a:extLst>
                </p14:cNvPr>
                <p14:cNvContentPartPr/>
                <p14:nvPr/>
              </p14:nvContentPartPr>
              <p14:xfrm>
                <a:off x="5984489" y="4885217"/>
                <a:ext cx="635760" cy="1229760"/>
              </p14:xfrm>
            </p:contentPart>
          </mc:Choice>
          <mc:Fallback>
            <p:pic>
              <p:nvPicPr>
                <p:cNvPr id="7218" name="Ink 7217">
                  <a:extLst>
                    <a:ext uri="{FF2B5EF4-FFF2-40B4-BE49-F238E27FC236}">
                      <a16:creationId xmlns:a16="http://schemas.microsoft.com/office/drawing/2014/main" id="{E67C296F-F78E-DEE1-6486-80CA73A7193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975489" y="4876577"/>
                  <a:ext cx="653400" cy="12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7219" name="Ink 7218">
                  <a:extLst>
                    <a:ext uri="{FF2B5EF4-FFF2-40B4-BE49-F238E27FC236}">
                      <a16:creationId xmlns:a16="http://schemas.microsoft.com/office/drawing/2014/main" id="{D4B79ADC-65FC-7F06-D552-96B3B55B1B61}"/>
                    </a:ext>
                  </a:extLst>
                </p14:cNvPr>
                <p14:cNvContentPartPr/>
                <p14:nvPr/>
              </p14:nvContentPartPr>
              <p14:xfrm>
                <a:off x="5989169" y="5649497"/>
                <a:ext cx="97920" cy="108720"/>
              </p14:xfrm>
            </p:contentPart>
          </mc:Choice>
          <mc:Fallback>
            <p:pic>
              <p:nvPicPr>
                <p:cNvPr id="7219" name="Ink 7218">
                  <a:extLst>
                    <a:ext uri="{FF2B5EF4-FFF2-40B4-BE49-F238E27FC236}">
                      <a16:creationId xmlns:a16="http://schemas.microsoft.com/office/drawing/2014/main" id="{D4B79ADC-65FC-7F06-D552-96B3B55B1B6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980169" y="5640857"/>
                  <a:ext cx="115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7220" name="Ink 7219">
                  <a:extLst>
                    <a:ext uri="{FF2B5EF4-FFF2-40B4-BE49-F238E27FC236}">
                      <a16:creationId xmlns:a16="http://schemas.microsoft.com/office/drawing/2014/main" id="{BE55F907-FF06-5F11-F887-BC01AA62384B}"/>
                    </a:ext>
                  </a:extLst>
                </p14:cNvPr>
                <p14:cNvContentPartPr/>
                <p14:nvPr/>
              </p14:nvContentPartPr>
              <p14:xfrm>
                <a:off x="6020489" y="5517737"/>
                <a:ext cx="120600" cy="117360"/>
              </p14:xfrm>
            </p:contentPart>
          </mc:Choice>
          <mc:Fallback>
            <p:pic>
              <p:nvPicPr>
                <p:cNvPr id="7220" name="Ink 7219">
                  <a:extLst>
                    <a:ext uri="{FF2B5EF4-FFF2-40B4-BE49-F238E27FC236}">
                      <a16:creationId xmlns:a16="http://schemas.microsoft.com/office/drawing/2014/main" id="{BE55F907-FF06-5F11-F887-BC01AA62384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011489" y="5509097"/>
                  <a:ext cx="138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7221" name="Ink 7220">
                  <a:extLst>
                    <a:ext uri="{FF2B5EF4-FFF2-40B4-BE49-F238E27FC236}">
                      <a16:creationId xmlns:a16="http://schemas.microsoft.com/office/drawing/2014/main" id="{6FF50989-8D0B-935F-8F3B-8239E46FD14F}"/>
                    </a:ext>
                  </a:extLst>
                </p14:cNvPr>
                <p14:cNvContentPartPr/>
                <p14:nvPr/>
              </p14:nvContentPartPr>
              <p14:xfrm>
                <a:off x="6088169" y="5438537"/>
                <a:ext cx="133920" cy="128520"/>
              </p14:xfrm>
            </p:contentPart>
          </mc:Choice>
          <mc:Fallback>
            <p:pic>
              <p:nvPicPr>
                <p:cNvPr id="7221" name="Ink 7220">
                  <a:extLst>
                    <a:ext uri="{FF2B5EF4-FFF2-40B4-BE49-F238E27FC236}">
                      <a16:creationId xmlns:a16="http://schemas.microsoft.com/office/drawing/2014/main" id="{6FF50989-8D0B-935F-8F3B-8239E46FD14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079529" y="5429537"/>
                  <a:ext cx="151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7222" name="Ink 7221">
                  <a:extLst>
                    <a:ext uri="{FF2B5EF4-FFF2-40B4-BE49-F238E27FC236}">
                      <a16:creationId xmlns:a16="http://schemas.microsoft.com/office/drawing/2014/main" id="{A1DEF673-5EA4-86C4-1F09-989F5662A3A9}"/>
                    </a:ext>
                  </a:extLst>
                </p14:cNvPr>
                <p14:cNvContentPartPr/>
                <p14:nvPr/>
              </p14:nvContentPartPr>
              <p14:xfrm>
                <a:off x="6338729" y="5130737"/>
                <a:ext cx="100440" cy="131040"/>
              </p14:xfrm>
            </p:contentPart>
          </mc:Choice>
          <mc:Fallback>
            <p:pic>
              <p:nvPicPr>
                <p:cNvPr id="7222" name="Ink 7221">
                  <a:extLst>
                    <a:ext uri="{FF2B5EF4-FFF2-40B4-BE49-F238E27FC236}">
                      <a16:creationId xmlns:a16="http://schemas.microsoft.com/office/drawing/2014/main" id="{A1DEF673-5EA4-86C4-1F09-989F5662A3A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29729" y="5121737"/>
                  <a:ext cx="118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7223" name="Ink 7222">
                  <a:extLst>
                    <a:ext uri="{FF2B5EF4-FFF2-40B4-BE49-F238E27FC236}">
                      <a16:creationId xmlns:a16="http://schemas.microsoft.com/office/drawing/2014/main" id="{39FAE418-4DDC-AA21-629E-DB89DF11748A}"/>
                    </a:ext>
                  </a:extLst>
                </p14:cNvPr>
                <p14:cNvContentPartPr/>
                <p14:nvPr/>
              </p14:nvContentPartPr>
              <p14:xfrm>
                <a:off x="6402809" y="5081777"/>
                <a:ext cx="118800" cy="110160"/>
              </p14:xfrm>
            </p:contentPart>
          </mc:Choice>
          <mc:Fallback>
            <p:pic>
              <p:nvPicPr>
                <p:cNvPr id="7223" name="Ink 7222">
                  <a:extLst>
                    <a:ext uri="{FF2B5EF4-FFF2-40B4-BE49-F238E27FC236}">
                      <a16:creationId xmlns:a16="http://schemas.microsoft.com/office/drawing/2014/main" id="{39FAE418-4DDC-AA21-629E-DB89DF11748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94169" y="5073137"/>
                  <a:ext cx="136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7224" name="Ink 7223">
                  <a:extLst>
                    <a:ext uri="{FF2B5EF4-FFF2-40B4-BE49-F238E27FC236}">
                      <a16:creationId xmlns:a16="http://schemas.microsoft.com/office/drawing/2014/main" id="{536C1744-4A8B-6123-5FE7-4061C1A8898B}"/>
                    </a:ext>
                  </a:extLst>
                </p14:cNvPr>
                <p14:cNvContentPartPr/>
                <p14:nvPr/>
              </p14:nvContentPartPr>
              <p14:xfrm>
                <a:off x="6468329" y="4985657"/>
                <a:ext cx="83880" cy="112680"/>
              </p14:xfrm>
            </p:contentPart>
          </mc:Choice>
          <mc:Fallback>
            <p:pic>
              <p:nvPicPr>
                <p:cNvPr id="7224" name="Ink 7223">
                  <a:extLst>
                    <a:ext uri="{FF2B5EF4-FFF2-40B4-BE49-F238E27FC236}">
                      <a16:creationId xmlns:a16="http://schemas.microsoft.com/office/drawing/2014/main" id="{536C1744-4A8B-6123-5FE7-4061C1A8898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459329" y="4977017"/>
                  <a:ext cx="101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7225" name="Ink 7224">
                  <a:extLst>
                    <a:ext uri="{FF2B5EF4-FFF2-40B4-BE49-F238E27FC236}">
                      <a16:creationId xmlns:a16="http://schemas.microsoft.com/office/drawing/2014/main" id="{9A87A680-ECD3-E624-AF0E-A8EC06B9C0CC}"/>
                    </a:ext>
                  </a:extLst>
                </p14:cNvPr>
                <p14:cNvContentPartPr/>
                <p14:nvPr/>
              </p14:nvContentPartPr>
              <p14:xfrm>
                <a:off x="6299129" y="5405057"/>
                <a:ext cx="256680" cy="296280"/>
              </p14:xfrm>
            </p:contentPart>
          </mc:Choice>
          <mc:Fallback>
            <p:pic>
              <p:nvPicPr>
                <p:cNvPr id="7225" name="Ink 7224">
                  <a:extLst>
                    <a:ext uri="{FF2B5EF4-FFF2-40B4-BE49-F238E27FC236}">
                      <a16:creationId xmlns:a16="http://schemas.microsoft.com/office/drawing/2014/main" id="{9A87A680-ECD3-E624-AF0E-A8EC06B9C0C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90129" y="5396417"/>
                  <a:ext cx="274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7226" name="Ink 7225">
                  <a:extLst>
                    <a:ext uri="{FF2B5EF4-FFF2-40B4-BE49-F238E27FC236}">
                      <a16:creationId xmlns:a16="http://schemas.microsoft.com/office/drawing/2014/main" id="{C137818B-59E4-9C58-0508-807B32671F5F}"/>
                    </a:ext>
                  </a:extLst>
                </p14:cNvPr>
                <p14:cNvContentPartPr/>
                <p14:nvPr/>
              </p14:nvContentPartPr>
              <p14:xfrm>
                <a:off x="6527369" y="5337377"/>
                <a:ext cx="136800" cy="101520"/>
              </p14:xfrm>
            </p:contentPart>
          </mc:Choice>
          <mc:Fallback>
            <p:pic>
              <p:nvPicPr>
                <p:cNvPr id="7226" name="Ink 7225">
                  <a:extLst>
                    <a:ext uri="{FF2B5EF4-FFF2-40B4-BE49-F238E27FC236}">
                      <a16:creationId xmlns:a16="http://schemas.microsoft.com/office/drawing/2014/main" id="{C137818B-59E4-9C58-0508-807B32671F5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518729" y="5328737"/>
                  <a:ext cx="154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7227" name="Ink 7226">
                  <a:extLst>
                    <a:ext uri="{FF2B5EF4-FFF2-40B4-BE49-F238E27FC236}">
                      <a16:creationId xmlns:a16="http://schemas.microsoft.com/office/drawing/2014/main" id="{00FB684A-FA66-465B-C659-11E647A36F4E}"/>
                    </a:ext>
                  </a:extLst>
                </p14:cNvPr>
                <p14:cNvContentPartPr/>
                <p14:nvPr/>
              </p14:nvContentPartPr>
              <p14:xfrm>
                <a:off x="6546449" y="5337737"/>
                <a:ext cx="58680" cy="78480"/>
              </p14:xfrm>
            </p:contentPart>
          </mc:Choice>
          <mc:Fallback>
            <p:pic>
              <p:nvPicPr>
                <p:cNvPr id="7227" name="Ink 7226">
                  <a:extLst>
                    <a:ext uri="{FF2B5EF4-FFF2-40B4-BE49-F238E27FC236}">
                      <a16:creationId xmlns:a16="http://schemas.microsoft.com/office/drawing/2014/main" id="{00FB684A-FA66-465B-C659-11E647A36F4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537809" y="5328737"/>
                  <a:ext cx="7632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7230" name="Ink 7229">
                <a:extLst>
                  <a:ext uri="{FF2B5EF4-FFF2-40B4-BE49-F238E27FC236}">
                    <a16:creationId xmlns:a16="http://schemas.microsoft.com/office/drawing/2014/main" id="{4E84C6C4-B357-6CA8-5437-C89E6A649245}"/>
                  </a:ext>
                </a:extLst>
              </p14:cNvPr>
              <p14:cNvContentPartPr/>
              <p14:nvPr/>
            </p14:nvContentPartPr>
            <p14:xfrm>
              <a:off x="4644929" y="5722577"/>
              <a:ext cx="376920" cy="153000"/>
            </p14:xfrm>
          </p:contentPart>
        </mc:Choice>
        <mc:Fallback>
          <p:pic>
            <p:nvPicPr>
              <p:cNvPr id="7230" name="Ink 7229">
                <a:extLst>
                  <a:ext uri="{FF2B5EF4-FFF2-40B4-BE49-F238E27FC236}">
                    <a16:creationId xmlns:a16="http://schemas.microsoft.com/office/drawing/2014/main" id="{4E84C6C4-B357-6CA8-5437-C89E6A649245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591289" y="5614937"/>
                <a:ext cx="4845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7231" name="Ink 7230">
                <a:extLst>
                  <a:ext uri="{FF2B5EF4-FFF2-40B4-BE49-F238E27FC236}">
                    <a16:creationId xmlns:a16="http://schemas.microsoft.com/office/drawing/2014/main" id="{C4840E03-17BA-DD50-7E9F-5070D0020179}"/>
                  </a:ext>
                </a:extLst>
              </p14:cNvPr>
              <p14:cNvContentPartPr/>
              <p14:nvPr/>
            </p14:nvContentPartPr>
            <p14:xfrm>
              <a:off x="6292649" y="5473097"/>
              <a:ext cx="246600" cy="245880"/>
            </p14:xfrm>
          </p:contentPart>
        </mc:Choice>
        <mc:Fallback>
          <p:pic>
            <p:nvPicPr>
              <p:cNvPr id="7231" name="Ink 7230">
                <a:extLst>
                  <a:ext uri="{FF2B5EF4-FFF2-40B4-BE49-F238E27FC236}">
                    <a16:creationId xmlns:a16="http://schemas.microsoft.com/office/drawing/2014/main" id="{C4840E03-17BA-DD50-7E9F-5070D0020179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238649" y="5365457"/>
                <a:ext cx="35424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0240" name="Ink 10239">
                <a:extLst>
                  <a:ext uri="{FF2B5EF4-FFF2-40B4-BE49-F238E27FC236}">
                    <a16:creationId xmlns:a16="http://schemas.microsoft.com/office/drawing/2014/main" id="{6D596336-A1C1-673A-BB3A-4178FA79CE57}"/>
                  </a:ext>
                </a:extLst>
              </p14:cNvPr>
              <p14:cNvContentPartPr/>
              <p14:nvPr/>
            </p14:nvContentPartPr>
            <p14:xfrm>
              <a:off x="6370769" y="5274377"/>
              <a:ext cx="322920" cy="384480"/>
            </p14:xfrm>
          </p:contentPart>
        </mc:Choice>
        <mc:Fallback>
          <p:pic>
            <p:nvPicPr>
              <p:cNvPr id="10240" name="Ink 10239">
                <a:extLst>
                  <a:ext uri="{FF2B5EF4-FFF2-40B4-BE49-F238E27FC236}">
                    <a16:creationId xmlns:a16="http://schemas.microsoft.com/office/drawing/2014/main" id="{6D596336-A1C1-673A-BB3A-4178FA79CE57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6316769" y="5166737"/>
                <a:ext cx="430560" cy="60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03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0CDF10-20A6-4864-7BFB-633875306253}"/>
              </a:ext>
            </a:extLst>
          </p:cNvPr>
          <p:cNvSpPr/>
          <p:nvPr/>
        </p:nvSpPr>
        <p:spPr>
          <a:xfrm>
            <a:off x="1733105" y="177653"/>
            <a:ext cx="5975500" cy="112882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33337-E3C0-C471-0E21-D5E02560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2" y="218411"/>
            <a:ext cx="7064266" cy="104730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Ways to Take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06C92-6F0B-0C5E-BF45-AF41EAA87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ow to highlight on notes / Fonts | School study tips, School organization notes, Life hacks for ...">
            <a:extLst>
              <a:ext uri="{FF2B5EF4-FFF2-40B4-BE49-F238E27FC236}">
                <a16:creationId xmlns:a16="http://schemas.microsoft.com/office/drawing/2014/main" id="{48CE28D0-C190-0830-A7CE-50D60F4C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019" y="2073292"/>
            <a:ext cx="6921537" cy="43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7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0CDF10-20A6-4864-7BFB-633875306253}"/>
              </a:ext>
            </a:extLst>
          </p:cNvPr>
          <p:cNvSpPr/>
          <p:nvPr/>
        </p:nvSpPr>
        <p:spPr>
          <a:xfrm>
            <a:off x="1733105" y="177653"/>
            <a:ext cx="5975500" cy="112882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33337-E3C0-C471-0E21-D5E02560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2" y="218411"/>
            <a:ext cx="7064266" cy="104730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Ways to Take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06C92-6F0B-0C5E-BF45-AF41EAA87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1AE5970-03AB-5620-046D-A1B359C6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62" y="1642022"/>
            <a:ext cx="8299007" cy="517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7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3E5C0F-D1CF-BC51-F2EC-263C4E9F8F71}"/>
              </a:ext>
            </a:extLst>
          </p:cNvPr>
          <p:cNvSpPr/>
          <p:nvPr/>
        </p:nvSpPr>
        <p:spPr>
          <a:xfrm>
            <a:off x="1562985" y="175438"/>
            <a:ext cx="5167423" cy="925033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EE846-EFD4-F284-A985-B3562E57C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8" y="175438"/>
            <a:ext cx="7415140" cy="103667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DNA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67746-87BC-A08C-2F7A-FDC460F2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333" y="1573619"/>
            <a:ext cx="10018713" cy="3124201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DNA and RNA are a type of biomolecule called a </a:t>
            </a:r>
            <a:r>
              <a:rPr lang="en-US" sz="3600" b="1" dirty="0">
                <a:solidFill>
                  <a:srgbClr val="FF0000"/>
                </a:solidFill>
              </a:rPr>
              <a:t>NUCLEIC ACID</a:t>
            </a:r>
          </a:p>
          <a:p>
            <a:r>
              <a:rPr lang="en-US" sz="3600" b="1" dirty="0"/>
              <a:t>Made up of repeating structures called a </a:t>
            </a:r>
            <a:r>
              <a:rPr lang="en-US" sz="3600" b="1" dirty="0">
                <a:solidFill>
                  <a:srgbClr val="FF0000"/>
                </a:solidFill>
              </a:rPr>
              <a:t>NUCLEOTIDE</a:t>
            </a:r>
          </a:p>
          <a:p>
            <a:r>
              <a:rPr lang="en-US" sz="3600" b="1" dirty="0"/>
              <a:t>DNA and RNA help code for how to made the various proteins of your body</a:t>
            </a:r>
          </a:p>
        </p:txBody>
      </p:sp>
      <p:pic>
        <p:nvPicPr>
          <p:cNvPr id="1026" name="Picture 2" descr="Oncology Basics 2016: DNA - Medivizor">
            <a:extLst>
              <a:ext uri="{FF2B5EF4-FFF2-40B4-BE49-F238E27FC236}">
                <a16:creationId xmlns:a16="http://schemas.microsoft.com/office/drawing/2014/main" id="{D44A1318-53C7-3765-6F37-9225C69F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43" y="4298593"/>
            <a:ext cx="2426105" cy="25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5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3E5C0F-D1CF-BC51-F2EC-263C4E9F8F71}"/>
              </a:ext>
            </a:extLst>
          </p:cNvPr>
          <p:cNvSpPr/>
          <p:nvPr/>
        </p:nvSpPr>
        <p:spPr>
          <a:xfrm>
            <a:off x="1456660" y="287079"/>
            <a:ext cx="5167423" cy="925033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EE846-EFD4-F284-A985-B3562E57C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8" y="175438"/>
            <a:ext cx="7415140" cy="103667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DNA Structure</a:t>
            </a:r>
          </a:p>
        </p:txBody>
      </p:sp>
      <p:pic>
        <p:nvPicPr>
          <p:cNvPr id="1026" name="Picture 2" descr="Oncology Basics 2016: DNA - Medivizor">
            <a:extLst>
              <a:ext uri="{FF2B5EF4-FFF2-40B4-BE49-F238E27FC236}">
                <a16:creationId xmlns:a16="http://schemas.microsoft.com/office/drawing/2014/main" id="{D44A1318-53C7-3765-6F37-9225C69F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21" y="1169117"/>
            <a:ext cx="5392588" cy="56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670AF05-4585-CD82-71CE-E3D231A93602}"/>
              </a:ext>
            </a:extLst>
          </p:cNvPr>
          <p:cNvSpPr/>
          <p:nvPr/>
        </p:nvSpPr>
        <p:spPr>
          <a:xfrm>
            <a:off x="7846828" y="2254102"/>
            <a:ext cx="2785730" cy="11748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Sketch this in your notes!</a:t>
            </a:r>
          </a:p>
        </p:txBody>
      </p:sp>
    </p:spTree>
    <p:extLst>
      <p:ext uri="{BB962C8B-B14F-4D97-AF65-F5344CB8AC3E}">
        <p14:creationId xmlns:p14="http://schemas.microsoft.com/office/powerpoint/2010/main" val="260337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737BCE-BD69-0C1C-C9B5-A425C9BF6161}"/>
              </a:ext>
            </a:extLst>
          </p:cNvPr>
          <p:cNvSpPr/>
          <p:nvPr/>
        </p:nvSpPr>
        <p:spPr>
          <a:xfrm>
            <a:off x="1275907" y="223284"/>
            <a:ext cx="6613452" cy="925033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45686-4A4A-26AB-B2CE-6E61BF3A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33" y="125819"/>
            <a:ext cx="6692126" cy="94098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What is a NUCLEOTIDE?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230DC-D5F2-AAC2-0928-4A9AD038E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515" y="2135372"/>
            <a:ext cx="10018713" cy="3124201"/>
          </a:xfrm>
        </p:spPr>
        <p:txBody>
          <a:bodyPr>
            <a:noAutofit/>
          </a:bodyPr>
          <a:lstStyle/>
          <a:p>
            <a:r>
              <a:rPr lang="en-US" sz="3600" b="1" dirty="0"/>
              <a:t>The make up of the </a:t>
            </a:r>
            <a:r>
              <a:rPr lang="en-US" sz="3600" b="1" u="sng" dirty="0"/>
              <a:t>MONOMER</a:t>
            </a:r>
            <a:r>
              <a:rPr lang="en-US" sz="3600" b="1" dirty="0"/>
              <a:t> of DNA &amp; RNA</a:t>
            </a:r>
          </a:p>
          <a:p>
            <a:endParaRPr lang="en-US" sz="3600" b="1" dirty="0"/>
          </a:p>
          <a:p>
            <a:r>
              <a:rPr lang="en-US" sz="3600" b="1" dirty="0"/>
              <a:t>Nucleotide:</a:t>
            </a:r>
          </a:p>
          <a:p>
            <a:pPr lvl="1"/>
            <a:r>
              <a:rPr lang="en-US" sz="3600" b="1" dirty="0"/>
              <a:t>Sugar (ribose)</a:t>
            </a:r>
          </a:p>
          <a:p>
            <a:pPr lvl="1"/>
            <a:r>
              <a:rPr lang="en-US" sz="3600" b="1" dirty="0"/>
              <a:t>Phosphate (to attach to the next sugar)</a:t>
            </a:r>
          </a:p>
          <a:p>
            <a:pPr lvl="1"/>
            <a:r>
              <a:rPr lang="en-US" sz="3600" b="1" dirty="0"/>
              <a:t>Nitrogen base pair (“the code”)</a:t>
            </a:r>
          </a:p>
        </p:txBody>
      </p:sp>
      <p:pic>
        <p:nvPicPr>
          <p:cNvPr id="2050" name="Picture 2" descr="Nucleotide @ Chemistry Dictionary &amp; Glossary">
            <a:extLst>
              <a:ext uri="{FF2B5EF4-FFF2-40B4-BE49-F238E27FC236}">
                <a16:creationId xmlns:a16="http://schemas.microsoft.com/office/drawing/2014/main" id="{B2B67EFA-7AE1-91AA-08A4-F6C001D2F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16889"/>
            <a:ext cx="2675860" cy="2149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36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2296</TotalTime>
  <Words>214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 Black</vt:lpstr>
      <vt:lpstr>Arial</vt:lpstr>
      <vt:lpstr>Berlin Sans FB Demi</vt:lpstr>
      <vt:lpstr>Corbel</vt:lpstr>
      <vt:lpstr>Parallax</vt:lpstr>
      <vt:lpstr>DNA Structure</vt:lpstr>
      <vt:lpstr>PowerPoint Presentation</vt:lpstr>
      <vt:lpstr>Ways to Take Notes</vt:lpstr>
      <vt:lpstr>Ways to Take Notes</vt:lpstr>
      <vt:lpstr>Ways to Take Notes</vt:lpstr>
      <vt:lpstr>Ways to Take Notes</vt:lpstr>
      <vt:lpstr>DNA Structure</vt:lpstr>
      <vt:lpstr>DNA Structure</vt:lpstr>
      <vt:lpstr>What is a NUCLEOTIDE?</vt:lpstr>
      <vt:lpstr>PowerPoint Presentation</vt:lpstr>
      <vt:lpstr>Complimentary Base Pairs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Structure</dc:title>
  <dc:creator>Becker, Shona</dc:creator>
  <cp:lastModifiedBy>Becker, Shona</cp:lastModifiedBy>
  <cp:revision>1</cp:revision>
  <dcterms:created xsi:type="dcterms:W3CDTF">2023-09-09T23:39:36Z</dcterms:created>
  <dcterms:modified xsi:type="dcterms:W3CDTF">2023-09-11T13:56:17Z</dcterms:modified>
</cp:coreProperties>
</file>