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65" r:id="rId8"/>
    <p:sldId id="259" r:id="rId9"/>
    <p:sldId id="260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86F5-D37E-4D45-9D81-E7DFD308FC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Parallel and Perpendicular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9BB5B-D030-4A6C-B3A8-0C68A9A2F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FOM 11</a:t>
            </a:r>
          </a:p>
        </p:txBody>
      </p:sp>
    </p:spTree>
    <p:extLst>
      <p:ext uri="{BB962C8B-B14F-4D97-AF65-F5344CB8AC3E}">
        <p14:creationId xmlns:p14="http://schemas.microsoft.com/office/powerpoint/2010/main" val="4247719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B2C2-58C5-4400-817B-1B8E86EB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US" b="1" dirty="0">
                <a:solidFill>
                  <a:srgbClr val="FF0000"/>
                </a:solidFill>
              </a:rPr>
              <a:t>PERPENDICULAR </a:t>
            </a:r>
            <a:r>
              <a:rPr lang="en-US" dirty="0"/>
              <a:t>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3E948-38C7-483B-988A-71D9011F6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552824" cy="3318936"/>
          </a:xfrm>
        </p:spPr>
        <p:txBody>
          <a:bodyPr>
            <a:normAutofit/>
          </a:bodyPr>
          <a:lstStyle/>
          <a:p>
            <a:r>
              <a:rPr lang="en-US" sz="4000" dirty="0"/>
              <a:t>When one line bisects another at a 90º angle</a:t>
            </a:r>
          </a:p>
        </p:txBody>
      </p:sp>
      <p:pic>
        <p:nvPicPr>
          <p:cNvPr id="4098" name="Picture 2" descr="Image result for perpendicular lines">
            <a:extLst>
              <a:ext uri="{FF2B5EF4-FFF2-40B4-BE49-F238E27FC236}">
                <a16:creationId xmlns:a16="http://schemas.microsoft.com/office/drawing/2014/main" id="{4C247CC6-0BBE-4A10-B2F9-70F9580B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9" y="2625559"/>
            <a:ext cx="4181475" cy="3521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936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0E40-8E26-4A68-A968-5C76A913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AE830-81A8-4C82-AEDE-09B938D3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Worksheet #1 (3 pages)</a:t>
            </a:r>
          </a:p>
          <a:p>
            <a:endParaRPr lang="en-US" sz="3600" b="1" dirty="0"/>
          </a:p>
          <a:p>
            <a:r>
              <a:rPr lang="en-US" sz="3600" b="1" dirty="0"/>
              <a:t>Worksheet #2 (2 pages)</a:t>
            </a:r>
          </a:p>
          <a:p>
            <a:endParaRPr lang="en-US" dirty="0"/>
          </a:p>
          <a:p>
            <a:pPr algn="ctr"/>
            <a:r>
              <a:rPr lang="en-US" sz="4400" b="1" dirty="0">
                <a:solidFill>
                  <a:srgbClr val="FF0000"/>
                </a:solidFill>
              </a:rPr>
              <a:t>Ask questions!!! </a:t>
            </a:r>
            <a:r>
              <a:rPr lang="en-US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9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499A-FB0E-4854-8A59-1822453A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0038-A90E-42ED-8A59-B20819D39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is YXZ and Z?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D8BB19-0DFC-41A6-BCBF-95F9CA4B9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487" y="2190750"/>
            <a:ext cx="4600575" cy="4210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637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499A-FB0E-4854-8A59-1822453A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0038-A90E-42ED-8A59-B20819D39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is 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AEE3D-C786-44A4-BA38-702326C88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218" y="2766796"/>
            <a:ext cx="541020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63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499A-FB0E-4854-8A59-1822453A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0038-A90E-42ED-8A59-B20819D39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is f?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5C0C4-39E7-4AEC-853C-F1E25DAD3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7" y="2879726"/>
            <a:ext cx="72485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1261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499A-FB0E-4854-8A59-1822453A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0038-A90E-42ED-8A59-B20819D39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is 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6F52DD-C6BF-4D33-A9D5-E297F62D6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287" y="2780243"/>
            <a:ext cx="6353175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2490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B2C2-58C5-4400-817B-1B8E86EB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US" b="1" dirty="0">
                <a:solidFill>
                  <a:srgbClr val="FF0000"/>
                </a:solidFill>
              </a:rPr>
              <a:t>PARALLEL </a:t>
            </a:r>
            <a:r>
              <a:rPr lang="en-US" dirty="0"/>
              <a:t>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3E948-38C7-483B-988A-71D9011F6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5" y="2556932"/>
            <a:ext cx="4562472" cy="3318936"/>
          </a:xfrm>
        </p:spPr>
        <p:txBody>
          <a:bodyPr>
            <a:noAutofit/>
          </a:bodyPr>
          <a:lstStyle/>
          <a:p>
            <a:r>
              <a:rPr lang="en-US" sz="3200" b="1" dirty="0"/>
              <a:t>Lines that will continue and never intersect</a:t>
            </a:r>
          </a:p>
          <a:p>
            <a:endParaRPr lang="en-US" sz="3200" b="1" dirty="0"/>
          </a:p>
          <a:p>
            <a:r>
              <a:rPr lang="en-US" sz="3200" b="1" dirty="0"/>
              <a:t>Will stay the same width apart when extended</a:t>
            </a:r>
          </a:p>
        </p:txBody>
      </p:sp>
      <p:pic>
        <p:nvPicPr>
          <p:cNvPr id="1028" name="Picture 4" descr="Image result for parallel lines">
            <a:extLst>
              <a:ext uri="{FF2B5EF4-FFF2-40B4-BE49-F238E27FC236}">
                <a16:creationId xmlns:a16="http://schemas.microsoft.com/office/drawing/2014/main" id="{1E2E5A29-A35B-43C3-AB3C-EBE78E20E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4" y="1969183"/>
            <a:ext cx="2547404" cy="2498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Image result for parallel lines and angles">
            <a:extLst>
              <a:ext uri="{FF2B5EF4-FFF2-40B4-BE49-F238E27FC236}">
                <a16:creationId xmlns:a16="http://schemas.microsoft.com/office/drawing/2014/main" id="{3507251C-4955-4E93-9649-333D1F978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914775"/>
            <a:ext cx="4095750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776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FA6C-E4D3-4355-9A15-B2C6954A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Vocab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5FEC-D9FC-492B-8CBA-1005C594C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2914646" cy="3318936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Transversal is a line that bisects lines</a:t>
            </a:r>
          </a:p>
          <a:p>
            <a:endParaRPr lang="en-US" b="1" dirty="0"/>
          </a:p>
          <a:p>
            <a:r>
              <a:rPr lang="en-US" b="1" dirty="0"/>
              <a:t>If thee lines are parallel there are some specific properties that result</a:t>
            </a:r>
          </a:p>
        </p:txBody>
      </p:sp>
      <p:pic>
        <p:nvPicPr>
          <p:cNvPr id="5122" name="Picture 2" descr="Image result for parallel lines and transversals">
            <a:extLst>
              <a:ext uri="{FF2B5EF4-FFF2-40B4-BE49-F238E27FC236}">
                <a16:creationId xmlns:a16="http://schemas.microsoft.com/office/drawing/2014/main" id="{17F723B5-C6C3-4E1D-A85C-E5F6D5E0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47" y="2285999"/>
            <a:ext cx="7648578" cy="3399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443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B2C2-58C5-4400-817B-1B8E86EB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PARALLEL </a:t>
            </a:r>
            <a:r>
              <a:rPr lang="en-US" dirty="0"/>
              <a:t>lines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3E948-38C7-483B-988A-71D9011F6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5" y="2556932"/>
            <a:ext cx="4562472" cy="331893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Opposite interior angles </a:t>
            </a:r>
            <a:r>
              <a:rPr lang="en-US" sz="3200" b="1" dirty="0"/>
              <a:t>are the same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Same side interior </a:t>
            </a:r>
            <a:r>
              <a:rPr lang="en-US" sz="3200" b="1" dirty="0"/>
              <a:t>angles are supplementary</a:t>
            </a:r>
          </a:p>
        </p:txBody>
      </p:sp>
      <p:pic>
        <p:nvPicPr>
          <p:cNvPr id="2050" name="Picture 2" descr="Image result for parallel lines and angles">
            <a:extLst>
              <a:ext uri="{FF2B5EF4-FFF2-40B4-BE49-F238E27FC236}">
                <a16:creationId xmlns:a16="http://schemas.microsoft.com/office/drawing/2014/main" id="{57BC8AFC-750D-48C5-9947-502466250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724152"/>
            <a:ext cx="4339797" cy="31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73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B2C2-58C5-4400-817B-1B8E86EB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PARALLEL </a:t>
            </a:r>
            <a:r>
              <a:rPr lang="en-US" dirty="0"/>
              <a:t>lines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3E948-38C7-483B-988A-71D9011F6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5" y="2556932"/>
            <a:ext cx="4562472" cy="331893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Corresponding angles </a:t>
            </a:r>
            <a:r>
              <a:rPr lang="en-US" sz="3200" b="1" dirty="0"/>
              <a:t>are the same</a:t>
            </a:r>
          </a:p>
        </p:txBody>
      </p:sp>
      <p:pic>
        <p:nvPicPr>
          <p:cNvPr id="3074" name="Picture 2" descr="Image result for parallel lines and angles">
            <a:extLst>
              <a:ext uri="{FF2B5EF4-FFF2-40B4-BE49-F238E27FC236}">
                <a16:creationId xmlns:a16="http://schemas.microsoft.com/office/drawing/2014/main" id="{C5B62AFA-8C23-46B7-84BC-CF1F214A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7051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56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133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Parallel and Perpendicular Lines</vt:lpstr>
      <vt:lpstr>Warm Up</vt:lpstr>
      <vt:lpstr>Warm Up</vt:lpstr>
      <vt:lpstr>Warm Up</vt:lpstr>
      <vt:lpstr>Warm Up</vt:lpstr>
      <vt:lpstr>What does PARALLEL mean?</vt:lpstr>
      <vt:lpstr>Vocab To Know</vt:lpstr>
      <vt:lpstr>PARALLEL lines and angles</vt:lpstr>
      <vt:lpstr>PARALLEL lines and angles</vt:lpstr>
      <vt:lpstr>What does PERPENDICULAR mean?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and Perpendicular Lines</dc:title>
  <dc:creator>Becker, Shona</dc:creator>
  <cp:lastModifiedBy>Becker, Shona</cp:lastModifiedBy>
  <cp:revision>11</cp:revision>
  <dcterms:created xsi:type="dcterms:W3CDTF">2019-10-11T04:29:41Z</dcterms:created>
  <dcterms:modified xsi:type="dcterms:W3CDTF">2019-10-11T18:57:23Z</dcterms:modified>
</cp:coreProperties>
</file>