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  <p:sldId id="278" r:id="rId3"/>
    <p:sldId id="282" r:id="rId4"/>
    <p:sldId id="290" r:id="rId5"/>
    <p:sldId id="283" r:id="rId6"/>
    <p:sldId id="284" r:id="rId7"/>
    <p:sldId id="285" r:id="rId8"/>
    <p:sldId id="280" r:id="rId9"/>
    <p:sldId id="286" r:id="rId10"/>
    <p:sldId id="281" r:id="rId11"/>
    <p:sldId id="293" r:id="rId12"/>
    <p:sldId id="287" r:id="rId13"/>
    <p:sldId id="291" r:id="rId14"/>
    <p:sldId id="288" r:id="rId15"/>
    <p:sldId id="292" r:id="rId16"/>
    <p:sldId id="289" r:id="rId17"/>
  </p:sldIdLst>
  <p:sldSz cx="10160000" cy="8902700"/>
  <p:notesSz cx="6858000" cy="9144000"/>
  <p:embeddedFontLst>
    <p:embeddedFont>
      <p:font typeface="Century Gothic" panose="020B0502020202020204" pitchFamily="34" charset="0"/>
      <p:regular r:id="rId18"/>
      <p:bold r:id="rId19"/>
      <p:italic r:id="rId20"/>
      <p:boldItalic r:id="rId21"/>
    </p:embeddedFont>
    <p:embeddedFont>
      <p:font typeface="Wingdings 3" panose="05040102010807070707" pitchFamily="18" charset="2"/>
      <p:regular r:id="rId22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04">
          <p15:clr>
            <a:srgbClr val="A4A3A4"/>
          </p15:clr>
        </p15:guide>
        <p15:guide id="2" pos="32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CBD878-7CEE-43D2-A8B8-16421E0AC346}" v="22" dt="2021-12-06T17:15:23.0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60"/>
  </p:normalViewPr>
  <p:slideViewPr>
    <p:cSldViewPr>
      <p:cViewPr varScale="1">
        <p:scale>
          <a:sx n="46" d="100"/>
          <a:sy n="46" d="100"/>
        </p:scale>
        <p:origin x="1736" y="52"/>
      </p:cViewPr>
      <p:guideLst>
        <p:guide orient="horz" pos="2804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cker, Shona" userId="a4f4044f-3ca9-43a0-b32a-c8fe231e8cd4" providerId="ADAL" clId="{4FCBD878-7CEE-43D2-A8B8-16421E0AC346}"/>
    <pc:docChg chg="undo custSel addSld delSld modSld">
      <pc:chgData name="Becker, Shona" userId="a4f4044f-3ca9-43a0-b32a-c8fe231e8cd4" providerId="ADAL" clId="{4FCBD878-7CEE-43D2-A8B8-16421E0AC346}" dt="2021-12-06T17:15:27.739" v="1697" actId="14100"/>
      <pc:docMkLst>
        <pc:docMk/>
      </pc:docMkLst>
      <pc:sldChg chg="addSp delSp modSp mod">
        <pc:chgData name="Becker, Shona" userId="a4f4044f-3ca9-43a0-b32a-c8fe231e8cd4" providerId="ADAL" clId="{4FCBD878-7CEE-43D2-A8B8-16421E0AC346}" dt="2021-12-06T14:11:38.666" v="38" actId="1076"/>
        <pc:sldMkLst>
          <pc:docMk/>
          <pc:sldMk cId="485938117" sldId="256"/>
        </pc:sldMkLst>
        <pc:spChg chg="mod">
          <ac:chgData name="Becker, Shona" userId="a4f4044f-3ca9-43a0-b32a-c8fe231e8cd4" providerId="ADAL" clId="{4FCBD878-7CEE-43D2-A8B8-16421E0AC346}" dt="2021-12-06T14:10:48.748" v="35" actId="14100"/>
          <ac:spMkLst>
            <pc:docMk/>
            <pc:sldMk cId="485938117" sldId="256"/>
            <ac:spMk id="2" creationId="{00000000-0000-0000-0000-000000000000}"/>
          </ac:spMkLst>
        </pc:spChg>
        <pc:spChg chg="mod">
          <ac:chgData name="Becker, Shona" userId="a4f4044f-3ca9-43a0-b32a-c8fe231e8cd4" providerId="ADAL" clId="{4FCBD878-7CEE-43D2-A8B8-16421E0AC346}" dt="2021-12-06T14:10:22.720" v="31" actId="20577"/>
          <ac:spMkLst>
            <pc:docMk/>
            <pc:sldMk cId="485938117" sldId="256"/>
            <ac:spMk id="3" creationId="{00000000-0000-0000-0000-000000000000}"/>
          </ac:spMkLst>
        </pc:spChg>
        <pc:picChg chg="add mod">
          <ac:chgData name="Becker, Shona" userId="a4f4044f-3ca9-43a0-b32a-c8fe231e8cd4" providerId="ADAL" clId="{4FCBD878-7CEE-43D2-A8B8-16421E0AC346}" dt="2021-12-06T14:11:38.666" v="38" actId="1076"/>
          <ac:picMkLst>
            <pc:docMk/>
            <pc:sldMk cId="485938117" sldId="256"/>
            <ac:picMk id="1026" creationId="{93CE9FFD-C4EA-4519-9C0A-D66F9E9E41BF}"/>
          </ac:picMkLst>
        </pc:picChg>
        <pc:picChg chg="del">
          <ac:chgData name="Becker, Shona" userId="a4f4044f-3ca9-43a0-b32a-c8fe231e8cd4" providerId="ADAL" clId="{4FCBD878-7CEE-43D2-A8B8-16421E0AC346}" dt="2021-12-06T14:10:24.695" v="32" actId="478"/>
          <ac:picMkLst>
            <pc:docMk/>
            <pc:sldMk cId="485938117" sldId="256"/>
            <ac:picMk id="3074" creationId="{12DA9F50-D9A6-4582-BDFF-FE36D7CD581F}"/>
          </ac:picMkLst>
        </pc:picChg>
      </pc:sldChg>
      <pc:sldChg chg="del">
        <pc:chgData name="Becker, Shona" userId="a4f4044f-3ca9-43a0-b32a-c8fe231e8cd4" providerId="ADAL" clId="{4FCBD878-7CEE-43D2-A8B8-16421E0AC346}" dt="2021-12-06T14:17:13.375" v="632" actId="47"/>
        <pc:sldMkLst>
          <pc:docMk/>
          <pc:sldMk cId="2805093582" sldId="261"/>
        </pc:sldMkLst>
      </pc:sldChg>
      <pc:sldChg chg="modSp mod">
        <pc:chgData name="Becker, Shona" userId="a4f4044f-3ca9-43a0-b32a-c8fe231e8cd4" providerId="ADAL" clId="{4FCBD878-7CEE-43D2-A8B8-16421E0AC346}" dt="2021-12-06T14:11:54.900" v="39" actId="732"/>
        <pc:sldMkLst>
          <pc:docMk/>
          <pc:sldMk cId="4065219498" sldId="278"/>
        </pc:sldMkLst>
        <pc:picChg chg="mod modCrop">
          <ac:chgData name="Becker, Shona" userId="a4f4044f-3ca9-43a0-b32a-c8fe231e8cd4" providerId="ADAL" clId="{4FCBD878-7CEE-43D2-A8B8-16421E0AC346}" dt="2021-12-06T14:11:54.900" v="39" actId="732"/>
          <ac:picMkLst>
            <pc:docMk/>
            <pc:sldMk cId="4065219498" sldId="278"/>
            <ac:picMk id="3" creationId="{51C0BDFD-B9BE-4527-AF62-13756586A229}"/>
          </ac:picMkLst>
        </pc:picChg>
      </pc:sldChg>
      <pc:sldChg chg="addSp modSp mod">
        <pc:chgData name="Becker, Shona" userId="a4f4044f-3ca9-43a0-b32a-c8fe231e8cd4" providerId="ADAL" clId="{4FCBD878-7CEE-43D2-A8B8-16421E0AC346}" dt="2021-12-06T14:18:28.066" v="791" actId="20577"/>
        <pc:sldMkLst>
          <pc:docMk/>
          <pc:sldMk cId="47821697" sldId="280"/>
        </pc:sldMkLst>
        <pc:spChg chg="mod">
          <ac:chgData name="Becker, Shona" userId="a4f4044f-3ca9-43a0-b32a-c8fe231e8cd4" providerId="ADAL" clId="{4FCBD878-7CEE-43D2-A8B8-16421E0AC346}" dt="2021-12-06T14:10:33.225" v="33"/>
          <ac:spMkLst>
            <pc:docMk/>
            <pc:sldMk cId="47821697" sldId="280"/>
            <ac:spMk id="2" creationId="{0828ADAE-3A2F-45DD-8B3D-A14907F87B74}"/>
          </ac:spMkLst>
        </pc:spChg>
        <pc:spChg chg="mod">
          <ac:chgData name="Becker, Shona" userId="a4f4044f-3ca9-43a0-b32a-c8fe231e8cd4" providerId="ADAL" clId="{4FCBD878-7CEE-43D2-A8B8-16421E0AC346}" dt="2021-12-06T14:18:28.066" v="791" actId="20577"/>
          <ac:spMkLst>
            <pc:docMk/>
            <pc:sldMk cId="47821697" sldId="280"/>
            <ac:spMk id="3" creationId="{1D1479CB-48DC-4A86-8DEE-19B8C4B7DA07}"/>
          </ac:spMkLst>
        </pc:spChg>
        <pc:spChg chg="add mod">
          <ac:chgData name="Becker, Shona" userId="a4f4044f-3ca9-43a0-b32a-c8fe231e8cd4" providerId="ADAL" clId="{4FCBD878-7CEE-43D2-A8B8-16421E0AC346}" dt="2021-12-06T14:18:04.938" v="743" actId="255"/>
          <ac:spMkLst>
            <pc:docMk/>
            <pc:sldMk cId="47821697" sldId="280"/>
            <ac:spMk id="4" creationId="{5CC6D9B7-DB4B-4747-830C-05E2C040523C}"/>
          </ac:spMkLst>
        </pc:spChg>
      </pc:sldChg>
      <pc:sldChg chg="addSp delSp modSp mod">
        <pc:chgData name="Becker, Shona" userId="a4f4044f-3ca9-43a0-b32a-c8fe231e8cd4" providerId="ADAL" clId="{4FCBD878-7CEE-43D2-A8B8-16421E0AC346}" dt="2021-12-06T14:34:56.948" v="1677" actId="1076"/>
        <pc:sldMkLst>
          <pc:docMk/>
          <pc:sldMk cId="3947826918" sldId="281"/>
        </pc:sldMkLst>
        <pc:spChg chg="mod">
          <ac:chgData name="Becker, Shona" userId="a4f4044f-3ca9-43a0-b32a-c8fe231e8cd4" providerId="ADAL" clId="{4FCBD878-7CEE-43D2-A8B8-16421E0AC346}" dt="2021-12-06T14:27:35.725" v="1156" actId="20577"/>
          <ac:spMkLst>
            <pc:docMk/>
            <pc:sldMk cId="3947826918" sldId="281"/>
            <ac:spMk id="2" creationId="{0828ADAE-3A2F-45DD-8B3D-A14907F87B74}"/>
          </ac:spMkLst>
        </pc:spChg>
        <pc:spChg chg="mod">
          <ac:chgData name="Becker, Shona" userId="a4f4044f-3ca9-43a0-b32a-c8fe231e8cd4" providerId="ADAL" clId="{4FCBD878-7CEE-43D2-A8B8-16421E0AC346}" dt="2021-12-06T14:10:33.225" v="33"/>
          <ac:spMkLst>
            <pc:docMk/>
            <pc:sldMk cId="3947826918" sldId="281"/>
            <ac:spMk id="3" creationId="{1D1479CB-48DC-4A86-8DEE-19B8C4B7DA07}"/>
          </ac:spMkLst>
        </pc:spChg>
        <pc:picChg chg="add mod">
          <ac:chgData name="Becker, Shona" userId="a4f4044f-3ca9-43a0-b32a-c8fe231e8cd4" providerId="ADAL" clId="{4FCBD878-7CEE-43D2-A8B8-16421E0AC346}" dt="2021-12-06T14:34:39.465" v="1672" actId="1440"/>
          <ac:picMkLst>
            <pc:docMk/>
            <pc:sldMk cId="3947826918" sldId="281"/>
            <ac:picMk id="5" creationId="{E4707783-310A-4E06-A8FC-6B186E67174B}"/>
          </ac:picMkLst>
        </pc:picChg>
        <pc:picChg chg="add mod">
          <ac:chgData name="Becker, Shona" userId="a4f4044f-3ca9-43a0-b32a-c8fe231e8cd4" providerId="ADAL" clId="{4FCBD878-7CEE-43D2-A8B8-16421E0AC346}" dt="2021-12-06T14:34:56.948" v="1677" actId="1076"/>
          <ac:picMkLst>
            <pc:docMk/>
            <pc:sldMk cId="3947826918" sldId="281"/>
            <ac:picMk id="7" creationId="{25CE58A4-C653-4B4E-81A1-614A2ECE3792}"/>
          </ac:picMkLst>
        </pc:picChg>
        <pc:picChg chg="del">
          <ac:chgData name="Becker, Shona" userId="a4f4044f-3ca9-43a0-b32a-c8fe231e8cd4" providerId="ADAL" clId="{4FCBD878-7CEE-43D2-A8B8-16421E0AC346}" dt="2021-12-06T14:27:37.231" v="1157" actId="478"/>
          <ac:picMkLst>
            <pc:docMk/>
            <pc:sldMk cId="3947826918" sldId="281"/>
            <ac:picMk id="1026" creationId="{29C5A0EC-C476-46DD-8291-8AC1662541C8}"/>
          </ac:picMkLst>
        </pc:picChg>
      </pc:sldChg>
      <pc:sldChg chg="modSp mod">
        <pc:chgData name="Becker, Shona" userId="a4f4044f-3ca9-43a0-b32a-c8fe231e8cd4" providerId="ADAL" clId="{4FCBD878-7CEE-43D2-A8B8-16421E0AC346}" dt="2021-12-06T14:13:00.329" v="153" actId="207"/>
        <pc:sldMkLst>
          <pc:docMk/>
          <pc:sldMk cId="3546542717" sldId="282"/>
        </pc:sldMkLst>
        <pc:spChg chg="mod">
          <ac:chgData name="Becker, Shona" userId="a4f4044f-3ca9-43a0-b32a-c8fe231e8cd4" providerId="ADAL" clId="{4FCBD878-7CEE-43D2-A8B8-16421E0AC346}" dt="2021-12-06T14:10:33.225" v="33"/>
          <ac:spMkLst>
            <pc:docMk/>
            <pc:sldMk cId="3546542717" sldId="282"/>
            <ac:spMk id="2" creationId="{E2CF32FE-6E39-46F8-8715-C88565A05F10}"/>
          </ac:spMkLst>
        </pc:spChg>
        <pc:spChg chg="mod">
          <ac:chgData name="Becker, Shona" userId="a4f4044f-3ca9-43a0-b32a-c8fe231e8cd4" providerId="ADAL" clId="{4FCBD878-7CEE-43D2-A8B8-16421E0AC346}" dt="2021-12-06T14:13:00.329" v="153" actId="207"/>
          <ac:spMkLst>
            <pc:docMk/>
            <pc:sldMk cId="3546542717" sldId="282"/>
            <ac:spMk id="3" creationId="{3BE86AFC-6853-4EF6-B0CF-527CBBD75136}"/>
          </ac:spMkLst>
        </pc:spChg>
        <pc:picChg chg="mod">
          <ac:chgData name="Becker, Shona" userId="a4f4044f-3ca9-43a0-b32a-c8fe231e8cd4" providerId="ADAL" clId="{4FCBD878-7CEE-43D2-A8B8-16421E0AC346}" dt="2021-12-06T14:12:48.673" v="150" actId="1076"/>
          <ac:picMkLst>
            <pc:docMk/>
            <pc:sldMk cId="3546542717" sldId="282"/>
            <ac:picMk id="5122" creationId="{C7E3D789-2384-4080-A9F7-10D85DE2F000}"/>
          </ac:picMkLst>
        </pc:picChg>
      </pc:sldChg>
      <pc:sldChg chg="modSp">
        <pc:chgData name="Becker, Shona" userId="a4f4044f-3ca9-43a0-b32a-c8fe231e8cd4" providerId="ADAL" clId="{4FCBD878-7CEE-43D2-A8B8-16421E0AC346}" dt="2021-12-06T14:10:33.225" v="33"/>
        <pc:sldMkLst>
          <pc:docMk/>
          <pc:sldMk cId="776087841" sldId="283"/>
        </pc:sldMkLst>
        <pc:spChg chg="mod">
          <ac:chgData name="Becker, Shona" userId="a4f4044f-3ca9-43a0-b32a-c8fe231e8cd4" providerId="ADAL" clId="{4FCBD878-7CEE-43D2-A8B8-16421E0AC346}" dt="2021-12-06T14:10:33.225" v="33"/>
          <ac:spMkLst>
            <pc:docMk/>
            <pc:sldMk cId="776087841" sldId="283"/>
            <ac:spMk id="2" creationId="{ABF0ECFD-4BE6-4729-A13A-2CF6FA4A2729}"/>
          </ac:spMkLst>
        </pc:spChg>
        <pc:spChg chg="mod">
          <ac:chgData name="Becker, Shona" userId="a4f4044f-3ca9-43a0-b32a-c8fe231e8cd4" providerId="ADAL" clId="{4FCBD878-7CEE-43D2-A8B8-16421E0AC346}" dt="2021-12-06T14:10:33.225" v="33"/>
          <ac:spMkLst>
            <pc:docMk/>
            <pc:sldMk cId="776087841" sldId="283"/>
            <ac:spMk id="3" creationId="{5029D6C1-8A90-4EEC-97DB-D4EB44FC5F62}"/>
          </ac:spMkLst>
        </pc:spChg>
      </pc:sldChg>
      <pc:sldChg chg="modSp mod">
        <pc:chgData name="Becker, Shona" userId="a4f4044f-3ca9-43a0-b32a-c8fe231e8cd4" providerId="ADAL" clId="{4FCBD878-7CEE-43D2-A8B8-16421E0AC346}" dt="2021-12-06T14:15:06.831" v="538" actId="20577"/>
        <pc:sldMkLst>
          <pc:docMk/>
          <pc:sldMk cId="847153032" sldId="284"/>
        </pc:sldMkLst>
        <pc:spChg chg="mod">
          <ac:chgData name="Becker, Shona" userId="a4f4044f-3ca9-43a0-b32a-c8fe231e8cd4" providerId="ADAL" clId="{4FCBD878-7CEE-43D2-A8B8-16421E0AC346}" dt="2021-12-06T14:10:33.225" v="33"/>
          <ac:spMkLst>
            <pc:docMk/>
            <pc:sldMk cId="847153032" sldId="284"/>
            <ac:spMk id="2" creationId="{80163346-902F-417A-8C1C-1570DBD33E60}"/>
          </ac:spMkLst>
        </pc:spChg>
        <pc:spChg chg="mod">
          <ac:chgData name="Becker, Shona" userId="a4f4044f-3ca9-43a0-b32a-c8fe231e8cd4" providerId="ADAL" clId="{4FCBD878-7CEE-43D2-A8B8-16421E0AC346}" dt="2021-12-06T14:15:06.831" v="538" actId="20577"/>
          <ac:spMkLst>
            <pc:docMk/>
            <pc:sldMk cId="847153032" sldId="284"/>
            <ac:spMk id="3" creationId="{6D9BADE0-8C24-41E1-94A8-4A7136B0C970}"/>
          </ac:spMkLst>
        </pc:spChg>
        <pc:picChg chg="mod">
          <ac:chgData name="Becker, Shona" userId="a4f4044f-3ca9-43a0-b32a-c8fe231e8cd4" providerId="ADAL" clId="{4FCBD878-7CEE-43D2-A8B8-16421E0AC346}" dt="2021-12-06T14:14:36.172" v="441" actId="1440"/>
          <ac:picMkLst>
            <pc:docMk/>
            <pc:sldMk cId="847153032" sldId="284"/>
            <ac:picMk id="7170" creationId="{29E85F54-855A-48FA-A230-667283DFE7A3}"/>
          </ac:picMkLst>
        </pc:picChg>
      </pc:sldChg>
      <pc:sldChg chg="addSp delSp modSp mod">
        <pc:chgData name="Becker, Shona" userId="a4f4044f-3ca9-43a0-b32a-c8fe231e8cd4" providerId="ADAL" clId="{4FCBD878-7CEE-43D2-A8B8-16421E0AC346}" dt="2021-12-06T14:15:46.415" v="631" actId="20577"/>
        <pc:sldMkLst>
          <pc:docMk/>
          <pc:sldMk cId="3603639364" sldId="285"/>
        </pc:sldMkLst>
        <pc:spChg chg="mod">
          <ac:chgData name="Becker, Shona" userId="a4f4044f-3ca9-43a0-b32a-c8fe231e8cd4" providerId="ADAL" clId="{4FCBD878-7CEE-43D2-A8B8-16421E0AC346}" dt="2021-12-06T14:10:33.225" v="33"/>
          <ac:spMkLst>
            <pc:docMk/>
            <pc:sldMk cId="3603639364" sldId="285"/>
            <ac:spMk id="2" creationId="{236FFEA8-C1CC-4F88-A0EC-BAFBE62B1482}"/>
          </ac:spMkLst>
        </pc:spChg>
        <pc:spChg chg="mod">
          <ac:chgData name="Becker, Shona" userId="a4f4044f-3ca9-43a0-b32a-c8fe231e8cd4" providerId="ADAL" clId="{4FCBD878-7CEE-43D2-A8B8-16421E0AC346}" dt="2021-12-06T14:15:46.415" v="631" actId="20577"/>
          <ac:spMkLst>
            <pc:docMk/>
            <pc:sldMk cId="3603639364" sldId="285"/>
            <ac:spMk id="3" creationId="{04D17C61-47CA-43C4-94F5-059626227670}"/>
          </ac:spMkLst>
        </pc:spChg>
        <pc:picChg chg="add mod">
          <ac:chgData name="Becker, Shona" userId="a4f4044f-3ca9-43a0-b32a-c8fe231e8cd4" providerId="ADAL" clId="{4FCBD878-7CEE-43D2-A8B8-16421E0AC346}" dt="2021-12-06T14:15:30.612" v="562"/>
          <ac:picMkLst>
            <pc:docMk/>
            <pc:sldMk cId="3603639364" sldId="285"/>
            <ac:picMk id="5" creationId="{56F384E5-BE39-4840-8B6C-4C75D243082A}"/>
          </ac:picMkLst>
        </pc:picChg>
        <pc:picChg chg="del">
          <ac:chgData name="Becker, Shona" userId="a4f4044f-3ca9-43a0-b32a-c8fe231e8cd4" providerId="ADAL" clId="{4FCBD878-7CEE-43D2-A8B8-16421E0AC346}" dt="2021-12-06T14:15:22.212" v="561" actId="478"/>
          <ac:picMkLst>
            <pc:docMk/>
            <pc:sldMk cId="3603639364" sldId="285"/>
            <ac:picMk id="8194" creationId="{20C960DB-92B8-47D0-B028-6B2FEEB5A8A9}"/>
          </ac:picMkLst>
        </pc:picChg>
      </pc:sldChg>
      <pc:sldChg chg="addSp delSp modSp mod">
        <pc:chgData name="Becker, Shona" userId="a4f4044f-3ca9-43a0-b32a-c8fe231e8cd4" providerId="ADAL" clId="{4FCBD878-7CEE-43D2-A8B8-16421E0AC346}" dt="2021-12-06T14:27:24.452" v="1126" actId="20577"/>
        <pc:sldMkLst>
          <pc:docMk/>
          <pc:sldMk cId="1434114480" sldId="286"/>
        </pc:sldMkLst>
        <pc:spChg chg="mod">
          <ac:chgData name="Becker, Shona" userId="a4f4044f-3ca9-43a0-b32a-c8fe231e8cd4" providerId="ADAL" clId="{4FCBD878-7CEE-43D2-A8B8-16421E0AC346}" dt="2021-12-06T14:27:24.452" v="1126" actId="20577"/>
          <ac:spMkLst>
            <pc:docMk/>
            <pc:sldMk cId="1434114480" sldId="286"/>
            <ac:spMk id="2" creationId="{0828ADAE-3A2F-45DD-8B3D-A14907F87B74}"/>
          </ac:spMkLst>
        </pc:spChg>
        <pc:spChg chg="add del mod">
          <ac:chgData name="Becker, Shona" userId="a4f4044f-3ca9-43a0-b32a-c8fe231e8cd4" providerId="ADAL" clId="{4FCBD878-7CEE-43D2-A8B8-16421E0AC346}" dt="2021-12-06T14:19:39.030" v="799" actId="3680"/>
          <ac:spMkLst>
            <pc:docMk/>
            <pc:sldMk cId="1434114480" sldId="286"/>
            <ac:spMk id="3" creationId="{1D1479CB-48DC-4A86-8DEE-19B8C4B7DA07}"/>
          </ac:spMkLst>
        </pc:spChg>
        <pc:spChg chg="add mod">
          <ac:chgData name="Becker, Shona" userId="a4f4044f-3ca9-43a0-b32a-c8fe231e8cd4" providerId="ADAL" clId="{4FCBD878-7CEE-43D2-A8B8-16421E0AC346}" dt="2021-12-06T14:21:01.046" v="1003" actId="20577"/>
          <ac:spMkLst>
            <pc:docMk/>
            <pc:sldMk cId="1434114480" sldId="286"/>
            <ac:spMk id="8" creationId="{16449070-132E-4635-84FF-F6C0EF5F5A01}"/>
          </ac:spMkLst>
        </pc:spChg>
        <pc:graphicFrameChg chg="del">
          <ac:chgData name="Becker, Shona" userId="a4f4044f-3ca9-43a0-b32a-c8fe231e8cd4" providerId="ADAL" clId="{4FCBD878-7CEE-43D2-A8B8-16421E0AC346}" dt="2021-12-06T14:18:34.794" v="792" actId="478"/>
          <ac:graphicFrameMkLst>
            <pc:docMk/>
            <pc:sldMk cId="1434114480" sldId="286"/>
            <ac:graphicFrameMk id="4" creationId="{4336C892-EB5C-4988-9D83-FF151A8FACE9}"/>
          </ac:graphicFrameMkLst>
        </pc:graphicFrameChg>
        <pc:graphicFrameChg chg="add del mod ord modGraphic">
          <ac:chgData name="Becker, Shona" userId="a4f4044f-3ca9-43a0-b32a-c8fe231e8cd4" providerId="ADAL" clId="{4FCBD878-7CEE-43D2-A8B8-16421E0AC346}" dt="2021-12-06T14:18:55.849" v="794" actId="3680"/>
          <ac:graphicFrameMkLst>
            <pc:docMk/>
            <pc:sldMk cId="1434114480" sldId="286"/>
            <ac:graphicFrameMk id="5" creationId="{719E7CFE-5EFA-4106-98FD-9BDA49D09072}"/>
          </ac:graphicFrameMkLst>
        </pc:graphicFrameChg>
        <pc:graphicFrameChg chg="add del mod ord modGraphic">
          <ac:chgData name="Becker, Shona" userId="a4f4044f-3ca9-43a0-b32a-c8fe231e8cd4" providerId="ADAL" clId="{4FCBD878-7CEE-43D2-A8B8-16421E0AC346}" dt="2021-12-06T14:19:30.909" v="798" actId="3680"/>
          <ac:graphicFrameMkLst>
            <pc:docMk/>
            <pc:sldMk cId="1434114480" sldId="286"/>
            <ac:graphicFrameMk id="6" creationId="{7059FB5D-1350-42D0-93AF-BF6AEC436E44}"/>
          </ac:graphicFrameMkLst>
        </pc:graphicFrameChg>
        <pc:graphicFrameChg chg="add mod ord modGraphic">
          <ac:chgData name="Becker, Shona" userId="a4f4044f-3ca9-43a0-b32a-c8fe231e8cd4" providerId="ADAL" clId="{4FCBD878-7CEE-43D2-A8B8-16421E0AC346}" dt="2021-12-06T14:27:09.108" v="1121" actId="20577"/>
          <ac:graphicFrameMkLst>
            <pc:docMk/>
            <pc:sldMk cId="1434114480" sldId="286"/>
            <ac:graphicFrameMk id="7" creationId="{495740DD-536E-4BBE-A419-E8B84346146F}"/>
          </ac:graphicFrameMkLst>
        </pc:graphicFrameChg>
      </pc:sldChg>
      <pc:sldChg chg="modSp">
        <pc:chgData name="Becker, Shona" userId="a4f4044f-3ca9-43a0-b32a-c8fe231e8cd4" providerId="ADAL" clId="{4FCBD878-7CEE-43D2-A8B8-16421E0AC346}" dt="2021-12-06T14:10:33.225" v="33"/>
        <pc:sldMkLst>
          <pc:docMk/>
          <pc:sldMk cId="1428781141" sldId="287"/>
        </pc:sldMkLst>
        <pc:spChg chg="mod">
          <ac:chgData name="Becker, Shona" userId="a4f4044f-3ca9-43a0-b32a-c8fe231e8cd4" providerId="ADAL" clId="{4FCBD878-7CEE-43D2-A8B8-16421E0AC346}" dt="2021-12-06T14:10:33.225" v="33"/>
          <ac:spMkLst>
            <pc:docMk/>
            <pc:sldMk cId="1428781141" sldId="287"/>
            <ac:spMk id="2" creationId="{550A497F-59BD-4CB1-9FC7-F68A847683F0}"/>
          </ac:spMkLst>
        </pc:spChg>
        <pc:spChg chg="mod">
          <ac:chgData name="Becker, Shona" userId="a4f4044f-3ca9-43a0-b32a-c8fe231e8cd4" providerId="ADAL" clId="{4FCBD878-7CEE-43D2-A8B8-16421E0AC346}" dt="2021-12-06T14:10:33.225" v="33"/>
          <ac:spMkLst>
            <pc:docMk/>
            <pc:sldMk cId="1428781141" sldId="287"/>
            <ac:spMk id="3" creationId="{5D3A97E5-B214-4212-9787-BF1DEE8871B9}"/>
          </ac:spMkLst>
        </pc:spChg>
      </pc:sldChg>
      <pc:sldChg chg="modSp mod">
        <pc:chgData name="Becker, Shona" userId="a4f4044f-3ca9-43a0-b32a-c8fe231e8cd4" providerId="ADAL" clId="{4FCBD878-7CEE-43D2-A8B8-16421E0AC346}" dt="2021-12-06T14:30:48.703" v="1669" actId="27636"/>
        <pc:sldMkLst>
          <pc:docMk/>
          <pc:sldMk cId="2230720041" sldId="288"/>
        </pc:sldMkLst>
        <pc:spChg chg="mod">
          <ac:chgData name="Becker, Shona" userId="a4f4044f-3ca9-43a0-b32a-c8fe231e8cd4" providerId="ADAL" clId="{4FCBD878-7CEE-43D2-A8B8-16421E0AC346}" dt="2021-12-06T14:10:33.225" v="33"/>
          <ac:spMkLst>
            <pc:docMk/>
            <pc:sldMk cId="2230720041" sldId="288"/>
            <ac:spMk id="2" creationId="{550A497F-59BD-4CB1-9FC7-F68A847683F0}"/>
          </ac:spMkLst>
        </pc:spChg>
        <pc:spChg chg="mod">
          <ac:chgData name="Becker, Shona" userId="a4f4044f-3ca9-43a0-b32a-c8fe231e8cd4" providerId="ADAL" clId="{4FCBD878-7CEE-43D2-A8B8-16421E0AC346}" dt="2021-12-06T14:30:48.703" v="1669" actId="27636"/>
          <ac:spMkLst>
            <pc:docMk/>
            <pc:sldMk cId="2230720041" sldId="288"/>
            <ac:spMk id="3" creationId="{5D3A97E5-B214-4212-9787-BF1DEE8871B9}"/>
          </ac:spMkLst>
        </pc:spChg>
      </pc:sldChg>
      <pc:sldChg chg="modSp">
        <pc:chgData name="Becker, Shona" userId="a4f4044f-3ca9-43a0-b32a-c8fe231e8cd4" providerId="ADAL" clId="{4FCBD878-7CEE-43D2-A8B8-16421E0AC346}" dt="2021-12-06T14:10:33.225" v="33"/>
        <pc:sldMkLst>
          <pc:docMk/>
          <pc:sldMk cId="2444419334" sldId="289"/>
        </pc:sldMkLst>
        <pc:spChg chg="mod">
          <ac:chgData name="Becker, Shona" userId="a4f4044f-3ca9-43a0-b32a-c8fe231e8cd4" providerId="ADAL" clId="{4FCBD878-7CEE-43D2-A8B8-16421E0AC346}" dt="2021-12-06T14:10:33.225" v="33"/>
          <ac:spMkLst>
            <pc:docMk/>
            <pc:sldMk cId="2444419334" sldId="289"/>
            <ac:spMk id="2" creationId="{550A497F-59BD-4CB1-9FC7-F68A847683F0}"/>
          </ac:spMkLst>
        </pc:spChg>
        <pc:spChg chg="mod">
          <ac:chgData name="Becker, Shona" userId="a4f4044f-3ca9-43a0-b32a-c8fe231e8cd4" providerId="ADAL" clId="{4FCBD878-7CEE-43D2-A8B8-16421E0AC346}" dt="2021-12-06T14:10:33.225" v="33"/>
          <ac:spMkLst>
            <pc:docMk/>
            <pc:sldMk cId="2444419334" sldId="289"/>
            <ac:spMk id="3" creationId="{5D3A97E5-B214-4212-9787-BF1DEE8871B9}"/>
          </ac:spMkLst>
        </pc:spChg>
      </pc:sldChg>
      <pc:sldChg chg="modSp mod">
        <pc:chgData name="Becker, Shona" userId="a4f4044f-3ca9-43a0-b32a-c8fe231e8cd4" providerId="ADAL" clId="{4FCBD878-7CEE-43D2-A8B8-16421E0AC346}" dt="2021-12-06T14:14:03.249" v="368" actId="1076"/>
        <pc:sldMkLst>
          <pc:docMk/>
          <pc:sldMk cId="972639915" sldId="290"/>
        </pc:sldMkLst>
        <pc:spChg chg="mod">
          <ac:chgData name="Becker, Shona" userId="a4f4044f-3ca9-43a0-b32a-c8fe231e8cd4" providerId="ADAL" clId="{4FCBD878-7CEE-43D2-A8B8-16421E0AC346}" dt="2021-12-06T14:10:33.225" v="33"/>
          <ac:spMkLst>
            <pc:docMk/>
            <pc:sldMk cId="972639915" sldId="290"/>
            <ac:spMk id="2" creationId="{D06D6791-2A86-4D4B-B4C3-1261485EE6D3}"/>
          </ac:spMkLst>
        </pc:spChg>
        <pc:spChg chg="mod">
          <ac:chgData name="Becker, Shona" userId="a4f4044f-3ca9-43a0-b32a-c8fe231e8cd4" providerId="ADAL" clId="{4FCBD878-7CEE-43D2-A8B8-16421E0AC346}" dt="2021-12-06T14:14:00.196" v="367" actId="20577"/>
          <ac:spMkLst>
            <pc:docMk/>
            <pc:sldMk cId="972639915" sldId="290"/>
            <ac:spMk id="3" creationId="{D988310B-EA0E-47B5-AA95-E52682D066E0}"/>
          </ac:spMkLst>
        </pc:spChg>
        <pc:picChg chg="mod">
          <ac:chgData name="Becker, Shona" userId="a4f4044f-3ca9-43a0-b32a-c8fe231e8cd4" providerId="ADAL" clId="{4FCBD878-7CEE-43D2-A8B8-16421E0AC346}" dt="2021-12-06T14:14:03.249" v="368" actId="1076"/>
          <ac:picMkLst>
            <pc:docMk/>
            <pc:sldMk cId="972639915" sldId="290"/>
            <ac:picMk id="2050" creationId="{ED9F2268-8199-4154-9615-44916884277D}"/>
          </ac:picMkLst>
        </pc:picChg>
      </pc:sldChg>
      <pc:sldChg chg="modSp mod">
        <pc:chgData name="Becker, Shona" userId="a4f4044f-3ca9-43a0-b32a-c8fe231e8cd4" providerId="ADAL" clId="{4FCBD878-7CEE-43D2-A8B8-16421E0AC346}" dt="2021-12-06T14:29:08.553" v="1378" actId="20577"/>
        <pc:sldMkLst>
          <pc:docMk/>
          <pc:sldMk cId="2253623532" sldId="291"/>
        </pc:sldMkLst>
        <pc:spChg chg="mod">
          <ac:chgData name="Becker, Shona" userId="a4f4044f-3ca9-43a0-b32a-c8fe231e8cd4" providerId="ADAL" clId="{4FCBD878-7CEE-43D2-A8B8-16421E0AC346}" dt="2021-12-06T14:10:33.225" v="33"/>
          <ac:spMkLst>
            <pc:docMk/>
            <pc:sldMk cId="2253623532" sldId="291"/>
            <ac:spMk id="2" creationId="{550A497F-59BD-4CB1-9FC7-F68A847683F0}"/>
          </ac:spMkLst>
        </pc:spChg>
        <pc:spChg chg="mod">
          <ac:chgData name="Becker, Shona" userId="a4f4044f-3ca9-43a0-b32a-c8fe231e8cd4" providerId="ADAL" clId="{4FCBD878-7CEE-43D2-A8B8-16421E0AC346}" dt="2021-12-06T14:29:08.553" v="1378" actId="20577"/>
          <ac:spMkLst>
            <pc:docMk/>
            <pc:sldMk cId="2253623532" sldId="291"/>
            <ac:spMk id="3" creationId="{5D3A97E5-B214-4212-9787-BF1DEE8871B9}"/>
          </ac:spMkLst>
        </pc:spChg>
      </pc:sldChg>
      <pc:sldChg chg="modSp mod">
        <pc:chgData name="Becker, Shona" userId="a4f4044f-3ca9-43a0-b32a-c8fe231e8cd4" providerId="ADAL" clId="{4FCBD878-7CEE-43D2-A8B8-16421E0AC346}" dt="2021-12-06T14:29:57.416" v="1513" actId="255"/>
        <pc:sldMkLst>
          <pc:docMk/>
          <pc:sldMk cId="3990311817" sldId="292"/>
        </pc:sldMkLst>
        <pc:spChg chg="mod">
          <ac:chgData name="Becker, Shona" userId="a4f4044f-3ca9-43a0-b32a-c8fe231e8cd4" providerId="ADAL" clId="{4FCBD878-7CEE-43D2-A8B8-16421E0AC346}" dt="2021-12-06T14:10:33.225" v="33"/>
          <ac:spMkLst>
            <pc:docMk/>
            <pc:sldMk cId="3990311817" sldId="292"/>
            <ac:spMk id="2" creationId="{550A497F-59BD-4CB1-9FC7-F68A847683F0}"/>
          </ac:spMkLst>
        </pc:spChg>
        <pc:spChg chg="mod">
          <ac:chgData name="Becker, Shona" userId="a4f4044f-3ca9-43a0-b32a-c8fe231e8cd4" providerId="ADAL" clId="{4FCBD878-7CEE-43D2-A8B8-16421E0AC346}" dt="2021-12-06T14:29:57.416" v="1513" actId="255"/>
          <ac:spMkLst>
            <pc:docMk/>
            <pc:sldMk cId="3990311817" sldId="292"/>
            <ac:spMk id="3" creationId="{5D3A97E5-B214-4212-9787-BF1DEE8871B9}"/>
          </ac:spMkLst>
        </pc:spChg>
      </pc:sldChg>
      <pc:sldChg chg="addSp delSp modSp add mod">
        <pc:chgData name="Becker, Shona" userId="a4f4044f-3ca9-43a0-b32a-c8fe231e8cd4" providerId="ADAL" clId="{4FCBD878-7CEE-43D2-A8B8-16421E0AC346}" dt="2021-12-06T17:15:27.739" v="1697" actId="14100"/>
        <pc:sldMkLst>
          <pc:docMk/>
          <pc:sldMk cId="3043756354" sldId="293"/>
        </pc:sldMkLst>
        <pc:graphicFrameChg chg="add del mod">
          <ac:chgData name="Becker, Shona" userId="a4f4044f-3ca9-43a0-b32a-c8fe231e8cd4" providerId="ADAL" clId="{4FCBD878-7CEE-43D2-A8B8-16421E0AC346}" dt="2021-12-06T17:15:17.086" v="1691" actId="478"/>
          <ac:graphicFrameMkLst>
            <pc:docMk/>
            <pc:sldMk cId="3043756354" sldId="293"/>
            <ac:graphicFrameMk id="8" creationId="{7A26FB29-97F6-4A0F-9C1F-D26DCF9D670E}"/>
          </ac:graphicFrameMkLst>
        </pc:graphicFrameChg>
        <pc:graphicFrameChg chg="add mod">
          <ac:chgData name="Becker, Shona" userId="a4f4044f-3ca9-43a0-b32a-c8fe231e8cd4" providerId="ADAL" clId="{4FCBD878-7CEE-43D2-A8B8-16421E0AC346}" dt="2021-12-06T17:15:27.739" v="1697" actId="14100"/>
          <ac:graphicFrameMkLst>
            <pc:docMk/>
            <pc:sldMk cId="3043756354" sldId="293"/>
            <ac:graphicFrameMk id="9" creationId="{752D0646-B3A1-4B1C-B49A-4C837F3E310F}"/>
          </ac:graphicFrameMkLst>
        </pc:graphicFrameChg>
        <pc:picChg chg="del">
          <ac:chgData name="Becker, Shona" userId="a4f4044f-3ca9-43a0-b32a-c8fe231e8cd4" providerId="ADAL" clId="{4FCBD878-7CEE-43D2-A8B8-16421E0AC346}" dt="2021-12-06T14:35:04.706" v="1679" actId="478"/>
          <ac:picMkLst>
            <pc:docMk/>
            <pc:sldMk cId="3043756354" sldId="293"/>
            <ac:picMk id="5" creationId="{E4707783-310A-4E06-A8FC-6B186E67174B}"/>
          </ac:picMkLst>
        </pc:picChg>
        <pc:picChg chg="add mod">
          <ac:chgData name="Becker, Shona" userId="a4f4044f-3ca9-43a0-b32a-c8fe231e8cd4" providerId="ADAL" clId="{4FCBD878-7CEE-43D2-A8B8-16421E0AC346}" dt="2021-12-06T14:36:09.724" v="1684" actId="1440"/>
          <ac:picMkLst>
            <pc:docMk/>
            <pc:sldMk cId="3043756354" sldId="293"/>
            <ac:picMk id="6" creationId="{7B6B13FD-D82D-4AAE-91F7-8400859D3AFD}"/>
          </ac:picMkLst>
        </pc:picChg>
        <pc:picChg chg="del">
          <ac:chgData name="Becker, Shona" userId="a4f4044f-3ca9-43a0-b32a-c8fe231e8cd4" providerId="ADAL" clId="{4FCBD878-7CEE-43D2-A8B8-16421E0AC346}" dt="2021-12-06T14:35:06.154" v="1680" actId="478"/>
          <ac:picMkLst>
            <pc:docMk/>
            <pc:sldMk cId="3043756354" sldId="293"/>
            <ac:picMk id="7" creationId="{25CE58A4-C653-4B4E-81A1-614A2ECE3792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Graph</a:t>
            </a:r>
            <a:r>
              <a:rPr lang="en-US" baseline="0"/>
              <a:t> #1L This graph shows the average heart rate (bmp) for baseline, cardio, and strength exercises</a:t>
            </a:r>
            <a:endParaRPr lang="en-US"/>
          </a:p>
        </c:rich>
      </c:tx>
      <c:layout>
        <c:manualLayout>
          <c:xMode val="edge"/>
          <c:yMode val="edge"/>
          <c:x val="0.1650485564304462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Sheet1!$A$7:$C$7</c:f>
                <c:numCache>
                  <c:formatCode>General</c:formatCode>
                  <c:ptCount val="3"/>
                  <c:pt idx="0">
                    <c:v>11.510864433221338</c:v>
                  </c:pt>
                  <c:pt idx="1">
                    <c:v>11.798304963002099</c:v>
                  </c:pt>
                  <c:pt idx="2">
                    <c:v>22.434348664492116</c:v>
                  </c:pt>
                </c:numCache>
              </c:numRef>
            </c:plus>
            <c:minus>
              <c:numRef>
                <c:f>Sheet1!$A$7:$C$7</c:f>
                <c:numCache>
                  <c:formatCode>General</c:formatCode>
                  <c:ptCount val="3"/>
                  <c:pt idx="0">
                    <c:v>11.510864433221338</c:v>
                  </c:pt>
                  <c:pt idx="1">
                    <c:v>11.798304963002099</c:v>
                  </c:pt>
                  <c:pt idx="2">
                    <c:v>22.434348664492116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Sheet1!$A$6:$C$6</c:f>
              <c:numCache>
                <c:formatCode>General</c:formatCode>
                <c:ptCount val="3"/>
                <c:pt idx="0">
                  <c:v>68</c:v>
                </c:pt>
                <c:pt idx="1">
                  <c:v>188.2</c:v>
                </c:pt>
                <c:pt idx="2">
                  <c:v>139.6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2C-4A20-9EEB-F9BC7804E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8013775"/>
        <c:axId val="578012943"/>
      </c:barChart>
      <c:catAx>
        <c:axId val="578013775"/>
        <c:scaling>
          <c:orientation val="minMax"/>
        </c:scaling>
        <c:delete val="0"/>
        <c:axPos val="b"/>
        <c:title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8012943"/>
        <c:crosses val="autoZero"/>
        <c:auto val="1"/>
        <c:lblAlgn val="ctr"/>
        <c:lblOffset val="100"/>
        <c:noMultiLvlLbl val="0"/>
      </c:catAx>
      <c:valAx>
        <c:axId val="5780129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80137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8241" y="3264325"/>
            <a:ext cx="7333834" cy="2937425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58241" y="6201748"/>
            <a:ext cx="7333834" cy="1462082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07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5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3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1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39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47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55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63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7BBA-FA57-4254-8533-90FCC2A782E1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5243" y="5609504"/>
            <a:ext cx="1550526" cy="1014868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0371" y="5880016"/>
            <a:ext cx="649976" cy="473986"/>
          </a:xfrm>
        </p:spPr>
        <p:txBody>
          <a:bodyPr/>
          <a:lstStyle/>
          <a:p>
            <a:fld id="{47CC191E-8FE1-4633-809C-70CD7857B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042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8239" y="791351"/>
            <a:ext cx="7324428" cy="4046380"/>
          </a:xfrm>
        </p:spPr>
        <p:txBody>
          <a:bodyPr anchor="ctr">
            <a:normAutofit/>
          </a:bodyPr>
          <a:lstStyle>
            <a:lvl1pPr algn="l">
              <a:defRPr sz="5333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58239" y="5652197"/>
            <a:ext cx="7324428" cy="2019742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079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5990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3pPr>
            <a:lvl4pPr marL="1523985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4pPr>
            <a:lvl5pPr marL="2031980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5pPr>
            <a:lvl6pPr marL="2539975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6pPr>
            <a:lvl7pPr marL="3047970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7pPr>
            <a:lvl8pPr marL="3555964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8pPr>
            <a:lvl9pPr marL="4063959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7BBA-FA57-4254-8533-90FCC2A782E1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5" y="4110622"/>
            <a:ext cx="1509284" cy="65946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8031" y="4211375"/>
            <a:ext cx="649976" cy="473986"/>
          </a:xfrm>
        </p:spPr>
        <p:txBody>
          <a:bodyPr/>
          <a:lstStyle/>
          <a:p>
            <a:fld id="{47CC191E-8FE1-4633-809C-70CD7857B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32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1248" y="791351"/>
            <a:ext cx="6788430" cy="3758918"/>
          </a:xfrm>
        </p:spPr>
        <p:txBody>
          <a:bodyPr anchor="ctr">
            <a:normAutofit/>
          </a:bodyPr>
          <a:lstStyle>
            <a:lvl1pPr algn="l">
              <a:defRPr sz="5333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684413" y="4550269"/>
            <a:ext cx="6282098" cy="494594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77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7995" indent="0">
              <a:buFontTx/>
              <a:buNone/>
              <a:defRPr/>
            </a:lvl2pPr>
            <a:lvl3pPr marL="1015990" indent="0">
              <a:buFontTx/>
              <a:buNone/>
              <a:defRPr/>
            </a:lvl3pPr>
            <a:lvl4pPr marL="1523985" indent="0">
              <a:buFontTx/>
              <a:buNone/>
              <a:defRPr/>
            </a:lvl4pPr>
            <a:lvl5pPr marL="203198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58239" y="5652197"/>
            <a:ext cx="7324428" cy="2019742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079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5990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3pPr>
            <a:lvl4pPr marL="1523985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4pPr>
            <a:lvl5pPr marL="2031980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5pPr>
            <a:lvl6pPr marL="2539975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6pPr>
            <a:lvl7pPr marL="3047970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7pPr>
            <a:lvl8pPr marL="3555964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8pPr>
            <a:lvl9pPr marL="4063959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7BBA-FA57-4254-8533-90FCC2A782E1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65" y="4110622"/>
            <a:ext cx="1509284" cy="65946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8031" y="4211375"/>
            <a:ext cx="649976" cy="473986"/>
          </a:xfrm>
        </p:spPr>
        <p:txBody>
          <a:bodyPr/>
          <a:lstStyle/>
          <a:p>
            <a:fld id="{47CC191E-8FE1-4633-809C-70CD7857B22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009241" y="841206"/>
            <a:ext cx="508132" cy="759126"/>
          </a:xfrm>
          <a:prstGeom prst="rect">
            <a:avLst/>
          </a:prstGeom>
        </p:spPr>
        <p:txBody>
          <a:bodyPr vert="horz" lIns="101600" tIns="50800" rIns="101600" bIns="50800" rtlCol="0" anchor="ctr">
            <a:noAutofit/>
          </a:bodyPr>
          <a:lstStyle/>
          <a:p>
            <a:pPr lvl="0"/>
            <a:r>
              <a:rPr lang="en-US" sz="8889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077260" y="3771518"/>
            <a:ext cx="508132" cy="759126"/>
          </a:xfrm>
          <a:prstGeom prst="rect">
            <a:avLst/>
          </a:prstGeom>
        </p:spPr>
        <p:txBody>
          <a:bodyPr vert="horz" lIns="101600" tIns="50800" rIns="101600" bIns="50800" rtlCol="0" anchor="ctr">
            <a:noAutofit/>
          </a:bodyPr>
          <a:lstStyle/>
          <a:p>
            <a:pPr lvl="0"/>
            <a:r>
              <a:rPr lang="en-US" sz="8889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0330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8239" y="3165407"/>
            <a:ext cx="7324428" cy="3537252"/>
          </a:xfrm>
        </p:spPr>
        <p:txBody>
          <a:bodyPr anchor="b">
            <a:normAutofit/>
          </a:bodyPr>
          <a:lstStyle>
            <a:lvl1pPr algn="l">
              <a:defRPr sz="5333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8239" y="6726485"/>
            <a:ext cx="7324428" cy="94715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7BBA-FA57-4254-8533-90FCC2A782E1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5" y="6374765"/>
            <a:ext cx="1509284" cy="65946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031" y="6468787"/>
            <a:ext cx="649976" cy="473986"/>
          </a:xfrm>
        </p:spPr>
        <p:txBody>
          <a:bodyPr/>
          <a:lstStyle/>
          <a:p>
            <a:fld id="{47CC191E-8FE1-4633-809C-70CD7857B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165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431248" y="791351"/>
            <a:ext cx="6788430" cy="3758918"/>
          </a:xfrm>
        </p:spPr>
        <p:txBody>
          <a:bodyPr anchor="ctr">
            <a:normAutofit/>
          </a:bodyPr>
          <a:lstStyle>
            <a:lvl1pPr algn="l">
              <a:defRPr sz="5333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158239" y="5638377"/>
            <a:ext cx="7431436" cy="108810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67">
                <a:solidFill>
                  <a:schemeClr val="accent1"/>
                </a:solidFill>
              </a:defRPr>
            </a:lvl1pPr>
            <a:lvl2pPr marL="507995" indent="0">
              <a:buFontTx/>
              <a:buNone/>
              <a:defRPr/>
            </a:lvl2pPr>
            <a:lvl3pPr marL="1015990" indent="0">
              <a:buFontTx/>
              <a:buNone/>
              <a:defRPr/>
            </a:lvl3pPr>
            <a:lvl4pPr marL="1523985" indent="0">
              <a:buFontTx/>
              <a:buNone/>
              <a:defRPr/>
            </a:lvl4pPr>
            <a:lvl5pPr marL="203198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8239" y="6726485"/>
            <a:ext cx="7431436" cy="94715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7BBA-FA57-4254-8533-90FCC2A782E1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65" y="6374765"/>
            <a:ext cx="1509284" cy="65946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031" y="6468787"/>
            <a:ext cx="649976" cy="473986"/>
          </a:xfrm>
        </p:spPr>
        <p:txBody>
          <a:bodyPr/>
          <a:lstStyle/>
          <a:p>
            <a:fld id="{47CC191E-8FE1-4633-809C-70CD7857B22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009241" y="841206"/>
            <a:ext cx="508132" cy="759126"/>
          </a:xfrm>
          <a:prstGeom prst="rect">
            <a:avLst/>
          </a:prstGeom>
        </p:spPr>
        <p:txBody>
          <a:bodyPr vert="horz" lIns="101600" tIns="50800" rIns="101600" bIns="50800" rtlCol="0" anchor="ctr">
            <a:noAutofit/>
          </a:bodyPr>
          <a:lstStyle/>
          <a:p>
            <a:pPr lvl="0"/>
            <a:r>
              <a:rPr lang="en-US" sz="8889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077260" y="3771518"/>
            <a:ext cx="508132" cy="759126"/>
          </a:xfrm>
          <a:prstGeom prst="rect">
            <a:avLst/>
          </a:prstGeom>
        </p:spPr>
        <p:txBody>
          <a:bodyPr vert="horz" lIns="101600" tIns="50800" rIns="101600" bIns="50800" rtlCol="0" anchor="ctr">
            <a:noAutofit/>
          </a:bodyPr>
          <a:lstStyle/>
          <a:p>
            <a:pPr lvl="0"/>
            <a:r>
              <a:rPr lang="en-US" sz="8889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4620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8240" y="814467"/>
            <a:ext cx="7324427" cy="3738693"/>
          </a:xfrm>
        </p:spPr>
        <p:txBody>
          <a:bodyPr anchor="ctr">
            <a:normAutofit/>
          </a:bodyPr>
          <a:lstStyle>
            <a:lvl1pPr algn="l">
              <a:defRPr sz="5333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158239" y="5638377"/>
            <a:ext cx="7324428" cy="108810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67">
                <a:solidFill>
                  <a:schemeClr val="accent1"/>
                </a:solidFill>
              </a:defRPr>
            </a:lvl1pPr>
            <a:lvl2pPr marL="507995" indent="0">
              <a:buFontTx/>
              <a:buNone/>
              <a:defRPr/>
            </a:lvl2pPr>
            <a:lvl3pPr marL="1015990" indent="0">
              <a:buFontTx/>
              <a:buNone/>
              <a:defRPr/>
            </a:lvl3pPr>
            <a:lvl4pPr marL="1523985" indent="0">
              <a:buFontTx/>
              <a:buNone/>
              <a:defRPr/>
            </a:lvl4pPr>
            <a:lvl5pPr marL="203198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8239" y="6726485"/>
            <a:ext cx="7324428" cy="94715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7BBA-FA57-4254-8533-90FCC2A782E1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5" y="6374765"/>
            <a:ext cx="1509284" cy="65946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031" y="6468787"/>
            <a:ext cx="649976" cy="473986"/>
          </a:xfrm>
        </p:spPr>
        <p:txBody>
          <a:bodyPr/>
          <a:lstStyle/>
          <a:p>
            <a:fld id="{47CC191E-8FE1-4633-809C-70CD7857B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9916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7BBA-FA57-4254-8533-90FCC2A782E1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5" y="923236"/>
            <a:ext cx="1509284" cy="65946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191E-8FE1-4633-809C-70CD7857B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1468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42817" y="814467"/>
            <a:ext cx="1840147" cy="685917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58240" y="814467"/>
            <a:ext cx="5240387" cy="68591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7BBA-FA57-4254-8533-90FCC2A782E1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5" y="923236"/>
            <a:ext cx="1509284" cy="65946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191E-8FE1-4633-809C-70CD7857B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98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1335" y="810187"/>
            <a:ext cx="7321332" cy="16627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8239" y="2769729"/>
            <a:ext cx="7324428" cy="4903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7BBA-FA57-4254-8533-90FCC2A782E1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5" y="923236"/>
            <a:ext cx="1509284" cy="65946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191E-8FE1-4633-809C-70CD7857B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82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8239" y="2693089"/>
            <a:ext cx="7324428" cy="1906720"/>
          </a:xfrm>
        </p:spPr>
        <p:txBody>
          <a:bodyPr anchor="b"/>
          <a:lstStyle>
            <a:lvl1pPr algn="l">
              <a:defRPr sz="4444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58239" y="4649188"/>
            <a:ext cx="7324428" cy="1116927"/>
          </a:xfrm>
        </p:spPr>
        <p:txBody>
          <a:bodyPr anchor="t"/>
          <a:lstStyle>
            <a:lvl1pPr marL="0" indent="0" algn="l">
              <a:buNone/>
              <a:defRPr sz="2222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079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5990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3pPr>
            <a:lvl4pPr marL="1523985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4pPr>
            <a:lvl5pPr marL="2031980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5pPr>
            <a:lvl6pPr marL="2539975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6pPr>
            <a:lvl7pPr marL="3047970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7pPr>
            <a:lvl8pPr marL="3555964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8pPr>
            <a:lvl9pPr marL="4063959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7BBA-FA57-4254-8533-90FCC2A782E1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5" y="4110622"/>
            <a:ext cx="1509284" cy="65946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8031" y="4211375"/>
            <a:ext cx="649976" cy="473986"/>
          </a:xfrm>
        </p:spPr>
        <p:txBody>
          <a:bodyPr/>
          <a:lstStyle/>
          <a:p>
            <a:fld id="{47CC191E-8FE1-4633-809C-70CD7857B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64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58241" y="2773762"/>
            <a:ext cx="3552812" cy="48906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0341" y="2773762"/>
            <a:ext cx="3552326" cy="48906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7BBA-FA57-4254-8533-90FCC2A782E1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65" y="923236"/>
            <a:ext cx="1509284" cy="65946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8031" y="1022660"/>
            <a:ext cx="649976" cy="473986"/>
          </a:xfrm>
        </p:spPr>
        <p:txBody>
          <a:bodyPr/>
          <a:lstStyle/>
          <a:p>
            <a:fld id="{47CC191E-8FE1-4633-809C-70CD7857B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43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7058" y="2890491"/>
            <a:ext cx="3193996" cy="748073"/>
          </a:xfrm>
        </p:spPr>
        <p:txBody>
          <a:bodyPr anchor="b">
            <a:noAutofit/>
          </a:bodyPr>
          <a:lstStyle>
            <a:lvl1pPr marL="0" indent="0">
              <a:buNone/>
              <a:defRPr sz="2667" b="0"/>
            </a:lvl1pPr>
            <a:lvl2pPr marL="507995" indent="0">
              <a:buNone/>
              <a:defRPr sz="2222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778" b="1"/>
            </a:lvl4pPr>
            <a:lvl5pPr marL="2031980" indent="0">
              <a:buNone/>
              <a:defRPr sz="1778" b="1"/>
            </a:lvl5pPr>
            <a:lvl6pPr marL="2539975" indent="0">
              <a:buNone/>
              <a:defRPr sz="1778" b="1"/>
            </a:lvl6pPr>
            <a:lvl7pPr marL="3047970" indent="0">
              <a:buNone/>
              <a:defRPr sz="1778" b="1"/>
            </a:lvl7pPr>
            <a:lvl8pPr marL="3555964" indent="0">
              <a:buNone/>
              <a:defRPr sz="1778" b="1"/>
            </a:lvl8pPr>
            <a:lvl9pPr marL="4063959" indent="0">
              <a:buNone/>
              <a:defRPr sz="177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58239" y="3638564"/>
            <a:ext cx="3552813" cy="40316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84616" y="2886300"/>
            <a:ext cx="3192488" cy="748073"/>
          </a:xfrm>
        </p:spPr>
        <p:txBody>
          <a:bodyPr anchor="b">
            <a:noAutofit/>
          </a:bodyPr>
          <a:lstStyle>
            <a:lvl1pPr marL="0" indent="0">
              <a:buNone/>
              <a:defRPr sz="2667" b="0"/>
            </a:lvl1pPr>
            <a:lvl2pPr marL="507995" indent="0">
              <a:buNone/>
              <a:defRPr sz="2222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778" b="1"/>
            </a:lvl4pPr>
            <a:lvl5pPr marL="2031980" indent="0">
              <a:buNone/>
              <a:defRPr sz="1778" b="1"/>
            </a:lvl5pPr>
            <a:lvl6pPr marL="2539975" indent="0">
              <a:buNone/>
              <a:defRPr sz="1778" b="1"/>
            </a:lvl6pPr>
            <a:lvl7pPr marL="3047970" indent="0">
              <a:buNone/>
              <a:defRPr sz="1778" b="1"/>
            </a:lvl7pPr>
            <a:lvl8pPr marL="3555964" indent="0">
              <a:buNone/>
              <a:defRPr sz="1778" b="1"/>
            </a:lvl8pPr>
            <a:lvl9pPr marL="4063959" indent="0">
              <a:buNone/>
              <a:defRPr sz="177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26350" y="3634374"/>
            <a:ext cx="3550756" cy="40316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7BBA-FA57-4254-8533-90FCC2A782E1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5" y="923236"/>
            <a:ext cx="1509284" cy="65946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8031" y="1022660"/>
            <a:ext cx="649976" cy="473986"/>
          </a:xfrm>
        </p:spPr>
        <p:txBody>
          <a:bodyPr/>
          <a:lstStyle/>
          <a:p>
            <a:fld id="{47CC191E-8FE1-4633-809C-70CD7857B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597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1334" y="810187"/>
            <a:ext cx="7321333" cy="16627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7BBA-FA57-4254-8533-90FCC2A782E1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65" y="923236"/>
            <a:ext cx="1509284" cy="65946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191E-8FE1-4633-809C-70CD7857B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53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7BBA-FA57-4254-8533-90FCC2A782E1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65" y="923236"/>
            <a:ext cx="1509284" cy="65946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191E-8FE1-4633-809C-70CD7857B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728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8239" y="579088"/>
            <a:ext cx="2921760" cy="1267398"/>
          </a:xfrm>
        </p:spPr>
        <p:txBody>
          <a:bodyPr anchor="b"/>
          <a:lstStyle>
            <a:lvl1pPr algn="l">
              <a:defRPr sz="2222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0549" y="579090"/>
            <a:ext cx="4212118" cy="7029424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8239" y="2075237"/>
            <a:ext cx="2921760" cy="5533273"/>
          </a:xfrm>
        </p:spPr>
        <p:txBody>
          <a:bodyPr/>
          <a:lstStyle>
            <a:lvl1pPr marL="0" indent="0">
              <a:buNone/>
              <a:defRPr sz="1556"/>
            </a:lvl1pPr>
            <a:lvl2pPr marL="507995" indent="0">
              <a:buNone/>
              <a:defRPr sz="1333"/>
            </a:lvl2pPr>
            <a:lvl3pPr marL="1015990" indent="0">
              <a:buNone/>
              <a:defRPr sz="1111"/>
            </a:lvl3pPr>
            <a:lvl4pPr marL="1523985" indent="0">
              <a:buNone/>
              <a:defRPr sz="1000"/>
            </a:lvl4pPr>
            <a:lvl5pPr marL="2031980" indent="0">
              <a:buNone/>
              <a:defRPr sz="1000"/>
            </a:lvl5pPr>
            <a:lvl6pPr marL="2539975" indent="0">
              <a:buNone/>
              <a:defRPr sz="1000"/>
            </a:lvl6pPr>
            <a:lvl7pPr marL="3047970" indent="0">
              <a:buNone/>
              <a:defRPr sz="1000"/>
            </a:lvl7pPr>
            <a:lvl8pPr marL="3555964" indent="0">
              <a:buNone/>
              <a:defRPr sz="1000"/>
            </a:lvl8pPr>
            <a:lvl9pPr marL="406395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7BBA-FA57-4254-8533-90FCC2A782E1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5" y="923236"/>
            <a:ext cx="1509284" cy="65946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191E-8FE1-4633-809C-70CD7857B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767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8239" y="6231890"/>
            <a:ext cx="7324428" cy="735710"/>
          </a:xfrm>
        </p:spPr>
        <p:txBody>
          <a:bodyPr anchor="b">
            <a:normAutofit/>
          </a:bodyPr>
          <a:lstStyle>
            <a:lvl1pPr algn="l">
              <a:defRPr sz="2667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58239" y="824279"/>
            <a:ext cx="7324428" cy="5004322"/>
          </a:xfrm>
        </p:spPr>
        <p:txBody>
          <a:bodyPr anchor="t">
            <a:normAutofit/>
          </a:bodyPr>
          <a:lstStyle>
            <a:lvl1pPr marL="0" indent="0" algn="ctr">
              <a:buNone/>
              <a:defRPr sz="1778"/>
            </a:lvl1pPr>
            <a:lvl2pPr marL="507995" indent="0">
              <a:buNone/>
              <a:defRPr sz="1778"/>
            </a:lvl2pPr>
            <a:lvl3pPr marL="1015990" indent="0">
              <a:buNone/>
              <a:defRPr sz="1778"/>
            </a:lvl3pPr>
            <a:lvl4pPr marL="1523985" indent="0">
              <a:buNone/>
              <a:defRPr sz="1778"/>
            </a:lvl4pPr>
            <a:lvl5pPr marL="2031980" indent="0">
              <a:buNone/>
              <a:defRPr sz="1778"/>
            </a:lvl5pPr>
            <a:lvl6pPr marL="2539975" indent="0">
              <a:buNone/>
              <a:defRPr sz="1778"/>
            </a:lvl6pPr>
            <a:lvl7pPr marL="3047970" indent="0">
              <a:buNone/>
              <a:defRPr sz="1778"/>
            </a:lvl7pPr>
            <a:lvl8pPr marL="3555964" indent="0">
              <a:buNone/>
              <a:defRPr sz="1778"/>
            </a:lvl8pPr>
            <a:lvl9pPr marL="4063959" indent="0">
              <a:buNone/>
              <a:defRPr sz="177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8239" y="6967600"/>
            <a:ext cx="7324428" cy="640911"/>
          </a:xfrm>
        </p:spPr>
        <p:txBody>
          <a:bodyPr>
            <a:normAutofit/>
          </a:bodyPr>
          <a:lstStyle>
            <a:lvl1pPr marL="0" indent="0">
              <a:buNone/>
              <a:defRPr sz="1333"/>
            </a:lvl1pPr>
            <a:lvl2pPr marL="507995" indent="0">
              <a:buNone/>
              <a:defRPr sz="1333"/>
            </a:lvl2pPr>
            <a:lvl3pPr marL="1015990" indent="0">
              <a:buNone/>
              <a:defRPr sz="1111"/>
            </a:lvl3pPr>
            <a:lvl4pPr marL="1523985" indent="0">
              <a:buNone/>
              <a:defRPr sz="1000"/>
            </a:lvl4pPr>
            <a:lvl5pPr marL="2031980" indent="0">
              <a:buNone/>
              <a:defRPr sz="1000"/>
            </a:lvl5pPr>
            <a:lvl6pPr marL="2539975" indent="0">
              <a:buNone/>
              <a:defRPr sz="1000"/>
            </a:lvl6pPr>
            <a:lvl7pPr marL="3047970" indent="0">
              <a:buNone/>
              <a:defRPr sz="1000"/>
            </a:lvl7pPr>
            <a:lvl8pPr marL="3555964" indent="0">
              <a:buNone/>
              <a:defRPr sz="1000"/>
            </a:lvl8pPr>
            <a:lvl9pPr marL="406395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7BBA-FA57-4254-8533-90FCC2A782E1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5" y="6374765"/>
            <a:ext cx="1509284" cy="659466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031" y="6468787"/>
            <a:ext cx="649976" cy="473986"/>
          </a:xfrm>
        </p:spPr>
        <p:txBody>
          <a:bodyPr/>
          <a:lstStyle/>
          <a:p>
            <a:fld id="{47CC191E-8FE1-4633-809C-70CD7857B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753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96756"/>
            <a:ext cx="2201333" cy="8617923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2690" y="370"/>
            <a:ext cx="2169191" cy="88961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203200" cy="89027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61334" y="810187"/>
            <a:ext cx="7321333" cy="16627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58239" y="2769729"/>
            <a:ext cx="7324428" cy="5044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36000" y="7964255"/>
            <a:ext cx="851533" cy="480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67BBA-FA57-4254-8533-90FCC2A782E1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58239" y="7965190"/>
            <a:ext cx="6351653" cy="4739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68031" y="1022660"/>
            <a:ext cx="649976" cy="4739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22">
                <a:solidFill>
                  <a:srgbClr val="FEFFFF"/>
                </a:solidFill>
              </a:defRPr>
            </a:lvl1pPr>
          </a:lstStyle>
          <a:p>
            <a:fld id="{47CC191E-8FE1-4633-809C-70CD7857B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710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507995" rtl="0" eaLnBrk="1" latinLnBrk="0" hangingPunct="1">
        <a:spcBef>
          <a:spcPct val="0"/>
        </a:spcBef>
        <a:buNone/>
        <a:defRPr sz="40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80996" indent="-380996" algn="l" defTabSz="507995" rtl="0" eaLnBrk="1" latinLnBrk="0" hangingPunct="1">
        <a:spcBef>
          <a:spcPts val="1111"/>
        </a:spcBef>
        <a:spcAft>
          <a:spcPts val="0"/>
        </a:spcAft>
        <a:buClr>
          <a:schemeClr val="accent1"/>
        </a:buClr>
        <a:buFont typeface="Wingdings 3" charset="2"/>
        <a:buChar char="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25492" indent="-317497" algn="l" defTabSz="507995" rtl="0" eaLnBrk="1" latinLnBrk="0" hangingPunct="1">
        <a:spcBef>
          <a:spcPts val="1111"/>
        </a:spcBef>
        <a:spcAft>
          <a:spcPts val="0"/>
        </a:spcAft>
        <a:buClr>
          <a:schemeClr val="accent1"/>
        </a:buClr>
        <a:buFont typeface="Wingdings 3" charset="2"/>
        <a:buChar char=""/>
        <a:defRPr sz="177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69987" indent="-253997" algn="l" defTabSz="507995" rtl="0" eaLnBrk="1" latinLnBrk="0" hangingPunct="1">
        <a:spcBef>
          <a:spcPts val="1111"/>
        </a:spcBef>
        <a:spcAft>
          <a:spcPts val="0"/>
        </a:spcAft>
        <a:buClr>
          <a:schemeClr val="accent1"/>
        </a:buClr>
        <a:buFont typeface="Wingdings 3" charset="2"/>
        <a:buChar char=""/>
        <a:defRPr sz="155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777982" indent="-253997" algn="l" defTabSz="507995" rtl="0" eaLnBrk="1" latinLnBrk="0" hangingPunct="1">
        <a:spcBef>
          <a:spcPts val="1111"/>
        </a:spcBef>
        <a:spcAft>
          <a:spcPts val="0"/>
        </a:spcAft>
        <a:buClr>
          <a:schemeClr val="accent1"/>
        </a:buClr>
        <a:buFont typeface="Wingdings 3" charset="2"/>
        <a:buChar char=""/>
        <a:defRPr sz="133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85977" indent="-253997" algn="l" defTabSz="507995" rtl="0" eaLnBrk="1" latinLnBrk="0" hangingPunct="1">
        <a:spcBef>
          <a:spcPts val="1111"/>
        </a:spcBef>
        <a:spcAft>
          <a:spcPts val="0"/>
        </a:spcAft>
        <a:buClr>
          <a:schemeClr val="accent1"/>
        </a:buClr>
        <a:buFont typeface="Wingdings 3" charset="2"/>
        <a:buChar char=""/>
        <a:defRPr sz="133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93972" indent="-253997" algn="l" defTabSz="507995" rtl="0" eaLnBrk="1" latinLnBrk="0" hangingPunct="1">
        <a:spcBef>
          <a:spcPts val="1111"/>
        </a:spcBef>
        <a:spcAft>
          <a:spcPts val="0"/>
        </a:spcAft>
        <a:buClr>
          <a:schemeClr val="accent1"/>
        </a:buClr>
        <a:buFont typeface="Wingdings 3" charset="2"/>
        <a:buChar char=""/>
        <a:defRPr sz="133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301967" indent="-253997" algn="l" defTabSz="507995" rtl="0" eaLnBrk="1" latinLnBrk="0" hangingPunct="1">
        <a:spcBef>
          <a:spcPts val="1111"/>
        </a:spcBef>
        <a:spcAft>
          <a:spcPts val="0"/>
        </a:spcAft>
        <a:buClr>
          <a:schemeClr val="accent1"/>
        </a:buClr>
        <a:buFont typeface="Wingdings 3" charset="2"/>
        <a:buChar char=""/>
        <a:defRPr sz="133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809962" indent="-253997" algn="l" defTabSz="507995" rtl="0" eaLnBrk="1" latinLnBrk="0" hangingPunct="1">
        <a:spcBef>
          <a:spcPts val="1111"/>
        </a:spcBef>
        <a:spcAft>
          <a:spcPts val="0"/>
        </a:spcAft>
        <a:buClr>
          <a:schemeClr val="accent1"/>
        </a:buClr>
        <a:buFont typeface="Wingdings 3" charset="2"/>
        <a:buChar char=""/>
        <a:defRPr sz="133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317957" indent="-253997" algn="l" defTabSz="507995" rtl="0" eaLnBrk="1" latinLnBrk="0" hangingPunct="1">
        <a:spcBef>
          <a:spcPts val="1111"/>
        </a:spcBef>
        <a:spcAft>
          <a:spcPts val="0"/>
        </a:spcAft>
        <a:buClr>
          <a:schemeClr val="accent1"/>
        </a:buClr>
        <a:buFont typeface="Wingdings 3" charset="2"/>
        <a:buChar char=""/>
        <a:defRPr sz="133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7995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90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85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1980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9975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7970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5964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3959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817217" y="1021918"/>
            <a:ext cx="8673212" cy="3658031"/>
          </a:xfrm>
          <a:custGeom>
            <a:avLst/>
            <a:gdLst/>
            <a:ahLst/>
            <a:cxnLst/>
            <a:rect l="0" t="0" r="0" b="0"/>
            <a:pathLst>
              <a:path w="8673212" h="3667507">
                <a:moveTo>
                  <a:pt x="1445514" y="0"/>
                </a:moveTo>
                <a:lnTo>
                  <a:pt x="7371588" y="0"/>
                </a:lnTo>
                <a:lnTo>
                  <a:pt x="7516749" y="12446"/>
                </a:lnTo>
                <a:lnTo>
                  <a:pt x="7776337" y="42672"/>
                </a:lnTo>
                <a:lnTo>
                  <a:pt x="8022336" y="104013"/>
                </a:lnTo>
                <a:lnTo>
                  <a:pt x="8138033" y="134239"/>
                </a:lnTo>
                <a:lnTo>
                  <a:pt x="8340979" y="219964"/>
                </a:lnTo>
                <a:lnTo>
                  <a:pt x="8484997" y="317881"/>
                </a:lnTo>
                <a:lnTo>
                  <a:pt x="8557514" y="372999"/>
                </a:lnTo>
                <a:lnTo>
                  <a:pt x="8630158" y="482727"/>
                </a:lnTo>
                <a:lnTo>
                  <a:pt x="8658479" y="544068"/>
                </a:lnTo>
                <a:lnTo>
                  <a:pt x="8658479" y="574294"/>
                </a:lnTo>
                <a:lnTo>
                  <a:pt x="8673211" y="611251"/>
                </a:lnTo>
                <a:lnTo>
                  <a:pt x="8673211" y="3056255"/>
                </a:lnTo>
                <a:lnTo>
                  <a:pt x="8658479" y="3086862"/>
                </a:lnTo>
                <a:lnTo>
                  <a:pt x="8658479" y="3117596"/>
                </a:lnTo>
                <a:lnTo>
                  <a:pt x="8630158" y="3178429"/>
                </a:lnTo>
                <a:lnTo>
                  <a:pt x="8557514" y="3288284"/>
                </a:lnTo>
                <a:lnTo>
                  <a:pt x="8413623" y="3392297"/>
                </a:lnTo>
                <a:lnTo>
                  <a:pt x="8340979" y="3441192"/>
                </a:lnTo>
                <a:lnTo>
                  <a:pt x="8138033" y="3527044"/>
                </a:lnTo>
                <a:lnTo>
                  <a:pt x="7906766" y="3587877"/>
                </a:lnTo>
                <a:lnTo>
                  <a:pt x="7776337" y="3618611"/>
                </a:lnTo>
                <a:lnTo>
                  <a:pt x="7516749" y="3649218"/>
                </a:lnTo>
                <a:lnTo>
                  <a:pt x="7371588" y="3661283"/>
                </a:lnTo>
                <a:lnTo>
                  <a:pt x="7300214" y="3661283"/>
                </a:lnTo>
                <a:lnTo>
                  <a:pt x="7227697" y="3667506"/>
                </a:lnTo>
                <a:lnTo>
                  <a:pt x="1445514" y="3667506"/>
                </a:lnTo>
                <a:lnTo>
                  <a:pt x="1358265" y="3661283"/>
                </a:lnTo>
                <a:lnTo>
                  <a:pt x="1286891" y="3661283"/>
                </a:lnTo>
                <a:lnTo>
                  <a:pt x="1141730" y="3649218"/>
                </a:lnTo>
                <a:lnTo>
                  <a:pt x="882142" y="3618611"/>
                </a:lnTo>
                <a:lnTo>
                  <a:pt x="636016" y="3557143"/>
                </a:lnTo>
                <a:lnTo>
                  <a:pt x="520446" y="3527044"/>
                </a:lnTo>
                <a:lnTo>
                  <a:pt x="318643" y="3441192"/>
                </a:lnTo>
                <a:lnTo>
                  <a:pt x="173482" y="3343402"/>
                </a:lnTo>
                <a:lnTo>
                  <a:pt x="100965" y="3288284"/>
                </a:lnTo>
                <a:lnTo>
                  <a:pt x="29591" y="3178429"/>
                </a:lnTo>
                <a:lnTo>
                  <a:pt x="0" y="3117596"/>
                </a:lnTo>
                <a:lnTo>
                  <a:pt x="0" y="544068"/>
                </a:lnTo>
                <a:lnTo>
                  <a:pt x="29591" y="482727"/>
                </a:lnTo>
                <a:lnTo>
                  <a:pt x="100965" y="372999"/>
                </a:lnTo>
                <a:lnTo>
                  <a:pt x="246126" y="268859"/>
                </a:lnTo>
                <a:lnTo>
                  <a:pt x="318643" y="219964"/>
                </a:lnTo>
                <a:lnTo>
                  <a:pt x="520446" y="134239"/>
                </a:lnTo>
                <a:lnTo>
                  <a:pt x="751713" y="73279"/>
                </a:lnTo>
                <a:lnTo>
                  <a:pt x="882142" y="42672"/>
                </a:lnTo>
                <a:lnTo>
                  <a:pt x="1141730" y="12446"/>
                </a:lnTo>
                <a:lnTo>
                  <a:pt x="1286891" y="0"/>
                </a:lnTo>
                <a:close/>
              </a:path>
            </a:pathLst>
          </a:custGeom>
          <a:solidFill>
            <a:srgbClr val="C000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65200" y="1555750"/>
            <a:ext cx="7796530" cy="258532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5400" b="1" dirty="0">
                <a:solidFill>
                  <a:srgbClr val="000000"/>
                </a:solidFill>
                <a:latin typeface="Gill Sans Ultra Bold Condensed - 72"/>
              </a:rPr>
              <a:t>Circulation &amp; Respiration Inquiry Lab</a:t>
            </a:r>
          </a:p>
          <a:p>
            <a:pPr algn="ctr"/>
            <a:r>
              <a:rPr lang="en-US" sz="5400" b="1" dirty="0">
                <a:solidFill>
                  <a:srgbClr val="000000"/>
                </a:solidFill>
                <a:latin typeface="Gill Sans Ultra Bold Condensed - 72"/>
              </a:rPr>
              <a:t>Biology12</a:t>
            </a:r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93CE9FFD-C4EA-4519-9C0A-D66F9E9E41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223" y="4908550"/>
            <a:ext cx="5537200" cy="3116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5938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8ADAE-3A2F-45DD-8B3D-A14907F87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 Graph of Mean and 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479CB-48DC-4A86-8DEE-19B8C4B7D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Gram Stain each TYPE of colony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707783-310A-4E06-A8FC-6B186E6717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2241550"/>
            <a:ext cx="5506218" cy="39629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5CE58A4-C653-4B4E-81A1-614A2ECE37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838" y="3001151"/>
            <a:ext cx="2793162" cy="25292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47826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8ADAE-3A2F-45DD-8B3D-A14907F87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 Graph of Mean and 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479CB-48DC-4A86-8DEE-19B8C4B7D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Gram Stain each TYPE of colony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B6B13FD-D82D-4AAE-91F7-8400859D3A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715" y="2106974"/>
            <a:ext cx="9278750" cy="16627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752D0646-B3A1-4B1C-B49A-4C837F3E31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0488821"/>
              </p:ext>
            </p:extLst>
          </p:nvPr>
        </p:nvGraphicFramePr>
        <p:xfrm>
          <a:off x="2132839" y="4346204"/>
          <a:ext cx="6376161" cy="3838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43756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A497F-59BD-4CB1-9FC7-F68A84768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your </a:t>
            </a:r>
            <a:r>
              <a:rPr lang="en-US" b="1" dirty="0">
                <a:solidFill>
                  <a:srgbClr val="FF0000"/>
                </a:solidFill>
              </a:rPr>
              <a:t>Conclusion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A97E5-B214-4212-9787-BF1DEE887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Think back to your BIG QUESTION….answer it</a:t>
            </a:r>
          </a:p>
          <a:p>
            <a:endParaRPr lang="en-US" dirty="0"/>
          </a:p>
          <a:p>
            <a:r>
              <a:rPr lang="en-US" dirty="0"/>
              <a:t>What data supports this conclusion?</a:t>
            </a:r>
          </a:p>
        </p:txBody>
      </p:sp>
    </p:spTree>
    <p:extLst>
      <p:ext uri="{BB962C8B-B14F-4D97-AF65-F5344CB8AC3E}">
        <p14:creationId xmlns:p14="http://schemas.microsoft.com/office/powerpoint/2010/main" val="1428781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A497F-59BD-4CB1-9FC7-F68A84768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your </a:t>
            </a:r>
            <a:r>
              <a:rPr lang="en-US" b="1" dirty="0">
                <a:solidFill>
                  <a:srgbClr val="FF0000"/>
                </a:solidFill>
              </a:rPr>
              <a:t>SOURCES OF ERROR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A97E5-B214-4212-9787-BF1DEE887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enough trials</a:t>
            </a:r>
          </a:p>
          <a:p>
            <a:r>
              <a:rPr lang="en-US" dirty="0"/>
              <a:t>Didn’t label?</a:t>
            </a:r>
          </a:p>
          <a:p>
            <a:r>
              <a:rPr lang="en-US" dirty="0"/>
              <a:t>Person counting themselves</a:t>
            </a:r>
          </a:p>
          <a:p>
            <a:r>
              <a:rPr lang="en-US" dirty="0"/>
              <a:t>Thinking about breathing impacts it</a:t>
            </a:r>
          </a:p>
          <a:p>
            <a:r>
              <a:rPr lang="en-US" dirty="0"/>
              <a:t>Health concerns of individual</a:t>
            </a:r>
          </a:p>
          <a:p>
            <a:r>
              <a:rPr lang="en-US" dirty="0"/>
              <a:t>Not temperature regulated</a:t>
            </a:r>
          </a:p>
          <a:p>
            <a:r>
              <a:rPr lang="en-US" dirty="0"/>
              <a:t>Vessel health, colds, respiratory issues</a:t>
            </a:r>
          </a:p>
          <a:p>
            <a:r>
              <a:rPr lang="en-US" dirty="0"/>
              <a:t>Athletic fitness differ</a:t>
            </a:r>
          </a:p>
        </p:txBody>
      </p:sp>
    </p:spTree>
    <p:extLst>
      <p:ext uri="{BB962C8B-B14F-4D97-AF65-F5344CB8AC3E}">
        <p14:creationId xmlns:p14="http://schemas.microsoft.com/office/powerpoint/2010/main" val="2253623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A497F-59BD-4CB1-9FC7-F68A84768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Have a </a:t>
            </a:r>
            <a:r>
              <a:rPr lang="en-US" b="1" dirty="0">
                <a:solidFill>
                  <a:srgbClr val="FF0000"/>
                </a:solidFill>
              </a:rPr>
              <a:t>Discussion</a:t>
            </a:r>
            <a:r>
              <a:rPr lang="en-US" dirty="0"/>
              <a:t> why this is important?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A97E5-B214-4212-9787-BF1DEE887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/>
              <a:t>What did you learn about the circulatory system and respiratory system (be reflective)?</a:t>
            </a:r>
          </a:p>
          <a:p>
            <a:r>
              <a:rPr lang="en-US" sz="4000" dirty="0"/>
              <a:t>Why might this be important to know in society?</a:t>
            </a:r>
          </a:p>
          <a:p>
            <a:r>
              <a:rPr lang="en-US" sz="4000" dirty="0"/>
              <a:t>How might we use this new information to help our community (locally and globally)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7200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A497F-59BD-4CB1-9FC7-F68A84768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</a:t>
            </a:r>
            <a:r>
              <a:rPr lang="en-US" b="1" dirty="0">
                <a:solidFill>
                  <a:srgbClr val="FF0000"/>
                </a:solidFill>
              </a:rPr>
              <a:t>FURTHER STUDIES</a:t>
            </a:r>
            <a:r>
              <a:rPr lang="en-US" dirty="0"/>
              <a:t>/EXPERIMENTS interest you in this topic?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A97E5-B214-4212-9787-BF1DEE887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other questions do you have about both/either the respiratory system or circulatory system</a:t>
            </a:r>
          </a:p>
          <a:p>
            <a:r>
              <a:rPr lang="en-US" sz="3200" dirty="0"/>
              <a:t>What would impact the health of our local or global societies?</a:t>
            </a:r>
          </a:p>
        </p:txBody>
      </p:sp>
    </p:spTree>
    <p:extLst>
      <p:ext uri="{BB962C8B-B14F-4D97-AF65-F5344CB8AC3E}">
        <p14:creationId xmlns:p14="http://schemas.microsoft.com/office/powerpoint/2010/main" val="3990311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A497F-59BD-4CB1-9FC7-F68A84768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your </a:t>
            </a:r>
            <a:r>
              <a:rPr lang="en-US" b="1" dirty="0">
                <a:solidFill>
                  <a:srgbClr val="FF0000"/>
                </a:solidFill>
              </a:rPr>
              <a:t>Bibliography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A97E5-B214-4212-9787-BF1DEE887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your research, what websites did you use?</a:t>
            </a:r>
          </a:p>
          <a:p>
            <a:endParaRPr lang="en-US" dirty="0"/>
          </a:p>
          <a:p>
            <a:r>
              <a:rPr lang="en-US" dirty="0"/>
              <a:t>Include the following details</a:t>
            </a:r>
          </a:p>
          <a:p>
            <a:pPr lvl="1"/>
            <a:r>
              <a:rPr lang="en-US" dirty="0"/>
              <a:t>Author of website, year it was published, Website link</a:t>
            </a:r>
          </a:p>
        </p:txBody>
      </p:sp>
    </p:spTree>
    <p:extLst>
      <p:ext uri="{BB962C8B-B14F-4D97-AF65-F5344CB8AC3E}">
        <p14:creationId xmlns:p14="http://schemas.microsoft.com/office/powerpoint/2010/main" val="2444419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1C0BDFD-B9BE-4527-AF62-13756586A2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061"/>
          <a:stretch/>
        </p:blipFill>
        <p:spPr>
          <a:xfrm rot="1342910">
            <a:off x="1064026" y="1241454"/>
            <a:ext cx="5787491" cy="6710506"/>
          </a:xfrm>
          <a:prstGeom prst="rect">
            <a:avLst/>
          </a:prstGeom>
        </p:spPr>
      </p:pic>
      <p:pic>
        <p:nvPicPr>
          <p:cNvPr id="4098" name="Picture 2" descr="See the source image">
            <a:extLst>
              <a:ext uri="{FF2B5EF4-FFF2-40B4-BE49-F238E27FC236}">
                <a16:creationId xmlns:a16="http://schemas.microsoft.com/office/drawing/2014/main" id="{0BBDE0AD-A3D5-40DB-8C0C-DC5356AAFD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0" y="5060950"/>
            <a:ext cx="26670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5219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F32FE-6E39-46F8-8715-C88565A05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your </a:t>
            </a:r>
            <a:r>
              <a:rPr lang="en-US" b="1" dirty="0">
                <a:solidFill>
                  <a:srgbClr val="FF0000"/>
                </a:solidFill>
              </a:rPr>
              <a:t>BIG QUESTION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86AFC-6853-4EF6-B0CF-527CBBD75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How does…</a:t>
            </a:r>
          </a:p>
          <a:p>
            <a:r>
              <a:rPr lang="en-US" sz="4400" b="1" dirty="0">
                <a:solidFill>
                  <a:srgbClr val="FF0000"/>
                </a:solidFill>
              </a:rPr>
              <a:t>Does…</a:t>
            </a:r>
          </a:p>
          <a:p>
            <a:endParaRPr lang="en-US" sz="4400" dirty="0"/>
          </a:p>
          <a:p>
            <a:r>
              <a:rPr lang="en-US" sz="4400" dirty="0"/>
              <a:t>Something to do with pulse, breathing rate, blood pressure</a:t>
            </a:r>
          </a:p>
          <a:p>
            <a:r>
              <a:rPr lang="en-US" sz="4400" dirty="0"/>
              <a:t>Use everyday language</a:t>
            </a:r>
          </a:p>
          <a:p>
            <a:pPr marL="914400" lvl="2" indent="0">
              <a:buNone/>
            </a:pPr>
            <a:endParaRPr lang="en-US" dirty="0"/>
          </a:p>
        </p:txBody>
      </p:sp>
      <p:pic>
        <p:nvPicPr>
          <p:cNvPr id="5122" name="Picture 2" descr="See the source image">
            <a:extLst>
              <a:ext uri="{FF2B5EF4-FFF2-40B4-BE49-F238E27FC236}">
                <a16:creationId xmlns:a16="http://schemas.microsoft.com/office/drawing/2014/main" id="{C7E3D789-2384-4080-A9F7-10D85DE2F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917" y="2133600"/>
            <a:ext cx="2317750" cy="231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6542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D6791-2A86-4D4B-B4C3-1261485EE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</a:t>
            </a:r>
            <a:r>
              <a:rPr lang="en-US" b="1" dirty="0">
                <a:solidFill>
                  <a:srgbClr val="FF0000"/>
                </a:solidFill>
              </a:rPr>
              <a:t>BACKGROUND RESEARCH </a:t>
            </a:r>
            <a:r>
              <a:rPr lang="en-US" dirty="0"/>
              <a:t>is needed for you to understand your question?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8310B-EA0E-47B5-AA95-E52682D06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Ask 4 questions for research:</a:t>
            </a:r>
          </a:p>
          <a:p>
            <a:pPr lvl="1"/>
            <a:r>
              <a:rPr lang="en-US" dirty="0"/>
              <a:t>How does breathing rate speed up or slow down?</a:t>
            </a:r>
          </a:p>
          <a:p>
            <a:pPr lvl="1"/>
            <a:r>
              <a:rPr lang="en-US" dirty="0"/>
              <a:t>How does heart rate speed up or slow down</a:t>
            </a:r>
          </a:p>
          <a:p>
            <a:pPr lvl="1"/>
            <a:r>
              <a:rPr lang="en-US" dirty="0"/>
              <a:t>Neurotransmitters involved</a:t>
            </a:r>
          </a:p>
          <a:p>
            <a:pPr lvl="1"/>
            <a:r>
              <a:rPr lang="en-US" dirty="0"/>
              <a:t>Nerves involved</a:t>
            </a:r>
          </a:p>
          <a:p>
            <a:pPr lvl="1"/>
            <a:r>
              <a:rPr lang="en-US" dirty="0"/>
              <a:t>What is already known about your topic?</a:t>
            </a:r>
          </a:p>
        </p:txBody>
      </p:sp>
      <p:pic>
        <p:nvPicPr>
          <p:cNvPr id="2050" name="Picture 2" descr="See the source image">
            <a:extLst>
              <a:ext uri="{FF2B5EF4-FFF2-40B4-BE49-F238E27FC236}">
                <a16:creationId xmlns:a16="http://schemas.microsoft.com/office/drawing/2014/main" id="{ED9F2268-8199-4154-9615-4491688427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0" y="5518150"/>
            <a:ext cx="4514850" cy="288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2639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0ECFD-4BE6-4729-A13A-2CF6FA4A2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your </a:t>
            </a:r>
            <a:r>
              <a:rPr lang="en-US" b="1" dirty="0">
                <a:solidFill>
                  <a:srgbClr val="FF0000"/>
                </a:solidFill>
              </a:rPr>
              <a:t>HYPOTHESIS?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9D6C1-8A90-4EEC-97DB-D4EB44FC5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If, then, because</a:t>
            </a:r>
          </a:p>
          <a:p>
            <a:endParaRPr lang="en-US" dirty="0"/>
          </a:p>
          <a:p>
            <a:r>
              <a:rPr lang="en-US" dirty="0"/>
              <a:t>Come up with your hypothesis now…</a:t>
            </a:r>
          </a:p>
          <a:p>
            <a:endParaRPr lang="en-US" dirty="0"/>
          </a:p>
          <a:p>
            <a:r>
              <a:rPr lang="en-US" dirty="0"/>
              <a:t>Share out with your partner…</a:t>
            </a:r>
          </a:p>
        </p:txBody>
      </p:sp>
      <p:pic>
        <p:nvPicPr>
          <p:cNvPr id="6146" name="Picture 2" descr="See the source image">
            <a:extLst>
              <a:ext uri="{FF2B5EF4-FFF2-40B4-BE49-F238E27FC236}">
                <a16:creationId xmlns:a16="http://schemas.microsoft.com/office/drawing/2014/main" id="{D37C4E99-4371-4904-9F97-B603F207E2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157" y="5546748"/>
            <a:ext cx="4013200" cy="2675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6087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63346-902F-417A-8C1C-1570DBD33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your </a:t>
            </a:r>
            <a:r>
              <a:rPr lang="en-US" b="1" dirty="0">
                <a:solidFill>
                  <a:srgbClr val="FF0000"/>
                </a:solidFill>
              </a:rPr>
              <a:t>VARIABLES?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BADE0-8C24-41E1-94A8-4A7136B0C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Independent variable </a:t>
            </a:r>
            <a:r>
              <a:rPr lang="en-US" dirty="0">
                <a:sym typeface="Wingdings" panose="05000000000000000000" pitchFamily="2" charset="2"/>
              </a:rPr>
              <a:t> what you are changing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Dependent variable </a:t>
            </a:r>
            <a:r>
              <a:rPr lang="en-US" dirty="0">
                <a:sym typeface="Wingdings" panose="05000000000000000000" pitchFamily="2" charset="2"/>
              </a:rPr>
              <a:t> what you are measuring for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Controls </a:t>
            </a:r>
            <a:r>
              <a:rPr lang="en-US" dirty="0">
                <a:sym typeface="Wingdings" panose="05000000000000000000" pitchFamily="2" charset="2"/>
              </a:rPr>
              <a:t> what are you controlling for (temp, same number of reps, randomization of people)</a:t>
            </a:r>
            <a:endParaRPr lang="en-US" dirty="0"/>
          </a:p>
        </p:txBody>
      </p:sp>
      <p:pic>
        <p:nvPicPr>
          <p:cNvPr id="7170" name="Picture 2" descr="See the source image">
            <a:extLst>
              <a:ext uri="{FF2B5EF4-FFF2-40B4-BE49-F238E27FC236}">
                <a16:creationId xmlns:a16="http://schemas.microsoft.com/office/drawing/2014/main" id="{29E85F54-855A-48FA-A230-667283DFE7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7400" y="6356350"/>
            <a:ext cx="2946400" cy="2170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7153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FFEA8-C1CC-4F88-A0EC-BAFBE62B1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 b="1" dirty="0">
                <a:solidFill>
                  <a:srgbClr val="FF0000"/>
                </a:solidFill>
              </a:rPr>
              <a:t>OBSERVATIONS</a:t>
            </a:r>
            <a:r>
              <a:rPr lang="en-US" dirty="0"/>
              <a:t> can you make?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17C61-47CA-43C4-94F5-0596262276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2400" y="2165350"/>
            <a:ext cx="8483600" cy="5875370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photos of set-up is appropriate</a:t>
            </a:r>
          </a:p>
          <a:p>
            <a:pPr marL="457200" indent="-457200">
              <a:buAutoNum type="arabicPeriod"/>
            </a:pPr>
            <a:r>
              <a:rPr lang="en-US" dirty="0"/>
              <a:t>What did you notice about participants (can use I statements here)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  <p:pic>
        <p:nvPicPr>
          <p:cNvPr id="5" name="Picture 2" descr="See the source image">
            <a:extLst>
              <a:ext uri="{FF2B5EF4-FFF2-40B4-BE49-F238E27FC236}">
                <a16:creationId xmlns:a16="http://schemas.microsoft.com/office/drawing/2014/main" id="{56F384E5-BE39-4840-8B6C-4C75D24308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223" y="4908550"/>
            <a:ext cx="5537200" cy="3116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3639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8ADAE-3A2F-45DD-8B3D-A14907F87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Data</a:t>
            </a:r>
            <a:r>
              <a:rPr lang="en-US" b="1" dirty="0"/>
              <a:t> To Collect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479CB-48DC-4A86-8DEE-19B8C4B7D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400" y="2077299"/>
            <a:ext cx="9372600" cy="5875370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sz="3600" b="1" dirty="0"/>
              <a:t>Pulse (heart beat per minute) – heart health</a:t>
            </a:r>
          </a:p>
          <a:p>
            <a:pPr marL="457200" indent="-457200">
              <a:buAutoNum type="arabicPeriod"/>
            </a:pPr>
            <a:r>
              <a:rPr lang="en-US" sz="3600" b="1" dirty="0"/>
              <a:t>Breathing rate – lung health</a:t>
            </a:r>
          </a:p>
          <a:p>
            <a:pPr marL="457200" indent="-457200">
              <a:buAutoNum type="arabicPeriod"/>
            </a:pPr>
            <a:r>
              <a:rPr lang="en-US" sz="3600" b="1" dirty="0"/>
              <a:t>Blood pressure – vessel health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CC6D9B7-DB4B-4747-830C-05E2C040523C}"/>
              </a:ext>
            </a:extLst>
          </p:cNvPr>
          <p:cNvSpPr/>
          <p:nvPr/>
        </p:nvSpPr>
        <p:spPr>
          <a:xfrm>
            <a:off x="4165600" y="4984750"/>
            <a:ext cx="4495800" cy="31077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Collect 2 of these 3 options</a:t>
            </a:r>
          </a:p>
        </p:txBody>
      </p:sp>
    </p:spTree>
    <p:extLst>
      <p:ext uri="{BB962C8B-B14F-4D97-AF65-F5344CB8AC3E}">
        <p14:creationId xmlns:p14="http://schemas.microsoft.com/office/powerpoint/2010/main" val="47821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8ADAE-3A2F-45DD-8B3D-A14907F87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Data Table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495740DD-536E-4BBE-A419-E8B8434614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736561"/>
              </p:ext>
            </p:extLst>
          </p:nvPr>
        </p:nvGraphicFramePr>
        <p:xfrm>
          <a:off x="2159000" y="2770188"/>
          <a:ext cx="7323136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0784">
                  <a:extLst>
                    <a:ext uri="{9D8B030D-6E8A-4147-A177-3AD203B41FA5}">
                      <a16:colId xmlns:a16="http://schemas.microsoft.com/office/drawing/2014/main" val="406720117"/>
                    </a:ext>
                  </a:extLst>
                </a:gridCol>
                <a:gridCol w="1830784">
                  <a:extLst>
                    <a:ext uri="{9D8B030D-6E8A-4147-A177-3AD203B41FA5}">
                      <a16:colId xmlns:a16="http://schemas.microsoft.com/office/drawing/2014/main" val="524599243"/>
                    </a:ext>
                  </a:extLst>
                </a:gridCol>
                <a:gridCol w="1830784">
                  <a:extLst>
                    <a:ext uri="{9D8B030D-6E8A-4147-A177-3AD203B41FA5}">
                      <a16:colId xmlns:a16="http://schemas.microsoft.com/office/drawing/2014/main" val="3846281243"/>
                    </a:ext>
                  </a:extLst>
                </a:gridCol>
                <a:gridCol w="1830784">
                  <a:extLst>
                    <a:ext uri="{9D8B030D-6E8A-4147-A177-3AD203B41FA5}">
                      <a16:colId xmlns:a16="http://schemas.microsoft.com/office/drawing/2014/main" val="1824956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Baseline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Cardio workout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Strength workout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9904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Person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5848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Person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5859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Person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0409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Person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3922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Person 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2117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188.2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139.6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4111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Standard Deviation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01456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16449070-132E-4635-84FF-F6C0EF5F5A01}"/>
              </a:ext>
            </a:extLst>
          </p:cNvPr>
          <p:cNvSpPr txBox="1"/>
          <p:nvPr/>
        </p:nvSpPr>
        <p:spPr>
          <a:xfrm>
            <a:off x="2161335" y="1936750"/>
            <a:ext cx="7321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Data table #1: This table shows the data of heart rate for both per test (baseline), cardio, and strength (beats per minute)</a:t>
            </a:r>
          </a:p>
        </p:txBody>
      </p:sp>
    </p:spTree>
    <p:extLst>
      <p:ext uri="{BB962C8B-B14F-4D97-AF65-F5344CB8AC3E}">
        <p14:creationId xmlns:p14="http://schemas.microsoft.com/office/powerpoint/2010/main" val="143411448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894</TotalTime>
  <Words>488</Words>
  <Application>Microsoft Office PowerPoint</Application>
  <PresentationFormat>Custom</PresentationFormat>
  <Paragraphs>102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Century Gothic</vt:lpstr>
      <vt:lpstr>Gill Sans Ultra Bold Condensed - 72</vt:lpstr>
      <vt:lpstr>Wingdings 3</vt:lpstr>
      <vt:lpstr>Wisp</vt:lpstr>
      <vt:lpstr>PowerPoint Presentation</vt:lpstr>
      <vt:lpstr>PowerPoint Presentation</vt:lpstr>
      <vt:lpstr>What is your BIG QUESTION?</vt:lpstr>
      <vt:lpstr>What BACKGROUND RESEARCH is needed for you to understand your question?</vt:lpstr>
      <vt:lpstr>What is your HYPOTHESIS?</vt:lpstr>
      <vt:lpstr>What are your VARIABLES?</vt:lpstr>
      <vt:lpstr>What OBSERVATIONS can you make?</vt:lpstr>
      <vt:lpstr>Data To Collect</vt:lpstr>
      <vt:lpstr>Data Table</vt:lpstr>
      <vt:lpstr>Bar Graph of Mean and SD</vt:lpstr>
      <vt:lpstr>Bar Graph of Mean and SD</vt:lpstr>
      <vt:lpstr>What is your Conclusion?</vt:lpstr>
      <vt:lpstr>What are your SOURCES OF ERROR?</vt:lpstr>
      <vt:lpstr>Have a Discussion why this is important?</vt:lpstr>
      <vt:lpstr>What FURTHER STUDIES/EXPERIMENTS interest you in this topic?</vt:lpstr>
      <vt:lpstr>State your Bibliography</vt:lpstr>
    </vt:vector>
  </TitlesOfParts>
  <Company>School District 67 - Okanagan Skaha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Becker, Shona</dc:creator>
  <cp:lastModifiedBy>Becker, Shona</cp:lastModifiedBy>
  <cp:revision>5</cp:revision>
  <dcterms:created xsi:type="dcterms:W3CDTF">2019-02-13T20:33:13Z</dcterms:created>
  <dcterms:modified xsi:type="dcterms:W3CDTF">2021-12-06T17:22:31Z</dcterms:modified>
</cp:coreProperties>
</file>