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59" r:id="rId7"/>
    <p:sldId id="260" r:id="rId8"/>
    <p:sldId id="264" r:id="rId9"/>
    <p:sldId id="261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JLarD5vhdKk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eNwHNYXSCG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Peg1tbBt0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rLtUk-W5Gpk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Biological Control </a:t>
            </a:r>
            <a:br>
              <a:rPr lang="en-US" dirty="0" smtClean="0"/>
            </a:br>
            <a:r>
              <a:rPr lang="en-US" dirty="0" smtClean="0"/>
              <a:t>Gone Wrong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Environmental Sciences 11/12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874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701" y="1077484"/>
            <a:ext cx="6614823" cy="413426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4715123" y="1463040"/>
            <a:ext cx="5788550" cy="277500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170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for Ecosystem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503" y="1611906"/>
            <a:ext cx="5946103" cy="4435199"/>
          </a:xfrm>
        </p:spPr>
        <p:txBody>
          <a:bodyPr>
            <a:noAutofit/>
          </a:bodyPr>
          <a:lstStyle/>
          <a:p>
            <a:r>
              <a:rPr lang="en-US" sz="2800" dirty="0" smtClean="0"/>
              <a:t>Opportunistic feeder</a:t>
            </a:r>
          </a:p>
          <a:p>
            <a:r>
              <a:rPr lang="en-US" sz="2800" dirty="0" smtClean="0"/>
              <a:t>Harming bird population</a:t>
            </a:r>
          </a:p>
          <a:p>
            <a:r>
              <a:rPr lang="en-US" sz="2800" dirty="0" smtClean="0"/>
              <a:t>Very rare birds in Hawaii are going extinct due to mongoose predation</a:t>
            </a:r>
          </a:p>
          <a:p>
            <a:r>
              <a:rPr lang="en-US" sz="2800" dirty="0" smtClean="0"/>
              <a:t>Mongoose are </a:t>
            </a:r>
            <a:r>
              <a:rPr lang="en-US" sz="2800" dirty="0" err="1" smtClean="0"/>
              <a:t>diural</a:t>
            </a:r>
            <a:r>
              <a:rPr lang="en-US" sz="2800" dirty="0" smtClean="0"/>
              <a:t>, so active during the day</a:t>
            </a:r>
          </a:p>
          <a:p>
            <a:r>
              <a:rPr lang="en-US" sz="2800" dirty="0" smtClean="0"/>
              <a:t>Omnivores, so will eat anything</a:t>
            </a:r>
          </a:p>
          <a:p>
            <a:endParaRPr lang="en-US" sz="2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583" y="1188387"/>
            <a:ext cx="4358344" cy="348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888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Invasive Species</a:t>
            </a:r>
            <a:br>
              <a:rPr lang="en-US" dirty="0" smtClean="0"/>
            </a:br>
            <a:r>
              <a:rPr lang="en-US" dirty="0" smtClean="0"/>
              <a:t>Stick Bug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Brown </a:t>
            </a:r>
            <a:r>
              <a:rPr lang="en-US" dirty="0" err="1" smtClean="0"/>
              <a:t>Marmorated</a:t>
            </a:r>
            <a:r>
              <a:rPr lang="en-US" dirty="0" smtClean="0"/>
              <a:t> Stink Bug is an invasive species in the Okanagan</a:t>
            </a:r>
          </a:p>
          <a:p>
            <a:endParaRPr lang="en-US" dirty="0"/>
          </a:p>
          <a:p>
            <a:r>
              <a:rPr lang="en-US" dirty="0" smtClean="0"/>
              <a:t>Introduced to North America in 2010.</a:t>
            </a:r>
          </a:p>
          <a:p>
            <a:endParaRPr lang="en-US" dirty="0"/>
          </a:p>
          <a:p>
            <a:r>
              <a:rPr lang="en-US" dirty="0" smtClean="0"/>
              <a:t>Harms stone fruit crops (peaches and apricots) and apples</a:t>
            </a:r>
          </a:p>
          <a:p>
            <a:endParaRPr lang="en-US" dirty="0"/>
          </a:p>
          <a:p>
            <a:r>
              <a:rPr lang="en-US" dirty="0" smtClean="0"/>
              <a:t>Reproduce quickly in warmer areas (impact Okanagan greatly)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7184" y="2652760"/>
            <a:ext cx="4540245" cy="255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729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495" y="415787"/>
            <a:ext cx="6115423" cy="637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749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57869" y="609600"/>
            <a:ext cx="7816133" cy="521075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7195930" y="532737"/>
            <a:ext cx="4285753" cy="18288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1019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427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Asian Carp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870" y="1333654"/>
            <a:ext cx="7727195" cy="525002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several</a:t>
            </a:r>
            <a:r>
              <a:rPr lang="en-US" sz="3200" dirty="0"/>
              <a:t> </a:t>
            </a:r>
            <a:r>
              <a:rPr lang="en-US" sz="3200" b="1" dirty="0"/>
              <a:t>species</a:t>
            </a:r>
            <a:r>
              <a:rPr lang="en-US" sz="3200" dirty="0"/>
              <a:t> of Asian </a:t>
            </a:r>
            <a:r>
              <a:rPr lang="en-US" sz="3200" b="1" dirty="0"/>
              <a:t>carp</a:t>
            </a:r>
            <a:r>
              <a:rPr lang="en-US" sz="3200" dirty="0"/>
              <a:t>: silver </a:t>
            </a:r>
            <a:r>
              <a:rPr lang="en-US" sz="3200" b="1" dirty="0"/>
              <a:t>carp</a:t>
            </a:r>
            <a:r>
              <a:rPr lang="en-US" sz="3200" dirty="0"/>
              <a:t>, bighead </a:t>
            </a:r>
            <a:r>
              <a:rPr lang="en-US" sz="3200" b="1" dirty="0"/>
              <a:t>carp</a:t>
            </a:r>
            <a:r>
              <a:rPr lang="en-US" sz="3200" dirty="0"/>
              <a:t>, grass </a:t>
            </a:r>
            <a:r>
              <a:rPr lang="en-US" sz="3200" b="1" dirty="0"/>
              <a:t>carp</a:t>
            </a:r>
            <a:r>
              <a:rPr lang="en-US" sz="3200" dirty="0"/>
              <a:t> and black </a:t>
            </a:r>
            <a:r>
              <a:rPr lang="en-US" sz="3200" b="1" dirty="0" smtClean="0"/>
              <a:t>carp</a:t>
            </a:r>
            <a:endParaRPr lang="en-US" sz="3200" dirty="0"/>
          </a:p>
          <a:p>
            <a:r>
              <a:rPr lang="en-US" sz="3200" dirty="0" smtClean="0"/>
              <a:t>introduced </a:t>
            </a:r>
            <a:r>
              <a:rPr lang="en-US" sz="3200" dirty="0"/>
              <a:t>to North America from China in the 1960s and 1970s in an effort to control algae</a:t>
            </a:r>
            <a:r>
              <a:rPr lang="en-US" sz="3200" dirty="0" smtClean="0"/>
              <a:t>, </a:t>
            </a:r>
            <a:r>
              <a:rPr lang="en-US" sz="3200" b="1" dirty="0" smtClean="0"/>
              <a:t>plants</a:t>
            </a:r>
            <a:r>
              <a:rPr lang="en-US" sz="3200" dirty="0"/>
              <a:t> and snails in </a:t>
            </a:r>
            <a:r>
              <a:rPr lang="en-US" sz="3200" dirty="0" smtClean="0"/>
              <a:t>ponds</a:t>
            </a:r>
          </a:p>
          <a:p>
            <a:r>
              <a:rPr lang="en-US" sz="3200" dirty="0" smtClean="0"/>
              <a:t>they </a:t>
            </a:r>
            <a:r>
              <a:rPr lang="en-US" sz="3200" dirty="0"/>
              <a:t>have been spreading throughout waterways across North America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1837" y="154140"/>
            <a:ext cx="3429000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871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069" y="234950"/>
            <a:ext cx="6781180" cy="4265195"/>
          </a:xfrm>
          <a:prstGeom prst="rect">
            <a:avLst/>
          </a:prstGeom>
        </p:spPr>
      </p:pic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6110" y="2305050"/>
            <a:ext cx="6191250" cy="42672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2957885" y="4921857"/>
            <a:ext cx="4007458" cy="62020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106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for Ecosystem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454" y="1129085"/>
            <a:ext cx="7091090" cy="4435199"/>
          </a:xfrm>
        </p:spPr>
        <p:txBody>
          <a:bodyPr>
            <a:noAutofit/>
          </a:bodyPr>
          <a:lstStyle/>
          <a:p>
            <a:r>
              <a:rPr lang="en-US" sz="2800" dirty="0" smtClean="0"/>
              <a:t>Carp consumes very high amount of aquatic plant life</a:t>
            </a:r>
          </a:p>
          <a:p>
            <a:r>
              <a:rPr lang="en-US" sz="2800" dirty="0" smtClean="0"/>
              <a:t>As they forage, they create murky waters</a:t>
            </a:r>
          </a:p>
          <a:p>
            <a:r>
              <a:rPr lang="en-US" sz="2800" dirty="0" smtClean="0"/>
              <a:t>Murky water impacts the hunting of other fish in the pond and decrease the photosynthesis for the bottom plants</a:t>
            </a:r>
          </a:p>
          <a:p>
            <a:r>
              <a:rPr lang="en-US" sz="2800" dirty="0" smtClean="0"/>
              <a:t>Murky water is harmful for young fish of other species</a:t>
            </a:r>
          </a:p>
          <a:p>
            <a:r>
              <a:rPr lang="en-US" sz="2800" dirty="0" smtClean="0"/>
              <a:t>Reproductive rate of carp very fast, lots of eggs</a:t>
            </a:r>
            <a:endParaRPr lang="en-US" sz="2800" dirty="0"/>
          </a:p>
        </p:txBody>
      </p:sp>
      <p:pic>
        <p:nvPicPr>
          <p:cNvPr id="1026" name="Picture 2" descr="Image result for silver carp bree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515" y="707666"/>
            <a:ext cx="4891755" cy="271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2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for Ecosystem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06163"/>
            <a:ext cx="8596668" cy="4435199"/>
          </a:xfrm>
        </p:spPr>
        <p:txBody>
          <a:bodyPr>
            <a:noAutofit/>
          </a:bodyPr>
          <a:lstStyle/>
          <a:p>
            <a:r>
              <a:rPr lang="en-US" sz="2800" dirty="0" smtClean="0"/>
              <a:t>Carp also has a tapeworm often in its system that will infect other fish as well</a:t>
            </a:r>
          </a:p>
          <a:p>
            <a:r>
              <a:rPr lang="en-US" sz="2800" dirty="0" smtClean="0"/>
              <a:t>Decline of the native fish is impacting fisheries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157" y="3191950"/>
            <a:ext cx="4937265" cy="296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257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Parasitic Wasp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59" y="1270000"/>
            <a:ext cx="8596668" cy="2982911"/>
          </a:xfrm>
        </p:spPr>
        <p:txBody>
          <a:bodyPr/>
          <a:lstStyle/>
          <a:p>
            <a:r>
              <a:rPr lang="en-US" dirty="0"/>
              <a:t>Aphids are a pest of plants and cause huge damage to plants as they remove nutrients from the plant.</a:t>
            </a:r>
            <a:endParaRPr lang="en-US" dirty="0" smtClean="0"/>
          </a:p>
          <a:p>
            <a:r>
              <a:rPr lang="en-US" dirty="0" smtClean="0"/>
              <a:t>An example </a:t>
            </a:r>
            <a:r>
              <a:rPr lang="en-US" dirty="0"/>
              <a:t>of biological control is the release of parasitic wasps to control aphids. </a:t>
            </a:r>
          </a:p>
          <a:p>
            <a:r>
              <a:rPr lang="en-US" dirty="0" smtClean="0"/>
              <a:t>parasitic </a:t>
            </a:r>
            <a:r>
              <a:rPr lang="en-US" dirty="0"/>
              <a:t>wasp lays eggs in </a:t>
            </a:r>
            <a:r>
              <a:rPr lang="en-US" dirty="0" smtClean="0"/>
              <a:t>aphids</a:t>
            </a:r>
          </a:p>
          <a:p>
            <a:r>
              <a:rPr lang="en-US" dirty="0" smtClean="0"/>
              <a:t>aphids </a:t>
            </a:r>
            <a:r>
              <a:rPr lang="en-US" dirty="0"/>
              <a:t>will die when the eggs come out and the young wasps start to </a:t>
            </a:r>
            <a:r>
              <a:rPr lang="en-US" dirty="0" smtClean="0"/>
              <a:t>grow</a:t>
            </a:r>
          </a:p>
          <a:p>
            <a:r>
              <a:rPr lang="en-US" dirty="0" smtClean="0"/>
              <a:t>aphid </a:t>
            </a:r>
            <a:r>
              <a:rPr lang="en-US" dirty="0"/>
              <a:t>population will decrease quickly.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780" y="3554771"/>
            <a:ext cx="3502509" cy="319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674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99443" y="1602580"/>
            <a:ext cx="4892667" cy="381396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5245100" y="1974850"/>
            <a:ext cx="3549650" cy="139065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75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for Ecosystem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503" y="1611906"/>
            <a:ext cx="5946103" cy="4435199"/>
          </a:xfrm>
        </p:spPr>
        <p:txBody>
          <a:bodyPr>
            <a:noAutofit/>
          </a:bodyPr>
          <a:lstStyle/>
          <a:p>
            <a:r>
              <a:rPr lang="en-US" sz="2800" dirty="0" smtClean="0"/>
              <a:t>Native to Texas, artificially introduce into Hawaii to prey on sugar cane pests</a:t>
            </a:r>
          </a:p>
          <a:p>
            <a:endParaRPr lang="en-US" sz="2800" dirty="0" smtClean="0"/>
          </a:p>
          <a:p>
            <a:r>
              <a:rPr lang="en-US" sz="2800" dirty="0" smtClean="0"/>
              <a:t>Can impact the decomposers, which will impact rate of forest litter recycling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9261" y="264505"/>
            <a:ext cx="506730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524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Asian Mongoose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71" y="1365458"/>
            <a:ext cx="7099042" cy="388077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Introduced to Hawaii in order to control rat population</a:t>
            </a:r>
          </a:p>
          <a:p>
            <a:r>
              <a:rPr lang="en-US" sz="2400" dirty="0" smtClean="0"/>
              <a:t>Rats are nocturnal (active at night) and mongoose are diurnal (active in day)</a:t>
            </a:r>
          </a:p>
          <a:p>
            <a:r>
              <a:rPr lang="en-US" sz="2400" dirty="0" smtClean="0"/>
              <a:t>Mongoose has decimated the Hawaiian bird </a:t>
            </a:r>
            <a:r>
              <a:rPr lang="en-US" sz="2400" dirty="0" smtClean="0"/>
              <a:t>population</a:t>
            </a:r>
          </a:p>
          <a:p>
            <a:r>
              <a:rPr lang="en-US" sz="2400" dirty="0" smtClean="0"/>
              <a:t>Hawaii has introduced $1000 fine if cause breeding or keeping any mongoose</a:t>
            </a:r>
          </a:p>
          <a:p>
            <a:r>
              <a:rPr lang="en-US" sz="2400" dirty="0" smtClean="0"/>
              <a:t>Opportunistic feeder (will eat anything that lands in its way)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1207" y="276100"/>
            <a:ext cx="4108577" cy="308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94702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67</TotalTime>
  <Words>324</Words>
  <Application>Microsoft Office PowerPoint</Application>
  <PresentationFormat>Widescreen</PresentationFormat>
  <Paragraphs>45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Trebuchet MS</vt:lpstr>
      <vt:lpstr>Wingdings 3</vt:lpstr>
      <vt:lpstr>Facet</vt:lpstr>
      <vt:lpstr>Biological Control  Gone Wrong</vt:lpstr>
      <vt:lpstr>Asian Carp</vt:lpstr>
      <vt:lpstr>PowerPoint Presentation</vt:lpstr>
      <vt:lpstr>Issues for Ecosystem</vt:lpstr>
      <vt:lpstr>Issues for Ecosystem</vt:lpstr>
      <vt:lpstr>Parasitic Wasp</vt:lpstr>
      <vt:lpstr>PowerPoint Presentation</vt:lpstr>
      <vt:lpstr>Issues for Ecosystem</vt:lpstr>
      <vt:lpstr>Asian Mongoose</vt:lpstr>
      <vt:lpstr>PowerPoint Presentation</vt:lpstr>
      <vt:lpstr>Issues for Ecosystem</vt:lpstr>
      <vt:lpstr>Invasive Species Stick Bug</vt:lpstr>
      <vt:lpstr>PowerPoint Presentation</vt:lpstr>
      <vt:lpstr>PowerPoint Presentation</vt:lpstr>
      <vt:lpstr>PowerPoint Presentation</vt:lpstr>
    </vt:vector>
  </TitlesOfParts>
  <Company>School District 67 - Okanagan Skaha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Biological Control  Gone Wrong</dc:title>
  <dc:creator>Becker, Shona</dc:creator>
  <cp:lastModifiedBy>Becker, Shona</cp:lastModifiedBy>
  <cp:revision>11</cp:revision>
  <dcterms:created xsi:type="dcterms:W3CDTF">2018-10-04T05:23:56Z</dcterms:created>
  <dcterms:modified xsi:type="dcterms:W3CDTF">2018-10-05T03:40:11Z</dcterms:modified>
</cp:coreProperties>
</file>