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0" r:id="rId5"/>
    <p:sldId id="262" r:id="rId6"/>
    <p:sldId id="265" r:id="rId7"/>
    <p:sldId id="259" r:id="rId8"/>
    <p:sldId id="271" r:id="rId9"/>
    <p:sldId id="263" r:id="rId10"/>
    <p:sldId id="272" r:id="rId11"/>
    <p:sldId id="264" r:id="rId12"/>
    <p:sldId id="273" r:id="rId13"/>
    <p:sldId id="266" r:id="rId14"/>
    <p:sldId id="274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t.ly/2dKs4H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ROEFaHKVm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Carbon Sequestration &amp; Recapture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Environmental Sciences 11/12</a:t>
            </a:r>
          </a:p>
          <a:p>
            <a:r>
              <a:rPr lang="en-US" dirty="0"/>
              <a:t>June 10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11902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9FE3-C1C9-44EB-B213-0FF459E7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EAED-1583-4401-8B32-79A279BF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0121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Smokestack emission recapture not very effective (less than 50% recaptured)</a:t>
            </a:r>
          </a:p>
          <a:p>
            <a:r>
              <a:rPr lang="en-US" sz="3200" dirty="0"/>
              <a:t>Require a great deal of energy</a:t>
            </a:r>
          </a:p>
          <a:p>
            <a:r>
              <a:rPr lang="en-US" sz="3200" dirty="0"/>
              <a:t>Challenging to keep carbon dioxide storage completely sealed forever</a:t>
            </a:r>
          </a:p>
          <a:p>
            <a:r>
              <a:rPr lang="en-US" sz="3200" dirty="0"/>
              <a:t>When CO</a:t>
            </a:r>
            <a:r>
              <a:rPr lang="en-US" sz="3200" baseline="-25000" dirty="0"/>
              <a:t>2</a:t>
            </a:r>
            <a:r>
              <a:rPr lang="en-US" sz="3200" dirty="0"/>
              <a:t> reacts with water it creates acid (which will then impact cap rock)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1FEC-4A25-4B4B-A158-F90720B7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119B-5811-4A08-BE9F-8869ABE5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Synthetic trees can capture CO</a:t>
            </a:r>
            <a:r>
              <a:rPr lang="en-US" sz="2400" baseline="-25000" dirty="0"/>
              <a:t>2</a:t>
            </a:r>
            <a:r>
              <a:rPr lang="en-US" sz="2400" dirty="0"/>
              <a:t> and store</a:t>
            </a:r>
          </a:p>
          <a:p>
            <a:r>
              <a:rPr lang="en-US" sz="2400" dirty="0"/>
              <a:t>Trials being done in “Biosphere 2”</a:t>
            </a:r>
          </a:p>
          <a:p>
            <a:r>
              <a:rPr lang="en-US" sz="2400" dirty="0"/>
              <a:t>A regular tree will absorb CO</a:t>
            </a:r>
            <a:r>
              <a:rPr lang="en-US" sz="2400" baseline="-25000" dirty="0"/>
              <a:t>2</a:t>
            </a:r>
            <a:r>
              <a:rPr lang="en-US" sz="2400" dirty="0"/>
              <a:t> during day light (when photosynthesizing) but then release CO</a:t>
            </a:r>
            <a:r>
              <a:rPr lang="en-US" sz="2400" baseline="-25000" dirty="0"/>
              <a:t>2 </a:t>
            </a:r>
            <a:r>
              <a:rPr lang="en-US" sz="2400" dirty="0"/>
              <a:t>at night when only doing cellular respiration</a:t>
            </a:r>
            <a:endParaRPr lang="en-US" sz="2200" dirty="0"/>
          </a:p>
          <a:p>
            <a:r>
              <a:rPr lang="en-US" sz="2200" dirty="0"/>
              <a:t>Synthetic trees will absorb CO</a:t>
            </a:r>
            <a:r>
              <a:rPr lang="en-US" sz="2200" baseline="-25000" dirty="0"/>
              <a:t>2 </a:t>
            </a:r>
            <a:r>
              <a:rPr lang="en-US" sz="2200" dirty="0"/>
              <a:t>both day and night</a:t>
            </a:r>
            <a:endParaRPr lang="en-US" sz="2400" dirty="0"/>
          </a:p>
        </p:txBody>
      </p:sp>
      <p:pic>
        <p:nvPicPr>
          <p:cNvPr id="1026" name="Picture 2" descr="Metal âTreesâ Suck Up CO2 From Air | OilPrice.com">
            <a:extLst>
              <a:ext uri="{FF2B5EF4-FFF2-40B4-BE49-F238E27FC236}">
                <a16:creationId xmlns:a16="http://schemas.microsoft.com/office/drawing/2014/main" id="{62098C14-61B9-415F-B257-511C4235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68" y="1381326"/>
            <a:ext cx="5836596" cy="43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6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1FEC-4A25-4B4B-A158-F90720B7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07" y="434502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Geoengineering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119B-5811-4A08-BE9F-8869ABE5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81" y="2001866"/>
            <a:ext cx="4224002" cy="356073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CLOUD BRIGHTENING </a:t>
            </a:r>
            <a:r>
              <a:rPr lang="en-US" sz="2000" dirty="0"/>
              <a:t>- Inject salt water into the sky in order to clouds whiter (more reflective)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GENETICALLY MODIFIED TREES </a:t>
            </a:r>
            <a:r>
              <a:rPr lang="en-US" sz="2000" dirty="0"/>
              <a:t>– to absorb more CO</a:t>
            </a:r>
            <a:r>
              <a:rPr lang="en-US" sz="2000" baseline="-25000" dirty="0"/>
              <a:t>2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SATELLITE SHIELD </a:t>
            </a:r>
            <a:r>
              <a:rPr lang="en-US" sz="2000" dirty="0"/>
              <a:t>– orbiting satellite act as a shield for UV rays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HIGH ALTITUDE BALLOONS </a:t>
            </a:r>
            <a:r>
              <a:rPr lang="en-US" sz="2000" dirty="0"/>
              <a:t>– release reflective aerosol in the stratosphere</a:t>
            </a:r>
          </a:p>
        </p:txBody>
      </p:sp>
      <p:pic>
        <p:nvPicPr>
          <p:cNvPr id="4098" name="Picture 2" descr="Compilation: Geoengineering and the global climate EMERGENCY ...">
            <a:extLst>
              <a:ext uri="{FF2B5EF4-FFF2-40B4-BE49-F238E27FC236}">
                <a16:creationId xmlns:a16="http://schemas.microsoft.com/office/drawing/2014/main" id="{0553AAE7-52A7-4799-AE92-24F98561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8335" y="1525418"/>
            <a:ext cx="7241584" cy="40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4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89C9-9C97-4CFB-AA73-9DB4B1DD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Ways that We can Impact Carbon Dioxide in our Atmosphere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6DF773-500E-4C9F-A553-A93DF546C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495120"/>
              </p:ext>
            </p:extLst>
          </p:nvPr>
        </p:nvGraphicFramePr>
        <p:xfrm>
          <a:off x="1412796" y="1775105"/>
          <a:ext cx="8596312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501025534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270154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94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Cut fossil fuel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Sequester 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by </a:t>
                      </a:r>
                      <a:r>
                        <a:rPr lang="en-US" b="1" i="1" baseline="0" dirty="0"/>
                        <a:t>planting trees </a:t>
                      </a:r>
                      <a:r>
                        <a:rPr lang="en-US" baseline="0" dirty="0"/>
                        <a:t>and preserving forests and wetlands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5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Shift from coal to 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Sequester carbon </a:t>
                      </a:r>
                      <a:r>
                        <a:rPr lang="en-US" b="1" i="1" dirty="0"/>
                        <a:t>in soil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72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 more sustainable agriculture and forestry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Sequester 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r>
                        <a:rPr lang="en-US" b="1" i="1" baseline="0" dirty="0"/>
                        <a:t>deep underground </a:t>
                      </a:r>
                      <a:r>
                        <a:rPr lang="en-US" baseline="0" dirty="0"/>
                        <a:t>(with no leaks allowed)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8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 a price on greenhouse gas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 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from smokestack and vehicle emissions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1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Repair leaky natural gas pipelines and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Synthetic forests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0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Improve energy efficiency in homes and 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1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Shift to renewable energy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25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 deforestation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027987"/>
                  </a:ext>
                </a:extLst>
              </a:tr>
            </a:tbl>
          </a:graphicData>
        </a:graphic>
      </p:graphicFrame>
      <p:pic>
        <p:nvPicPr>
          <p:cNvPr id="5122" name="Picture 2" descr="Evaluer la solution â Inge-Com">
            <a:extLst>
              <a:ext uri="{FF2B5EF4-FFF2-40B4-BE49-F238E27FC236}">
                <a16:creationId xmlns:a16="http://schemas.microsoft.com/office/drawing/2014/main" id="{01BCBCE5-7247-4F19-91DF-9274F48D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79" y="87750"/>
            <a:ext cx="2958570" cy="19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8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0477-F9C8-4DB6-90A1-B7D8B0AC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CCS Pilots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0379-E741-4577-818F-CBB04C97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39366" cy="3880773"/>
          </a:xfrm>
        </p:spPr>
        <p:txBody>
          <a:bodyPr/>
          <a:lstStyle/>
          <a:p>
            <a:r>
              <a:rPr lang="en-US" sz="2400" dirty="0"/>
              <a:t>Northeastern B.C. has a number of large natural-gas processing plants. Underground storage opportunities are reasonably close, and the technology and geological knowledge are available.</a:t>
            </a:r>
          </a:p>
          <a:p>
            <a:r>
              <a:rPr lang="en-US" sz="2400" dirty="0"/>
              <a:t>Alberta has 2 big projects for CCS</a:t>
            </a:r>
          </a:p>
          <a:p>
            <a:pPr lvl="1"/>
            <a:r>
              <a:rPr lang="en-US" sz="2400" dirty="0"/>
              <a:t>What might be Alberta’s drive to find sustainable CCS</a:t>
            </a:r>
            <a:r>
              <a:rPr lang="en-US" dirty="0"/>
              <a:t>?</a:t>
            </a:r>
          </a:p>
        </p:txBody>
      </p:sp>
      <p:pic>
        <p:nvPicPr>
          <p:cNvPr id="6146" name="Picture 2" descr="Northeast - Province of British Columbia">
            <a:extLst>
              <a:ext uri="{FF2B5EF4-FFF2-40B4-BE49-F238E27FC236}">
                <a16:creationId xmlns:a16="http://schemas.microsoft.com/office/drawing/2014/main" id="{6CE8DCD3-82E6-4EE0-B821-F4861FE2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03" y="776750"/>
            <a:ext cx="4262521" cy="37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5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96BF-6B99-4DDF-A10A-8AB8E587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Due THIS WEEK (Friday, June 12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C709F-F4D9-4C94-AED3-C41DABA2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4" y="1438478"/>
            <a:ext cx="7014656" cy="532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1B18F-8561-4F16-A3A5-525D051F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982" y="1345660"/>
            <a:ext cx="4061094" cy="526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9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6596BF-6B99-4DDF-A10A-8AB8E587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46" y="130924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b="1" dirty="0"/>
              <a:t>Final Project (due Friday, June 19</a:t>
            </a:r>
            <a:r>
              <a:rPr lang="en-US" sz="4600" b="1" baseline="30000" dirty="0"/>
              <a:t>th</a:t>
            </a:r>
            <a:r>
              <a:rPr lang="en-US" sz="4600" b="1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3F67E-204C-42A6-AE3E-1C30DC612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831" y="8467"/>
            <a:ext cx="492978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22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6596BF-6B99-4DDF-A10A-8AB8E587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08" y="-276363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b="1" dirty="0"/>
              <a:t>Final Project (due Friday, June 19</a:t>
            </a:r>
            <a:r>
              <a:rPr lang="en-US" sz="4600" b="1" baseline="30000" dirty="0"/>
              <a:t>th</a:t>
            </a:r>
            <a:r>
              <a:rPr lang="en-US" sz="4600" b="1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7FCCA-FA02-42B7-96C7-B8DF41FD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9" y="2032069"/>
            <a:ext cx="10424078" cy="45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3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7226"/>
            <a:ext cx="8596668" cy="1320800"/>
          </a:xfrm>
        </p:spPr>
        <p:txBody>
          <a:bodyPr/>
          <a:lstStyle/>
          <a:p>
            <a:r>
              <a:rPr lang="en-US" dirty="0"/>
              <a:t>The Carbon Cycle…a natural process</a:t>
            </a:r>
          </a:p>
        </p:txBody>
      </p:sp>
      <p:pic>
        <p:nvPicPr>
          <p:cNvPr id="1026" name="Picture 2" descr="Carbon Cycle â Definition, Human Impacts, Importance &amp; Diagram">
            <a:extLst>
              <a:ext uri="{FF2B5EF4-FFF2-40B4-BE49-F238E27FC236}">
                <a16:creationId xmlns:a16="http://schemas.microsoft.com/office/drawing/2014/main" id="{80E09C3F-9C16-4382-B851-EA19CCAB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21" y="1085174"/>
            <a:ext cx="6786150" cy="562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0F6DB-DCCA-42CE-8A8C-19C9D52D95D3}"/>
              </a:ext>
            </a:extLst>
          </p:cNvPr>
          <p:cNvSpPr/>
          <p:nvPr/>
        </p:nvSpPr>
        <p:spPr>
          <a:xfrm>
            <a:off x="8861898" y="997626"/>
            <a:ext cx="2402732" cy="4440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natural process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However, more anthropogenic sources releasing when compared to natural sources absorbing</a:t>
            </a:r>
          </a:p>
        </p:txBody>
      </p:sp>
    </p:spTree>
    <p:extLst>
      <p:ext uri="{BB962C8B-B14F-4D97-AF65-F5344CB8AC3E}">
        <p14:creationId xmlns:p14="http://schemas.microsoft.com/office/powerpoint/2010/main" val="23771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Carbon Dioxide Sequestering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718" y="1607669"/>
            <a:ext cx="6484560" cy="44086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C6E3AA-59A6-45FD-92F8-4521F10E8528}"/>
              </a:ext>
            </a:extLst>
          </p:cNvPr>
          <p:cNvSpPr/>
          <p:nvPr/>
        </p:nvSpPr>
        <p:spPr>
          <a:xfrm>
            <a:off x="959224" y="1506071"/>
            <a:ext cx="3675529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Plants will naturally absorb CO</a:t>
            </a:r>
            <a:r>
              <a:rPr lang="en-US" sz="2400" baseline="-25000" dirty="0"/>
              <a:t>2</a:t>
            </a:r>
            <a:r>
              <a:rPr lang="en-US" sz="2400" dirty="0"/>
              <a:t> during the day as they photosynthesize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Plants will release CO</a:t>
            </a:r>
            <a:r>
              <a:rPr lang="en-US" sz="2400" baseline="-25000" dirty="0"/>
              <a:t>2</a:t>
            </a:r>
            <a:r>
              <a:rPr lang="en-US" sz="2400" dirty="0"/>
              <a:t> back into the atmosphere at night when they only do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112172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D15BD-9EF7-48AC-9AFB-689F48D8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44501"/>
            <a:ext cx="3627966" cy="5596862"/>
          </a:xfrm>
        </p:spPr>
        <p:txBody>
          <a:bodyPr>
            <a:noAutofit/>
          </a:bodyPr>
          <a:lstStyle/>
          <a:p>
            <a:r>
              <a:rPr lang="en-US" sz="3200" dirty="0"/>
              <a:t>As long as light is available, the CO</a:t>
            </a:r>
            <a:r>
              <a:rPr lang="en-US" sz="3200" baseline="-25000" dirty="0"/>
              <a:t>2</a:t>
            </a:r>
            <a:r>
              <a:rPr lang="en-US" sz="3200" dirty="0"/>
              <a:t> will under go chemical reaction with water to produce glucose</a:t>
            </a:r>
          </a:p>
          <a:p>
            <a:endParaRPr lang="en-US" sz="3200" dirty="0"/>
          </a:p>
          <a:p>
            <a:r>
              <a:rPr lang="en-US" sz="3200" dirty="0"/>
              <a:t>If not light, CO</a:t>
            </a:r>
            <a:r>
              <a:rPr lang="en-US" sz="3200" baseline="-25000" dirty="0"/>
              <a:t>2</a:t>
            </a:r>
            <a:r>
              <a:rPr lang="en-US" sz="3200" dirty="0"/>
              <a:t> is released into atmosphere</a:t>
            </a:r>
          </a:p>
        </p:txBody>
      </p:sp>
      <p:pic>
        <p:nvPicPr>
          <p:cNvPr id="2050" name="Picture 2" descr="Differences Between Cellular Respiration and Photosynthesis">
            <a:extLst>
              <a:ext uri="{FF2B5EF4-FFF2-40B4-BE49-F238E27FC236}">
                <a16:creationId xmlns:a16="http://schemas.microsoft.com/office/drawing/2014/main" id="{C2E08415-4AB3-46B1-B0C6-5CB70A44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80975"/>
            <a:ext cx="714375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9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Carbon Dioxide Sequestering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68" y="1389412"/>
            <a:ext cx="3863398" cy="5248893"/>
          </a:xfrm>
        </p:spPr>
        <p:txBody>
          <a:bodyPr>
            <a:normAutofit/>
          </a:bodyPr>
          <a:lstStyle/>
          <a:p>
            <a:r>
              <a:rPr lang="en-US" sz="2000" dirty="0"/>
              <a:t>amount of CO</a:t>
            </a:r>
            <a:r>
              <a:rPr lang="en-US" sz="2000" baseline="-25000" dirty="0"/>
              <a:t>2</a:t>
            </a:r>
            <a:r>
              <a:rPr lang="en-US" sz="2000" dirty="0"/>
              <a:t> a tree sequesters varies based on the growth rate, age, and species of the particular tree</a:t>
            </a:r>
          </a:p>
          <a:p>
            <a:r>
              <a:rPr lang="en-US" sz="2000" dirty="0"/>
              <a:t>Young, quickly growing trees uptake significantly more carbon than mature trees with a slower growth rate.</a:t>
            </a:r>
          </a:p>
          <a:p>
            <a:r>
              <a:rPr lang="en-US" sz="2000" dirty="0"/>
              <a:t>Wet, warm climates support faster tree growth</a:t>
            </a:r>
          </a:p>
          <a:p>
            <a:r>
              <a:rPr lang="en-US" sz="2000" dirty="0"/>
              <a:t>Go to </a:t>
            </a:r>
            <a:r>
              <a:rPr lang="en-US" sz="2000" u="sng" dirty="0">
                <a:hlinkClick r:id="rId2"/>
              </a:rPr>
              <a:t>http://bit.ly/2dKs4H6</a:t>
            </a:r>
            <a:r>
              <a:rPr lang="en-US" sz="2000" u="sng" dirty="0"/>
              <a:t> </a:t>
            </a:r>
            <a:r>
              <a:rPr lang="en-US" sz="2000" dirty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14991" r="7948" b="30577"/>
          <a:stretch/>
        </p:blipFill>
        <p:spPr bwMode="auto">
          <a:xfrm>
            <a:off x="4203866" y="1389412"/>
            <a:ext cx="3942608" cy="2547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9" t="19592" r="39805" b="43395"/>
          <a:stretch/>
        </p:blipFill>
        <p:spPr bwMode="auto">
          <a:xfrm>
            <a:off x="7338951" y="3028208"/>
            <a:ext cx="4132613" cy="361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4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Technology Help Speed up this Natural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193023" cy="3880773"/>
          </a:xfrm>
        </p:spPr>
        <p:txBody>
          <a:bodyPr>
            <a:normAutofit/>
          </a:bodyPr>
          <a:lstStyle/>
          <a:p>
            <a:r>
              <a:rPr lang="en-US" sz="2400" dirty="0"/>
              <a:t>Carbon sequestration (CS) natural process</a:t>
            </a:r>
          </a:p>
          <a:p>
            <a:endParaRPr lang="en-US" sz="2400" dirty="0"/>
          </a:p>
          <a:p>
            <a:r>
              <a:rPr lang="en-US" sz="2400" dirty="0"/>
              <a:t>Carbon Capture and Storage (CCS) using technology to speed up process of CO</a:t>
            </a:r>
            <a:r>
              <a:rPr lang="en-US" sz="2400" baseline="-25000" dirty="0"/>
              <a:t>2 </a:t>
            </a:r>
            <a:r>
              <a:rPr lang="en-US" sz="2400" dirty="0"/>
              <a:t>recapture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62" y="1549125"/>
            <a:ext cx="4540596" cy="36324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568779" y="4852086"/>
            <a:ext cx="3146854" cy="9720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5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08" y="1488613"/>
            <a:ext cx="9906359" cy="388077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Pre combustion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Post combustion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Oxy-fuel</a:t>
            </a:r>
          </a:p>
          <a:p>
            <a:r>
              <a:rPr lang="en-US" sz="2800" dirty="0"/>
              <a:t>The idea is to recapture the CO</a:t>
            </a:r>
            <a:r>
              <a:rPr lang="en-US" sz="2800" baseline="-25000" dirty="0"/>
              <a:t>2</a:t>
            </a:r>
            <a:r>
              <a:rPr lang="en-US" sz="2800" dirty="0"/>
              <a:t> and then put the inert gas under pressure to create </a:t>
            </a:r>
            <a:r>
              <a:rPr lang="en-US" sz="2800" b="1" i="1" dirty="0"/>
              <a:t>a liquid</a:t>
            </a:r>
            <a:r>
              <a:rPr lang="en-US" sz="2800" dirty="0"/>
              <a:t>.</a:t>
            </a:r>
          </a:p>
          <a:p>
            <a:r>
              <a:rPr lang="en-US" sz="2800" dirty="0"/>
              <a:t>This liquid carbon dioxide is then stored </a:t>
            </a:r>
          </a:p>
          <a:p>
            <a:pPr lvl="1"/>
            <a:r>
              <a:rPr lang="en-US" sz="2600" dirty="0"/>
              <a:t>under ocean</a:t>
            </a:r>
          </a:p>
          <a:p>
            <a:pPr lvl="1"/>
            <a:r>
              <a:rPr lang="en-US" sz="2600" dirty="0"/>
              <a:t>Depleted oil and gas field</a:t>
            </a:r>
          </a:p>
          <a:p>
            <a:pPr lvl="1"/>
            <a:r>
              <a:rPr lang="en-US" sz="2600" dirty="0"/>
              <a:t>porous rock</a:t>
            </a:r>
          </a:p>
        </p:txBody>
      </p:sp>
    </p:spTree>
    <p:extLst>
      <p:ext uri="{BB962C8B-B14F-4D97-AF65-F5344CB8AC3E}">
        <p14:creationId xmlns:p14="http://schemas.microsoft.com/office/powerpoint/2010/main" val="10495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031C-0CCB-4E40-8B87-F6B9245E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6888"/>
            <a:ext cx="2789766" cy="787400"/>
          </a:xfrm>
        </p:spPr>
        <p:txBody>
          <a:bodyPr/>
          <a:lstStyle/>
          <a:p>
            <a:r>
              <a:rPr lang="en-US" dirty="0"/>
              <a:t>CCS options</a:t>
            </a:r>
          </a:p>
        </p:txBody>
      </p:sp>
      <p:pic>
        <p:nvPicPr>
          <p:cNvPr id="3074" name="Picture 2" descr="The basic principle for Carbon Capture and Storage (CCS ...">
            <a:extLst>
              <a:ext uri="{FF2B5EF4-FFF2-40B4-BE49-F238E27FC236}">
                <a16:creationId xmlns:a16="http://schemas.microsoft.com/office/drawing/2014/main" id="{97DC40A4-197B-46F2-99C6-C93421B6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97" y="1004889"/>
            <a:ext cx="9019903" cy="548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5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3856-54D3-4454-961B-40D61F6D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B7804-F074-4B3C-873E-AB9394378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Capture the CO</a:t>
            </a:r>
            <a:r>
              <a:rPr lang="en-US" sz="3600" baseline="-25000" dirty="0"/>
              <a:t>2 </a:t>
            </a:r>
            <a:r>
              <a:rPr lang="en-US" sz="3600" dirty="0"/>
              <a:t>and make into liquid</a:t>
            </a:r>
          </a:p>
          <a:p>
            <a:r>
              <a:rPr lang="en-US" sz="3600" dirty="0"/>
              <a:t>Geologic storage</a:t>
            </a:r>
          </a:p>
          <a:p>
            <a:r>
              <a:rPr lang="en-US" sz="3600" dirty="0"/>
              <a:t>Pumped into the porous rock (like sandstone)</a:t>
            </a:r>
          </a:p>
          <a:p>
            <a:pPr lvl="1"/>
            <a:r>
              <a:rPr lang="en-US" sz="3600" dirty="0"/>
              <a:t>Porous rock under caprock to lock it into 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16423-86DD-4779-900B-2B866E04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7" t="18590" r="45904" b="24822"/>
          <a:stretch/>
        </p:blipFill>
        <p:spPr>
          <a:xfrm>
            <a:off x="7227652" y="399397"/>
            <a:ext cx="4640093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92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572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Carbon Sequestration &amp; Recapture</vt:lpstr>
      <vt:lpstr>The Carbon Cycle…a natural process</vt:lpstr>
      <vt:lpstr>Tree Carbon Dioxide Sequestering</vt:lpstr>
      <vt:lpstr>PowerPoint Presentation</vt:lpstr>
      <vt:lpstr>Tree Carbon Dioxide Sequestering Lab</vt:lpstr>
      <vt:lpstr>Can Technology Help Speed up this Natural Process?</vt:lpstr>
      <vt:lpstr>Current Technologies</vt:lpstr>
      <vt:lpstr>CCS options</vt:lpstr>
      <vt:lpstr>Geologic Storage</vt:lpstr>
      <vt:lpstr>Issues with technologies</vt:lpstr>
      <vt:lpstr>Synthetic Trees</vt:lpstr>
      <vt:lpstr>Geoengineering</vt:lpstr>
      <vt:lpstr>Ways that We can Impact Carbon Dioxide in our Atmosphere</vt:lpstr>
      <vt:lpstr>Canada CCS Pilots</vt:lpstr>
      <vt:lpstr>Due THIS WEEK (Friday, June 12th)</vt:lpstr>
      <vt:lpstr>Final Project (due Friday, June 19th)</vt:lpstr>
      <vt:lpstr>Final Project (due Friday, June 19th)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Sequestration &amp; Recapture</dc:title>
  <dc:creator>Becker, Shona</dc:creator>
  <cp:lastModifiedBy>Becker, Shona</cp:lastModifiedBy>
  <cp:revision>3</cp:revision>
  <dcterms:created xsi:type="dcterms:W3CDTF">2020-06-10T04:52:51Z</dcterms:created>
  <dcterms:modified xsi:type="dcterms:W3CDTF">2020-06-10T05:14:43Z</dcterms:modified>
</cp:coreProperties>
</file>