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7" r:id="rId12"/>
    <p:sldId id="258" r:id="rId13"/>
    <p:sldId id="259" r:id="rId14"/>
    <p:sldId id="263" r:id="rId15"/>
    <p:sldId id="260" r:id="rId16"/>
    <p:sldId id="261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BB9C-C5B0-4B2D-B1D1-3159B4C18C8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9551-4704-446A-AE5B-98A834742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BB9C-C5B0-4B2D-B1D1-3159B4C18C8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9551-4704-446A-AE5B-98A834742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BB9C-C5B0-4B2D-B1D1-3159B4C18C8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9551-4704-446A-AE5B-98A834742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BB9C-C5B0-4B2D-B1D1-3159B4C18C8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9551-4704-446A-AE5B-98A834742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BB9C-C5B0-4B2D-B1D1-3159B4C18C8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9551-4704-446A-AE5B-98A834742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BB9C-C5B0-4B2D-B1D1-3159B4C18C8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9551-4704-446A-AE5B-98A834742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BB9C-C5B0-4B2D-B1D1-3159B4C18C8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9551-4704-446A-AE5B-98A834742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BB9C-C5B0-4B2D-B1D1-3159B4C18C8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9551-4704-446A-AE5B-98A834742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BB9C-C5B0-4B2D-B1D1-3159B4C18C8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9551-4704-446A-AE5B-98A834742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BB9C-C5B0-4B2D-B1D1-3159B4C18C8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9551-4704-446A-AE5B-98A8347422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BB9C-C5B0-4B2D-B1D1-3159B4C18C8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F09551-4704-446A-AE5B-98A8347422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6F09551-4704-446A-AE5B-98A83474221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67BB9C-C5B0-4B2D-B1D1-3159B4C18C84}" type="datetimeFigureOut">
              <a:rPr lang="en-US" smtClean="0"/>
              <a:t>9/12/2018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0"/>
            <a:ext cx="6324600" cy="21336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Carbohydrates</a:t>
            </a:r>
            <a:br>
              <a:rPr lang="en-US" sz="7200" b="1" dirty="0" smtClean="0"/>
            </a:br>
            <a:r>
              <a:rPr lang="en-US" sz="7200" b="1" dirty="0" smtClean="0"/>
              <a:t>Skill Lab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114800"/>
            <a:ext cx="6461760" cy="1066800"/>
          </a:xfrm>
        </p:spPr>
        <p:txBody>
          <a:bodyPr/>
          <a:lstStyle/>
          <a:p>
            <a:r>
              <a:rPr lang="en-US" dirty="0" smtClean="0"/>
              <a:t>Biology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carbohydrate is this?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8" t="24389"/>
          <a:stretch/>
        </p:blipFill>
        <p:spPr bwMode="auto">
          <a:xfrm>
            <a:off x="1295400" y="1752600"/>
            <a:ext cx="609296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6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Sugars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for the presence of monosaccharides</a:t>
            </a:r>
          </a:p>
          <a:p>
            <a:r>
              <a:rPr lang="en-US" dirty="0" smtClean="0"/>
              <a:t>Must use liquid samples</a:t>
            </a:r>
          </a:p>
          <a:p>
            <a:r>
              <a:rPr lang="en-US" dirty="0" smtClean="0"/>
              <a:t>Use water to moisten sample with mortar and pestle</a:t>
            </a:r>
          </a:p>
          <a:p>
            <a:r>
              <a:rPr lang="en-US" dirty="0" smtClean="0"/>
              <a:t>Use hot water bath for 5 – 10 minutes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2369820" cy="204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9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Benedicts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371600"/>
            <a:ext cx="725714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Likert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2006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57340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Control – definitely will be a YES</a:t>
            </a:r>
          </a:p>
          <a:p>
            <a:endParaRPr lang="en-US" dirty="0"/>
          </a:p>
          <a:p>
            <a:r>
              <a:rPr lang="en-US" dirty="0" smtClean="0"/>
              <a:t>Negative Control – Definitely will be a NO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4102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2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"/>
            <a:ext cx="3348038" cy="223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250818" cy="325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89" y="2667000"/>
            <a:ext cx="2457659" cy="309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Carbs (Starch)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use on a solid food item</a:t>
            </a:r>
          </a:p>
          <a:p>
            <a:r>
              <a:rPr lang="en-US" dirty="0" smtClean="0"/>
              <a:t>Use a spot plate</a:t>
            </a:r>
          </a:p>
          <a:p>
            <a:r>
              <a:rPr lang="en-US" dirty="0" smtClean="0"/>
              <a:t>Small pieces of food</a:t>
            </a:r>
          </a:p>
          <a:p>
            <a:r>
              <a:rPr lang="en-US" dirty="0" smtClean="0"/>
              <a:t>2 – 3 drops </a:t>
            </a:r>
            <a:r>
              <a:rPr lang="en-US" dirty="0" err="1" smtClean="0"/>
              <a:t>lugols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293679" cy="254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49" y="3352800"/>
            <a:ext cx="1338101" cy="257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4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Big Question </a:t>
            </a:r>
            <a:r>
              <a:rPr lang="en-US" dirty="0" smtClean="0"/>
              <a:t>– What are you doing?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Procedure</a:t>
            </a:r>
            <a:r>
              <a:rPr lang="en-US" dirty="0" smtClean="0"/>
              <a:t> – what did you do?  You might want redo this procedure later, so write enough detail that you can follow it again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Results</a:t>
            </a:r>
            <a:r>
              <a:rPr lang="en-US" dirty="0" smtClean="0"/>
              <a:t> – in a data table, or sketches of observations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Reflect</a:t>
            </a:r>
            <a:r>
              <a:rPr lang="en-US" dirty="0" smtClean="0"/>
              <a:t> – What worked well?  What should you improve the next time you do a lab?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carbohydrate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645937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carbohydrate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06"/>
          <a:stretch/>
        </p:blipFill>
        <p:spPr bwMode="auto">
          <a:xfrm>
            <a:off x="2362200" y="1600200"/>
            <a:ext cx="3352800" cy="334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0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carbohydrate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393822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1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carbohydrate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10656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9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carbohydrate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6" y="2362200"/>
            <a:ext cx="652182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2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carbohydrate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1"/>
          <a:stretch/>
        </p:blipFill>
        <p:spPr bwMode="auto">
          <a:xfrm>
            <a:off x="381000" y="2780144"/>
            <a:ext cx="7315200" cy="198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carbohydrate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5999"/>
            <a:ext cx="5562600" cy="27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5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carbohydrate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2"/>
          <a:stretch/>
        </p:blipFill>
        <p:spPr bwMode="auto">
          <a:xfrm>
            <a:off x="914400" y="1752600"/>
            <a:ext cx="6324600" cy="387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0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145</TotalTime>
  <Words>189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Carbohydrates Skill Lab</vt:lpstr>
      <vt:lpstr>Which carbohydrate is this?</vt:lpstr>
      <vt:lpstr>Which carbohydrate is this?</vt:lpstr>
      <vt:lpstr>Which carbohydrate is this?</vt:lpstr>
      <vt:lpstr>Which carbohydrate is this?</vt:lpstr>
      <vt:lpstr>Which carbohydrate is this?</vt:lpstr>
      <vt:lpstr>Which carbohydrate is this?</vt:lpstr>
      <vt:lpstr>Which carbohydrate is this?</vt:lpstr>
      <vt:lpstr>Which carbohydrate is this?</vt:lpstr>
      <vt:lpstr>Which carbohydrate is this?</vt:lpstr>
      <vt:lpstr>Simple Sugars</vt:lpstr>
      <vt:lpstr>Benedicts Solution</vt:lpstr>
      <vt:lpstr>Likert Scale</vt:lpstr>
      <vt:lpstr>Controls  </vt:lpstr>
      <vt:lpstr>Safety</vt:lpstr>
      <vt:lpstr>Complex Carbs (Starch)</vt:lpstr>
      <vt:lpstr>Log Book</vt:lpstr>
    </vt:vector>
  </TitlesOfParts>
  <Company>School District 67 - Okanagan Skaha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 Skill Lab</dc:title>
  <dc:creator>Becker, Shona</dc:creator>
  <cp:lastModifiedBy>Becker, Shona</cp:lastModifiedBy>
  <cp:revision>6</cp:revision>
  <dcterms:created xsi:type="dcterms:W3CDTF">2018-02-02T19:21:16Z</dcterms:created>
  <dcterms:modified xsi:type="dcterms:W3CDTF">2018-09-12T17:32:31Z</dcterms:modified>
</cp:coreProperties>
</file>