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4ABAC3-DC3A-44AF-BD9B-6A3DB6803395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E2BA88-2999-4F62-9F7C-DDEA26DEF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Nutrient Sort</a:t>
            </a:r>
          </a:p>
          <a:p>
            <a:endParaRPr lang="en-US" dirty="0"/>
          </a:p>
          <a:p>
            <a:r>
              <a:rPr lang="en-US" dirty="0" smtClean="0"/>
              <a:t>Biology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6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Lipids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810000"/>
            <a:ext cx="3020209" cy="2022629"/>
          </a:xfrm>
        </p:spPr>
        <p:txBody>
          <a:bodyPr/>
          <a:lstStyle/>
          <a:p>
            <a:r>
              <a:rPr lang="en-US" dirty="0" smtClean="0"/>
              <a:t>Linear chain of carbon with JUST H off both sides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599"/>
            <a:ext cx="3581400" cy="372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564" y="762000"/>
            <a:ext cx="420456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86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3048000"/>
            <a:ext cx="2590800" cy="2784629"/>
          </a:xfrm>
        </p:spPr>
        <p:txBody>
          <a:bodyPr/>
          <a:lstStyle/>
          <a:p>
            <a:r>
              <a:rPr lang="en-US" dirty="0" smtClean="0"/>
              <a:t>Amino acids will have NITROGEN on one side (anime group)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676400"/>
            <a:ext cx="464495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415" y="838200"/>
            <a:ext cx="21621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40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Nucleic Acids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3124200"/>
            <a:ext cx="3124200" cy="2670777"/>
          </a:xfrm>
        </p:spPr>
        <p:txBody>
          <a:bodyPr/>
          <a:lstStyle/>
          <a:p>
            <a:r>
              <a:rPr lang="en-US" dirty="0" smtClean="0"/>
              <a:t>Will have nitrogen ring off a 5 carbon sugar</a:t>
            </a:r>
          </a:p>
          <a:p>
            <a:r>
              <a:rPr lang="en-US" dirty="0" smtClean="0"/>
              <a:t>Attaches to next by a PHOSPHATE group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85800"/>
            <a:ext cx="21526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3999"/>
            <a:ext cx="2971800" cy="340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23050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Learning Goals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I will be able to recognize the molecular structure of a carbohydrate, lipid, protein, and nucleic acid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7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Nutrients That Your Body Needs: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4000" b="1" dirty="0"/>
              <a:t>1.  Carbohydrates</a:t>
            </a:r>
          </a:p>
          <a:p>
            <a:pPr marL="68580" indent="0">
              <a:buNone/>
            </a:pPr>
            <a:r>
              <a:rPr lang="en-US" sz="4000" b="1" dirty="0"/>
              <a:t>2.  Lipids</a:t>
            </a:r>
          </a:p>
          <a:p>
            <a:pPr marL="68580" indent="0">
              <a:buNone/>
            </a:pPr>
            <a:r>
              <a:rPr lang="en-US" sz="4000" b="1" dirty="0"/>
              <a:t>3.  Protein</a:t>
            </a:r>
          </a:p>
          <a:p>
            <a:pPr marL="68580" indent="0">
              <a:buNone/>
            </a:pPr>
            <a:r>
              <a:rPr lang="en-US" sz="4000" b="1" dirty="0"/>
              <a:t>4.  Nucleic Acids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1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444"/>
            <a:ext cx="60769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4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Elements that make up our nutrients</a:t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671019"/>
              </p:ext>
            </p:extLst>
          </p:nvPr>
        </p:nvGraphicFramePr>
        <p:xfrm>
          <a:off x="1295401" y="2288324"/>
          <a:ext cx="6324599" cy="3547403"/>
        </p:xfrm>
        <a:graphic>
          <a:graphicData uri="http://schemas.openxmlformats.org/drawingml/2006/table">
            <a:tbl>
              <a:tblPr/>
              <a:tblGrid>
                <a:gridCol w="1447799"/>
                <a:gridCol w="1143000"/>
                <a:gridCol w="990600"/>
                <a:gridCol w="1143000"/>
                <a:gridCol w="1600200"/>
              </a:tblGrid>
              <a:tr h="883789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Abbreviation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Name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Atomic Number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Atomic Weight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Usual # of Bonds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8159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C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carbon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6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12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4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5974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H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hydrogen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159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nitrogen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7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14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3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159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O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oxygen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8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16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2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5974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P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phosphorus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15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30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5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159"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  <a:latin typeface="Times New Roman"/>
                        </a:rPr>
                        <a:t>S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C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sulfur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16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/>
                        </a:rPr>
                        <a:t>32</a:t>
                      </a:r>
                      <a:endParaRPr lang="en-US" sz="160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/>
                        </a:rPr>
                        <a:t>2, [4, 6]</a:t>
                      </a:r>
                      <a:endParaRPr lang="en-US" sz="1600" dirty="0"/>
                    </a:p>
                  </a:txBody>
                  <a:tcPr marL="80344" marR="80344" marT="40172" marB="401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94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Molecular Sort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600" b="1" dirty="0" smtClean="0"/>
              <a:t>Divide up your molecules into patterns?</a:t>
            </a:r>
          </a:p>
          <a:p>
            <a:pPr marL="68580" indent="0">
              <a:buNone/>
            </a:pPr>
            <a:endParaRPr lang="en-US" sz="3600" b="1" dirty="0"/>
          </a:p>
          <a:p>
            <a:pPr marL="68580" indent="0">
              <a:buNone/>
            </a:pPr>
            <a:r>
              <a:rPr lang="en-US" sz="3600" b="1" dirty="0" smtClean="0"/>
              <a:t>How many groups do you have?  Describe WHY you think that is all similar.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07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Molecular Sort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b="1" dirty="0" smtClean="0"/>
              <a:t>If you had to get it down to JUST 4 GROUPS, what similar characteristics would you have?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41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will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based molecule</a:t>
            </a:r>
          </a:p>
          <a:p>
            <a:r>
              <a:rPr lang="en-US" dirty="0" smtClean="0"/>
              <a:t>Backbone of carbon</a:t>
            </a:r>
          </a:p>
          <a:p>
            <a:r>
              <a:rPr lang="en-US" dirty="0" smtClean="0"/>
              <a:t>Carboxyl group on one side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33800"/>
            <a:ext cx="3124200" cy="250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6880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Carbohydrates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3810000"/>
            <a:ext cx="2486809" cy="20226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Linear or ringed carbon chain</a:t>
            </a:r>
          </a:p>
          <a:p>
            <a:r>
              <a:rPr lang="en-US" dirty="0" smtClean="0"/>
              <a:t>OH off one side of C, with just H off other side of C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828800"/>
            <a:ext cx="436142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30303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461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221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Biomolecules</vt:lpstr>
      <vt:lpstr>Learning Goals </vt:lpstr>
      <vt:lpstr>Nutrients That Your Body Needs: </vt:lpstr>
      <vt:lpstr>PowerPoint Presentation</vt:lpstr>
      <vt:lpstr>Elements that make up our nutrients </vt:lpstr>
      <vt:lpstr>Molecular Sort </vt:lpstr>
      <vt:lpstr>Molecular Sort </vt:lpstr>
      <vt:lpstr>Everything will be</vt:lpstr>
      <vt:lpstr>Carbohydrates </vt:lpstr>
      <vt:lpstr>Lipids </vt:lpstr>
      <vt:lpstr>Protein </vt:lpstr>
      <vt:lpstr>Nucleic Acids 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Biomolecules</dc:title>
  <dc:creator>Becker, Shona</dc:creator>
  <cp:lastModifiedBy>Becker, Shona</cp:lastModifiedBy>
  <cp:revision>3</cp:revision>
  <dcterms:created xsi:type="dcterms:W3CDTF">2018-01-31T16:24:47Z</dcterms:created>
  <dcterms:modified xsi:type="dcterms:W3CDTF">2018-01-31T16:34:50Z</dcterms:modified>
</cp:coreProperties>
</file>