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57" r:id="rId7"/>
    <p:sldId id="260" r:id="rId8"/>
    <p:sldId id="261" r:id="rId9"/>
    <p:sldId id="258" r:id="rId10"/>
    <p:sldId id="25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d0yjvKuLCe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6600" dirty="0" smtClean="0"/>
              <a:t>BC Wolf Cull</a:t>
            </a:r>
            <a:endParaRPr lang="en-CA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Environmental Sciences 11/12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8186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Ticket Our </a:t>
            </a:r>
            <a:r>
              <a:rPr lang="en-CA" smtClean="0"/>
              <a:t>the Door Journal </a:t>
            </a:r>
            <a:r>
              <a:rPr lang="en-CA" dirty="0" smtClean="0"/>
              <a:t>Entry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</a:rPr>
              <a:t>What is your opinion about the BC wolf cull?</a:t>
            </a:r>
          </a:p>
          <a:p>
            <a:endParaRPr lang="en-CA" b="1" dirty="0">
              <a:solidFill>
                <a:srgbClr val="FF0000"/>
              </a:solidFill>
            </a:endParaRPr>
          </a:p>
          <a:p>
            <a:r>
              <a:rPr lang="en-CA" b="1" dirty="0" smtClean="0">
                <a:solidFill>
                  <a:srgbClr val="FF0000"/>
                </a:solidFill>
              </a:rPr>
              <a:t>Do you think it is necessary to hep sustain the caribou population? </a:t>
            </a:r>
          </a:p>
          <a:p>
            <a:endParaRPr lang="en-CA" b="1" dirty="0">
              <a:solidFill>
                <a:srgbClr val="FF0000"/>
              </a:solidFill>
            </a:endParaRPr>
          </a:p>
          <a:p>
            <a:r>
              <a:rPr lang="en-CA" b="1" dirty="0" smtClean="0">
                <a:solidFill>
                  <a:srgbClr val="FF0000"/>
                </a:solidFill>
              </a:rPr>
              <a:t>Does saving one population justify killing of another?  Why or why not?</a:t>
            </a:r>
            <a:endParaRPr lang="en-C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419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roles do species play in ecosystems?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Niche – the role species play in ecosystem</a:t>
            </a:r>
          </a:p>
          <a:p>
            <a:r>
              <a:rPr lang="en-US" dirty="0" smtClean="0"/>
              <a:t>Include everything that will effect the species survival and reproduction</a:t>
            </a:r>
          </a:p>
          <a:p>
            <a:pPr lvl="1"/>
            <a:r>
              <a:rPr lang="en-US" dirty="0" smtClean="0"/>
              <a:t>How much water it needs</a:t>
            </a:r>
          </a:p>
          <a:p>
            <a:pPr lvl="1"/>
            <a:r>
              <a:rPr lang="en-US" dirty="0" smtClean="0"/>
              <a:t>Amount of sunlight</a:t>
            </a:r>
          </a:p>
          <a:p>
            <a:pPr lvl="1"/>
            <a:r>
              <a:rPr lang="en-US" dirty="0" smtClean="0"/>
              <a:t>Amount of food needed</a:t>
            </a:r>
          </a:p>
          <a:p>
            <a:pPr lvl="1"/>
            <a:r>
              <a:rPr lang="en-US" dirty="0" smtClean="0"/>
              <a:t>What it feeds on</a:t>
            </a:r>
          </a:p>
          <a:p>
            <a:pPr lvl="1"/>
            <a:r>
              <a:rPr lang="en-US" dirty="0" smtClean="0"/>
              <a:t>Temperature it needs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449" y="3427820"/>
            <a:ext cx="5176174" cy="306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35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Generalist Species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Broad niche (like a raccoon)</a:t>
            </a:r>
          </a:p>
          <a:p>
            <a:r>
              <a:rPr lang="en-US" dirty="0" smtClean="0"/>
              <a:t>Live in many places</a:t>
            </a:r>
          </a:p>
          <a:p>
            <a:r>
              <a:rPr lang="en-US" dirty="0" smtClean="0"/>
              <a:t>Eat a variety of foods</a:t>
            </a:r>
          </a:p>
          <a:p>
            <a:r>
              <a:rPr lang="en-US" dirty="0" smtClean="0"/>
              <a:t>Tolerate range of conditions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Examples: crows, coyotes, sparrows, white tailed deer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374" y="180824"/>
            <a:ext cx="6347883" cy="476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77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Specialist Species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4042" y="1526650"/>
            <a:ext cx="6578666" cy="4549846"/>
          </a:xfrm>
        </p:spPr>
        <p:txBody>
          <a:bodyPr>
            <a:normAutofit/>
          </a:bodyPr>
          <a:lstStyle/>
          <a:p>
            <a:r>
              <a:rPr lang="en-US" dirty="0" smtClean="0"/>
              <a:t>narrow niche (like a Giant Panda)</a:t>
            </a:r>
          </a:p>
          <a:p>
            <a:r>
              <a:rPr lang="en-US" dirty="0" smtClean="0"/>
              <a:t>Live in only one type of habitat</a:t>
            </a:r>
          </a:p>
          <a:p>
            <a:r>
              <a:rPr lang="en-US" dirty="0" smtClean="0"/>
              <a:t>Eat one a couple types of food</a:t>
            </a:r>
          </a:p>
          <a:p>
            <a:r>
              <a:rPr lang="en-US" dirty="0" smtClean="0"/>
              <a:t>Must have a maintained temperature</a:t>
            </a:r>
          </a:p>
          <a:p>
            <a:r>
              <a:rPr lang="en-US" dirty="0" smtClean="0"/>
              <a:t>Very sensitive to environmental changes</a:t>
            </a:r>
          </a:p>
          <a:p>
            <a:r>
              <a:rPr lang="en-US" dirty="0" smtClean="0"/>
              <a:t>Have fewer competitors in an environment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Examples: giant panda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38" y="1775579"/>
            <a:ext cx="4884151" cy="366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12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51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Wolves in BC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119" y="2249487"/>
            <a:ext cx="2951292" cy="3541714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Watch the linked video</a:t>
            </a:r>
          </a:p>
          <a:p>
            <a:endParaRPr lang="en-CA" dirty="0"/>
          </a:p>
          <a:p>
            <a:r>
              <a:rPr lang="en-CA" dirty="0" smtClean="0"/>
              <a:t>Take notes</a:t>
            </a:r>
          </a:p>
          <a:p>
            <a:endParaRPr lang="en-CA" dirty="0"/>
          </a:p>
          <a:p>
            <a:r>
              <a:rPr lang="en-CA" dirty="0" smtClean="0"/>
              <a:t>Share notes with table team at the end to bulk up your notes </a:t>
            </a:r>
            <a:r>
              <a:rPr lang="en-CA" dirty="0" smtClean="0">
                <a:sym typeface="Wingdings" panose="05000000000000000000" pitchFamily="2" charset="2"/>
              </a:rPr>
              <a:t></a:t>
            </a:r>
            <a:endParaRPr lang="en-CA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5528" t="35298" r="40423" b="20737"/>
          <a:stretch/>
        </p:blipFill>
        <p:spPr>
          <a:xfrm>
            <a:off x="412123" y="1652766"/>
            <a:ext cx="7374903" cy="413843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658377" y="618518"/>
            <a:ext cx="2913388" cy="175119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44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714" y="325075"/>
            <a:ext cx="9905998" cy="1478570"/>
          </a:xfrm>
        </p:spPr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What does this data tell us?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1357803"/>
            <a:ext cx="10161297" cy="535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77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714" y="325075"/>
            <a:ext cx="9905998" cy="1478570"/>
          </a:xfrm>
        </p:spPr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What does this data tell us?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82" y="1425240"/>
            <a:ext cx="6986418" cy="5039954"/>
          </a:xfrm>
        </p:spPr>
      </p:pic>
    </p:spTree>
    <p:extLst>
      <p:ext uri="{BB962C8B-B14F-4D97-AF65-F5344CB8AC3E}">
        <p14:creationId xmlns:p14="http://schemas.microsoft.com/office/powerpoint/2010/main" val="4084901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016" y="129121"/>
            <a:ext cx="9905998" cy="1478570"/>
          </a:xfrm>
        </p:spPr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Your Task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016" y="1347965"/>
            <a:ext cx="9905999" cy="4241466"/>
          </a:xfrm>
        </p:spPr>
        <p:txBody>
          <a:bodyPr>
            <a:normAutofit fontScale="47500" lnSpcReduction="20000"/>
          </a:bodyPr>
          <a:lstStyle/>
          <a:p>
            <a:r>
              <a:rPr lang="en-CA" sz="5100" dirty="0" smtClean="0"/>
              <a:t>As a table team do some research you have about the current wolf cull</a:t>
            </a:r>
          </a:p>
          <a:p>
            <a:pPr lvl="1"/>
            <a:r>
              <a:rPr lang="en-CA" sz="5100" dirty="0" smtClean="0"/>
              <a:t>Use the </a:t>
            </a:r>
            <a:r>
              <a:rPr lang="en-CA" sz="5100" dirty="0" err="1" smtClean="0"/>
              <a:t>ipads</a:t>
            </a:r>
            <a:r>
              <a:rPr lang="en-CA" sz="5100" dirty="0"/>
              <a:t> </a:t>
            </a:r>
            <a:r>
              <a:rPr lang="en-CA" sz="5100" dirty="0" smtClean="0"/>
              <a:t>to research information about the wolf cull</a:t>
            </a:r>
          </a:p>
          <a:p>
            <a:pPr lvl="2"/>
            <a:r>
              <a:rPr lang="en-CA" sz="5100" b="1" dirty="0" smtClean="0">
                <a:solidFill>
                  <a:srgbClr val="FF0000"/>
                </a:solidFill>
              </a:rPr>
              <a:t>What are the statistics about caribou depletion?</a:t>
            </a:r>
          </a:p>
          <a:p>
            <a:pPr lvl="2"/>
            <a:r>
              <a:rPr lang="en-CA" sz="5100" b="1" dirty="0" smtClean="0">
                <a:solidFill>
                  <a:srgbClr val="FF0000"/>
                </a:solidFill>
              </a:rPr>
              <a:t>What are the issues about wolf population increases?</a:t>
            </a:r>
          </a:p>
          <a:p>
            <a:pPr lvl="2"/>
            <a:r>
              <a:rPr lang="en-CA" sz="5100" b="1" dirty="0" smtClean="0">
                <a:solidFill>
                  <a:srgbClr val="FF0000"/>
                </a:solidFill>
              </a:rPr>
              <a:t>What are BOTH sides of view and what are BOTH sides justification for their stance?</a:t>
            </a:r>
          </a:p>
          <a:p>
            <a:pPr lvl="2"/>
            <a:r>
              <a:rPr lang="en-CA" sz="5100" b="1" dirty="0" smtClean="0">
                <a:solidFill>
                  <a:srgbClr val="FF0000"/>
                </a:solidFill>
              </a:rPr>
              <a:t>What is the history of the BC wolf culls (how did it work in the past)?</a:t>
            </a:r>
          </a:p>
          <a:p>
            <a:pPr marL="914400" lvl="2" indent="0">
              <a:buNone/>
            </a:pPr>
            <a:endParaRPr lang="en-CA" sz="5100" b="1" dirty="0" smtClean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r>
              <a:rPr lang="en-CA" sz="5100" b="1" dirty="0" smtClean="0">
                <a:solidFill>
                  <a:srgbClr val="FFFF00"/>
                </a:solidFill>
              </a:rPr>
              <a:t>Share as a class and take notes on the issue and sides of the issue</a:t>
            </a:r>
          </a:p>
          <a:p>
            <a:pPr marL="914400" lvl="2" indent="0">
              <a:buNone/>
            </a:pPr>
            <a:endParaRPr lang="en-C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335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87</TotalTime>
  <Words>300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Trebuchet MS</vt:lpstr>
      <vt:lpstr>Tw Cen MT</vt:lpstr>
      <vt:lpstr>Wingdings</vt:lpstr>
      <vt:lpstr>Circuit</vt:lpstr>
      <vt:lpstr>BC Wolf Cull</vt:lpstr>
      <vt:lpstr>What roles do species play in ecosystems?</vt:lpstr>
      <vt:lpstr>Generalist Species</vt:lpstr>
      <vt:lpstr>Specialist Species</vt:lpstr>
      <vt:lpstr>PowerPoint Presentation</vt:lpstr>
      <vt:lpstr>Wolves in BC</vt:lpstr>
      <vt:lpstr>What does this data tell us?</vt:lpstr>
      <vt:lpstr>What does this data tell us?</vt:lpstr>
      <vt:lpstr>Your Task</vt:lpstr>
      <vt:lpstr>Ticket Our the Door Journal Entry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 Wolf Cull</dc:title>
  <dc:creator>Shona</dc:creator>
  <cp:lastModifiedBy>Becker, Shona</cp:lastModifiedBy>
  <cp:revision>9</cp:revision>
  <dcterms:created xsi:type="dcterms:W3CDTF">2018-02-20T14:57:04Z</dcterms:created>
  <dcterms:modified xsi:type="dcterms:W3CDTF">2018-10-01T13:26:30Z</dcterms:modified>
</cp:coreProperties>
</file>