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oNWAerr_xEE&amp;t=2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XXFsS94HF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218E-523E-4B40-829B-FB48701BF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Aquifers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83715-9805-46FE-8C61-1BBC2DD19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Environmental Sciences 12</a:t>
            </a:r>
          </a:p>
        </p:txBody>
      </p:sp>
    </p:spTree>
    <p:extLst>
      <p:ext uri="{BB962C8B-B14F-4D97-AF65-F5344CB8AC3E}">
        <p14:creationId xmlns:p14="http://schemas.microsoft.com/office/powerpoint/2010/main" val="279117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23E8-52E2-430F-837D-D7CC053A7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219323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Water Cycle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A010A0-7394-448F-A1FA-E8B5EE7AC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866774"/>
            <a:ext cx="8045240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91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6956-0E20-4C2E-812B-FC1814C3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Ground Water?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71C09-F603-4CFD-B5E0-DF6A3310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2B9BF92-375F-4884-9DCB-0FFC9E0F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33348"/>
            <a:ext cx="8062912" cy="399598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8B1E89-8F81-40BF-A850-CCAD77D86FFE}"/>
              </a:ext>
            </a:extLst>
          </p:cNvPr>
          <p:cNvCxnSpPr/>
          <p:nvPr/>
        </p:nvCxnSpPr>
        <p:spPr>
          <a:xfrm>
            <a:off x="1800225" y="1371600"/>
            <a:ext cx="1657350" cy="11853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6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FEE2D-AA06-4C1F-8B94-32F224A08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an aquifer?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2B2E-E9A4-4FF3-A590-D14996C75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4244787" cy="3318936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Confined aquifer </a:t>
            </a:r>
            <a:r>
              <a:rPr lang="en-US" dirty="0">
                <a:sym typeface="Wingdings" panose="05000000000000000000" pitchFamily="2" charset="2"/>
              </a:rPr>
              <a:t> layer of non-porous rock above water. Challenging and expensive to drill into.  Can build up pressure</a:t>
            </a:r>
          </a:p>
          <a:p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Unconfined aquifer </a:t>
            </a:r>
            <a:r>
              <a:rPr lang="en-US" dirty="0">
                <a:sym typeface="Wingdings" panose="05000000000000000000" pitchFamily="2" charset="2"/>
              </a:rPr>
              <a:t>directly feed into lake.  Only soil above. Cheaper to use as welled water</a:t>
            </a:r>
            <a:endParaRPr lang="en-US" dirty="0"/>
          </a:p>
        </p:txBody>
      </p:sp>
      <p:pic>
        <p:nvPicPr>
          <p:cNvPr id="1026" name="Picture 2" descr="Image result for water cycle aquifer">
            <a:extLst>
              <a:ext uri="{FF2B5EF4-FFF2-40B4-BE49-F238E27FC236}">
                <a16:creationId xmlns:a16="http://schemas.microsoft.com/office/drawing/2014/main" id="{8C1E3DB8-F66F-440B-BB75-0409E2578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3738"/>
            <a:ext cx="5226050" cy="3922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3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1C72-5C7E-4A2A-BFA8-FCE859C8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Ogallala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057B4-3FD6-4EB8-A1ED-F6C28CABD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81006BB-4AD0-4D8D-808B-F88796D71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556932"/>
            <a:ext cx="7920037" cy="36715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13365B5-1F88-40BD-9814-7EA5B43A15EA}"/>
              </a:ext>
            </a:extLst>
          </p:cNvPr>
          <p:cNvCxnSpPr/>
          <p:nvPr/>
        </p:nvCxnSpPr>
        <p:spPr>
          <a:xfrm>
            <a:off x="1295401" y="1219200"/>
            <a:ext cx="3303493" cy="273423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2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C5163-73AC-4D58-86D7-51EC8BC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4695823" cy="130386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Aquifer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AF4A-A6ED-43D2-A5DE-B30D1979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51" y="2912534"/>
            <a:ext cx="4943474" cy="3318936"/>
          </a:xfrm>
        </p:spPr>
        <p:txBody>
          <a:bodyPr/>
          <a:lstStyle/>
          <a:p>
            <a:r>
              <a:rPr lang="en-US" dirty="0"/>
              <a:t>Go to the websites</a:t>
            </a:r>
          </a:p>
          <a:p>
            <a:r>
              <a:rPr lang="en-US" dirty="0"/>
              <a:t>Read and find the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8FEA53-F5EA-48C8-A44F-929CB47CB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0862">
            <a:off x="6115049" y="504825"/>
            <a:ext cx="4591050" cy="58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5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68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Aquifers</vt:lpstr>
      <vt:lpstr>Water Cycle</vt:lpstr>
      <vt:lpstr>What is Ground Water?</vt:lpstr>
      <vt:lpstr>What is an aquifer?</vt:lpstr>
      <vt:lpstr>Ogallala Aquifer</vt:lpstr>
      <vt:lpstr>Aquifer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Aquifers</dc:title>
  <dc:creator>Becker, Shona</dc:creator>
  <cp:lastModifiedBy>Becker, Shona</cp:lastModifiedBy>
  <cp:revision>4</cp:revision>
  <dcterms:created xsi:type="dcterms:W3CDTF">2020-03-09T17:59:27Z</dcterms:created>
  <dcterms:modified xsi:type="dcterms:W3CDTF">2020-03-09T18:33:24Z</dcterms:modified>
</cp:coreProperties>
</file>